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2.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3.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notesSlides/notesSlide4.xml" ContentType="application/vnd.openxmlformats-officedocument.presentationml.notesSlide+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notesSlides/notesSlide5.xml" ContentType="application/vnd.openxmlformats-officedocument.presentationml.notesSlide+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notesSlides/notesSlide6.xml" ContentType="application/vnd.openxmlformats-officedocument.presentationml.notesSlide+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notesSlides/notesSlide7.xml" ContentType="application/vnd.openxmlformats-officedocument.presentationml.notesSlide+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notesSlides/notesSlide8.xml" ContentType="application/vnd.openxmlformats-officedocument.presentationml.notesSlide+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notesSlides/notesSlide9.xml" ContentType="application/vnd.openxmlformats-officedocument.presentationml.notesSlide+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notesSlides/notesSlide10.xml" ContentType="application/vnd.openxmlformats-officedocument.presentationml.notesSlide+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notesSlides/notesSlide11.xml" ContentType="application/vnd.openxmlformats-officedocument.presentationml.notesSlide+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notesSlides/notesSlide12.xml" ContentType="application/vnd.openxmlformats-officedocument.presentationml.notesSlide+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notesSlides/notesSlide13.xml" ContentType="application/vnd.openxmlformats-officedocument.presentationml.notesSlide+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notesSlides/notesSlide14.xml" ContentType="application/vnd.openxmlformats-officedocument.presentationml.notesSlide+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notesSlides/notesSlide15.xml" ContentType="application/vnd.openxmlformats-officedocument.presentationml.notesSlide+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notesSlides/notesSlide16.xml" ContentType="application/vnd.openxmlformats-officedocument.presentationml.notesSlide+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notesSlides/notesSlide17.xml" ContentType="application/vnd.openxmlformats-officedocument.presentationml.notesSlide+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notesSlides/notesSlide18.xml" ContentType="application/vnd.openxmlformats-officedocument.presentationml.notesSlide+xml"/>
  <Override PartName="/ppt/ink/ink1222.xml" ContentType="application/inkml+xml"/>
  <Override PartName="/ppt/notesSlides/notesSlide19.xml" ContentType="application/vnd.openxmlformats-officedocument.presentationml.notesSlide+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notesSlides/notesSlide20.xml" ContentType="application/vnd.openxmlformats-officedocument.presentationml.notesSlide+xml"/>
  <Override PartName="/ppt/ink/ink1227.xml" ContentType="application/inkml+xml"/>
  <Override PartName="/ppt/ink/ink1228.xml" ContentType="application/inkml+xml"/>
  <Override PartName="/ppt/notesSlides/notesSlide21.xml" ContentType="application/vnd.openxmlformats-officedocument.presentationml.notesSlide+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notesSlides/notesSlide22.xml" ContentType="application/vnd.openxmlformats-officedocument.presentationml.notesSlide+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notesSlides/notesSlide23.xml" ContentType="application/vnd.openxmlformats-officedocument.presentationml.notesSlide+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notesSlides/notesSlide24.xml" ContentType="application/vnd.openxmlformats-officedocument.presentationml.notesSlide+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notesSlides/notesSlide25.xml" ContentType="application/vnd.openxmlformats-officedocument.presentationml.notesSlide+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notesSlides/notesSlide26.xml" ContentType="application/vnd.openxmlformats-officedocument.presentationml.notesSlide+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notesSlides/notesSlide27.xml" ContentType="application/vnd.openxmlformats-officedocument.presentationml.notesSlide+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notesSlides/notesSlide28.xml" ContentType="application/vnd.openxmlformats-officedocument.presentationml.notesSlide+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notesSlides/notesSlide29.xml" ContentType="application/vnd.openxmlformats-officedocument.presentationml.notesSlide+xml"/>
  <Override PartName="/ppt/charts/chart1.xml" ContentType="application/vnd.openxmlformats-officedocument.drawingml.chart+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notesSlides/notesSlide30.xml" ContentType="application/vnd.openxmlformats-officedocument.presentationml.notesSlide+xml"/>
  <Override PartName="/ppt/charts/chart2.xml" ContentType="application/vnd.openxmlformats-officedocument.drawingml.chart+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2089.xml" ContentType="application/inkml+xml"/>
  <Override PartName="/ppt/ink/ink2090.xml" ContentType="application/inkml+xml"/>
  <Override PartName="/ppt/ink/ink2091.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1372" r:id="rId2"/>
    <p:sldId id="1051" r:id="rId3"/>
    <p:sldId id="1052" r:id="rId4"/>
    <p:sldId id="1053" r:id="rId5"/>
    <p:sldId id="1054" r:id="rId6"/>
    <p:sldId id="1055" r:id="rId7"/>
    <p:sldId id="1056" r:id="rId8"/>
    <p:sldId id="1057" r:id="rId9"/>
    <p:sldId id="1058" r:id="rId10"/>
    <p:sldId id="1059" r:id="rId11"/>
    <p:sldId id="1060" r:id="rId12"/>
    <p:sldId id="1061" r:id="rId13"/>
    <p:sldId id="1401" r:id="rId14"/>
    <p:sldId id="1063" r:id="rId15"/>
    <p:sldId id="1064" r:id="rId16"/>
    <p:sldId id="1065" r:id="rId17"/>
    <p:sldId id="1066" r:id="rId18"/>
    <p:sldId id="1067" r:id="rId19"/>
    <p:sldId id="1068" r:id="rId20"/>
    <p:sldId id="1069" r:id="rId21"/>
    <p:sldId id="1070" r:id="rId22"/>
    <p:sldId id="1071" r:id="rId23"/>
    <p:sldId id="1158" r:id="rId24"/>
    <p:sldId id="1159" r:id="rId25"/>
    <p:sldId id="1074" r:id="rId26"/>
    <p:sldId id="1075" r:id="rId27"/>
    <p:sldId id="857" r:id="rId28"/>
    <p:sldId id="858" r:id="rId29"/>
    <p:sldId id="859" r:id="rId30"/>
    <p:sldId id="860" r:id="rId31"/>
    <p:sldId id="922" r:id="rId32"/>
    <p:sldId id="923" r:id="rId33"/>
    <p:sldId id="1201" r:id="rId34"/>
    <p:sldId id="1228" r:id="rId35"/>
    <p:sldId id="1227" r:id="rId36"/>
    <p:sldId id="861" r:id="rId37"/>
    <p:sldId id="862" r:id="rId38"/>
    <p:sldId id="863" r:id="rId39"/>
    <p:sldId id="864" r:id="rId40"/>
    <p:sldId id="865" r:id="rId41"/>
    <p:sldId id="866" r:id="rId42"/>
    <p:sldId id="867" r:id="rId43"/>
    <p:sldId id="868" r:id="rId44"/>
    <p:sldId id="869" r:id="rId45"/>
    <p:sldId id="870" r:id="rId4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94660"/>
  </p:normalViewPr>
  <p:slideViewPr>
    <p:cSldViewPr snapToGrid="0">
      <p:cViewPr varScale="1">
        <p:scale>
          <a:sx n="77" d="100"/>
          <a:sy n="77" d="100"/>
        </p:scale>
        <p:origin x="484"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file:///C:\bk\Jade\Vorlesungen\2019SS\Fiwi_AH\FIWI\Daten\2_abb_abw-globale-lufttemp_2018-05-09_1.xlsx" TargetMode="External"/><Relationship Id="rId1" Type="http://schemas.openxmlformats.org/officeDocument/2006/relationships/image" Target="../media/image1871.png"/></Relationships>
</file>

<file path=ppt/charts/_rels/chart2.xml.rels><?xml version="1.0" encoding="UTF-8" standalone="yes"?>
<Relationships xmlns="http://schemas.openxmlformats.org/package/2006/relationships"><Relationship Id="rId2" Type="http://schemas.openxmlformats.org/officeDocument/2006/relationships/oleObject" Target="file:///C:\bk\Jade\Vorlesungen\2019SS\Fiwi_AH\FIWI\Daten\3-bis-4_6-bis-9_abb-tab_tmt_2018-05-09.xlsx" TargetMode="External"/><Relationship Id="rId1" Type="http://schemas.openxmlformats.org/officeDocument/2006/relationships/image" Target="../media/image1871.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71665385092155E-2"/>
          <c:y val="6.8046712256171968E-2"/>
          <c:w val="0.8618014163496438"/>
          <c:h val="0.68030693138329534"/>
        </c:manualLayout>
      </c:layout>
      <c:scatterChart>
        <c:scatterStyle val="lineMarker"/>
        <c:varyColors val="0"/>
        <c:ser>
          <c:idx val="0"/>
          <c:order val="0"/>
          <c:tx>
            <c:strRef>
              <c:f>Daten!$C$12</c:f>
              <c:strCache>
                <c:ptCount val="1"/>
                <c:pt idx="0">
                  <c:v>Temperatur-Abweichung vom langjährigen Mittel
(Temperature deviation from the long-term average)</c:v>
                </c:pt>
              </c:strCache>
            </c:strRef>
          </c:tx>
          <c:spPr>
            <a:ln w="28575">
              <a:solidFill>
                <a:srgbClr val="5EAD35"/>
              </a:solidFill>
            </a:ln>
          </c:spPr>
          <c:marker>
            <c:symbol val="none"/>
          </c:marker>
          <c:dLbls>
            <c:dLbl>
              <c:idx val="167"/>
              <c:layout>
                <c:manualLayout>
                  <c:x val="-1.5323291282092944E-2"/>
                  <c:y val="2.7233255622059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26-4ADD-B2AF-8FBA125EB8CD}"/>
                </c:ext>
              </c:extLst>
            </c:dLbl>
            <c:numFmt formatCode="#,##0.00" sourceLinked="0"/>
            <c:spPr>
              <a:solidFill>
                <a:srgbClr val="333333"/>
              </a:solidFill>
              <a:ln>
                <a:noFill/>
              </a:ln>
              <a:effectLst/>
            </c:spPr>
            <c:txPr>
              <a:bodyPr wrap="square" lIns="38100" tIns="19050" rIns="38100" bIns="19050" anchor="ctr">
                <a:spAutoFit/>
              </a:bodyPr>
              <a:lstStyle/>
              <a:p>
                <a:pPr>
                  <a:defRPr sz="800" b="1">
                    <a:solidFill>
                      <a:srgbClr val="FFFFFF"/>
                    </a:solidFill>
                    <a:latin typeface="Meta Offc" panose="020B0604030101020102" pitchFamily="34" charset="0"/>
                    <a:cs typeface="Meta Offc" panose="020B0604030101020102" pitchFamily="34"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ext>
            </c:extLst>
          </c:dLbls>
          <c:xVal>
            <c:numRef>
              <c:f>Daten!$B$13:$B$180</c:f>
              <c:numCache>
                <c:formatCode>General</c:formatCode>
                <c:ptCount val="168"/>
                <c:pt idx="0">
                  <c:v>1850</c:v>
                </c:pt>
                <c:pt idx="1">
                  <c:v>1851</c:v>
                </c:pt>
                <c:pt idx="2">
                  <c:v>1852</c:v>
                </c:pt>
                <c:pt idx="3">
                  <c:v>1853</c:v>
                </c:pt>
                <c:pt idx="4">
                  <c:v>1854</c:v>
                </c:pt>
                <c:pt idx="5">
                  <c:v>1855</c:v>
                </c:pt>
                <c:pt idx="6">
                  <c:v>1856</c:v>
                </c:pt>
                <c:pt idx="7">
                  <c:v>1857</c:v>
                </c:pt>
                <c:pt idx="8">
                  <c:v>1858</c:v>
                </c:pt>
                <c:pt idx="9">
                  <c:v>1859</c:v>
                </c:pt>
                <c:pt idx="10">
                  <c:v>1860</c:v>
                </c:pt>
                <c:pt idx="11">
                  <c:v>1861</c:v>
                </c:pt>
                <c:pt idx="12">
                  <c:v>1862</c:v>
                </c:pt>
                <c:pt idx="13">
                  <c:v>1863</c:v>
                </c:pt>
                <c:pt idx="14">
                  <c:v>1864</c:v>
                </c:pt>
                <c:pt idx="15">
                  <c:v>1865</c:v>
                </c:pt>
                <c:pt idx="16">
                  <c:v>1866</c:v>
                </c:pt>
                <c:pt idx="17">
                  <c:v>1867</c:v>
                </c:pt>
                <c:pt idx="18">
                  <c:v>1868</c:v>
                </c:pt>
                <c:pt idx="19">
                  <c:v>1869</c:v>
                </c:pt>
                <c:pt idx="20">
                  <c:v>1870</c:v>
                </c:pt>
                <c:pt idx="21">
                  <c:v>1871</c:v>
                </c:pt>
                <c:pt idx="22">
                  <c:v>1872</c:v>
                </c:pt>
                <c:pt idx="23">
                  <c:v>1873</c:v>
                </c:pt>
                <c:pt idx="24">
                  <c:v>1874</c:v>
                </c:pt>
                <c:pt idx="25">
                  <c:v>1875</c:v>
                </c:pt>
                <c:pt idx="26">
                  <c:v>1876</c:v>
                </c:pt>
                <c:pt idx="27">
                  <c:v>1877</c:v>
                </c:pt>
                <c:pt idx="28">
                  <c:v>1878</c:v>
                </c:pt>
                <c:pt idx="29">
                  <c:v>1879</c:v>
                </c:pt>
                <c:pt idx="30">
                  <c:v>1880</c:v>
                </c:pt>
                <c:pt idx="31">
                  <c:v>1881</c:v>
                </c:pt>
                <c:pt idx="32">
                  <c:v>1882</c:v>
                </c:pt>
                <c:pt idx="33">
                  <c:v>1883</c:v>
                </c:pt>
                <c:pt idx="34">
                  <c:v>1884</c:v>
                </c:pt>
                <c:pt idx="35">
                  <c:v>1885</c:v>
                </c:pt>
                <c:pt idx="36">
                  <c:v>1886</c:v>
                </c:pt>
                <c:pt idx="37">
                  <c:v>1887</c:v>
                </c:pt>
                <c:pt idx="38">
                  <c:v>1888</c:v>
                </c:pt>
                <c:pt idx="39">
                  <c:v>1889</c:v>
                </c:pt>
                <c:pt idx="40">
                  <c:v>1890</c:v>
                </c:pt>
                <c:pt idx="41">
                  <c:v>1891</c:v>
                </c:pt>
                <c:pt idx="42">
                  <c:v>1892</c:v>
                </c:pt>
                <c:pt idx="43">
                  <c:v>1893</c:v>
                </c:pt>
                <c:pt idx="44">
                  <c:v>1894</c:v>
                </c:pt>
                <c:pt idx="45">
                  <c:v>1895</c:v>
                </c:pt>
                <c:pt idx="46">
                  <c:v>1896</c:v>
                </c:pt>
                <c:pt idx="47">
                  <c:v>1897</c:v>
                </c:pt>
                <c:pt idx="48">
                  <c:v>1898</c:v>
                </c:pt>
                <c:pt idx="49">
                  <c:v>1899</c:v>
                </c:pt>
                <c:pt idx="50">
                  <c:v>1900</c:v>
                </c:pt>
                <c:pt idx="51">
                  <c:v>1901</c:v>
                </c:pt>
                <c:pt idx="52">
                  <c:v>1902</c:v>
                </c:pt>
                <c:pt idx="53">
                  <c:v>1903</c:v>
                </c:pt>
                <c:pt idx="54">
                  <c:v>1904</c:v>
                </c:pt>
                <c:pt idx="55">
                  <c:v>1905</c:v>
                </c:pt>
                <c:pt idx="56">
                  <c:v>1906</c:v>
                </c:pt>
                <c:pt idx="57">
                  <c:v>1907</c:v>
                </c:pt>
                <c:pt idx="58">
                  <c:v>1908</c:v>
                </c:pt>
                <c:pt idx="59">
                  <c:v>1909</c:v>
                </c:pt>
                <c:pt idx="60">
                  <c:v>1910</c:v>
                </c:pt>
                <c:pt idx="61">
                  <c:v>1911</c:v>
                </c:pt>
                <c:pt idx="62">
                  <c:v>1912</c:v>
                </c:pt>
                <c:pt idx="63">
                  <c:v>1913</c:v>
                </c:pt>
                <c:pt idx="64">
                  <c:v>1914</c:v>
                </c:pt>
                <c:pt idx="65">
                  <c:v>1915</c:v>
                </c:pt>
                <c:pt idx="66">
                  <c:v>1916</c:v>
                </c:pt>
                <c:pt idx="67">
                  <c:v>1917</c:v>
                </c:pt>
                <c:pt idx="68">
                  <c:v>1918</c:v>
                </c:pt>
                <c:pt idx="69">
                  <c:v>1919</c:v>
                </c:pt>
                <c:pt idx="70">
                  <c:v>1920</c:v>
                </c:pt>
                <c:pt idx="71">
                  <c:v>1921</c:v>
                </c:pt>
                <c:pt idx="72">
                  <c:v>1922</c:v>
                </c:pt>
                <c:pt idx="73">
                  <c:v>1923</c:v>
                </c:pt>
                <c:pt idx="74">
                  <c:v>1924</c:v>
                </c:pt>
                <c:pt idx="75">
                  <c:v>1925</c:v>
                </c:pt>
                <c:pt idx="76">
                  <c:v>1926</c:v>
                </c:pt>
                <c:pt idx="77">
                  <c:v>1927</c:v>
                </c:pt>
                <c:pt idx="78">
                  <c:v>1928</c:v>
                </c:pt>
                <c:pt idx="79">
                  <c:v>1929</c:v>
                </c:pt>
                <c:pt idx="80">
                  <c:v>1930</c:v>
                </c:pt>
                <c:pt idx="81">
                  <c:v>1931</c:v>
                </c:pt>
                <c:pt idx="82">
                  <c:v>1932</c:v>
                </c:pt>
                <c:pt idx="83">
                  <c:v>1933</c:v>
                </c:pt>
                <c:pt idx="84">
                  <c:v>1934</c:v>
                </c:pt>
                <c:pt idx="85">
                  <c:v>1935</c:v>
                </c:pt>
                <c:pt idx="86">
                  <c:v>1936</c:v>
                </c:pt>
                <c:pt idx="87">
                  <c:v>1937</c:v>
                </c:pt>
                <c:pt idx="88">
                  <c:v>1938</c:v>
                </c:pt>
                <c:pt idx="89">
                  <c:v>1939</c:v>
                </c:pt>
                <c:pt idx="90">
                  <c:v>1940</c:v>
                </c:pt>
                <c:pt idx="91">
                  <c:v>1941</c:v>
                </c:pt>
                <c:pt idx="92">
                  <c:v>1942</c:v>
                </c:pt>
                <c:pt idx="93">
                  <c:v>1943</c:v>
                </c:pt>
                <c:pt idx="94">
                  <c:v>1944</c:v>
                </c:pt>
                <c:pt idx="95">
                  <c:v>1945</c:v>
                </c:pt>
                <c:pt idx="96">
                  <c:v>1946</c:v>
                </c:pt>
                <c:pt idx="97">
                  <c:v>1947</c:v>
                </c:pt>
                <c:pt idx="98">
                  <c:v>1948</c:v>
                </c:pt>
                <c:pt idx="99">
                  <c:v>1949</c:v>
                </c:pt>
                <c:pt idx="100">
                  <c:v>1950</c:v>
                </c:pt>
                <c:pt idx="101">
                  <c:v>1951</c:v>
                </c:pt>
                <c:pt idx="102">
                  <c:v>1952</c:v>
                </c:pt>
                <c:pt idx="103">
                  <c:v>1953</c:v>
                </c:pt>
                <c:pt idx="104">
                  <c:v>1954</c:v>
                </c:pt>
                <c:pt idx="105">
                  <c:v>1955</c:v>
                </c:pt>
                <c:pt idx="106">
                  <c:v>1956</c:v>
                </c:pt>
                <c:pt idx="107">
                  <c:v>1957</c:v>
                </c:pt>
                <c:pt idx="108">
                  <c:v>1958</c:v>
                </c:pt>
                <c:pt idx="109">
                  <c:v>1959</c:v>
                </c:pt>
                <c:pt idx="110">
                  <c:v>1960</c:v>
                </c:pt>
                <c:pt idx="111">
                  <c:v>1961</c:v>
                </c:pt>
                <c:pt idx="112">
                  <c:v>1962</c:v>
                </c:pt>
                <c:pt idx="113">
                  <c:v>1963</c:v>
                </c:pt>
                <c:pt idx="114">
                  <c:v>1964</c:v>
                </c:pt>
                <c:pt idx="115">
                  <c:v>1965</c:v>
                </c:pt>
                <c:pt idx="116">
                  <c:v>1966</c:v>
                </c:pt>
                <c:pt idx="117">
                  <c:v>1967</c:v>
                </c:pt>
                <c:pt idx="118">
                  <c:v>1968</c:v>
                </c:pt>
                <c:pt idx="119">
                  <c:v>1969</c:v>
                </c:pt>
                <c:pt idx="120">
                  <c:v>1970</c:v>
                </c:pt>
                <c:pt idx="121">
                  <c:v>1971</c:v>
                </c:pt>
                <c:pt idx="122">
                  <c:v>1972</c:v>
                </c:pt>
                <c:pt idx="123">
                  <c:v>1973</c:v>
                </c:pt>
                <c:pt idx="124">
                  <c:v>1974</c:v>
                </c:pt>
                <c:pt idx="125">
                  <c:v>1975</c:v>
                </c:pt>
                <c:pt idx="126">
                  <c:v>1976</c:v>
                </c:pt>
                <c:pt idx="127">
                  <c:v>1977</c:v>
                </c:pt>
                <c:pt idx="128">
                  <c:v>1978</c:v>
                </c:pt>
                <c:pt idx="129">
                  <c:v>1979</c:v>
                </c:pt>
                <c:pt idx="130">
                  <c:v>1980</c:v>
                </c:pt>
                <c:pt idx="131">
                  <c:v>1981</c:v>
                </c:pt>
                <c:pt idx="132">
                  <c:v>1982</c:v>
                </c:pt>
                <c:pt idx="133">
                  <c:v>1983</c:v>
                </c:pt>
                <c:pt idx="134">
                  <c:v>1984</c:v>
                </c:pt>
                <c:pt idx="135">
                  <c:v>1985</c:v>
                </c:pt>
                <c:pt idx="136">
                  <c:v>1986</c:v>
                </c:pt>
                <c:pt idx="137">
                  <c:v>1987</c:v>
                </c:pt>
                <c:pt idx="138">
                  <c:v>1988</c:v>
                </c:pt>
                <c:pt idx="139">
                  <c:v>1989</c:v>
                </c:pt>
                <c:pt idx="140">
                  <c:v>1990</c:v>
                </c:pt>
                <c:pt idx="141">
                  <c:v>1991</c:v>
                </c:pt>
                <c:pt idx="142">
                  <c:v>1992</c:v>
                </c:pt>
                <c:pt idx="143">
                  <c:v>1993</c:v>
                </c:pt>
                <c:pt idx="144">
                  <c:v>1994</c:v>
                </c:pt>
                <c:pt idx="145">
                  <c:v>1995</c:v>
                </c:pt>
                <c:pt idx="146">
                  <c:v>1996</c:v>
                </c:pt>
                <c:pt idx="147">
                  <c:v>1997</c:v>
                </c:pt>
                <c:pt idx="148">
                  <c:v>1998</c:v>
                </c:pt>
                <c:pt idx="149">
                  <c:v>1999</c:v>
                </c:pt>
                <c:pt idx="150">
                  <c:v>2000</c:v>
                </c:pt>
                <c:pt idx="151">
                  <c:v>2001</c:v>
                </c:pt>
                <c:pt idx="152">
                  <c:v>2002</c:v>
                </c:pt>
                <c:pt idx="153">
                  <c:v>2003</c:v>
                </c:pt>
                <c:pt idx="154">
                  <c:v>2004</c:v>
                </c:pt>
                <c:pt idx="155">
                  <c:v>2005</c:v>
                </c:pt>
                <c:pt idx="156">
                  <c:v>2006</c:v>
                </c:pt>
                <c:pt idx="157">
                  <c:v>2007</c:v>
                </c:pt>
                <c:pt idx="158">
                  <c:v>2008</c:v>
                </c:pt>
                <c:pt idx="159">
                  <c:v>2009</c:v>
                </c:pt>
                <c:pt idx="160">
                  <c:v>2010</c:v>
                </c:pt>
                <c:pt idx="161">
                  <c:v>2011</c:v>
                </c:pt>
                <c:pt idx="162">
                  <c:v>2012</c:v>
                </c:pt>
                <c:pt idx="163">
                  <c:v>2013</c:v>
                </c:pt>
                <c:pt idx="164">
                  <c:v>2014</c:v>
                </c:pt>
                <c:pt idx="165">
                  <c:v>2015</c:v>
                </c:pt>
                <c:pt idx="166">
                  <c:v>2016</c:v>
                </c:pt>
                <c:pt idx="167">
                  <c:v>2017</c:v>
                </c:pt>
              </c:numCache>
            </c:numRef>
          </c:xVal>
          <c:yVal>
            <c:numRef>
              <c:f>Daten!$C$13:$C$180</c:f>
              <c:numCache>
                <c:formatCode>0.0000</c:formatCode>
                <c:ptCount val="168"/>
                <c:pt idx="0">
                  <c:v>-0.374</c:v>
                </c:pt>
                <c:pt idx="1">
                  <c:v>-0.221</c:v>
                </c:pt>
                <c:pt idx="2">
                  <c:v>-0.224</c:v>
                </c:pt>
                <c:pt idx="3">
                  <c:v>-0.26900000000000002</c:v>
                </c:pt>
                <c:pt idx="4">
                  <c:v>-0.251</c:v>
                </c:pt>
                <c:pt idx="5">
                  <c:v>-0.27300000000000002</c:v>
                </c:pt>
                <c:pt idx="6">
                  <c:v>-0.35299999999999998</c:v>
                </c:pt>
                <c:pt idx="7">
                  <c:v>-0.46</c:v>
                </c:pt>
                <c:pt idx="8">
                  <c:v>-0.46600000000000003</c:v>
                </c:pt>
                <c:pt idx="9">
                  <c:v>-0.28699999999999998</c:v>
                </c:pt>
                <c:pt idx="10">
                  <c:v>-0.34899999999999998</c:v>
                </c:pt>
                <c:pt idx="11">
                  <c:v>-0.41299999999999998</c:v>
                </c:pt>
                <c:pt idx="12">
                  <c:v>-0.52600000000000002</c:v>
                </c:pt>
                <c:pt idx="13">
                  <c:v>-0.28100000000000003</c:v>
                </c:pt>
                <c:pt idx="14">
                  <c:v>-0.49399999999999999</c:v>
                </c:pt>
                <c:pt idx="15">
                  <c:v>-0.27400000000000002</c:v>
                </c:pt>
                <c:pt idx="16">
                  <c:v>-0.249</c:v>
                </c:pt>
                <c:pt idx="17">
                  <c:v>-0.32200000000000001</c:v>
                </c:pt>
                <c:pt idx="18">
                  <c:v>-0.23400000000000001</c:v>
                </c:pt>
                <c:pt idx="19">
                  <c:v>-0.26700000000000002</c:v>
                </c:pt>
                <c:pt idx="20">
                  <c:v>-0.27800000000000002</c:v>
                </c:pt>
                <c:pt idx="21">
                  <c:v>-0.33400000000000002</c:v>
                </c:pt>
                <c:pt idx="22">
                  <c:v>-0.23</c:v>
                </c:pt>
                <c:pt idx="23">
                  <c:v>-0.30399999999999999</c:v>
                </c:pt>
                <c:pt idx="24">
                  <c:v>-0.375</c:v>
                </c:pt>
                <c:pt idx="25">
                  <c:v>-0.39700000000000002</c:v>
                </c:pt>
                <c:pt idx="26">
                  <c:v>-0.38200000000000001</c:v>
                </c:pt>
                <c:pt idx="27">
                  <c:v>-7.5999999999999998E-2</c:v>
                </c:pt>
                <c:pt idx="28">
                  <c:v>3.5999999999999997E-2</c:v>
                </c:pt>
                <c:pt idx="29">
                  <c:v>-0.23200000000000001</c:v>
                </c:pt>
                <c:pt idx="30">
                  <c:v>-0.22900000000000001</c:v>
                </c:pt>
                <c:pt idx="31">
                  <c:v>-0.20699999999999999</c:v>
                </c:pt>
                <c:pt idx="32">
                  <c:v>-0.214</c:v>
                </c:pt>
                <c:pt idx="33">
                  <c:v>-0.29799999999999999</c:v>
                </c:pt>
                <c:pt idx="34">
                  <c:v>-0.41099999999999998</c:v>
                </c:pt>
                <c:pt idx="35">
                  <c:v>-0.39</c:v>
                </c:pt>
                <c:pt idx="36">
                  <c:v>-0.36799999999999999</c:v>
                </c:pt>
                <c:pt idx="37">
                  <c:v>-0.42199999999999999</c:v>
                </c:pt>
                <c:pt idx="38">
                  <c:v>-0.312</c:v>
                </c:pt>
                <c:pt idx="39">
                  <c:v>-0.17299999999999999</c:v>
                </c:pt>
                <c:pt idx="40">
                  <c:v>-0.41699999999999998</c:v>
                </c:pt>
                <c:pt idx="41">
                  <c:v>-0.33500000000000002</c:v>
                </c:pt>
                <c:pt idx="42">
                  <c:v>-0.45600000000000002</c:v>
                </c:pt>
                <c:pt idx="43">
                  <c:v>-0.47299999999999998</c:v>
                </c:pt>
                <c:pt idx="44">
                  <c:v>-0.40500000000000003</c:v>
                </c:pt>
                <c:pt idx="45">
                  <c:v>-0.39</c:v>
                </c:pt>
                <c:pt idx="46">
                  <c:v>-0.184</c:v>
                </c:pt>
                <c:pt idx="47">
                  <c:v>-0.20799999999999999</c:v>
                </c:pt>
                <c:pt idx="48">
                  <c:v>-0.41299999999999998</c:v>
                </c:pt>
                <c:pt idx="49">
                  <c:v>-0.28899999999999998</c:v>
                </c:pt>
                <c:pt idx="50">
                  <c:v>-0.19800000000000001</c:v>
                </c:pt>
                <c:pt idx="51">
                  <c:v>-0.26100000000000001</c:v>
                </c:pt>
                <c:pt idx="52">
                  <c:v>-0.40400000000000003</c:v>
                </c:pt>
                <c:pt idx="53">
                  <c:v>-0.48199999999999998</c:v>
                </c:pt>
                <c:pt idx="54">
                  <c:v>-0.51900000000000002</c:v>
                </c:pt>
                <c:pt idx="55">
                  <c:v>-0.377</c:v>
                </c:pt>
                <c:pt idx="56">
                  <c:v>-0.28399999999999997</c:v>
                </c:pt>
                <c:pt idx="57">
                  <c:v>-0.46600000000000003</c:v>
                </c:pt>
                <c:pt idx="58">
                  <c:v>-0.51100000000000001</c:v>
                </c:pt>
                <c:pt idx="59">
                  <c:v>-0.52300000000000002</c:v>
                </c:pt>
                <c:pt idx="60">
                  <c:v>-0.49099999999999999</c:v>
                </c:pt>
                <c:pt idx="61">
                  <c:v>-0.54300000000000004</c:v>
                </c:pt>
                <c:pt idx="62">
                  <c:v>-0.437</c:v>
                </c:pt>
                <c:pt idx="63">
                  <c:v>-0.42499999999999999</c:v>
                </c:pt>
                <c:pt idx="64">
                  <c:v>-0.245</c:v>
                </c:pt>
                <c:pt idx="65">
                  <c:v>-0.14699999999999999</c:v>
                </c:pt>
                <c:pt idx="66">
                  <c:v>-0.38200000000000001</c:v>
                </c:pt>
                <c:pt idx="67">
                  <c:v>-0.46300000000000002</c:v>
                </c:pt>
                <c:pt idx="68">
                  <c:v>-0.33100000000000002</c:v>
                </c:pt>
                <c:pt idx="69">
                  <c:v>-0.27200000000000002</c:v>
                </c:pt>
                <c:pt idx="70">
                  <c:v>-0.24099999999999999</c:v>
                </c:pt>
                <c:pt idx="71">
                  <c:v>-0.187</c:v>
                </c:pt>
                <c:pt idx="72">
                  <c:v>-0.30099999999999999</c:v>
                </c:pt>
                <c:pt idx="73">
                  <c:v>-0.27200000000000002</c:v>
                </c:pt>
                <c:pt idx="74">
                  <c:v>-0.29199999999999998</c:v>
                </c:pt>
                <c:pt idx="75">
                  <c:v>-0.214</c:v>
                </c:pt>
                <c:pt idx="76">
                  <c:v>-0.105</c:v>
                </c:pt>
                <c:pt idx="77">
                  <c:v>-0.20799999999999999</c:v>
                </c:pt>
                <c:pt idx="78">
                  <c:v>-0.20599999999999999</c:v>
                </c:pt>
                <c:pt idx="79">
                  <c:v>-0.34799999999999998</c:v>
                </c:pt>
                <c:pt idx="80">
                  <c:v>-0.13400000000000001</c:v>
                </c:pt>
                <c:pt idx="81">
                  <c:v>-8.3000000000000004E-2</c:v>
                </c:pt>
                <c:pt idx="82">
                  <c:v>-0.13400000000000001</c:v>
                </c:pt>
                <c:pt idx="83">
                  <c:v>-0.26700000000000002</c:v>
                </c:pt>
                <c:pt idx="84">
                  <c:v>-0.127</c:v>
                </c:pt>
                <c:pt idx="85">
                  <c:v>-0.17199999999999999</c:v>
                </c:pt>
                <c:pt idx="86">
                  <c:v>-0.14000000000000001</c:v>
                </c:pt>
                <c:pt idx="87">
                  <c:v>-2.1999999999999999E-2</c:v>
                </c:pt>
                <c:pt idx="88">
                  <c:v>-3.0000000000000001E-3</c:v>
                </c:pt>
                <c:pt idx="89">
                  <c:v>-4.7E-2</c:v>
                </c:pt>
                <c:pt idx="90">
                  <c:v>1.7999999999999999E-2</c:v>
                </c:pt>
                <c:pt idx="91">
                  <c:v>0.02</c:v>
                </c:pt>
                <c:pt idx="92">
                  <c:v>-2.4E-2</c:v>
                </c:pt>
                <c:pt idx="93">
                  <c:v>0</c:v>
                </c:pt>
                <c:pt idx="94">
                  <c:v>0.14899999999999999</c:v>
                </c:pt>
                <c:pt idx="95">
                  <c:v>2.7E-2</c:v>
                </c:pt>
                <c:pt idx="96">
                  <c:v>-7.1999999999999995E-2</c:v>
                </c:pt>
                <c:pt idx="97">
                  <c:v>-3.7999999999999999E-2</c:v>
                </c:pt>
                <c:pt idx="98">
                  <c:v>-3.6999999999999998E-2</c:v>
                </c:pt>
                <c:pt idx="99">
                  <c:v>-7.1999999999999995E-2</c:v>
                </c:pt>
                <c:pt idx="100">
                  <c:v>-0.17199999999999999</c:v>
                </c:pt>
                <c:pt idx="101">
                  <c:v>-5.0999999999999997E-2</c:v>
                </c:pt>
                <c:pt idx="102">
                  <c:v>3.1E-2</c:v>
                </c:pt>
                <c:pt idx="103">
                  <c:v>9.7000000000000003E-2</c:v>
                </c:pt>
                <c:pt idx="104">
                  <c:v>-0.129</c:v>
                </c:pt>
                <c:pt idx="105">
                  <c:v>-0.19</c:v>
                </c:pt>
                <c:pt idx="106">
                  <c:v>-0.26600000000000001</c:v>
                </c:pt>
                <c:pt idx="107">
                  <c:v>-4.0000000000000001E-3</c:v>
                </c:pt>
                <c:pt idx="108">
                  <c:v>4.5999999999999999E-2</c:v>
                </c:pt>
                <c:pt idx="109">
                  <c:v>1.7000000000000001E-2</c:v>
                </c:pt>
                <c:pt idx="110">
                  <c:v>-4.9000000000000002E-2</c:v>
                </c:pt>
                <c:pt idx="111">
                  <c:v>0.04</c:v>
                </c:pt>
                <c:pt idx="112">
                  <c:v>1.6E-2</c:v>
                </c:pt>
                <c:pt idx="113">
                  <c:v>4.9000000000000002E-2</c:v>
                </c:pt>
                <c:pt idx="114">
                  <c:v>-0.223</c:v>
                </c:pt>
                <c:pt idx="115">
                  <c:v>-0.14000000000000001</c:v>
                </c:pt>
                <c:pt idx="116">
                  <c:v>-6.9000000000000006E-2</c:v>
                </c:pt>
                <c:pt idx="117">
                  <c:v>-7.3999999999999996E-2</c:v>
                </c:pt>
                <c:pt idx="118">
                  <c:v>-0.112</c:v>
                </c:pt>
                <c:pt idx="119">
                  <c:v>3.1E-2</c:v>
                </c:pt>
                <c:pt idx="120">
                  <c:v>-2.7E-2</c:v>
                </c:pt>
                <c:pt idx="121">
                  <c:v>-0.187</c:v>
                </c:pt>
                <c:pt idx="122">
                  <c:v>-6.7000000000000004E-2</c:v>
                </c:pt>
                <c:pt idx="123">
                  <c:v>6.2E-2</c:v>
                </c:pt>
                <c:pt idx="124">
                  <c:v>-0.21299999999999999</c:v>
                </c:pt>
                <c:pt idx="125">
                  <c:v>-0.14699999999999999</c:v>
                </c:pt>
                <c:pt idx="126">
                  <c:v>-0.24</c:v>
                </c:pt>
                <c:pt idx="127">
                  <c:v>4.5999999999999999E-2</c:v>
                </c:pt>
                <c:pt idx="128">
                  <c:v>-6.3E-2</c:v>
                </c:pt>
                <c:pt idx="129">
                  <c:v>5.8000000000000003E-2</c:v>
                </c:pt>
                <c:pt idx="130">
                  <c:v>9.2999999999999999E-2</c:v>
                </c:pt>
                <c:pt idx="131">
                  <c:v>0.14000000000000001</c:v>
                </c:pt>
                <c:pt idx="132">
                  <c:v>1.0999999999999999E-2</c:v>
                </c:pt>
                <c:pt idx="133">
                  <c:v>0.193</c:v>
                </c:pt>
                <c:pt idx="134">
                  <c:v>-1.2999999999999999E-2</c:v>
                </c:pt>
                <c:pt idx="135">
                  <c:v>-0.03</c:v>
                </c:pt>
                <c:pt idx="136">
                  <c:v>4.5999999999999999E-2</c:v>
                </c:pt>
                <c:pt idx="137">
                  <c:v>0.191</c:v>
                </c:pt>
                <c:pt idx="138">
                  <c:v>0.19900000000000001</c:v>
                </c:pt>
                <c:pt idx="139">
                  <c:v>0.11799999999999999</c:v>
                </c:pt>
                <c:pt idx="140">
                  <c:v>0.29599999999999999</c:v>
                </c:pt>
                <c:pt idx="141">
                  <c:v>0.254</c:v>
                </c:pt>
                <c:pt idx="142">
                  <c:v>0.10299999999999999</c:v>
                </c:pt>
                <c:pt idx="143">
                  <c:v>0.14499999999999999</c:v>
                </c:pt>
                <c:pt idx="144">
                  <c:v>0.20599999999999999</c:v>
                </c:pt>
                <c:pt idx="145">
                  <c:v>0.32100000000000001</c:v>
                </c:pt>
                <c:pt idx="146">
                  <c:v>0.18</c:v>
                </c:pt>
                <c:pt idx="147">
                  <c:v>0.38900000000000001</c:v>
                </c:pt>
                <c:pt idx="148">
                  <c:v>0.53600000000000003</c:v>
                </c:pt>
                <c:pt idx="149">
                  <c:v>0.30599999999999999</c:v>
                </c:pt>
                <c:pt idx="150">
                  <c:v>0.29299999999999998</c:v>
                </c:pt>
                <c:pt idx="151">
                  <c:v>0.439</c:v>
                </c:pt>
                <c:pt idx="152">
                  <c:v>0.497</c:v>
                </c:pt>
                <c:pt idx="153">
                  <c:v>0.50800000000000001</c:v>
                </c:pt>
                <c:pt idx="154">
                  <c:v>0.44800000000000001</c:v>
                </c:pt>
                <c:pt idx="155">
                  <c:v>0.54400000000000004</c:v>
                </c:pt>
                <c:pt idx="156">
                  <c:v>0.505</c:v>
                </c:pt>
                <c:pt idx="157">
                  <c:v>0.49199999999999999</c:v>
                </c:pt>
                <c:pt idx="158">
                  <c:v>0.39400000000000002</c:v>
                </c:pt>
                <c:pt idx="159">
                  <c:v>0.50600000000000001</c:v>
                </c:pt>
                <c:pt idx="160">
                  <c:v>0.55600000000000005</c:v>
                </c:pt>
                <c:pt idx="161">
                  <c:v>0.42099999999999999</c:v>
                </c:pt>
                <c:pt idx="162">
                  <c:v>0.46899999999999997</c:v>
                </c:pt>
                <c:pt idx="163">
                  <c:v>0.51200000000000001</c:v>
                </c:pt>
                <c:pt idx="164">
                  <c:v>0.57499999999999996</c:v>
                </c:pt>
                <c:pt idx="165">
                  <c:v>0.76</c:v>
                </c:pt>
                <c:pt idx="166">
                  <c:v>0.77300000000000002</c:v>
                </c:pt>
                <c:pt idx="167">
                  <c:v>0.54200000000000004</c:v>
                </c:pt>
              </c:numCache>
            </c:numRef>
          </c:yVal>
          <c:smooth val="0"/>
          <c:extLst>
            <c:ext xmlns:c16="http://schemas.microsoft.com/office/drawing/2014/chart" uri="{C3380CC4-5D6E-409C-BE32-E72D297353CC}">
              <c16:uniqueId val="{00000001-0B26-4ADD-B2AF-8FBA125EB8CD}"/>
            </c:ext>
          </c:extLst>
        </c:ser>
        <c:dLbls>
          <c:showLegendKey val="0"/>
          <c:showVal val="0"/>
          <c:showCatName val="0"/>
          <c:showSerName val="0"/>
          <c:showPercent val="0"/>
          <c:showBubbleSize val="0"/>
        </c:dLbls>
        <c:axId val="329644016"/>
        <c:axId val="329644800"/>
      </c:scatterChart>
      <c:valAx>
        <c:axId val="329644016"/>
        <c:scaling>
          <c:orientation val="minMax"/>
          <c:max val="2020"/>
          <c:min val="1850"/>
        </c:scaling>
        <c:delete val="0"/>
        <c:axPos val="b"/>
        <c:majorGridlines>
          <c:spPr>
            <a:ln w="6350">
              <a:solidFill>
                <a:srgbClr val="080808"/>
              </a:solidFill>
            </a:ln>
          </c:spPr>
        </c:majorGridlines>
        <c:numFmt formatCode="General" sourceLinked="1"/>
        <c:majorTickMark val="none"/>
        <c:minorTickMark val="none"/>
        <c:tickLblPos val="low"/>
        <c:spPr>
          <a:ln w="12700">
            <a:solidFill>
              <a:srgbClr val="080808"/>
            </a:solidFill>
          </a:ln>
        </c:spPr>
        <c:txPr>
          <a:bodyPr/>
          <a:lstStyle/>
          <a:p>
            <a:pPr>
              <a:defRPr sz="900" baseline="0">
                <a:solidFill>
                  <a:srgbClr val="080808"/>
                </a:solidFill>
                <a:latin typeface="Meta Offc" pitchFamily="34" charset="0"/>
              </a:defRPr>
            </a:pPr>
            <a:endParaRPr lang="de-DE"/>
          </a:p>
        </c:txPr>
        <c:crossAx val="329644800"/>
        <c:crossesAt val="0"/>
        <c:crossBetween val="midCat"/>
        <c:majorUnit val="10"/>
        <c:minorUnit val="10"/>
      </c:valAx>
      <c:valAx>
        <c:axId val="329644800"/>
        <c:scaling>
          <c:orientation val="minMax"/>
          <c:min val="-0.60000000000000009"/>
        </c:scaling>
        <c:delete val="0"/>
        <c:axPos val="l"/>
        <c:majorGridlines>
          <c:spPr>
            <a:ln w="6350">
              <a:solidFill>
                <a:srgbClr val="080808"/>
              </a:solidFill>
            </a:ln>
          </c:spPr>
        </c:majorGridlines>
        <c:numFmt formatCode="General" sourceLinked="0"/>
        <c:majorTickMark val="out"/>
        <c:minorTickMark val="none"/>
        <c:tickLblPos val="nextTo"/>
        <c:spPr>
          <a:ln>
            <a:noFill/>
          </a:ln>
        </c:spPr>
        <c:txPr>
          <a:bodyPr/>
          <a:lstStyle/>
          <a:p>
            <a:pPr>
              <a:defRPr sz="900">
                <a:solidFill>
                  <a:srgbClr val="080808"/>
                </a:solidFill>
                <a:latin typeface="Meta Offc" pitchFamily="34" charset="0"/>
                <a:cs typeface="Meta Offc" pitchFamily="34" charset="0"/>
              </a:defRPr>
            </a:pPr>
            <a:endParaRPr lang="de-DE"/>
          </a:p>
        </c:txPr>
        <c:crossAx val="329644016"/>
        <c:crosses val="autoZero"/>
        <c:crossBetween val="midCat"/>
      </c:valAx>
      <c:spPr>
        <a:blipFill dpi="0" rotWithShape="1">
          <a:blip xmlns:r="http://schemas.openxmlformats.org/officeDocument/2006/relationships" r:embed="rId1"/>
          <a:srcRect/>
          <a:tile tx="0" ty="0" sx="100000" sy="100000" flip="none" algn="tl"/>
        </a:blipFill>
        <a:ln w="9525"/>
      </c:spPr>
    </c:plotArea>
    <c:plotVisOnly val="1"/>
    <c:dispBlanksAs val="zero"/>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35740254612535E-2"/>
          <c:y val="6.2664690905341894E-2"/>
          <c:w val="0.86893452179213104"/>
          <c:h val="0.68568893812121334"/>
        </c:manualLayout>
      </c:layout>
      <c:lineChart>
        <c:grouping val="standard"/>
        <c:varyColors val="0"/>
        <c:ser>
          <c:idx val="0"/>
          <c:order val="0"/>
          <c:tx>
            <c:strRef>
              <c:f>'3_Daten'!$C$9</c:f>
              <c:strCache>
                <c:ptCount val="1"/>
                <c:pt idx="0">
                  <c:v>Einzelwerte</c:v>
                </c:pt>
              </c:strCache>
            </c:strRef>
          </c:tx>
          <c:spPr>
            <a:ln>
              <a:solidFill>
                <a:srgbClr val="5EAD35"/>
              </a:solidFill>
            </a:ln>
          </c:spPr>
          <c:marker>
            <c:symbol val="none"/>
          </c:marker>
          <c:trendline>
            <c:name>Linearer Trend</c:name>
            <c:spPr>
              <a:ln w="28575">
                <a:solidFill>
                  <a:schemeClr val="accent2"/>
                </a:solidFill>
              </a:ln>
            </c:spPr>
            <c:trendlineType val="linear"/>
            <c:dispRSqr val="0"/>
            <c:dispEq val="0"/>
          </c:trendline>
          <c:cat>
            <c:numRef>
              <c:f>'3_Daten'!$B$10:$B$145</c:f>
              <c:numCache>
                <c:formatCode>General</c:formatCode>
                <c:ptCount val="136"/>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pt idx="81">
                  <c:v>1961</c:v>
                </c:pt>
                <c:pt idx="82">
                  <c:v>1962</c:v>
                </c:pt>
                <c:pt idx="83">
                  <c:v>1963</c:v>
                </c:pt>
                <c:pt idx="84">
                  <c:v>1964</c:v>
                </c:pt>
                <c:pt idx="85">
                  <c:v>1965</c:v>
                </c:pt>
                <c:pt idx="86">
                  <c:v>1966</c:v>
                </c:pt>
                <c:pt idx="87">
                  <c:v>1967</c:v>
                </c:pt>
                <c:pt idx="88">
                  <c:v>1968</c:v>
                </c:pt>
                <c:pt idx="89">
                  <c:v>1969</c:v>
                </c:pt>
                <c:pt idx="90">
                  <c:v>1970</c:v>
                </c:pt>
                <c:pt idx="91">
                  <c:v>1971</c:v>
                </c:pt>
                <c:pt idx="92">
                  <c:v>1972</c:v>
                </c:pt>
                <c:pt idx="93">
                  <c:v>1973</c:v>
                </c:pt>
                <c:pt idx="94">
                  <c:v>1974</c:v>
                </c:pt>
                <c:pt idx="95">
                  <c:v>1975</c:v>
                </c:pt>
                <c:pt idx="96">
                  <c:v>1976</c:v>
                </c:pt>
                <c:pt idx="97">
                  <c:v>1977</c:v>
                </c:pt>
                <c:pt idx="98">
                  <c:v>1978</c:v>
                </c:pt>
                <c:pt idx="99">
                  <c:v>1979</c:v>
                </c:pt>
                <c:pt idx="100">
                  <c:v>1980</c:v>
                </c:pt>
                <c:pt idx="101">
                  <c:v>1981</c:v>
                </c:pt>
                <c:pt idx="102">
                  <c:v>1982</c:v>
                </c:pt>
                <c:pt idx="103">
                  <c:v>1983</c:v>
                </c:pt>
                <c:pt idx="104">
                  <c:v>1984</c:v>
                </c:pt>
                <c:pt idx="105">
                  <c:v>1985</c:v>
                </c:pt>
                <c:pt idx="106">
                  <c:v>1986</c:v>
                </c:pt>
                <c:pt idx="107">
                  <c:v>1987</c:v>
                </c:pt>
                <c:pt idx="108">
                  <c:v>1988</c:v>
                </c:pt>
                <c:pt idx="109">
                  <c:v>1989</c:v>
                </c:pt>
                <c:pt idx="110">
                  <c:v>1990</c:v>
                </c:pt>
                <c:pt idx="111">
                  <c:v>1991</c:v>
                </c:pt>
                <c:pt idx="112">
                  <c:v>1992</c:v>
                </c:pt>
                <c:pt idx="113">
                  <c:v>1993</c:v>
                </c:pt>
                <c:pt idx="114">
                  <c:v>1994</c:v>
                </c:pt>
                <c:pt idx="115">
                  <c:v>1995</c:v>
                </c:pt>
                <c:pt idx="116">
                  <c:v>1996</c:v>
                </c:pt>
                <c:pt idx="117">
                  <c:v>1997</c:v>
                </c:pt>
                <c:pt idx="118">
                  <c:v>1998</c:v>
                </c:pt>
                <c:pt idx="119">
                  <c:v>1999</c:v>
                </c:pt>
                <c:pt idx="120">
                  <c:v>2000</c:v>
                </c:pt>
                <c:pt idx="121">
                  <c:v>2001</c:v>
                </c:pt>
                <c:pt idx="122">
                  <c:v>2002</c:v>
                </c:pt>
                <c:pt idx="123">
                  <c:v>2003</c:v>
                </c:pt>
                <c:pt idx="124">
                  <c:v>2004</c:v>
                </c:pt>
                <c:pt idx="125">
                  <c:v>2005</c:v>
                </c:pt>
                <c:pt idx="126">
                  <c:v>2006</c:v>
                </c:pt>
                <c:pt idx="127">
                  <c:v>2007</c:v>
                </c:pt>
                <c:pt idx="128">
                  <c:v>2008</c:v>
                </c:pt>
                <c:pt idx="129">
                  <c:v>2009</c:v>
                </c:pt>
                <c:pt idx="130">
                  <c:v>2010</c:v>
                </c:pt>
                <c:pt idx="131">
                  <c:v>2011</c:v>
                </c:pt>
                <c:pt idx="132">
                  <c:v>2012</c:v>
                </c:pt>
                <c:pt idx="133">
                  <c:v>2013</c:v>
                </c:pt>
                <c:pt idx="134">
                  <c:v>2014</c:v>
                </c:pt>
                <c:pt idx="135">
                  <c:v>2015</c:v>
                </c:pt>
              </c:numCache>
            </c:numRef>
          </c:cat>
          <c:val>
            <c:numRef>
              <c:f>'3_Daten'!$C$10:$C$147</c:f>
              <c:numCache>
                <c:formatCode>#,##0.0000</c:formatCode>
                <c:ptCount val="138"/>
                <c:pt idx="0">
                  <c:v>#N/A</c:v>
                </c:pt>
                <c:pt idx="1">
                  <c:v>7.3352000000000004</c:v>
                </c:pt>
                <c:pt idx="2">
                  <c:v>8.3660999999999994</c:v>
                </c:pt>
                <c:pt idx="3">
                  <c:v>7.9099000000000004</c:v>
                </c:pt>
                <c:pt idx="4">
                  <c:v>8.5891999999999999</c:v>
                </c:pt>
                <c:pt idx="5">
                  <c:v>7.7725999999999997</c:v>
                </c:pt>
                <c:pt idx="6">
                  <c:v>8.0396999999999998</c:v>
                </c:pt>
                <c:pt idx="7">
                  <c:v>6.9744999999999999</c:v>
                </c:pt>
                <c:pt idx="8">
                  <c:v>6.8753000000000002</c:v>
                </c:pt>
                <c:pt idx="9">
                  <c:v>7.4036999999999997</c:v>
                </c:pt>
                <c:pt idx="10">
                  <c:v>7.3318000000000003</c:v>
                </c:pt>
                <c:pt idx="11">
                  <c:v>7.4462999999999999</c:v>
                </c:pt>
                <c:pt idx="12">
                  <c:v>7.5187999999999997</c:v>
                </c:pt>
                <c:pt idx="13">
                  <c:v>7.9192999999999998</c:v>
                </c:pt>
                <c:pt idx="14">
                  <c:v>8.1494999999999997</c:v>
                </c:pt>
                <c:pt idx="15">
                  <c:v>7.3304</c:v>
                </c:pt>
                <c:pt idx="16">
                  <c:v>7.5987999999999998</c:v>
                </c:pt>
                <c:pt idx="17">
                  <c:v>7.9569000000000001</c:v>
                </c:pt>
                <c:pt idx="18">
                  <c:v>8.5260999999999996</c:v>
                </c:pt>
                <c:pt idx="19">
                  <c:v>8.1045999999999996</c:v>
                </c:pt>
                <c:pt idx="20">
                  <c:v>8.3679000000000006</c:v>
                </c:pt>
                <c:pt idx="21">
                  <c:v>7.6657999999999999</c:v>
                </c:pt>
                <c:pt idx="22">
                  <c:v>7.1959</c:v>
                </c:pt>
                <c:pt idx="23">
                  <c:v>8.3747000000000007</c:v>
                </c:pt>
                <c:pt idx="24">
                  <c:v>8.3742000000000001</c:v>
                </c:pt>
                <c:pt idx="25">
                  <c:v>7.9752000000000001</c:v>
                </c:pt>
                <c:pt idx="26">
                  <c:v>8.3097999999999992</c:v>
                </c:pt>
                <c:pt idx="27">
                  <c:v>7.8265000000000002</c:v>
                </c:pt>
                <c:pt idx="28">
                  <c:v>7.4973000000000001</c:v>
                </c:pt>
                <c:pt idx="29">
                  <c:v>7.3715999999999999</c:v>
                </c:pt>
                <c:pt idx="30">
                  <c:v>8.4283000000000001</c:v>
                </c:pt>
                <c:pt idx="31">
                  <c:v>9.0655000000000001</c:v>
                </c:pt>
                <c:pt idx="32">
                  <c:v>7.8742999999999999</c:v>
                </c:pt>
                <c:pt idx="33">
                  <c:v>8.5486000000000004</c:v>
                </c:pt>
                <c:pt idx="34">
                  <c:v>8.5406999999999993</c:v>
                </c:pt>
                <c:pt idx="35">
                  <c:v>7.9341999999999997</c:v>
                </c:pt>
                <c:pt idx="36">
                  <c:v>8.4713999999999992</c:v>
                </c:pt>
                <c:pt idx="37">
                  <c:v>7.5608000000000004</c:v>
                </c:pt>
                <c:pt idx="38">
                  <c:v>8.5526999999999997</c:v>
                </c:pt>
                <c:pt idx="39">
                  <c:v>7.3367000000000004</c:v>
                </c:pt>
                <c:pt idx="40">
                  <c:v>8.6471</c:v>
                </c:pt>
                <c:pt idx="41">
                  <c:v>9.0177999999999994</c:v>
                </c:pt>
                <c:pt idx="42">
                  <c:v>7.2077</c:v>
                </c:pt>
                <c:pt idx="43">
                  <c:v>8.0028000000000006</c:v>
                </c:pt>
                <c:pt idx="44">
                  <c:v>7.5415999999999999</c:v>
                </c:pt>
                <c:pt idx="45">
                  <c:v>8.3368000000000002</c:v>
                </c:pt>
                <c:pt idx="46">
                  <c:v>8.7544000000000004</c:v>
                </c:pt>
                <c:pt idx="47">
                  <c:v>8.0520999999999994</c:v>
                </c:pt>
                <c:pt idx="48">
                  <c:v>8.3574999999999999</c:v>
                </c:pt>
                <c:pt idx="49">
                  <c:v>7.3780000000000001</c:v>
                </c:pt>
                <c:pt idx="50">
                  <c:v>8.7667999999999999</c:v>
                </c:pt>
                <c:pt idx="51">
                  <c:v>7.5613000000000001</c:v>
                </c:pt>
                <c:pt idx="52">
                  <c:v>8.3468</c:v>
                </c:pt>
                <c:pt idx="53">
                  <c:v>7.6344000000000003</c:v>
                </c:pt>
                <c:pt idx="54">
                  <c:v>9.5593000000000004</c:v>
                </c:pt>
                <c:pt idx="55">
                  <c:v>8.4436</c:v>
                </c:pt>
                <c:pt idx="56">
                  <c:v>8.3948</c:v>
                </c:pt>
                <c:pt idx="57">
                  <c:v>8.5983999999999998</c:v>
                </c:pt>
                <c:pt idx="58">
                  <c:v>8.6087000000000007</c:v>
                </c:pt>
                <c:pt idx="59">
                  <c:v>8.3173999999999992</c:v>
                </c:pt>
                <c:pt idx="60">
                  <c:v>6.6402999999999999</c:v>
                </c:pt>
                <c:pt idx="61">
                  <c:v>7.1721000000000004</c:v>
                </c:pt>
                <c:pt idx="62">
                  <c:v>7.3005000000000004</c:v>
                </c:pt>
                <c:pt idx="63">
                  <c:v>8.9002999999999997</c:v>
                </c:pt>
                <c:pt idx="64">
                  <c:v>8.3140000000000001</c:v>
                </c:pt>
                <c:pt idx="65">
                  <c:v>8.9875000000000007</c:v>
                </c:pt>
                <c:pt idx="66">
                  <c:v>8.407</c:v>
                </c:pt>
                <c:pt idx="67">
                  <c:v>8.5319000000000003</c:v>
                </c:pt>
                <c:pt idx="68">
                  <c:v>9.0715000000000003</c:v>
                </c:pt>
                <c:pt idx="69">
                  <c:v>9.1618999999999993</c:v>
                </c:pt>
                <c:pt idx="70">
                  <c:v>8.6184999999999992</c:v>
                </c:pt>
                <c:pt idx="71">
                  <c:v>8.7355999999999998</c:v>
                </c:pt>
                <c:pt idx="72">
                  <c:v>7.9542999999999999</c:v>
                </c:pt>
                <c:pt idx="73">
                  <c:v>8.9445999999999994</c:v>
                </c:pt>
                <c:pt idx="74">
                  <c:v>7.7042999999999999</c:v>
                </c:pt>
                <c:pt idx="75">
                  <c:v>7.5506000000000002</c:v>
                </c:pt>
                <c:pt idx="76">
                  <c:v>6.8460000000000001</c:v>
                </c:pt>
                <c:pt idx="77">
                  <c:v>8.5932999999999993</c:v>
                </c:pt>
                <c:pt idx="78">
                  <c:v>8.2212999999999994</c:v>
                </c:pt>
                <c:pt idx="79">
                  <c:v>9.0327999999999999</c:v>
                </c:pt>
                <c:pt idx="80">
                  <c:v>8.4079999999999995</c:v>
                </c:pt>
                <c:pt idx="81">
                  <c:v>8.9509000000000007</c:v>
                </c:pt>
                <c:pt idx="82">
                  <c:v>7.1547000000000001</c:v>
                </c:pt>
                <c:pt idx="83">
                  <c:v>7.11</c:v>
                </c:pt>
                <c:pt idx="84">
                  <c:v>8.1381999999999994</c:v>
                </c:pt>
                <c:pt idx="85">
                  <c:v>7.4855999999999998</c:v>
                </c:pt>
                <c:pt idx="86">
                  <c:v>8.5140999999999991</c:v>
                </c:pt>
                <c:pt idx="87">
                  <c:v>8.8941999999999997</c:v>
                </c:pt>
                <c:pt idx="88">
                  <c:v>8.1501000000000001</c:v>
                </c:pt>
                <c:pt idx="89">
                  <c:v>7.7592999999999996</c:v>
                </c:pt>
                <c:pt idx="90">
                  <c:v>7.7169999999999996</c:v>
                </c:pt>
                <c:pt idx="91">
                  <c:v>8.4300999999999995</c:v>
                </c:pt>
                <c:pt idx="92">
                  <c:v>7.8186</c:v>
                </c:pt>
                <c:pt idx="93">
                  <c:v>8.2172999999999998</c:v>
                </c:pt>
                <c:pt idx="94">
                  <c:v>8.8256999999999994</c:v>
                </c:pt>
                <c:pt idx="95">
                  <c:v>8.9265000000000008</c:v>
                </c:pt>
                <c:pt idx="96">
                  <c:v>8.4657999999999998</c:v>
                </c:pt>
                <c:pt idx="97">
                  <c:v>8.67</c:v>
                </c:pt>
                <c:pt idx="98">
                  <c:v>7.7888999999999999</c:v>
                </c:pt>
                <c:pt idx="99">
                  <c:v>7.7191999999999998</c:v>
                </c:pt>
                <c:pt idx="100">
                  <c:v>7.6288</c:v>
                </c:pt>
                <c:pt idx="101">
                  <c:v>8.1954999999999991</c:v>
                </c:pt>
                <c:pt idx="102">
                  <c:v>8.8985000000000003</c:v>
                </c:pt>
                <c:pt idx="103">
                  <c:v>9.0463000000000005</c:v>
                </c:pt>
                <c:pt idx="104">
                  <c:v>7.9729999999999999</c:v>
                </c:pt>
                <c:pt idx="105">
                  <c:v>7.4230999999999998</c:v>
                </c:pt>
                <c:pt idx="106">
                  <c:v>7.9276999999999997</c:v>
                </c:pt>
                <c:pt idx="107">
                  <c:v>7.4432</c:v>
                </c:pt>
                <c:pt idx="108">
                  <c:v>9.0665999999999993</c:v>
                </c:pt>
                <c:pt idx="109">
                  <c:v>9.4756</c:v>
                </c:pt>
                <c:pt idx="110">
                  <c:v>9.49</c:v>
                </c:pt>
                <c:pt idx="111">
                  <c:v>8.3524999999999991</c:v>
                </c:pt>
                <c:pt idx="112">
                  <c:v>9.3788999999999998</c:v>
                </c:pt>
                <c:pt idx="113">
                  <c:v>8.4727999999999994</c:v>
                </c:pt>
                <c:pt idx="114">
                  <c:v>9.7048000000000005</c:v>
                </c:pt>
                <c:pt idx="115">
                  <c:v>8.8996999999999993</c:v>
                </c:pt>
                <c:pt idx="116">
                  <c:v>7.2051999999999996</c:v>
                </c:pt>
                <c:pt idx="117">
                  <c:v>8.8901000000000003</c:v>
                </c:pt>
                <c:pt idx="118">
                  <c:v>9.0672999999999995</c:v>
                </c:pt>
                <c:pt idx="119">
                  <c:v>9.4934999999999992</c:v>
                </c:pt>
                <c:pt idx="120">
                  <c:v>9.8733000000000004</c:v>
                </c:pt>
                <c:pt idx="121">
                  <c:v>9.0198999999999998</c:v>
                </c:pt>
                <c:pt idx="122">
                  <c:v>9.5588999999999995</c:v>
                </c:pt>
                <c:pt idx="123">
                  <c:v>9.3782999999999994</c:v>
                </c:pt>
                <c:pt idx="124">
                  <c:v>8.9440000000000008</c:v>
                </c:pt>
                <c:pt idx="125">
                  <c:v>8.9914000000000005</c:v>
                </c:pt>
                <c:pt idx="126">
                  <c:v>9.5513999999999992</c:v>
                </c:pt>
                <c:pt idx="127">
                  <c:v>9.86</c:v>
                </c:pt>
                <c:pt idx="128">
                  <c:v>9.4857999999999993</c:v>
                </c:pt>
                <c:pt idx="129">
                  <c:v>9.1846999999999994</c:v>
                </c:pt>
                <c:pt idx="130">
                  <c:v>7.8535000000000004</c:v>
                </c:pt>
                <c:pt idx="131">
                  <c:v>9.6349916666666662</c:v>
                </c:pt>
                <c:pt idx="132">
                  <c:v>9.09</c:v>
                </c:pt>
                <c:pt idx="133">
                  <c:v>8.7100000000000009</c:v>
                </c:pt>
                <c:pt idx="134">
                  <c:v>10.3</c:v>
                </c:pt>
                <c:pt idx="135">
                  <c:v>9.9</c:v>
                </c:pt>
                <c:pt idx="136">
                  <c:v>9.5</c:v>
                </c:pt>
                <c:pt idx="137">
                  <c:v>9.6</c:v>
                </c:pt>
              </c:numCache>
            </c:numRef>
          </c:val>
          <c:smooth val="0"/>
          <c:extLst>
            <c:ext xmlns:c16="http://schemas.microsoft.com/office/drawing/2014/chart" uri="{C3380CC4-5D6E-409C-BE32-E72D297353CC}">
              <c16:uniqueId val="{00000001-9F9A-415C-A6D1-B5CF01F198F7}"/>
            </c:ext>
          </c:extLst>
        </c:ser>
        <c:ser>
          <c:idx val="1"/>
          <c:order val="1"/>
          <c:tx>
            <c:strRef>
              <c:f>'3_Daten'!$D$9</c:f>
              <c:strCache>
                <c:ptCount val="1"/>
                <c:pt idx="0">
                  <c:v>Mittelwert 1961-1990</c:v>
                </c:pt>
              </c:strCache>
            </c:strRef>
          </c:tx>
          <c:spPr>
            <a:ln>
              <a:solidFill>
                <a:schemeClr val="accent1"/>
              </a:solidFill>
              <a:prstDash val="sysDash"/>
            </a:ln>
          </c:spPr>
          <c:marker>
            <c:symbol val="none"/>
          </c:marker>
          <c:cat>
            <c:numRef>
              <c:f>'3_Daten'!$B$10:$B$145</c:f>
              <c:numCache>
                <c:formatCode>General</c:formatCode>
                <c:ptCount val="136"/>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pt idx="81">
                  <c:v>1961</c:v>
                </c:pt>
                <c:pt idx="82">
                  <c:v>1962</c:v>
                </c:pt>
                <c:pt idx="83">
                  <c:v>1963</c:v>
                </c:pt>
                <c:pt idx="84">
                  <c:v>1964</c:v>
                </c:pt>
                <c:pt idx="85">
                  <c:v>1965</c:v>
                </c:pt>
                <c:pt idx="86">
                  <c:v>1966</c:v>
                </c:pt>
                <c:pt idx="87">
                  <c:v>1967</c:v>
                </c:pt>
                <c:pt idx="88">
                  <c:v>1968</c:v>
                </c:pt>
                <c:pt idx="89">
                  <c:v>1969</c:v>
                </c:pt>
                <c:pt idx="90">
                  <c:v>1970</c:v>
                </c:pt>
                <c:pt idx="91">
                  <c:v>1971</c:v>
                </c:pt>
                <c:pt idx="92">
                  <c:v>1972</c:v>
                </c:pt>
                <c:pt idx="93">
                  <c:v>1973</c:v>
                </c:pt>
                <c:pt idx="94">
                  <c:v>1974</c:v>
                </c:pt>
                <c:pt idx="95">
                  <c:v>1975</c:v>
                </c:pt>
                <c:pt idx="96">
                  <c:v>1976</c:v>
                </c:pt>
                <c:pt idx="97">
                  <c:v>1977</c:v>
                </c:pt>
                <c:pt idx="98">
                  <c:v>1978</c:v>
                </c:pt>
                <c:pt idx="99">
                  <c:v>1979</c:v>
                </c:pt>
                <c:pt idx="100">
                  <c:v>1980</c:v>
                </c:pt>
                <c:pt idx="101">
                  <c:v>1981</c:v>
                </c:pt>
                <c:pt idx="102">
                  <c:v>1982</c:v>
                </c:pt>
                <c:pt idx="103">
                  <c:v>1983</c:v>
                </c:pt>
                <c:pt idx="104">
                  <c:v>1984</c:v>
                </c:pt>
                <c:pt idx="105">
                  <c:v>1985</c:v>
                </c:pt>
                <c:pt idx="106">
                  <c:v>1986</c:v>
                </c:pt>
                <c:pt idx="107">
                  <c:v>1987</c:v>
                </c:pt>
                <c:pt idx="108">
                  <c:v>1988</c:v>
                </c:pt>
                <c:pt idx="109">
                  <c:v>1989</c:v>
                </c:pt>
                <c:pt idx="110">
                  <c:v>1990</c:v>
                </c:pt>
                <c:pt idx="111">
                  <c:v>1991</c:v>
                </c:pt>
                <c:pt idx="112">
                  <c:v>1992</c:v>
                </c:pt>
                <c:pt idx="113">
                  <c:v>1993</c:v>
                </c:pt>
                <c:pt idx="114">
                  <c:v>1994</c:v>
                </c:pt>
                <c:pt idx="115">
                  <c:v>1995</c:v>
                </c:pt>
                <c:pt idx="116">
                  <c:v>1996</c:v>
                </c:pt>
                <c:pt idx="117">
                  <c:v>1997</c:v>
                </c:pt>
                <c:pt idx="118">
                  <c:v>1998</c:v>
                </c:pt>
                <c:pt idx="119">
                  <c:v>1999</c:v>
                </c:pt>
                <c:pt idx="120">
                  <c:v>2000</c:v>
                </c:pt>
                <c:pt idx="121">
                  <c:v>2001</c:v>
                </c:pt>
                <c:pt idx="122">
                  <c:v>2002</c:v>
                </c:pt>
                <c:pt idx="123">
                  <c:v>2003</c:v>
                </c:pt>
                <c:pt idx="124">
                  <c:v>2004</c:v>
                </c:pt>
                <c:pt idx="125">
                  <c:v>2005</c:v>
                </c:pt>
                <c:pt idx="126">
                  <c:v>2006</c:v>
                </c:pt>
                <c:pt idx="127">
                  <c:v>2007</c:v>
                </c:pt>
                <c:pt idx="128">
                  <c:v>2008</c:v>
                </c:pt>
                <c:pt idx="129">
                  <c:v>2009</c:v>
                </c:pt>
                <c:pt idx="130">
                  <c:v>2010</c:v>
                </c:pt>
                <c:pt idx="131">
                  <c:v>2011</c:v>
                </c:pt>
                <c:pt idx="132">
                  <c:v>2012</c:v>
                </c:pt>
                <c:pt idx="133">
                  <c:v>2013</c:v>
                </c:pt>
                <c:pt idx="134">
                  <c:v>2014</c:v>
                </c:pt>
                <c:pt idx="135">
                  <c:v>2015</c:v>
                </c:pt>
              </c:numCache>
            </c:numRef>
          </c:cat>
          <c:val>
            <c:numRef>
              <c:f>'3_Daten'!$D$10:$D$147</c:f>
              <c:numCache>
                <c:formatCode>#,##0.000000000</c:formatCode>
                <c:ptCount val="138"/>
                <c:pt idx="0">
                  <c:v>8.2434833333333337</c:v>
                </c:pt>
                <c:pt idx="1">
                  <c:v>8.2434833333333337</c:v>
                </c:pt>
                <c:pt idx="2">
                  <c:v>8.2434833333333337</c:v>
                </c:pt>
                <c:pt idx="3">
                  <c:v>8.2434833333333337</c:v>
                </c:pt>
                <c:pt idx="4">
                  <c:v>8.2434833333333337</c:v>
                </c:pt>
                <c:pt idx="5">
                  <c:v>8.2434833333333337</c:v>
                </c:pt>
                <c:pt idx="6">
                  <c:v>8.2434833333333337</c:v>
                </c:pt>
                <c:pt idx="7">
                  <c:v>8.2434833333333337</c:v>
                </c:pt>
                <c:pt idx="8">
                  <c:v>8.2434833333333337</c:v>
                </c:pt>
                <c:pt idx="9">
                  <c:v>8.2434833333333337</c:v>
                </c:pt>
                <c:pt idx="10">
                  <c:v>8.2434833333333337</c:v>
                </c:pt>
                <c:pt idx="11">
                  <c:v>8.2434833333333337</c:v>
                </c:pt>
                <c:pt idx="12">
                  <c:v>8.2434833333333337</c:v>
                </c:pt>
                <c:pt idx="13">
                  <c:v>8.2434833333333337</c:v>
                </c:pt>
                <c:pt idx="14">
                  <c:v>8.2434833333333337</c:v>
                </c:pt>
                <c:pt idx="15">
                  <c:v>8.2434833333333337</c:v>
                </c:pt>
                <c:pt idx="16">
                  <c:v>8.2434833333333337</c:v>
                </c:pt>
                <c:pt idx="17">
                  <c:v>8.2434833333333337</c:v>
                </c:pt>
                <c:pt idx="18">
                  <c:v>8.2434833333333337</c:v>
                </c:pt>
                <c:pt idx="19">
                  <c:v>8.2434833333333337</c:v>
                </c:pt>
                <c:pt idx="20">
                  <c:v>8.2434833333333337</c:v>
                </c:pt>
                <c:pt idx="21">
                  <c:v>8.2434833333333337</c:v>
                </c:pt>
                <c:pt idx="22">
                  <c:v>8.2434833333333337</c:v>
                </c:pt>
                <c:pt idx="23">
                  <c:v>8.2434833333333337</c:v>
                </c:pt>
                <c:pt idx="24">
                  <c:v>8.2434833333333337</c:v>
                </c:pt>
                <c:pt idx="25">
                  <c:v>8.2434833333333337</c:v>
                </c:pt>
                <c:pt idx="26">
                  <c:v>8.2434833333333337</c:v>
                </c:pt>
                <c:pt idx="27">
                  <c:v>8.2434833333333337</c:v>
                </c:pt>
                <c:pt idx="28">
                  <c:v>8.2434833333333337</c:v>
                </c:pt>
                <c:pt idx="29">
                  <c:v>8.2434833333333337</c:v>
                </c:pt>
                <c:pt idx="30">
                  <c:v>8.2434833333333337</c:v>
                </c:pt>
                <c:pt idx="31">
                  <c:v>8.2434833333333337</c:v>
                </c:pt>
                <c:pt idx="32">
                  <c:v>8.2434833333333337</c:v>
                </c:pt>
                <c:pt idx="33">
                  <c:v>8.2434833333333337</c:v>
                </c:pt>
                <c:pt idx="34">
                  <c:v>8.2434833333333337</c:v>
                </c:pt>
                <c:pt idx="35">
                  <c:v>8.2434833333333337</c:v>
                </c:pt>
                <c:pt idx="36">
                  <c:v>8.2434833333333337</c:v>
                </c:pt>
                <c:pt idx="37">
                  <c:v>8.2434833333333337</c:v>
                </c:pt>
                <c:pt idx="38">
                  <c:v>8.2434833333333337</c:v>
                </c:pt>
                <c:pt idx="39">
                  <c:v>8.2434833333333337</c:v>
                </c:pt>
                <c:pt idx="40">
                  <c:v>8.2434833333333337</c:v>
                </c:pt>
                <c:pt idx="41">
                  <c:v>8.2434833333333337</c:v>
                </c:pt>
                <c:pt idx="42">
                  <c:v>8.2434833333333337</c:v>
                </c:pt>
                <c:pt idx="43">
                  <c:v>8.2434833333333337</c:v>
                </c:pt>
                <c:pt idx="44">
                  <c:v>8.2434833333333337</c:v>
                </c:pt>
                <c:pt idx="45">
                  <c:v>8.2434833333333337</c:v>
                </c:pt>
                <c:pt idx="46">
                  <c:v>8.2434833333333337</c:v>
                </c:pt>
                <c:pt idx="47">
                  <c:v>8.2434833333333337</c:v>
                </c:pt>
                <c:pt idx="48">
                  <c:v>8.2434833333333337</c:v>
                </c:pt>
                <c:pt idx="49">
                  <c:v>8.2434833333333337</c:v>
                </c:pt>
                <c:pt idx="50">
                  <c:v>8.2434833333333337</c:v>
                </c:pt>
                <c:pt idx="51">
                  <c:v>8.2434833333333337</c:v>
                </c:pt>
                <c:pt idx="52">
                  <c:v>8.2434833333333337</c:v>
                </c:pt>
                <c:pt idx="53">
                  <c:v>8.2434833333333337</c:v>
                </c:pt>
                <c:pt idx="54">
                  <c:v>8.2434833333333337</c:v>
                </c:pt>
                <c:pt idx="55">
                  <c:v>8.2434833333333337</c:v>
                </c:pt>
                <c:pt idx="56">
                  <c:v>8.2434833333333337</c:v>
                </c:pt>
                <c:pt idx="57">
                  <c:v>8.2434833333333337</c:v>
                </c:pt>
                <c:pt idx="58">
                  <c:v>8.2434833333333337</c:v>
                </c:pt>
                <c:pt idx="59">
                  <c:v>8.2434833333333337</c:v>
                </c:pt>
                <c:pt idx="60">
                  <c:v>8.2434833333333337</c:v>
                </c:pt>
                <c:pt idx="61">
                  <c:v>8.2434833333333337</c:v>
                </c:pt>
                <c:pt idx="62">
                  <c:v>8.2434833333333337</c:v>
                </c:pt>
                <c:pt idx="63">
                  <c:v>8.2434833333333337</c:v>
                </c:pt>
                <c:pt idx="64">
                  <c:v>8.2434833333333337</c:v>
                </c:pt>
                <c:pt idx="65">
                  <c:v>8.2434833333333337</c:v>
                </c:pt>
                <c:pt idx="66">
                  <c:v>8.2434833333333337</c:v>
                </c:pt>
                <c:pt idx="67">
                  <c:v>8.2434833333333337</c:v>
                </c:pt>
                <c:pt idx="68">
                  <c:v>8.2434833333333337</c:v>
                </c:pt>
                <c:pt idx="69">
                  <c:v>8.2434833333333337</c:v>
                </c:pt>
                <c:pt idx="70">
                  <c:v>8.2434833333333337</c:v>
                </c:pt>
                <c:pt idx="71">
                  <c:v>8.2434833333333337</c:v>
                </c:pt>
                <c:pt idx="72">
                  <c:v>8.2434833333333337</c:v>
                </c:pt>
                <c:pt idx="73">
                  <c:v>8.2434833333333337</c:v>
                </c:pt>
                <c:pt idx="74">
                  <c:v>8.2434833333333337</c:v>
                </c:pt>
                <c:pt idx="75">
                  <c:v>8.2434833333333337</c:v>
                </c:pt>
                <c:pt idx="76">
                  <c:v>8.2434833333333337</c:v>
                </c:pt>
                <c:pt idx="77">
                  <c:v>8.2434833333333337</c:v>
                </c:pt>
                <c:pt idx="78">
                  <c:v>8.2434833333333337</c:v>
                </c:pt>
                <c:pt idx="79">
                  <c:v>8.2434833333333337</c:v>
                </c:pt>
                <c:pt idx="80">
                  <c:v>8.2434833333333337</c:v>
                </c:pt>
                <c:pt idx="81">
                  <c:v>8.2434833333333337</c:v>
                </c:pt>
                <c:pt idx="82">
                  <c:v>8.2434833333333337</c:v>
                </c:pt>
                <c:pt idx="83">
                  <c:v>8.2434833333333337</c:v>
                </c:pt>
                <c:pt idx="84">
                  <c:v>8.2434833333333337</c:v>
                </c:pt>
                <c:pt idx="85">
                  <c:v>8.2434833333333337</c:v>
                </c:pt>
                <c:pt idx="86">
                  <c:v>8.2434833333333337</c:v>
                </c:pt>
                <c:pt idx="87">
                  <c:v>8.2434833333333337</c:v>
                </c:pt>
                <c:pt idx="88">
                  <c:v>8.2434833333333337</c:v>
                </c:pt>
                <c:pt idx="89">
                  <c:v>8.2434833333333337</c:v>
                </c:pt>
                <c:pt idx="90">
                  <c:v>8.2434833333333337</c:v>
                </c:pt>
                <c:pt idx="91">
                  <c:v>8.2434833333333337</c:v>
                </c:pt>
                <c:pt idx="92">
                  <c:v>8.2434833333333337</c:v>
                </c:pt>
                <c:pt idx="93">
                  <c:v>8.2434833333333337</c:v>
                </c:pt>
                <c:pt idx="94">
                  <c:v>8.2434833333333337</c:v>
                </c:pt>
                <c:pt idx="95">
                  <c:v>8.2434833333333337</c:v>
                </c:pt>
                <c:pt idx="96">
                  <c:v>8.2434833333333337</c:v>
                </c:pt>
                <c:pt idx="97">
                  <c:v>8.2434833333333337</c:v>
                </c:pt>
                <c:pt idx="98">
                  <c:v>8.2434833333333337</c:v>
                </c:pt>
                <c:pt idx="99">
                  <c:v>8.2434833333333337</c:v>
                </c:pt>
                <c:pt idx="100">
                  <c:v>8.2434833333333337</c:v>
                </c:pt>
                <c:pt idx="101">
                  <c:v>8.2434833333333337</c:v>
                </c:pt>
                <c:pt idx="102">
                  <c:v>8.2434833333333337</c:v>
                </c:pt>
                <c:pt idx="103">
                  <c:v>8.2434833333333337</c:v>
                </c:pt>
                <c:pt idx="104">
                  <c:v>8.2434833333333337</c:v>
                </c:pt>
                <c:pt idx="105">
                  <c:v>8.2434833333333337</c:v>
                </c:pt>
                <c:pt idx="106">
                  <c:v>8.2434833333333337</c:v>
                </c:pt>
                <c:pt idx="107">
                  <c:v>8.2434833333333337</c:v>
                </c:pt>
                <c:pt idx="108">
                  <c:v>8.2434833333333337</c:v>
                </c:pt>
                <c:pt idx="109">
                  <c:v>8.2434833333333337</c:v>
                </c:pt>
                <c:pt idx="110">
                  <c:v>8.2434833333333337</c:v>
                </c:pt>
                <c:pt idx="111">
                  <c:v>8.2434833333333337</c:v>
                </c:pt>
                <c:pt idx="112">
                  <c:v>8.2434833333333337</c:v>
                </c:pt>
                <c:pt idx="113">
                  <c:v>8.2434833333333337</c:v>
                </c:pt>
                <c:pt idx="114">
                  <c:v>8.2434833333333337</c:v>
                </c:pt>
                <c:pt idx="115">
                  <c:v>8.2434833333333337</c:v>
                </c:pt>
                <c:pt idx="116">
                  <c:v>8.2434833333333337</c:v>
                </c:pt>
                <c:pt idx="117">
                  <c:v>8.2434833333333337</c:v>
                </c:pt>
                <c:pt idx="118">
                  <c:v>8.2434833333333337</c:v>
                </c:pt>
                <c:pt idx="119">
                  <c:v>8.2434833333333337</c:v>
                </c:pt>
                <c:pt idx="120">
                  <c:v>8.2434833333333337</c:v>
                </c:pt>
                <c:pt idx="121">
                  <c:v>8.2434833333333337</c:v>
                </c:pt>
                <c:pt idx="122">
                  <c:v>8.2434833333333337</c:v>
                </c:pt>
                <c:pt idx="123">
                  <c:v>8.2434833333333337</c:v>
                </c:pt>
                <c:pt idx="124">
                  <c:v>8.2434833333333337</c:v>
                </c:pt>
                <c:pt idx="125">
                  <c:v>8.2434833333333337</c:v>
                </c:pt>
                <c:pt idx="126">
                  <c:v>8.2434833333333337</c:v>
                </c:pt>
                <c:pt idx="127">
                  <c:v>8.2434833333333337</c:v>
                </c:pt>
                <c:pt idx="128">
                  <c:v>8.2434833333333337</c:v>
                </c:pt>
                <c:pt idx="129">
                  <c:v>8.2434833333333337</c:v>
                </c:pt>
                <c:pt idx="130">
                  <c:v>8.2434833333333337</c:v>
                </c:pt>
                <c:pt idx="131">
                  <c:v>8.2434833333333337</c:v>
                </c:pt>
                <c:pt idx="132">
                  <c:v>8.2434833333333337</c:v>
                </c:pt>
                <c:pt idx="133">
                  <c:v>8.2434833333333337</c:v>
                </c:pt>
                <c:pt idx="134">
                  <c:v>8.2434833333333337</c:v>
                </c:pt>
                <c:pt idx="135">
                  <c:v>8.2434833333333337</c:v>
                </c:pt>
                <c:pt idx="136">
                  <c:v>8.2434833333333337</c:v>
                </c:pt>
                <c:pt idx="137">
                  <c:v>8.2434833333333337</c:v>
                </c:pt>
              </c:numCache>
            </c:numRef>
          </c:val>
          <c:smooth val="0"/>
          <c:extLst>
            <c:ext xmlns:c16="http://schemas.microsoft.com/office/drawing/2014/chart" uri="{C3380CC4-5D6E-409C-BE32-E72D297353CC}">
              <c16:uniqueId val="{00000002-9F9A-415C-A6D1-B5CF01F198F7}"/>
            </c:ext>
          </c:extLst>
        </c:ser>
        <c:dLbls>
          <c:showLegendKey val="0"/>
          <c:showVal val="0"/>
          <c:showCatName val="0"/>
          <c:showSerName val="0"/>
          <c:showPercent val="0"/>
          <c:showBubbleSize val="0"/>
        </c:dLbls>
        <c:smooth val="0"/>
        <c:axId val="467743160"/>
        <c:axId val="467743552"/>
      </c:lineChart>
      <c:catAx>
        <c:axId val="467743160"/>
        <c:scaling>
          <c:orientation val="minMax"/>
        </c:scaling>
        <c:delete val="0"/>
        <c:axPos val="b"/>
        <c:title>
          <c:tx>
            <c:strRef>
              <c:f>'3_Daten'!$B$6</c:f>
              <c:strCache>
                <c:ptCount val="1"/>
              </c:strCache>
            </c:strRef>
          </c:tx>
          <c:overlay val="0"/>
          <c:txPr>
            <a:bodyPr/>
            <a:lstStyle/>
            <a:p>
              <a:pPr>
                <a:defRPr sz="900">
                  <a:solidFill>
                    <a:srgbClr val="080808"/>
                  </a:solidFill>
                  <a:latin typeface="Meta Offc" pitchFamily="34" charset="0"/>
                  <a:cs typeface="Meta Offc" pitchFamily="34" charset="0"/>
                </a:defRPr>
              </a:pPr>
              <a:endParaRPr lang="de-DE"/>
            </a:p>
          </c:txPr>
        </c:title>
        <c:numFmt formatCode="General" sourceLinked="1"/>
        <c:majorTickMark val="out"/>
        <c:minorTickMark val="none"/>
        <c:tickLblPos val="nextTo"/>
        <c:spPr>
          <a:ln w="12700">
            <a:solidFill>
              <a:srgbClr val="080808"/>
            </a:solidFill>
          </a:ln>
        </c:spPr>
        <c:txPr>
          <a:bodyPr/>
          <a:lstStyle/>
          <a:p>
            <a:pPr>
              <a:defRPr sz="900" baseline="0">
                <a:solidFill>
                  <a:srgbClr val="080808"/>
                </a:solidFill>
                <a:latin typeface="Meta Offc" pitchFamily="34" charset="0"/>
              </a:defRPr>
            </a:pPr>
            <a:endParaRPr lang="de-DE"/>
          </a:p>
        </c:txPr>
        <c:crossAx val="467743552"/>
        <c:crosses val="autoZero"/>
        <c:auto val="1"/>
        <c:lblAlgn val="ctr"/>
        <c:lblOffset val="100"/>
        <c:tickLblSkip val="10"/>
        <c:tickMarkSkip val="5"/>
        <c:noMultiLvlLbl val="0"/>
      </c:catAx>
      <c:valAx>
        <c:axId val="467743552"/>
        <c:scaling>
          <c:orientation val="minMax"/>
          <c:max val="11"/>
          <c:min val="6"/>
        </c:scaling>
        <c:delete val="0"/>
        <c:axPos val="l"/>
        <c:majorGridlines>
          <c:spPr>
            <a:ln w="6350">
              <a:solidFill>
                <a:srgbClr val="080808"/>
              </a:solidFill>
            </a:ln>
          </c:spPr>
        </c:majorGridlines>
        <c:title>
          <c:tx>
            <c:strRef>
              <c:f>'3_Daten'!$B$5</c:f>
              <c:strCache>
                <c:ptCount val="1"/>
                <c:pt idx="0">
                  <c:v>Grad Celsius</c:v>
                </c:pt>
              </c:strCache>
            </c:strRef>
          </c:tx>
          <c:layout>
            <c:manualLayout>
              <c:xMode val="edge"/>
              <c:yMode val="edge"/>
              <c:x val="6.9557222886417608E-2"/>
              <c:y val="8.2616492669152584E-3"/>
            </c:manualLayout>
          </c:layout>
          <c:overlay val="0"/>
          <c:txPr>
            <a:bodyPr rot="0" vert="horz"/>
            <a:lstStyle/>
            <a:p>
              <a:pPr>
                <a:defRPr sz="900">
                  <a:solidFill>
                    <a:srgbClr val="080808"/>
                  </a:solidFill>
                  <a:latin typeface="Meta Offc" pitchFamily="34" charset="0"/>
                  <a:cs typeface="Meta Offc" pitchFamily="34" charset="0"/>
                </a:defRPr>
              </a:pPr>
              <a:endParaRPr lang="de-DE"/>
            </a:p>
          </c:txPr>
        </c:title>
        <c:numFmt formatCode="#,##0.0" sourceLinked="0"/>
        <c:majorTickMark val="out"/>
        <c:minorTickMark val="none"/>
        <c:tickLblPos val="nextTo"/>
        <c:spPr>
          <a:ln>
            <a:noFill/>
          </a:ln>
        </c:spPr>
        <c:txPr>
          <a:bodyPr/>
          <a:lstStyle/>
          <a:p>
            <a:pPr>
              <a:defRPr sz="900">
                <a:solidFill>
                  <a:srgbClr val="080808"/>
                </a:solidFill>
                <a:latin typeface="Meta Offc" pitchFamily="34" charset="0"/>
                <a:cs typeface="Meta Offc" pitchFamily="34" charset="0"/>
              </a:defRPr>
            </a:pPr>
            <a:endParaRPr lang="de-DE"/>
          </a:p>
        </c:txPr>
        <c:crossAx val="467743160"/>
        <c:crosses val="autoZero"/>
        <c:crossBetween val="midCat"/>
        <c:majorUnit val="0.5"/>
      </c:valAx>
      <c:spPr>
        <a:blipFill dpi="0" rotWithShape="1">
          <a:blip xmlns:r="http://schemas.openxmlformats.org/officeDocument/2006/relationships" r:embed="rId1"/>
          <a:srcRect/>
          <a:tile tx="0" ty="0" sx="100000" sy="100000" flip="none" algn="tl"/>
        </a:blipFill>
        <a:ln w="9525"/>
      </c:spPr>
    </c:plotArea>
    <c:legend>
      <c:legendPos val="b"/>
      <c:legendEntry>
        <c:idx val="0"/>
        <c:txPr>
          <a:bodyPr/>
          <a:lstStyle/>
          <a:p>
            <a:pPr>
              <a:defRPr sz="700">
                <a:solidFill>
                  <a:srgbClr val="080808"/>
                </a:solidFill>
                <a:latin typeface="Meta Offc" pitchFamily="34" charset="0"/>
                <a:cs typeface="Meta Offc" pitchFamily="34" charset="0"/>
              </a:defRPr>
            </a:pPr>
            <a:endParaRPr lang="de-DE"/>
          </a:p>
        </c:txPr>
      </c:legendEntry>
      <c:layout>
        <c:manualLayout>
          <c:xMode val="edge"/>
          <c:yMode val="edge"/>
          <c:x val="7.093634409440451E-2"/>
          <c:y val="0.87187503535713551"/>
          <c:w val="0.86653487134425011"/>
          <c:h val="3.9390804954211288E-2"/>
        </c:manualLayout>
      </c:layout>
      <c:overlay val="0"/>
      <c:spPr>
        <a:noFill/>
        <a:ln>
          <a:noFill/>
        </a:ln>
      </c:spPr>
      <c:txPr>
        <a:bodyPr/>
        <a:lstStyle/>
        <a:p>
          <a:pPr>
            <a:defRPr sz="700">
              <a:solidFill>
                <a:srgbClr val="080808"/>
              </a:solidFill>
              <a:latin typeface="Meta Offc" pitchFamily="34" charset="0"/>
              <a:cs typeface="Meta Offc" pitchFamily="34" charset="0"/>
            </a:defRPr>
          </a:pPr>
          <a:endParaRPr lang="de-DE"/>
        </a:p>
      </c:txPr>
    </c:legend>
    <c:plotVisOnly val="1"/>
    <c:dispBlanksAs val="zero"/>
    <c:showDLblsOverMax val="0"/>
  </c:chart>
  <c:spPr>
    <a:noFill/>
    <a:ln>
      <a:noFill/>
    </a:ln>
  </c:spPr>
  <c:externalData r:id="rId2">
    <c:autoUpdate val="0"/>
  </c:externalData>
</c:chartSpac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2:44.690"/>
    </inkml:context>
    <inkml:brush xml:id="br0">
      <inkml:brushProperty name="width" value="0.05" units="cm"/>
      <inkml:brushProperty name="height" value="0.05" units="cm"/>
    </inkml:brush>
  </inkml:definitions>
  <inkml:trace contextRef="#ctx0" brushRef="#br0">92 0 17276,'-18'3'912,"2"9"-1184,-3-1-64,-1-9-176,4 2-209,13 0 449,5-2-152,4-14-160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6:17:06.199"/>
    </inkml:context>
    <inkml:brush xml:id="br0">
      <inkml:brushProperty name="width" value="0.025" units="cm"/>
      <inkml:brushProperty name="height" value="0.025" units="cm"/>
    </inkml:brush>
  </inkml:definitions>
  <inkml:trace contextRef="#ctx0" brushRef="#br0">30 1 13581,'0'0'1762,"-5"10"-1629,1-3-102,1-5-18,1 1 1,0 1-1,0-1 1,0 0-1,0 0 0,1 1 1,-1-1-1,1 1 1,0 0-1,0-1 0,1 1 1,-1 0-1,0-1 1,1 1-1,0 0 0,0 0 1,1 6-1,3 0 12,0 0-1,1-1 1,0 1-1,0-1 1,1-1-1,1 1 1,7 8 0,58 56 170,-38-40 38,-2 3-24,0 1 0,-3 1 0,-1 2 0,39 76 0,-9 9-3048,-55-119 2070,-1-1-1,-1 0 1,1 1 0,-1-1-1,0 1 1,0 0-1,0 8 1,-1 8-4324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25.222"/>
    </inkml:context>
    <inkml:brush xml:id="br0">
      <inkml:brushProperty name="width" value="0.025" units="cm"/>
      <inkml:brushProperty name="height" value="0.025" units="cm"/>
    </inkml:brush>
  </inkml:definitions>
  <inkml:trace contextRef="#ctx0" brushRef="#br0">116 131 7944,'-4'11'4783,"-33"70"-1749,20-48-1963,1 1 0,2 1 0,-14 49 1,29-67-1044,9-21 168,11-21 199,-12 10-383,-2-1 1,0 0-1,0 0 0,-2-1 0,0 1 1,-1-1-1,0-1 0,-1 1 1,-2 0-1,1-1 0,-2 1 1,-2-22-1,2 37-23,0 0 1,-1 1-1,1-1 1,0 0-1,-1 1 0,1-1 1,-1 1-1,0-1 0,1 0 1,-1 1-1,0-1 0,0 1 1,-2-3-1,-5 4-242,2 13 30,3 0 190,1-1 0,0 1 0,1-1 0,0 1 0,2 24-1,-1-35 37,0 0-1,0 0 0,1 0 1,-1 0-1,1 0 1,-1 0-1,1 0 0,0 0 1,0 0-1,0 0 0,0 0 1,0 0-1,0 0 0,1-1 1,-1 1-1,1 0 0,-1-1 1,1 1-1,-1-1 0,1 0 1,0 0-1,0 1 0,0-1 1,-1 0-1,1-1 0,0 1 1,0 0-1,0 0 0,0-1 1,1 1-1,-1-1 0,0 0 1,0 0-1,0 0 0,0 0 1,0 0-1,1 0 0,-1 0 1,0-1-1,0 1 0,0-1 1,0 1-1,4-3 0,3 0 39,0-1-1,0 0 0,0-1 0,-1 0 1,1 0-1,-1-1 0,0 0 1,-1-1-1,0 1 0,0-1 0,8-11 1,-4 5-16,-1 0 1,-1-1-1,0 0 1,-1 0-1,0-1 1,5-17-1,-10 25-103,-1 2 33,0 1 0,0 0-1,-1-1 1,1 1 0,-1-1-1,0 1 1,-1-1 0,1 1-1,-1-1 1,0 0 0,0 1-1,-1-6 1,-10 36-542,4-4 771,2 0 0,0 0 0,1 0 0,1 1 1,1 0-1,1 0 0,3 35 0,-2-57-163,1 1 0,-1 0 0,0 0 0,0-1 0,1 1 0,-1 0-1,1-1 1,-1 1 0,1 0 0,0-1 0,-1 1 0,1-1 0,0 1 0,0-1 0,0 1 0,1-1-1,-1 0 1,0 1 0,0-1 0,1 0 0,-1 0 0,0 0 0,1 0 0,1 1 0,0-2 25,0 1 1,0-1-1,-1 1 1,1-1 0,0 0-1,0 0 1,0 0-1,0 0 1,-1-1 0,1 1-1,0-1 1,0 1-1,3-3 1,7-2 75,-1 0 0,0-1-1,-1-1 1,1 0 0,11-10 0,6-7-5,0-1 0,27-31 0,-47 46-116,-1 1 0,0-1 0,-1-1 0,0 1 0,-1-1 0,0 0 1,-1-1-1,0 1 0,-1-1 0,4-15 0,-10 13-361,-8 20 160,-10 20 71,10-6 167,2-1 0,0 1 0,1 0 0,1 1 0,1-1 0,0 1 0,2 0 0,-1 41 0,3-60-34,1 0-1,0 0 1,0 0 0,0 0-1,0 0 1,1 0 0,-1 0 0,1 0-1,-1 0 1,1 0 0,0-1-1,-1 1 1,1 0 0,0 0-1,0 0 1,0-1 0,0 1-1,1 0 1,-1-1 0,2 2-1,-1-2-2,-1 0 0,1-1 0,-1 1 0,1 0 0,0-1-1,-1 0 1,1 1 0,0-1 0,-1 0 0,1 0-1,0 0 1,-1 0 0,1 0 0,0 0 0,-1-1 0,1 1-1,0 0 1,-1-1 0,2 0 0,3-1-249,0-1 0,0 0 0,-1 0 0,1 0 0,-1-1 0,0 0 0,0 0-1,0 0 1,-1-1 0,1 1 0,5-10 0,10-26-3611,-7-5-1864</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2:33.282"/>
    </inkml:context>
    <inkml:brush xml:id="br0">
      <inkml:brushProperty name="width" value="0.025" units="cm"/>
      <inkml:brushProperty name="height" value="0.025" units="cm"/>
    </inkml:brush>
  </inkml:definitions>
  <inkml:trace contextRef="#ctx0" brushRef="#br0">94 327 10090,'0'0'12347,"-10"4"-11978,5-1-326,-1 0 1,1 1-1,-1-1 1,1 1-1,0 0 1,1 0 0,-1 1-1,1-1 1,-1 1-1,2 0 1,-1 0-1,0 0 1,1 1-1,0 0 1,0-1 0,1 1-1,-1 0 1,1 0-1,1 0 1,-1 0-1,1 1 1,0-1-1,0 0 1,1 12 0,0-17-26,0 0 0,0 0 0,0 0 0,0 0 1,0 0-1,1-1 0,-1 1 0,0 0 0,0 0 1,1 0-1,-1 0 0,1 0 0,-1 0 1,1-1-1,-1 1 0,1 0 0,-1 0 0,1-1 1,0 1-1,-1 0 0,1-1 0,0 1 0,-1-1 1,1 1-1,0-1 0,0 1 0,0-1 0,0 0 1,0 1-1,-1-1 0,1 0 0,0 1 0,0-1 1,0 0-1,0 0 0,0 0 0,0 0 1,0 0-1,0 0 0,0 0 0,0 0 0,0-1 1,-1 1-1,2-1 0,2 1 123,-1-1 0,1 0 1,-1 0-1,0 0 0,0-1 0,1 1 1,-1-1-1,0 0 0,0 1 0,-1-2 1,5-2-1,0-4-86,1 0 1,-1 0-1,-1-1 0,0 0 0,0-1 1,-1 1-1,0-1 0,-1 0 0,0-1 1,-1 1-1,0 0 0,-1-1 0,0 0 1,-1 0-1,0 1 0,-2-21 1,1 32-67,0 0 0,0 0 0,0-1 0,1 1 0,-1 0 0,0 0 0,0 0 0,0-1 0,0 1 0,0 0 0,0 0 0,0-1 0,0 1 0,0 0 0,0 0 0,0-1 0,0 1 0,0 0 0,0 0 0,0 0 0,0-1 0,-1 1 0,1 0 0,0 0 0,0-1 0,0 1 0,0 0 0,0 0 0,0 0 0,-1-1 0,1 1 0,0 0 0,0 0 0,0 0 0,0 0 0,-1 0 0,1-1 0,0 1 0,0 0 0,-1 0 0,1 0 0,0 0 0,0 0 0,0 0 0,-1 0 0,1 0 0,-8 11-248,8-10 256,-1 0 0,1 0 0,-1 0 0,1 0 0,0 0 1,-1 0-1,1 0 0,0 0 0,0 0 0,0 0 0,0 1 0,0-1 1,0 0-1,0 0 0,0 0 0,1 0 0,-1 0 0,0 0 0,1 0 1,-1 0-1,0 0 0,1 0 0,0 0 0,-1 0 0,1 0 0,-1 0 1,1 0-1,0 0 0,0 0 0,-1-1 0,1 1 0,1 1 0,2-1 49,0 0-1,0-1 0,1 1 1,-1-1-1,0 1 0,0-1 0,0 0 1,0-1-1,0 1 0,1-1 1,-1 0-1,0 0 0,0 0 1,0 0-1,-1-1 0,1 1 0,0-1 1,0 0-1,-1 0 0,1-1 1,-1 1-1,0-1 0,5-4 1,8-7 106,-2 0 1,1-1-1,15-22 1,-22 27-107,0 0 1,0-1-1,-1 0 1,-1 0-1,0 0 0,0-1 1,-1 0-1,-1 0 1,0-1-1,0 1 0,-1-1 1,2-22-1,-5 34-47,0 1-1,0-1 0,0 0 1,0 0-1,0 0 0,0 0 1,0 0-1,0 1 0,0-1 1,0 0-1,0 0 0,0 0 1,-1 0-1,1 1 0,0-1 1,-1 0-1,1 0 1,-1 0-1,1 1 0,-1-1 1,1 0-1,-1 1 0,1-1 1,-1 0-1,0 1 0,1-1 1,-1 1-1,0-1 0,1 1 1,-1-1-1,0 1 0,0 0 1,0-1-1,1 1 0,-1 0 1,0 0-1,0 0 1,0-1-1,0 1 0,1 0 1,-1 0-1,0 0 0,0 0 1,0 0-1,0 1 0,0-1 1,1 0-1,-1 0 0,0 0 1,0 1-1,0-1 0,1 0 1,-1 1-1,0-1 0,0 1 1,1-1-1,-2 2 1,-3 1-20,0 0 1,0 0 0,0 0 0,1 1 0,-1 0 0,1 0 0,-6 7 0,-1 5 9,1 1 0,1 0 0,0 1 0,1 0 0,2 0-1,-1 1 1,2 0 0,1 0 0,0 0 0,1 0 0,1 1 0,1 25 0,1-42 17,1-1 1,-1 1-1,1-1 0,-1 0 1,1 1-1,0-1 1,0 0-1,0 0 0,0 1 1,0-1-1,0 0 0,1 0 1,-1 0-1,1 0 1,-1-1-1,1 1 0,0 0 1,0-1-1,-1 1 0,1-1 1,0 1-1,1-1 1,-1 0-1,0 0 0,0 0 1,0 0-1,1 0 0,-1-1 1,0 1-1,1-1 1,-1 0-1,1 1 0,4-1 1,0 0 18,1 0 1,-1 0-1,1 0 0,-1-1 1,1 0-1,-1-1 1,0 1-1,1-2 0,-1 1 1,9-5-1,-5 1-6,-1 0-1,-1-1 1,0 0 0,0 0-1,16-18 1,-20 21-56,-1-1 1,-1 0-1,1 0 1,-1-1-1,1 1 1,-2-1-1,1 1 1,0-1-1,-1 0 1,0 0-1,-1 0 1,2-9-1,-14 68-332,8-45 368,1 1-1,-1 0 1,2 0-1,-1 0 1,1 0-1,1 1 1,0-1-1,0 0 0,2 14 1,-1-21 3,0-1 1,-1 1-1,1-1 0,0 0 1,0 1-1,0-1 0,0 0 1,0 1-1,0-1 0,0 0 1,1 0-1,-1 0 0,0 0 1,1 0-1,-1 0 0,1 0 1,-1-1-1,1 1 0,-1 0 1,1-1-1,-1 1 1,1-1-1,0 0 0,-1 1 1,1-1-1,0 0 0,-1 0 1,1 0-1,0 0 0,-1-1 1,1 1-1,-1 0 0,1-1 1,0 1-1,-1-1 0,1 1 1,1-2-1,1 1-246,1 0 0,-1-1 1,0 0-1,0 0 0,1 0 0,-1 0 0,-1-1 1,1 0-1,0 1 0,-1-1 0,1 0 0,4-6 1,-4 1-1099,0 1 0,-1-1 0,0 1 0,0-1 0,0 0 0,-1 0 1,-1-1-1,1 1 0,-1 0 0,0-17 0,-1-18-5550</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2:33.613"/>
    </inkml:context>
    <inkml:brush xml:id="br0">
      <inkml:brushProperty name="width" value="0.025" units="cm"/>
      <inkml:brushProperty name="height" value="0.025" units="cm"/>
    </inkml:brush>
  </inkml:definitions>
  <inkml:trace contextRef="#ctx0" brushRef="#br0">56 18 6790,'0'0'13581,"-50"-17"-12812,44 29-385,6 3-256,0-1-95,6-1-578,11-2-2017,2-6-1570,10-3-2531</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2:33.944"/>
    </inkml:context>
    <inkml:brush xml:id="br0">
      <inkml:brushProperty name="width" value="0.025" units="cm"/>
      <inkml:brushProperty name="height" value="0.025" units="cm"/>
    </inkml:brush>
  </inkml:definitions>
  <inkml:trace contextRef="#ctx0" brushRef="#br0">90 1 11371,'0'0'6406,"-6"10"-4831,-2 2-1141,5-8-260,0 1 0,0 0 0,0 0 0,1 0 0,0 0-1,0 0 1,-3 10 0,5-14-195,0 0 0,0-1 0,0 1-1,0-1 1,0 1 0,0 0 0,0-1-1,1 1 1,-1-1 0,0 1 0,0 0 0,1-1-1,-1 1 1,0-1 0,0 1 0,1-1-1,-1 1 1,1-1 0,-1 1 0,0-1-1,1 0 1,-1 1 0,1-1 0,-1 1 0,1-1-1,-1 0 1,1 0 0,0 1 0,-1-1-1,1 0 1,-1 0 0,1 0 0,-1 1-1,1-1 1,0 0 0,-1 0 0,1 0-1,-1 0 1,2 0 0,40 2-2170,-36-2 2095,-1-1-1,0 1 1,0 1 0,0-1-1,0 1 1,1 0-1,-1 0 1,7 3 0,-10-3 174,0 0 0,-1 1 0,1-1 1,-1 0-1,1 1 0,-1-1 0,1 1 1,-1 0-1,0-1 0,0 1 0,0 0 1,0 0-1,0 0 0,0 0 0,0 0 1,-1 0-1,1 0 0,-1 0 0,1 0 1,-1 0-1,0 0 0,0 0 0,0 1 1,0-1-1,0 0 0,-1 0 0,1 0 1,0 0-1,-1 0 0,0 0 0,1 0 1,-3 3-1,1-1 215,0 0-1,0-1 1,-1 1 0,0 0-1,0-1 1,0 0-1,0 1 1,0-1 0,-1-1-1,0 1 1,1 0 0,-1-1-1,0 0 1,-5 3 0,1-2 42,0 0 1,-1-1 0,1 1 0,-1-2-1,0 1 1,-13 0 0,20-2-393,0 0-1,0 0 1,0 0-1,0 0 1,0 0-1,0-1 1,0 1-1,-1-1 1,1 1-1,0-1 1,0 0-1,1 1 1,-1-1-1,0 0 1,0-1-1,0 1 1,0 0-1,1 0 1,-1-1 0,1 1-1,-1-1 1,1 1-1,0-1 1,-1 0-1,1 1 1,0-1-1,0 0 1,0 0-1,0 0 1,0 0-1,1 0 1,-1-2-1,-1-9-1330,1 0 0,0 0 0,1 0 0,1 0 0,0 0 0,0 0 1,5-17-1,9-27-4293</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2:34.276"/>
    </inkml:context>
    <inkml:brush xml:id="br0">
      <inkml:brushProperty name="width" value="0.025" units="cm"/>
      <inkml:brushProperty name="height" value="0.025" units="cm"/>
    </inkml:brush>
  </inkml:definitions>
  <inkml:trace contextRef="#ctx0" brushRef="#br0">21 1 10730,'0'0'9001,"3"8"-7635,-1 6-958,0 1 0,-1-1 0,-1 1 0,0 0 0,-1-1 0,0 1 0,-2-1 0,-5 22 0,-5 57 1040,12-82-1285,0 9-67,0-1 1,2 1-1,3 30 1,-3-45-73,0 0-1,0-1 0,1 1 1,-1-1-1,1 0 1,0 1-1,0-1 1,1 0-1,2 4 1,-3-6 12,-1 0 0,1-1 0,0 1 0,-1-1 0,1 1 0,0-1 0,0 0 0,0 0 0,0 0 1,0 0-1,1 0 0,-1 0 0,0 0 0,0-1 0,0 1 0,1-1 0,-1 0 0,0 1 0,3-1 0,-1-1-13,0 0-1,-1 1 0,1-2 1,-1 1-1,1 0 0,-1-1 0,0 1 1,1-1-1,-1 0 0,0 0 1,0 0-1,0-1 0,-1 1 1,1-1-1,0 1 0,-1-1 1,0 0-1,0 0 0,1 0 1,-2 0-1,1 0 0,0-1 1,-1 1-1,1 0 0,-1-1 1,1-3-1,2-7-125,0 1 0,-1-1 0,0 1-1,-1-1 1,1-24 0,-7 22-81,-5 19-109,-6 23 12,14-23 281,0 1-1,0 0 1,1-1 0,-1 1-1,1 0 1,0-1-1,0 1 1,0 0 0,0 0-1,1-1 1,-1 1-1,1 0 1,0-1 0,0 1-1,2 4 1,-1-6 11,0 0 1,0-1 0,0 1 0,0 0-1,0 0 1,0-1 0,0 1-1,1-1 1,-1 0 0,1 0-1,-1 0 1,1 0 0,-1 0 0,1 0-1,-1-1 1,1 1 0,0-1-1,-1 0 1,1 0 0,0 0-1,4 0 1,3-1 41,-1-1 0,0 1-1,1-1 1,-1-1 0,0 0 0,0 0 0,0 0 0,-1-1-1,1-1 1,-1 0 0,14-10 0,-11 8-57,-1-2 0,0 0 0,0 0 1,-1-1-1,0 0 0,0-1 0,11-19 0,-22 33-140,-4 8 119,0 0 0,0 0 0,1 1 1,0 0-1,1 0 0,0 0 1,1 0-1,1 0 0,0 1 1,-1 19-1,3-31 36,0 0 1,0 1-1,1-1 1,-1 0-1,0 0 1,1 0-1,-1 1 1,1-1-1,-1 0 1,1 0-1,0 0 1,0 0-1,-1 0 1,1 0-1,0 0 1,0 0-1,0 0 1,0 0-1,0 0 1,0-1-1,0 1 1,0 0-1,0-1 1,0 1-1,1-1 1,-1 1-1,0-1 1,0 1-1,1-1 1,-1 0-1,0 0 1,0 0-1,1 0 0,-1 0 1,0 0-1,1 0 1,-1 0-1,0 0 1,3-1-1,-1 0-23,1 1-1,-1-1 0,0 0 0,0 0 0,0 0 0,0-1 1,0 1-1,0-1 0,0 0 0,0 0 0,0 0 0,-1 0 1,1 0-1,2-4 0,-1 1-409,-1-1 1,0 1-1,0-1 1,-1 0-1,0 0 1,0 0-1,0-1 0,-1 1 1,1-7-1,-2-58-9632,-6 23 226</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2:34.624"/>
    </inkml:context>
    <inkml:brush xml:id="br0">
      <inkml:brushProperty name="width" value="0.025" units="cm"/>
      <inkml:brushProperty name="height" value="0.025" units="cm"/>
    </inkml:brush>
  </inkml:definitions>
  <inkml:trace contextRef="#ctx0" brushRef="#br0">1 1 4965,'0'0'17680,"30"61"-17616,3-37-288,5-5-1345,3-3-2051,0-7-2626</inkml:trace>
  <inkml:trace contextRef="#ctx0" brushRef="#br0" timeOffset="1">350 107 12620,'-9'0'3192,"-8"1"-2131,-1 0 0,1 2-1,-22 5 1,32-7-846,1 1-1,0-1 1,0 2 0,0-1-1,0 1 1,0-1 0,0 2 0,0-1-1,1 1 1,0-1 0,0 1-1,0 1 1,0-1 0,-4 6-1,9-9-232,-1-1 0,1 1 0,-1-1 0,1 1 0,0-1 0,-1 1-1,1-1 1,0 1 0,0 0 0,0-1 0,-1 1 0,1 0 0,0-1 0,0 1-1,0 0 1,0-1 0,0 1 0,0 0 0,0-1 0,0 1 0,0 0 0,0-1-1,1 1 1,-1 0 0,0-1 0,0 1 0,0-1 0,1 1 0,0 1 0,20 7-707,39-9-1199,-48 0 1182,24-2-1205,-25 1 1741,-1 0 0,0 1 0,0 0 0,1 0 0,-1 1 0,0 1 0,0 0 0,15 4 0,-24-6 326,0 1 0,0-1 1,0 1-1,0-1 0,-1 1 0,1-1 1,0 1-1,0 0 0,0-1 0,0 1 0,-1 0 1,1 0-1,0 0 0,-1 0 0,1 0 1,0 0-1,-1 0 0,1 0 0,-1 0 0,0 0 1,1 0-1,-1 0 0,0 0 0,1 0 1,-1 0-1,0 2 0,-1-1 127,1 1 1,-1-1-1,1 0 0,-1 1 0,0-1 1,0 0-1,0 1 0,0-1 0,0 0 1,-1 0-1,-2 3 0,-4 5 637,-2 0 0,0-1 0,-13 11 0,20-18-821,-7 6 398,4-2-338,0 0-1,-1-1 1,0 1-1,0-1 1,0-1 0,-1 0-1,1 0 1,-1 0 0,0-1-1,-1 0 1,1-1 0,-13 3-1,20-5-328,0 0 0,0 0 1,1-1-1,-1 1 0,0 0 0,0-1 0,1 1 0,-1 0 0,0-1 0,1 1 0,-1-1 0,0 1 0,1-1 0,-1 1 1,0-1-1,1 0 0,-1 1 0,1-1 0,-1 0 0,1 1 0,0-1 0,-1 0 0,1 0 0,0 1 0,-1-1 0,1 0 1,0 0-1,0 0 0,0 1 0,0-1 0,0 0 0,0 0 0,0 0 0,0 0 0,0 1 0,0-1 0,0 0 0,0 0 1,1 0-1,-1 1 0,1-2 0,-1-6-3114,0-19-11767</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2:35.693"/>
    </inkml:context>
    <inkml:brush xml:id="br0">
      <inkml:brushProperty name="width" value="0.025" units="cm"/>
      <inkml:brushProperty name="height" value="0.025" units="cm"/>
    </inkml:brush>
  </inkml:definitions>
  <inkml:trace contextRef="#ctx0" brushRef="#br0">169 408 11307,'0'0'5851,"-10"-7"-4426,-30-19-261,38 25-1093,-1 0 1,1 0-1,0 0 1,0 1 0,-1-1-1,1 1 1,0-1-1,-1 1 1,1 0 0,0 0-1,-1 0 1,1 0-1,0 0 1,-1 1 0,1-1-1,0 1 1,-1 0-1,1-1 1,0 1-1,0 0 1,0 0 0,0 1-1,0-1 1,0 0-1,0 1 1,0-1 0,0 1-1,1-1 1,-3 4-1,-2 1 63,1 0-1,1 0 0,-1 1 0,1 0 0,0 0 1,-5 12-1,6-12 10,1 1 1,0-1-1,0 1 1,0 0-1,1 0 1,-1 12-1,2-18-124,0 0 1,0 0-1,0-1 1,0 1-1,1 0 0,-1 0 1,0-1-1,1 1 0,-1 0 1,1-1-1,0 1 0,0-1 1,-1 1-1,1-1 0,0 1 1,0-1-1,0 0 0,1 1 1,-1-1-1,0 0 1,0 0-1,1 0 0,-1 0 1,1 0-1,-1 0 0,1 0 1,-1 0-1,1 0 0,-1-1 1,1 1-1,0-1 0,0 1 1,-1-1-1,4 0 1,7 1-4,-1-2 0,1 1 1,-1-2-1,1 0 0,-1 0 1,1-1-1,-1 0 1,0-1-1,0 0 0,-1-1 1,1 0-1,-1 0 1,0-1-1,-1-1 0,1 0 1,16-16-1,-12 10-532,0-1 0,-1 0-1,0-1 1,-1-1 0,-1 0-1,0 0 1,-1-1 0,-1-1-1,9-25 1,-12 20-302,-1 0 1,-1 0 0,-1 0-1,-1-1 1,-1 1-1,-1-1 1,-5-42-1,4 63 910,1-1-1,-1 1 1,0 0 0,0-1-1,0 1 1,0 0-1,-1 0 1,1-1-1,-1 1 1,0 0-1,0 1 1,0-1-1,0 0 1,0 0-1,-1 1 1,1-1 0,-1 1-1,1 0 1,-1 0-1,0 0 1,-6-3-1,7 4-2,-1 1 0,1-1 1,-1 1-1,0-1 0,1 1 0,-1 0 0,1 0 0,-1 0 0,1 1 0,-1-1 0,1 0 1,-1 1-1,1 0 0,-1 0 0,1-1 0,-1 1 0,1 1 0,0-1 0,0 0 0,0 0 1,-1 1-1,1 0 0,1-1 0,-1 1 0,0 0 0,0 0 0,1 0 0,-1 0 0,-1 3 0,-4 5 124,0 0 0,0 1-1,2 0 1,-1 0-1,2 0 1,-1 0-1,1 1 1,1 0-1,-3 17 1,5-24-166,1-1 0,-1 0 0,1 1 0,0-1 1,1 1-1,-1-1 0,1 0 0,-1 1 0,1-1 0,1 0 0,-1 1 0,0-1 0,1 0 0,0 0 0,0 0 1,0 0-1,1-1 0,-1 1 0,1 0 0,0-1 0,0 0 0,0 0 0,1 0 0,-1 0 0,1 0 0,-1-1 1,1 1-1,6 2 0,7 1-32,0 0 1,1-1-1,-1-1 1,1 0-1,18 0 1,-21-3-406,0 1 0,0 1 0,0 0 0,-1 1 0,1 0 0,-1 1 0,22 11 0,-34-14 393,0 0 0,0-1 0,0 1 1,0 0-1,-1 0 0,1 1 0,0-1 0,-1 0 0,0 0 1,0 1-1,1-1 0,-2 1 0,1-1 0,0 1 0,0-1 0,-1 1 1,1 0-1,-1-1 0,0 1 0,0 0 0,0-1 0,0 1 1,0 0-1,-1 3 0,0 5 425,1-10 202,2-31 459,26-40-1279,-23 59-190,1-1 0,-1 1 0,-1-1 0,0 0 0,-1 0 0,0-1 0,1-16 0,-32 55 2030,21-19-1436,0 0 1,1 1-1,0 0 1,1 0-1,0 1 1,0-1-1,1 1 1,0 0-1,0 0 1,-2 13-1,6-20-197,1-1-1,-1 0 0,0 0 0,1 1 0,0-1 0,-1 0 0,1 0 0,0 0 0,-1 1 1,1-1-1,0 0 0,0 0 0,0 0 0,0 0 0,0 0 0,0-1 0,0 1 0,1 0 1,-1 0-1,0-1 0,0 1 0,0-1 0,1 1 0,-1-1 0,0 0 0,1 1 0,-1-1 1,1 0-1,1 0 0,52 10 101,-44-9-93,19 4 3,50 7-96,110 3-1,-190-15 112,1 0 1,0 0-1,-1 0 1,1 0-1,-1 0 0,1 0 1,-1 0-1,1 0 1,-1-1-1,1 1 1,-1 0-1,1 0 0,-1 0 1,1-1-1,-1 1 1,0 0-1,1-1 1,-1 1-1,1 0 0,-1-1 1,0 1-1,1 0 1,-1-1-1,0 1 1,1-1-1,-1 1 0,0-1 1,0 1-1,1-1 1,-1 1-1,0-1 1,0 1-1,0-1 0,-2-22 1310,-18-19 98,-40-38-863,41 57-470,2-1 1,-21-34-1,37 58-125,1-1 0,0 1 0,-1-1 0,1 0 0,0 1 0,0-1 0,-1 1 0,1-1 0,0 0 0,0 1 0,0-1 0,0 1 0,0-1 0,0 0 0,0 1-1,0-1 1,0 0 0,0 1 0,0-1 0,0 0 0,0 1 0,1-1 0,-1 1 0,0-1 0,0 0 0,1 1 0,-1-1 0,1 0 0,20-8-615,46 9-1318,-36 0 713,26-5-2936,1-6-3502</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2:36.322"/>
    </inkml:context>
    <inkml:brush xml:id="br0">
      <inkml:brushProperty name="width" value="0.025" units="cm"/>
      <inkml:brushProperty name="height" value="0.025" units="cm"/>
    </inkml:brush>
  </inkml:definitions>
  <inkml:trace contextRef="#ctx0" brushRef="#br0">1 43 13773,'12'90'3743,"-5"-42"-3317,-4-33-343,0 18 30,2-1 0,2 0-1,0-1 1,23 59-1,-28-87-27,-1 0-1,1 0 0,-1 0 0,1 0 1,0 0-1,0 0 0,0 0 1,1 0-1,-1-1 0,1 1 1,-1-1-1,1 0 0,0 0 0,0 0 1,0 0-1,0 0 0,0 0 1,0-1-1,0 0 0,1 1 1,-1-1-1,0-1 0,1 1 0,-1 0 1,1-1-1,-1 0 0,1 1 1,0-2-1,-1 1 0,1 0 1,-1-1-1,1 1 0,-1-1 0,0 0 1,1 0-1,-1 0 0,0-1 1,4-1-1,6-4 364,0-1 1,0 0-1,-1-1 1,0 0 0,-1-1-1,0 0 1,16-21-1,-5 4 21,-1-2 0,-2 0 1,28-56-1,-38 66-388,-1 0 1,-1 0 0,-1 0 0,-1-1-1,0 0 1,-1 0 0,1-37-1,-7 56-3278,-5 10 808,-6 19-2170,10-23 2666,-13 25-6472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2:36.791"/>
    </inkml:context>
    <inkml:brush xml:id="br0">
      <inkml:brushProperty name="width" value="0.025" units="cm"/>
      <inkml:brushProperty name="height" value="0.025" units="cm"/>
    </inkml:brush>
  </inkml:definitions>
  <inkml:trace contextRef="#ctx0" brushRef="#br0">0 112 9289,'0'0'1174,"6"11"396,19 34-754,-24-42-868,1-1-1,0 1 0,-1 0 1,1-1-1,0 0 0,0 1 0,1-1 1,-1 0-1,0 0 0,1 0 1,-1 0-1,1-1 0,0 1 0,-1-1 1,1 0-1,0 1 0,0-1 1,0 0-1,0-1 0,0 1 0,0 0 1,0-1-1,0 0 0,0 0 1,0 0-1,0 0 0,1 0 0,-1-1 1,0 1-1,0-1 0,0 0 0,0 0 1,0 0-1,-1 0 0,6-3 1,-2 1-452,0 0 1,-1-1-1,1 0 1,-1 0 0,0 0-1,0 0 1,-1-1-1,1 0 1,-1 0 0,0 0-1,0 0 1,-1-1-1,1 0 1,4-11 0,-2-15-1201,-6-5 3985,0 35-1992,0 0 1,0 0-1,-1 0 1,1 0-1,-1 0 1,1-1 0,-1 1-1,0 0 1,0 0-1,0 1 1,0-1-1,0 0 1,0 0-1,0 0 1,0 1-1,-1-1 1,1 0-1,-1 1 1,0-1 0,1 1-1,-1 0 1,0 0-1,0-1 1,0 1-1,1 0 1,-1 1-1,0-1 1,-4-1-1,4 3-203,1-1 0,-1 1-1,1-1 1,0 1-1,-1 0 1,1-1-1,0 1 1,0 0 0,0 0-1,-1 0 1,1 0-1,0 0 1,0 0-1,0 1 1,1-1 0,-1 0-1,0 0 1,0 1-1,1-1 1,-1 0-1,0 1 1,1-1 0,0 1-1,-1-1 1,1 1-1,0 2 1,-11 42 1100,10-41-966,1 0 1,-1 0-1,1 0 0,0 0 0,0 0 1,1 7-1,-1-11-189,0 0-1,1 0 1,-1 0 0,1 0-1,-1 0 1,1 0 0,-1-1-1,1 1 1,-1 0 0,1 0-1,0-1 1,-1 1-1,1 0 1,0-1 0,-1 1-1,1-1 1,0 1 0,0-1-1,0 1 1,0-1 0,0 1-1,0-1 1,-1 0 0,1 0-1,0 1 1,0-1-1,0 0 1,0 0 0,0 0-1,0 0 1,0 0 0,0 0-1,0 0 1,0 0 0,0-1-1,0 1 1,2-1 0,7-2 87,0-1 1,1 0-1,-1 0 1,-1-1-1,1 0 1,-1-1 0,1 0-1,8-9 1,-10 9-127,0 0 0,0 0 1,0 1-1,1 0 0,0 0 0,0 1 1,0 0-1,1 0 0,-1 1 1,12-2-1,-20 5 0,0 0 0,0 0 0,0 0 0,0 0 0,0 0 0,0 0-1,0 0 1,1 0 0,-1 0 0,0 0 0,0 0 0,0 1 0,0-1 0,0 1 0,-1-1 0,1 1 0,0-1 0,0 1 0,0-1 0,0 1 0,0 0 0,-1-1 0,1 1 0,0 0 0,-1 0-1,1-1 1,0 1 0,0 2 0,6 30 179,-7-30-83,0 0 0,0 0 1,0 0-1,1 0 0,-1 0 0,1 0 0,0 0 1,0 0-1,0-1 0,3 6 0,-3-7-3,0-1-1,0 1 0,0 0 0,0-1 1,0 1-1,1-1 0,-1 1 0,0-1 0,0 0 1,0 1-1,1-1 0,-1 0 0,0 0 1,0 0-1,1 0 0,-1 0 0,0 0 1,1 0-1,-1-1 0,0 1 0,0 0 1,0-1-1,1 1 0,-1-1 0,2 0 1,27-15 842,-20 10-1116,55-31 1130,-30 26-2254,0 11-3673,-30 3 203,0 1-3507</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2:37.199"/>
    </inkml:context>
    <inkml:brush xml:id="br0">
      <inkml:brushProperty name="width" value="0.025" units="cm"/>
      <inkml:brushProperty name="height" value="0.025" units="cm"/>
    </inkml:brush>
  </inkml:definitions>
  <inkml:trace contextRef="#ctx0" brushRef="#br0">0 68 7015,'0'-8'2765,"1"-27"-133,-1 34-2533,0 0 0,0 0 0,0 0 1,0 0-1,0 0 0,0 0 0,1 0 0,-1 1 1,0-1-1,0 0 0,1 0 0,-1 0 1,0 0-1,1 0 0,-1 1 0,1-1 0,-1 0 1,1 0-1,-1 1 0,1-1 0,0 0 1,-1 1-1,1-1 0,0 1 0,-1-1 0,1 1 1,0-1-1,0 1 0,0-1 0,-1 1 0,1 0 1,0-1-1,0 1 0,0 0 0,0 0 1,0 0-1,0 0 0,0 0 0,-1 0 0,1 0 1,0 0-1,0 0 0,0 0 0,0 0 1,0 0-1,0 1 0,0-1 0,-1 0 0,1 1 1,0-1-1,0 1 0,0-1 0,-1 1 0,1-1 1,0 1-1,0-1 0,-1 1 0,1 0 1,-1-1-1,1 1 0,-1 0 0,1 0 0,-1-1 1,1 1-1,-1 0 0,1 0 0,-1 0 1,0 0-1,1 1 0,4 24 450,-1-1 0,-1 1 1,-2 0-1,0 0 0,-5 45 0,1-43-190,2 0-1,1 1 1,1-1-1,8 46 0,-8-70-330,0-1-1,-1 0 0,1 0 1,1 1-1,-1-1 0,0 0 0,1 0 1,-1 0-1,1-1 0,0 1 0,0 0 1,0-1-1,1 1 0,-1-1 1,0 0-1,1 1 0,0-1 0,-1 0 1,6 2-1,-5-3 9,0 0 0,-1-1 1,1 1-1,0-1 0,0 0 0,-1 0 0,1 0 1,0 0-1,0 0 0,-1 0 0,1-1 1,0 1-1,0-1 0,-1 0 0,1 0 0,-1 0 1,1 0-1,-1-1 0,1 1 0,-1-1 0,0 1 1,1-1-1,1-2 0,8-6 53,-1-1-1,0 0 1,-1 0-1,-1-1 1,0-1-1,0 1 1,-1-1-1,-1-1 1,0 1-1,8-26 1,-7 15-363,-2-1 1,-1 0-1,0 0 1,-2 0-1,0-42 1,-3 67 156,0 0 0,0 0 0,0 0 0,0 0 0,0 0 0,0 0 0,0 1 1,0-1-1,-1 0 0,1 0 0,0 0 0,0 0 0,0 0 0,0 0 0,0 0 0,0 0 0,0 1 0,0-1 1,0 0-1,0 0 0,0 0 0,0 0 0,-1 0 0,1 0 0,0 0 0,0 0 0,0 0 0,0 0 0,0 0 0,0 0 1,0 0-1,0 0 0,-1 0 0,1 0 0,0 0 0,0 0 0,0 0 0,0 0 0,0 0 0,0 0 0,0 0 1,-1 0-1,1 0 0,0 0 0,0 0 0,0 0 0,0 0 0,0 0 0,0 0 0,0 0 0,0 0 0,-1 0 0,1 0 1,0 0-1,0 0 0,0 0 0,0 0 0,0-1 0,0 1 0,0 0 0,0 0 0,0 0 0,0 0 0,0 0 1,0 0-1,-7 9-4024,2 9-2596</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2:38.759"/>
    </inkml:context>
    <inkml:brush xml:id="br0">
      <inkml:brushProperty name="width" value="0.025" units="cm"/>
      <inkml:brushProperty name="height" value="0.025" units="cm"/>
    </inkml:brush>
  </inkml:definitions>
  <inkml:trace contextRef="#ctx0" brushRef="#br0">0 559 7175,'0'0'2317,"9"4"16,-5-2-2172,-2-1-36,0 1 0,1-1-1,-1 0 1,1 1 0,0-1 0,-1-1 0,1 1 0,0 0 0,0-1 0,-1 1 0,1-1 0,0 0 0,0 0 0,0 0 0,0 0 0,-1 0 0,1-1 0,0 1 0,0-1 0,0 0 0,-1 0 0,1 0 0,-1 0 0,1 0 0,-1 0 0,1-1-1,-1 0 1,5-3 0,1-4 44,1-1 0,-2 0 0,1-1 0,-2 0 0,1 0-1,-1 0 1,-1-1 0,0 1 0,-1-1 0,5-20 0,-3 3 672,-2 0-1,-1-1 1,-1-41 0,-2 71-831,1 0-1,-1-1 1,0 1-1,0 0 0,0 0 1,0-1-1,0 1 1,0 0-1,0-1 0,0 1 1,0 0-1,0-1 1,0 1-1,-1 0 0,1 0 1,0-1-1,0 1 1,0 0-1,0-1 0,0 1 1,-1 0-1,1 0 1,0-1-1,0 1 0,0 0 1,-1 0-1,1 0 1,0-1-1,0 1 0,-1 0 1,1 0-1,0 0 1,0 0-1,-1-1 0,1 1 1,0 0-1,0 0 1,-1 0-1,1 0 0,0 0 1,-1 0-1,1 0 0,0 0 1,-1 0-1,1 0 1,-1 0-1,-11 12 25,5 3 106,1 1 0,1 1 0,0-1 1,1 1-1,1-1 0,1 1 0,0 0 1,1 0-1,1 1 0,3 30 0,-3-46-119,1 0 0,-1 0-1,1 0 1,0 0-1,-1 0 1,1-1 0,0 1-1,0 0 1,0 0-1,0 0 1,0-1 0,1 1-1,-1-1 1,1 1 0,-1-1-1,1 1 1,-1-1-1,1 0 1,0 0 0,-1 0-1,1 0 1,0 0 0,0 0-1,0 0 1,0 0-1,0-1 1,0 1 0,0-1-1,0 0 1,0 1 0,0-1-1,0 0 1,0 0-1,0 0 1,4-1 0,-1 0 43,0 0 1,0 0-1,0-1 0,1 0 1,-2 0-1,1 0 1,0 0-1,0-1 1,-1 1-1,1-1 1,-1-1-1,8-6 0,-6 3-26,0 0-1,-1 0 0,0-1 0,0 0 0,0 0 0,-1 0 0,0-1 1,-1 1-1,0-1 0,3-14 0,-2 0-147,-1 1 0,-1-1 0,-1-24-1,-4 34-260,-3 16 252,-4 11 81,10-14 27,-6 13 107,0 0 0,1 0 1,0 1-1,1-1 0,1 1 0,0 0 0,1 0 0,0 1 0,1-1 0,2 20 0,-1-32-87,1 0 0,0 0-1,0 0 1,0 0 0,1 0-1,-1 0 1,0-1 0,1 1-1,-1 0 1,1-1 0,0 1-1,-1-1 1,1 1 0,0-1-1,0 0 1,0 0 0,0 1-1,0-2 1,0 1 0,0 0-1,0 0 1,1-1 0,-1 1-1,0-1 1,0 1 0,0-1-1,1 0 1,-1 0 0,0 0-1,3-1 1,0 1-14,0 0 1,1 0-1,-1 0 0,0-1 1,0 0-1,0 0 0,0 0 1,0-1-1,0 1 0,0-1 1,0 0-1,5-4 0,-2-2 22,0-1-1,-1 0 0,0 0 0,0-1 0,-1 1 0,7-17 0,-10 19-15,0 0-1,0 0 0,1 0 1,0 0-1,0 1 0,1 0 1,0-1-1,0 2 0,0-1 0,1 1 1,0 0-1,0 0 0,0 0 1,14-7-1,-19 11-8,1 1 0,-1-1 1,1 1-1,-1-1 0,1 1 1,-1 0-1,1 0 0,-1-1 0,1 1 1,-1 0-1,1 0 0,-1 0 0,1 1 1,-1-1-1,0 0 0,1 0 1,-1 1-1,1-1 0,-1 1 0,1 0 1,-1-1-1,0 1 0,0 0 1,1 0-1,-1-1 0,0 1 0,2 2 1,-1 0 0,0 0 0,0 0 0,-1 0 1,1 1-1,-1-1 0,0 0 0,0 1 1,0-1-1,0 1 0,0-1 0,0 6 0,-1 8 29,1-1-1,-2 1 0,0 0 0,-4 19 0,2-25 72,-1 11 271,0-1 0,0 30 0,4-49-284,1-25 473,1 1 0,7-30-1,3-21-470,-10 46-54,8-63 40,-9 89-72,-1 0 0,1 0 1,-1 0-1,1 0 0,0 1 0,0-1 0,-1 0 0,1 1 0,0-1 0,0 0 0,0 1 0,0-1 0,0 1 0,0-1 0,0 1 1,0 0-1,0-1 0,0 1 0,0 0 0,0 0 0,0 0 0,0-1 0,0 1 0,2 1 0,39-1 9,-21 0 51,-8 0-25,-4-1-52,1 0-1,-1 1 1,0 0-1,1 1 1,-1 0-1,13 3 1,-19-4 11,-1 1 0,0 0 0,1 1 1,-1-1-1,0 0 0,0 1 1,0-1-1,0 1 0,0-1 0,0 1 1,0 0-1,-1 0 0,1 0 0,-1 0 1,1 0-1,-1 0 0,0 0 1,0 1-1,0-1 0,0 0 0,0 1 1,0-1-1,-1 1 0,1-1 0,-1 1 1,0-1-1,0 1 0,0-1 1,0 5-1,1 12 77,-2-1 0,1 1 0,-2-1 0,-1 1 0,0-1 1,-9 27-1,13-47-12,11-30 308,-2-1-1,7-37 0,-15 60-371,0 1 0,-1-1 0,-1 1-1,1-1 1,-1 0 0,-1 1 0,0-1 0,0 0 0,-1 1 0,0-1-1,-1 1 1,0 0 0,-6-13 0,8 23-15,0 0 0,1 0 0,-1 0 0,1 1 0,-1-1 0,1 0 0,0 0 0,-1 0 0,1 1 0,0-1 0,0 0 0,0 1 0,0-1 0,0 0 0,0 0 0,0 1 0,0-1 0,0 0 0,0 0-1,1 1 1,-1-1 0,1 0 0,-1 0 0,1 0 0,-1 1 0,1-1 0,0 0 0,0 0 0,-1 0 0,1 0 0,1 1 0,3 1 30,0 0 0,0 0 0,1 0 0,-1-1 0,1 1 1,-1-1-1,1-1 0,0 1 0,0-1 0,0 0 0,0 0 0,0-1 0,0 0 0,0 0 0,-1 0 0,11-2 0,-5 0 11,1 0 0,-1 0 1,0-1-1,0-1 0,-1 0 0,1 0 0,17-11 0,-20 10-12,-1 0 0,-1-1-1,1 0 1,-1-1-1,0 1 1,0-1-1,7-12 1,-10 15-8,0 0-1,-1-1 1,0 1 0,0-1-1,0 1 1,-1-1 0,1 1 0,-1-1-1,0 0 1,0 0 0,-1 0 0,1 1-1,-1-1 1,0 0 0,-1-5-1,0 9 0,1 0 0,0 1 0,0-1 0,0 1 0,-1-1 0,1 1 0,0-1 0,-1 1 0,1-1 0,-1 1 0,1-1 0,0 1 0,-1 0 0,1-1-1,-1 1 1,1 0 0,-1-1 0,1 1 0,-1 0 0,1-1 0,-1 1 0,0 0 0,1 0 0,-1 0 0,1 0 0,-1 0 0,0 0 0,1-1 0,-1 1-1,1 0 1,-1 1 0,0-1 0,1 0 0,-1 0 0,1 0 0,-2 0 0,-19 9-214,14-2 219,1 0-1,0 1 1,0 0-1,0 0 1,1 1-1,0 0 1,1-1-1,0 1 1,0 1-1,1-1 1,0 1-1,1-1 1,0 1 0,1 0-1,0-1 1,0 1-1,1 0 1,0 0-1,3 16 1,-2-23 17,0-1 0,0 0 0,1 1 1,-1-1-1,1 0 0,-1 0 0,1 0 1,0 0-1,0 0 0,0 0 0,0-1 0,0 1 1,1 0-1,-1-1 0,0 0 0,1 0 1,-1 0-1,1 0 0,-1 0 0,1 0 0,-1 0 1,1-1-1,0 1 0,-1-1 0,1 0 1,0 0-1,-1 0 0,5-1 0,2 1 32,-1 0-1,1-1 0,-1-1 1,1 1-1,-1-1 1,0-1-1,15-6 0,-4-1-87,-2-1 0,1 0-1,-1-2 1,-1 0 0,0-1-1,-1 0 1,0-1 0,-1-1-1,-1 0 1,16-27 0,-30 46-167,-6 7 197,1 1-1,0 1 1,1-1-1,0 1 1,1 0-1,0 0 1,-3 21-1,8-32 32,-1 0 0,0-1 1,1 1-1,-1 0 0,1 0 0,-1-1 0,1 1 0,-1-1 0,1 1 0,0 0 0,-1-1 0,1 1 0,0-1 0,-1 1 0,1-1 0,0 1 1,0-1-1,0 0 0,-1 1 0,1-1 0,0 0 0,0 0 0,0 0 0,0 0 0,-1 0 0,1 1 0,0-1 0,0-1 0,0 1 1,0 0-1,0 0 0,-1 0 0,1 0 0,0-1 0,0 1 0,0 0 0,-1-1 0,1 1 0,1-1 0,38-14 453,-4-11-523,-1-2 0,-1-1 0,-2-2-1,43-50 1,-57 61-197,-30 70-189,12-50 433,-6 13 161,1 0-1,1 0 0,1 1 0,-5 26 0,8-38-157,0 0 0,0 0 0,0 0 0,0 0 0,0 0 0,0 0 0,0 0 0,0 0 0,1 0 0,-1 0 0,1 0 0,0 0 0,-1 0 0,1 0 0,0-1 0,0 1 0,0 0 0,1 0 0,-1-1 0,0 1 0,1-1 0,-1 1 0,1-1 0,-1 1 0,1-1-1,-1 0 1,1 0 0,0 0 0,0 0 0,0 0 0,-1 0 0,1 0 0,0-1 0,0 1 0,0-1 0,0 0 0,0 1 0,0-1 0,1 0 0,-1 0 0,0 0 0,2-1 0,1 2-291,0-2-1,0 1 1,0-1-1,0 0 1,0 0-1,0 0 1,-1 0-1,1-1 1,0 0-1,-1 0 1,7-4-1,-7 3-451,-1 1 0,1-2 0,-1 1-1,1 0 1,-1-1 0,0 1 0,0-1 0,-1 0-1,1 0 1,-1 0 0,0 0 0,3-6 0,4-23-7006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25.564"/>
    </inkml:context>
    <inkml:brush xml:id="br0">
      <inkml:brushProperty name="width" value="0.025" units="cm"/>
      <inkml:brushProperty name="height" value="0.025" units="cm"/>
    </inkml:brush>
  </inkml:definitions>
  <inkml:trace contextRef="#ctx0" brushRef="#br0">21 0 15919,'0'0'5029,"-20"54"-4292,20-39-417,11-2-224,4-2 0,7-6-801,0-5-1505,3 0-416,-3-8-481,-7-11-1089,2 3-449</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2:39.116"/>
    </inkml:context>
    <inkml:brush xml:id="br0">
      <inkml:brushProperty name="width" value="0.025" units="cm"/>
      <inkml:brushProperty name="height" value="0.025" units="cm"/>
    </inkml:brush>
  </inkml:definitions>
  <inkml:trace contextRef="#ctx0" brushRef="#br0">1 23 12876,'0'-1'315,"0"0"1,0 0-1,0 1 0,0-1 0,1 0 1,-1 0-1,0 0 0,1 1 0,-1-1 0,1 0 1,-1 0-1,1 1 0,-1-1 0,1 1 1,-1-1-1,1 0 0,0 1 0,-1-1 0,1 1 1,0-1-1,0 1 0,-1-1 0,1 1 1,0 0-1,0-1 0,-1 1 0,2 0 0,35-5 2974,-30 5-3149,1 0-1,-1 1 0,0 0 0,0 0 0,0 0 0,0 1 0,0 0 0,7 4 1,-11-4-138,0 0 1,0 0-1,0 0 1,0 1-1,0-1 1,-1 1-1,1 0 1,-1-1 0,0 1-1,0 0 1,0 1-1,0-1 1,0 0-1,-1 1 1,1-1 0,-1 0-1,0 1 1,0 0-1,0-1 1,-1 1-1,1 0 1,-1-1 0,0 1-1,0 0 1,0 0-1,-1 5 1,-3 6 45,0 1 0,-1-1 0,-1 0 0,0 0 0,-9 15 0,8-18 416,1 1-1,1 0 0,0 1 1,-5 18-1,10-31-424,-1 1 0,1-1 0,0 0 0,0 0 0,0 0 0,0 1 0,0-1 0,0 0 0,1 0 0,-1 1 0,0-1 0,1 0 0,-1 0 0,1 0 0,-1 0 0,1 0 0,-1 0 0,1 0 0,0 0 0,-1 0 0,1 0 0,0 0 0,0 0 0,0 0 0,0 0-1,1 1 1,1-1 11,0 1-1,0-1 1,1 0-1,-1 0 0,0 0 1,0-1-1,0 1 0,1-1 1,-1 0-1,4 0 0,6 0 5,-1-1 0,1-1-1,-1 0 1,23-7-1,38-21-935,-69 27 499,1 1-1,-1-1 0,0 0 1,-1 0-1,1 0 0,0-1 1,-1 1-1,4-6 0,-6 9 93,0-1 0,-1 0 0,1 0 0,-1 1 0,1-1-1,-1 0 1,0 0 0,1 0 0,-1 0 0,0 1-1,1-1 1,-1 0 0,0 0 0,0 0 0,0 0 0,0 0-1,0 0 1,0 0 0,0 0 0,0 0 0,0 0 0,-1 0-1,1 1 1,0-1 0,0 0 0,-1 0 0,1 0 0,-1 0-1,1 1 1,-1-1 0,1 0 0,-1 0 0,1 1 0,-2-2-1,-21-14-9493</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2:39.459"/>
    </inkml:context>
    <inkml:brush xml:id="br0">
      <inkml:brushProperty name="width" value="0.025" units="cm"/>
      <inkml:brushProperty name="height" value="0.025" units="cm"/>
    </inkml:brush>
  </inkml:definitions>
  <inkml:trace contextRef="#ctx0" brushRef="#br0">0 75 6054,'0'0'19122,"60"29"-18321,5-38-545,10-5-160,3-6 0,-1-8-1313,5-5-5702</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05.966"/>
    </inkml:context>
    <inkml:brush xml:id="br0">
      <inkml:brushProperty name="width" value="0.025" units="cm"/>
      <inkml:brushProperty name="height" value="0.025" units="cm"/>
    </inkml:brush>
  </inkml:definitions>
  <inkml:trace contextRef="#ctx0" brushRef="#br0">0 0 10794,'0'0'10042,"4"15"-9418,3 33-76,3 89 0,-5-56-437,-3-47-160,2 11-226,-3-15-2775,-1-30 2873,-1 0 0,1 0-1,0 1 1,0-1 0,0 0 0,-1 0 0,1 1-1,0-1 1,0 0 0,-1 0 0,1 0 0,0 0 0,0 1-1,-1-1 1,1 0 0,0 0 0,0 0 0,-1 0-1,1 0 1,0 0 0,-1 0 0,1 0 0,0 0 0,-1 0-1,1 0 1,0 0 0,0 0 0,-1 0 0,1 0-1,0 0 1,-1 0 0,1 0 0,0 0 0,0 0 0,-1-1-1,1 1 1,-1 0-575,-13-4-5147</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06.419"/>
    </inkml:context>
    <inkml:brush xml:id="br0">
      <inkml:brushProperty name="width" value="0.025" units="cm"/>
      <inkml:brushProperty name="height" value="0.025" units="cm"/>
    </inkml:brush>
  </inkml:definitions>
  <inkml:trace contextRef="#ctx0" brushRef="#br0">13 178 12492,'-2'-9'1719,"0"2"-1565,0-1 875,0 0 1,0 0-1,1-1 0,0-15 1,1 21-847,0 0 0,0 1 0,1-1 0,-1 0 0,1 0 0,0 1 0,0-1 0,0 0 0,0 1-1,0-1 1,1 1 0,-1-1 0,1 1 0,-1 0 0,1 0 0,0-1 0,0 1 0,0 1 0,0-1 0,1 0 0,2-2 0,11-4-63,0 1 0,1 0 0,0 1 0,1 0-1,0 2 1,-1 0 0,1 1 0,0 1 0,1 0 0,-1 2 0,0 0 0,35 5 0,-48-4-131,-1-1-1,1 1 1,-1 0 0,1 0 0,-1 1 0,0 0 0,0-1 0,0 1 0,0 0-1,0 1 1,0-1 0,0 1 0,-1 0 0,0 0 0,1 0 0,-1 0 0,0 1-1,0-1 1,4 8 0,-6-8 13,0 0 0,1 0 0,-2 0 0,1 0-1,0 1 1,-1-1 0,1 0 0,-1 0 0,0 1 0,0-1 0,0 0-1,-1 0 1,1 1 0,-1-1 0,1 0 0,-1 0 0,0 0-1,-1 0 1,1 0 0,0 0 0,-1 0 0,0 0 0,1 0 0,-1-1-1,0 1 1,-1-1 0,-3 4 0,-4 5 227,-2 0 0,-24 17 0,33-25-98,-1-1 0,0 1 0,0-1 0,0 0 1,0 0-1,-1 0 0,1-1 0,0 1 0,-1-1 0,1 0 0,-1 0 0,0 0 0,1-1 0,-7 0 0,11 0-125,0 0 1,-1 0-1,1 0 0,0-1 0,0 1 1,-1 0-1,1 0 0,0 0 1,0 0-1,0-1 0,-1 1 0,1 0 1,0 0-1,0-1 0,0 1 0,0 0 1,-1 0-1,1-1 0,0 1 1,0 0-1,0 0 0,0-1 0,0 1 1,0 0-1,0 0 0,0-1 0,0 1 1,0 0-1,0-1 0,0 1 0,0 0 1,0-1-1,0 1 0,0 0 1,0 0-1,0-1 0,0 1 0,0 0 1,1 0-1,-1-1 0,0 1 0,0 0 1,0 0-1,0-1 0,1 1 1,8-13-323,-4 10 180,1 0 1,0 0-1,-1 1 0,1 0 0,0 0 0,0 0 0,0 0 0,1 1 0,-1 0 0,0 1 0,0-1 0,1 1 1,-1 0-1,0 1 0,0 0 0,1 0 0,10 3 0,-9-2 42,-1 0 0,0 0 0,0 1 1,0 0-1,0 0 0,0 1 0,0 0 0,-1 0 0,0 0 0,0 1 1,0 0-1,0 0 0,-1 0 0,7 10 0,-10-13 65,0 1 0,0 0 0,-1 0 0,1 0 0,-1-1 0,0 1 0,0 1 0,0-1 0,0 0 0,-1 0 0,1 0 0,-1 0 0,0 1 0,1-1 0,-1 0 0,-1 0 0,1 1 0,-1-1 0,1 0 0,-1 0 0,-2 5 1,1-3 112,-1 0 1,0-1-1,0 1 1,-1-1 0,1 0-1,-1 0 1,0-1-1,0 1 1,0-1 0,-1 1-1,-8 4 1,-8 2 539,0 0-1,-1-1 1,0-1 0,-41 8 0,34-10-411,-1-1 1,1-2-1,-1-1 1,-40-2-1,59-3-592,9-2-3860,19-5-7270,1 7 1777</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06.979"/>
    </inkml:context>
    <inkml:brush xml:id="br0">
      <inkml:brushProperty name="width" value="0.025" units="cm"/>
      <inkml:brushProperty name="height" value="0.025" units="cm"/>
    </inkml:brush>
  </inkml:definitions>
  <inkml:trace contextRef="#ctx0" brushRef="#br0">0 152 13901,'0'0'12017,"10"-1"-11766,1-2-210,0 0 0,0-1 0,0 0 0,0 0 0,-1-1 0,0-1 0,0 0 0,-1 0 0,1-1 0,-1 0 0,-1-1 1,15-15-1,23-42 71,-56 80-149,1 0 0,0 1 0,2 0 0,-1 0 0,2 1 0,0 0 0,1 0 0,1 1 0,0-1 0,2 1 1,-1 18-1,2-33 40,1-1-1,1 0 1,-1 1 0,0-1 0,1 1 0,-1-1 0,1 1 0,0-1 0,-1 0 0,1 0 0,0 1 0,1-1-1,-1 0 1,0 0 0,0 0 0,1 0 0,0 0 0,-1 0 0,1-1 0,0 1 0,0 0 0,0-1 0,0 1-1,0-1 1,0 0 0,0 0 0,0 0 0,1 0 0,-1 0 0,0 0 0,1-1 0,-1 1 0,0-1-1,1 1 1,-1-1 0,1 0 0,-1 0 0,1 0 0,2-1 0,5 1 26,0-1-1,0-1 1,0 1-1,-1-1 1,1-1 0,-1 0-1,0 0 1,18-10-1,-15 6-2,-1-1-1,1 0 0,-1-1 1,0 0-1,-1-1 0,14-16 1,-19 20-12,-1-1 1,1 1 0,-1-1 0,0 0 0,-1 0-1,0 0 1,0 0 0,0 0 0,-1-1 0,0 1-1,-1-1 1,0 0 0,1-10 0,-3 22-74,0 1-1,0-1 1,-1 1 0,1-1 0,-1 0 0,0 0 0,-4 6 0,-4 12 46,7-16 8,1 0 1,0 1-1,0-1 1,1 0-1,0 1 1,0-1-1,0 1 1,1 12-1,0-17 9,0-1 0,1 0 0,-1 1 0,1-1 1,-1 0-1,1 0 0,-1 0 0,1 1 0,0-1 0,0 0 0,-1 0 0,1 0 0,0 0 0,0 0 0,0 0 1,0 0-1,0-1 0,2 2 0,0-1 11,0 1-1,0-1 1,0-1 0,-1 1-1,1 0 1,0-1 0,1 1 0,-1-1-1,0 0 1,0 0 0,3-1-1,-1 1-161,-1 0 0,1-1 0,-1 0 0,1 0 0,-1-1 0,1 1 0,-1-1 0,0 0 0,0 0 0,0 0 0,6-4 0,-8 4-287,1 0-1,-1-1 0,0 1 1,1 0-1,-1-1 1,0 0-1,-1 1 0,1-1 1,0 0-1,1-5 1,4-17-5209</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07.322"/>
    </inkml:context>
    <inkml:brush xml:id="br0">
      <inkml:brushProperty name="width" value="0.025" units="cm"/>
      <inkml:brushProperty name="height" value="0.025" units="cm"/>
    </inkml:brush>
  </inkml:definitions>
  <inkml:trace contextRef="#ctx0" brushRef="#br0">0 0 16624,'0'0'8167</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07.761"/>
    </inkml:context>
    <inkml:brush xml:id="br0">
      <inkml:brushProperty name="width" value="0.025" units="cm"/>
      <inkml:brushProperty name="height" value="0.025" units="cm"/>
    </inkml:brush>
  </inkml:definitions>
  <inkml:trace contextRef="#ctx0" brushRef="#br0">1 73 14382,'0'0'7361,"7"10"-6870,-3-5-425,0 0-1,-1 1 1,1-1-1,-1 1 1,-1 0-1,1 0 1,-1 0-1,0 0 1,0 1-1,0-1 1,-1 0-1,0 1 1,-1-1-1,1 10 1,-5 48 190,-2 70 0,6-132-247,0 1-1,0 0 1,0-1 0,0 1-1,1 0 1,-1-1 0,1 1-1,0-1 1,0 1 0,0-1-1,0 1 1,0-1-1,0 0 1,1 1 0,-1-1-1,1 0 1,2 2 0,-3-2 7,1-1 1,0 0-1,0 0 1,-1 0-1,1 0 1,0-1-1,0 1 1,0 0-1,0-1 1,0 0-1,0 1 1,0-1-1,0 0 1,0 0-1,0 0 1,0 0-1,4-1 1,0 0 16,1-1 0,-1 0 1,0 0-1,1-1 0,-1 0 1,0 0-1,0-1 0,-1 1 1,1-1-1,-1 0 1,0-1-1,6-5 0,0-3-118,-1 0-1,0-1 1,-1-1-1,0 0 0,-1 0 1,-1 0-1,-1-1 1,0 0-1,-1 0 1,4-19-1,-2-5-391,-1 0-1,-2 0 1,-2-45 0,-3 105 51,-2-1 0,0 1 1,-6 20-1,-5 30 511,12-49-48,1 1 0,1 0 0,6 42 0,2-10-2900,-5-39 1270,0 6-1904,-3-1-869</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08.106"/>
    </inkml:context>
    <inkml:brush xml:id="br0">
      <inkml:brushProperty name="width" value="0.025" units="cm"/>
      <inkml:brushProperty name="height" value="0.025" units="cm"/>
    </inkml:brush>
  </inkml:definitions>
  <inkml:trace contextRef="#ctx0" brushRef="#br0">58 72 12844,'0'0'5413,"-52"-49"-2658,46 39-1346,6 6-288,6-1-576,13 1-545,6 4 0,9 0 32,2 0-385,6 0-2017,1 0-1505,-1 8-578,0-3-4291</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08.498"/>
    </inkml:context>
    <inkml:brush xml:id="br0">
      <inkml:brushProperty name="width" value="0.025" units="cm"/>
      <inkml:brushProperty name="height" value="0.025" units="cm"/>
    </inkml:brush>
  </inkml:definitions>
  <inkml:trace contextRef="#ctx0" brushRef="#br0">117 1 14638,'0'0'2018,"-11"0"-38,4 0-1788,1 0 0,-1 1 0,1-1 0,-1 2 0,1-1 0,-1 1 0,-8 3-1,12-4-134,1 0-1,-1 1 1,0 0-1,0 0 0,1-1 1,-1 2-1,1-1 1,0 0-1,-1 0 0,1 1 1,0-1-1,0 1 1,1 0-1,-1-1 0,1 1 1,-1 0-1,1 0 1,0 0-1,0 0 0,0 0 1,-1 6-1,2-8-42,0 0 0,0 0 0,0 0-1,0 0 1,0 0 0,0 0 0,0-1-1,0 1 1,0 0 0,0 0 0,1 0 0,-1 0-1,0 0 1,1 0 0,-1-1 0,0 1-1,1 0 1,-1 0 0,1 0 0,-1-1 0,1 1-1,0 0 1,-1-1 0,1 1 0,0 0-1,-1-1 1,1 1 0,0-1 0,0 1 0,1-1-1,1 2 30,1-1-1,-1 0 0,1 0 1,-1 0-1,1-1 0,0 1 0,0-1 1,3 0-1,5 0 41,0-1 0,0-1 0,0 1 0,14-5 0,-13 0-56,0 0 1,-1 0-1,19-12 1,22-12-37,-53 29 0,1 1 0,-1 0 1,1 0-1,0 0 0,-1 0 0,1 0 0,-1 0 0,1 0 0,-1 0 0,1 0 0,0 0 1,-1 1-1,1-1 0,-1 0 0,1 0 0,-1 0 0,1 1 0,-1-1 0,1 0 1,-1 1-1,1-1 0,-1 0 0,1 1 0,-1-1 0,0 1 0,1-1 0,-1 1 0,0-1 1,1 1-1,-1-1 0,0 1 0,1-1 0,-1 1 0,0-1 0,0 1 0,0-1 1,0 1-1,0-1 0,1 1 0,-1 0 0,0-1 0,0 1 0,0-1 0,0 1 0,-1 0 1,3 42 90,-1-21 20,-1-21-91,1 1 0,0-1-1,0 1 1,-1-1 0,1 1 0,0-1 0,0 1 0,0-1-1,0 0 1,1 1 0,-1-1 0,0 0 0,1 0 0,-1 0-1,0 0 1,1 0 0,-1 0 0,1 0 0,-1-1 0,1 1-1,0-1 1,-1 1 0,1-1 0,0 1 0,-1-1 0,1 0-1,0 0 1,0 0 0,-1 0 0,1 0 0,0 0 0,-1 0-1,1-1 1,0 1 0,-1-1 0,3 0 0,4-1-412,0 0-1,0 0 1,0-1 0,0 0 0,-1 0 0,9-5-1,15-14-5000,2-3-3919</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08.999"/>
    </inkml:context>
    <inkml:brush xml:id="br0">
      <inkml:brushProperty name="width" value="0.025" units="cm"/>
      <inkml:brushProperty name="height" value="0.025" units="cm"/>
    </inkml:brush>
  </inkml:definitions>
  <inkml:trace contextRef="#ctx0" brushRef="#br0">75 356 11659,'0'0'1863,"-9"1"-475,5-1-1232,-1 0-66,1 1 1,-1-1-1,1 1 0,0 0 1,-1 0-1,1 0 1,-4 3-1,6-4-67,1 1 0,-1 0 0,1 0 1,-1 1-1,1-1 0,0 0 0,-1 0 0,1 1 0,0-1 0,0 1 1,0-1-1,0 1 0,0-1 0,1 1 0,-1-1 0,0 1 0,1 0 1,-1 0-1,1-1 0,-1 1 0,1 0 0,0 0 0,0-1 0,0 5 0,0-4 14,0 0-1,-1 1 1,2-1-1,-1 0 1,0 0-1,0 0 0,1 1 1,-1-1-1,1 0 1,0 0-1,0 0 0,-1 0 1,1 0-1,1 0 1,-1 0-1,0 0 1,0 0-1,1 0 0,-1-1 1,1 1-1,-1 0 1,3 1-1,0-2 140,0 1 0,0 0 1,0-1-1,1 0 0,-1 0 0,0 0 1,1 0-1,-1-1 0,1 1 0,7-2 0,-6 0-24,1 0-1,-1 0 0,1-1 1,-1 0-1,0 0 0,1-1 0,-1 1 1,0-1-1,-1-1 0,1 1 1,0-1-1,-1 0 0,0-1 0,0 1 1,0-1-1,-1 0 0,1 0 1,-1 0-1,5-9 0,3-4-51,-1 0-1,-1-1 1,0-1-1,12-35 1,-21 51-94,1-1 5,0 0 1,-1 0 0,0 0-1,1-1 1,-2 1 0,1 0-1,0-1 1,-1 1 0,-1-6 0,1 11-13,-1 0 0,1 0 0,-1 0 0,0-1 0,1 1 0,-1 0 0,1 0 0,-1 0 0,0 0 0,1 0 0,-1 1 0,0-1 0,1 0 0,-1 0 0,1 0 0,-1 0 0,0 1 0,1-1 0,-1 0 0,1 1 0,-1-1 0,1 0 0,-1 1 0,1-1 0,-1 1 0,0 0 0,-7 7 16,0 0 0,1 1 0,0-1-1,0 2 1,1-1 0,0 1 0,-7 16 0,10-19 40,0 0-1,0 1 1,1 0-1,0-1 1,0 1-1,1 0 1,0 0 0,0 0-1,1 0 1,0 0-1,2 15 1,-1-20-42,0 0 0,0 0 0,1 1 0,0-1 0,-1 0 0,1 0 0,0 0 0,1-1 0,-1 1 0,0 0 0,1-1 0,0 0 0,-1 1-1,1-1 1,0 0 0,0 0 0,0-1 0,0 1 0,1-1 0,-1 1 0,0-1 0,1 0 0,-1 0 0,8 0 0,7 2 26,0 0 0,1-2-1,24-1 1,-40 0-38,8 0 2,0-2 0,0 0 0,0 0 0,0-1 0,-1 0 0,1-1 0,-1 0 0,0 0 0,0-1 0,9-7 0,-13 9 2,0-1 1,-1 0-1,1 0 0,-1 0 1,0-1-1,0 0 0,0 0 0,-1 0 1,0 0-1,0-1 0,0 0 1,-1 0-1,0 0 0,0 0 1,0 0-1,-1-1 0,2-7 1,-3 14-11,-1-1 0,0 0 0,0 1 0,0-1 0,0 0 0,0 0 1,0 1-1,0-1 0,0 0 0,0 1 0,0-1 0,0 0 1,0 1-1,0-1 0,-1 0 0,1 0 0,0 1 0,-1-1 1,1 1-1,0-1 0,-1 0 0,1 1 0,-1-1 0,1 1 1,-1-1-1,1 1 0,-1-1 0,1 1 0,-1-1 0,1 1 1,-2-1-1,-24 2-158,20 1 146,-1 1-1,1-1 1,0 1 0,0 0 0,0 1 0,-7 5 0,9-5 22,-1 1 1,1 1-1,0-1 1,0 0 0,0 1-1,1 0 1,0 0-1,-3 7 1,5-12 0,0 1 0,1-1 0,-1 1 0,1-1 0,-1 1-1,1-1 1,0 1 0,0-1 0,-1 1 0,1-1 0,0 1 0,0 0 0,0-1 0,1 1 0,-1-1 0,0 1 0,1-1 0,-1 1 0,1-1 0,-1 1 0,1-1 0,0 0 0,-1 1 0,1-1 0,0 0 0,0 1 0,0-1 0,0 0-1,0 0 1,0 0 0,0 0 0,1 0 0,-1 0 0,0 0 0,1 0 0,-1-1 0,0 1 0,1 0 0,2 0 0,6 2 11,0 0-1,0-1 1,0 0 0,1-1 0,-1 0-1,0 0 1,1-1 0,-1 0 0,0-1-1,1-1 1,-1 1 0,0-2-1,0 1 1,11-5 0,-8 1 31,0-1 0,-1 1 0,0-2 0,0 0 0,0 0-1,-1-1 1,-1-1 0,0 0 0,14-17 0,-9 8 4,-1 0 0,-1-1 0,-1-1-1,-1 0 1,-1-1 0,-1 0 0,-1-1 0,0 0 0,-2 0-1,-1 0 1,-1-1 0,1-24 0,-4 47-54,-1 0 0,0 1 0,0-1 0,0 0 0,1 1 0,-1-1 0,0 0 0,0 0 0,0 1 0,0-1 0,-1 0 0,1 0 0,0 1 0,0-1 0,0 0 0,0 1 0,-1-1 0,1 0 0,0 1 0,-1-1 0,1 0 0,-1 1 1,1-1-1,0 1 0,-1-1 0,1 1 0,-1-1 0,0 1 0,1-1 0,-1 1 0,1-1 0,-1 1 0,0 0 0,1-1 0,-1 1 0,0 0 0,1 0 0,-1-1 0,0 1 0,1 0 0,-1 0 0,0 0 0,0 0 0,1 0 0,-1 0 0,0 0 0,1 0 0,-1 0 0,0 0 0,0 1 0,1-1 0,-1 0 0,0 0 0,1 1 0,-2 0 0,-3 1-15,0 0 0,1 1 0,-1 0 0,1 0 0,-1 0 0,-6 6 0,1 3 31,0-1-1,0 1 0,1 0 0,0 1 0,2 0 0,-1 1 0,1-1 0,1 1 0,-8 27 0,12-36-8,1 0 1,0 1-1,0-1 0,0 0 0,1 1 1,-1-1-1,1 0 0,1 1 0,-1-1 1,1 0-1,0 1 0,0-1 0,0 0 1,1 0-1,-1 0 0,2 0 1,-1 0-1,0 0 0,1 0 0,0-1 1,0 1-1,0-1 0,0 0 0,1 0 1,0 0-1,0 0 0,0-1 0,0 0 1,1 0-1,8 5 0,-4-3-557,1-1 0,-1 0 0,1 0 0,-1-1-1,1-1 1,16 3 0,17-4-6441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25.892"/>
    </inkml:context>
    <inkml:brush xml:id="br0">
      <inkml:brushProperty name="width" value="0.025" units="cm"/>
      <inkml:brushProperty name="height" value="0.025" units="cm"/>
    </inkml:brush>
  </inkml:definitions>
  <inkml:trace contextRef="#ctx0" brushRef="#br0">1 1 5317,'0'0'9177,"8"8"-8643,0 1-397,-6-6-94,1 1-1,0-1 1,0 0 0,0 0 0,1 0 0,-1-1 0,1 1 0,-1-1-1,1 1 1,7 2 0,-10-5 10,0 1 0,1 0 0,-1 0 1,0 0-1,0 0 0,0 0 0,0 0 0,0 0 0,0 1 0,0-1 0,0 0 0,-1 1 1,1-1-1,0 0 0,-1 1 0,1-1 0,-1 0 0,1 1 0,-1-1 0,0 1 0,0 2 1,1 38 1940,-1-20-1014,1-12-356,2 20 373,-3-29-931,0-1-1,0 1 1,0 0 0,0 0 0,1-1-1,-1 1 1,0 0 0,0-1-1,1 1 1,-1 0 0,0-1 0,1 1-1,-1-1 1,1 1 0,-1-1-1,1 1 1,-1-1 0,1 1 0,-1-1-1,1 1 1,-1-1 0,1 1-1,0-1 1,-1 0 0,1 1 0,0-1-1,-1 0 1,1 0 0,1 1-1,-2 2-69,0 0-1,0 1 0,-1-1 0,1 0 1,-1 1-1,1-1 0,-1 0 0,-2 4 1,-2 4 86,0 0 0,-1 0 0,-11 16 1,15-24-44,0-1 0,0 1 0,0-1 0,0 1 0,0-1 1,-1 0-1,1 0 0,-1 0 0,1 0 0,-1 0 0,0-1 1,0 1-1,0-1 0,0 0 0,0 0 0,0 0 0,0 0 1,-6 0-1,9-3-721,0 0 0,0-1 0,0 1-1,0-1 1,0 1 0,1-1 0,-1 1 0,1-1 0,-1 1 0,1 0 0,0-1 0,1-2 0,13-16-7838</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10.301"/>
    </inkml:context>
    <inkml:brush xml:id="br0">
      <inkml:brushProperty name="width" value="0.025" units="cm"/>
      <inkml:brushProperty name="height" value="0.025" units="cm"/>
    </inkml:brush>
  </inkml:definitions>
  <inkml:trace contextRef="#ctx0" brushRef="#br0">0 169 15471,'0'-4'241,"0"-1"1,0 1 0,1 0-1,-1-1 1,1 1 0,0-1-1,0 1 1,0 0 0,1 0-1,0 0 1,-1 0 0,1 0-1,1 0 1,-1 0 0,0 0-1,1 1 1,0-1 0,0 1-1,0 0 1,0 0 0,1 0-1,-1 0 1,1 1 0,0-1-1,5-2 1,3-3-110,0 0 0,1 1 1,0 0-1,1 1 0,-1 0 0,1 1 1,0 1-1,0 0 0,1 1 0,-1 0 0,1 2 1,16-1-1,-30 2-135,1 0-1,-1 1 1,0-1 0,0 1-1,0 0 1,0-1 0,0 1 0,0 0-1,0 0 1,0-1 0,0 1-1,0 0 1,0 0 0,0 0 0,-1 0-1,1 0 1,0 0 0,-1 0-1,1 0 1,-1 1 0,1-1 0,-1 0-1,0 0 1,1 0 0,-1 1-1,0-1 1,0 0 0,0 0 0,0 1-1,0-1 1,0 0 0,0 0-1,0 1 1,0-1 0,-1 0 0,1 0-1,-1 2 1,-14 50 123,-9-5-36,17-37-52,0 1 0,1 1 0,1-1 1,0 1-1,1 0 0,0 0 0,1 0 0,-3 24 0,6-35-18,0-1 1,0 0-1,1 1 0,-1-1 0,1 0 1,-1 0-1,1 0 0,-1 1 1,1-1-1,0 0 0,-1 0 0,1 0 1,0 0-1,0 0 0,0 0 0,0 0 1,0 0-1,0-1 0,0 1 0,0 0 1,0-1-1,1 1 0,-1 0 0,0-1 1,0 1-1,1-1 0,-1 0 0,0 1 1,0-1-1,1 0 0,-1 0 0,0 0 1,1 0-1,-1 0 0,3-1 0,3 1 91,0 0 0,0-1 0,0 0 0,1 0 0,12-4 0,-3-4-47,0 0 1,0-1 0,-1 0 0,0-2-1,0 0 1,-2-1 0,1 0-1,-2-1 1,0 0 0,-1-1 0,0-1-1,-1 0 1,-1 0 0,14-30-1,-23 43-72,0 1-1,0-1 1,0 0-1,0 1 1,-1-1-1,1 0 1,-1 0-1,0 1 1,0-1-1,0-4 0,0 7 11,0 0-1,0-1 1,0 1-1,0 0 1,0 0-1,0 0 1,0 0-1,-1-1 1,1 1-1,0 0 1,0 0-1,0 0 1,0 0-1,0 0 0,0-1 1,0 1-1,-1 0 1,1 0-1,0 0 1,0 0-1,0 0 1,0 0-1,0 0 1,-1 0-1,1-1 1,0 1-1,0 0 1,0 0-1,0 0 0,-1 0 1,1 0-1,0 0 1,0 0-1,0 0 1,0 0-1,-1 0 1,1 0-1,0 0 1,0 0-1,0 0 1,0 0-1,-1 1 1,1-1-1,0 0 0,0 0 1,-1 0-1,-13 16-219,7-4 220,0 0 0,1 0 1,0 1-1,1 0 1,0 0-1,1 1 1,0 0-1,2-1 1,-1 1-1,2 0 0,-1 23 1,2-35 16,0 0-1,0-1 1,0 1 0,0 0-1,1 0 1,-1-1 0,0 1 0,1 0-1,0 0 1,-1-1 0,1 1-1,0-1 1,0 1 0,0-1-1,0 1 1,0-1 0,0 1 0,0-1-1,0 0 1,0 0 0,1 1-1,-1-1 1,1 0 0,2 1 0,-1 0 28,1-1 1,-1-1 0,1 1 0,-1 0-1,1-1 1,-1 0 0,1 1 0,-1-1 0,1-1-1,-1 1 1,7-2 0,1 0 58,0-2 0,0 1-1,0-1 1,-1-1 0,0 1 0,0-2 0,12-8-1,-13 8-50,-1 0 0,0 0 0,-1-1 0,0 0 0,0 0-1,0-1 1,-1 0 0,0 0 0,0-1 0,-1 0 0,0 1 0,-1-2-1,0 1 1,0 0 0,-1-1 0,0 0 0,-1 0 0,0 0-1,0-12 1,-1 21-51,-1 0 0,0 0-1,0 0 1,0 0-1,0 0 1,0 1 0,0-1-1,0 0 1,0 0-1,-1 0 1,1 0 0,0 0-1,-1 0 1,1 0-1,0 0 1,-1 0 0,1 1-1,-1-1 1,1 0-1,-1 0 1,0 1 0,1-1-1,-1 0 1,0 1-1,1-1 1,-1 0 0,0 1-1,0-1 1,1 1-1,-1-1 1,0 1 0,0 0-1,0-1 1,0 1 0,0 0-1,0 0 1,0-1-1,0 1 1,0 0 0,0 0-1,0 0 1,1 0-1,-3 1 1,0-1-20,0 1-1,0 0 1,1 0 0,-1 0 0,0 0 0,0 0-1,1 1 1,-1-1 0,1 1 0,0 0 0,-1-1-1,1 1 1,-3 4 0,-33 46-80,36-49 108,-1 0 0,1 1 0,1-1 0,-1 1 0,1-1 0,-1 1 0,1-1 1,0 1-1,0 0 0,0 0 0,1-1 0,0 1 0,-1 0 0,2 6 0,-1-9 3,1 0 0,0 0 0,-1-1 0,1 1 0,0-1 0,-1 1 0,1-1 0,0 1 0,0-1 0,0 1 0,0-1 0,-1 0 0,1 1 0,0-1 0,0 0 0,0 0 0,0 1 0,0-1 0,0 0 0,0 0 0,0 0 0,0 0 0,0-1 0,0 1 0,0 0 0,-1 0 0,1 0 0,2-1 0,27-7 163,-18 2-178,-1 0 0,1 0 0,-1-1 1,0-1-1,-1 0 0,0 0 0,0-1 0,-1 0 1,0-1-1,0 0 0,13-21 0,-29 46-275,0-1-1,1 1 0,-8 29 1,13-43 279,0 1 0,1 0 1,-1 0-1,0 0 0,1 0 0,-1 0 1,1 0-1,0 0 0,-1 0 0,1 0 1,0 0-1,0 1 0,0-1 0,1 0 1,-1 0-1,0 0 0,1 0 0,0 0 1,-1 0-1,1 0 0,0 0 0,0-1 1,0 1-1,0 0 0,0 0 1,0-1-1,1 1 0,-1 0 0,1-1 1,1 2-1,2-1 13,1 0-1,0 0 1,0-1 0,0 1 0,0-1-1,0-1 1,0 1 0,0-1-1,8 0 1,40-4-71,-40 2-346,1 1-1,0 1 1,0 0-1,26 4 1,-39-4 394,-1 1 1,1 0-1,-1 0 0,1 0 1,-1 0-1,1 0 1,-1 0-1,0 0 1,0 1-1,1-1 1,-1 0-1,0 1 1,0-1-1,1 4 0,-1-4 31,-1-1-1,0 1 1,0 0-1,1 0 1,-1 0-1,0 0 1,1-1-1,-1 1 0,1 0 1,-1 0-1,1-1 1,0 1-1,-1 0 1,1-1-1,0 1 1,-1-1-1,1 1 0,0 0 1,0-1-1,-1 0 1,1 1-1,0-1 1,0 0-1,0 1 0,0-1 1,0 0-1,-1 0 1,1 0-1,0 1 1,0-1-1,0 0 1,0 0-1,0 0 0,0-1 1,0 1-1,0 0 1,-1 0-1,1 0 1,0-1-1,0 1 1,0 0-1,0-1 0,-1 1 1,1-1-1,0 1 1,0-1-1,-1 1 1,1-1-1,0 0 0,-1 1 1,1-1-1,0 0 1,-1 1-1,1-1 1,-1-1-1,5-3 62,-2 0 0,1 0 0,-1 0-1,1-1 1,-2 1 0,1-1 0,0 0 0,-1 0 0,0 0-1,-1 0 1,2-9 0,2-71 398,-5 78-350,4 6-131,1 1 1,-1 1-1,1-1 0,-1 0 1,1 1-1,-1 0 0,9 1 0,-7-1 15,12 1-154,32-2-1404,-30-8-1994,-19 8 3111,0 0 0,0 0 1,0 0-1,-1 0 0,1 0 1,0 0-1,-1 0 1,1-1-1,-1 1 0,1 0 1,-1 0-1,1-1 0,-1 1 1,0 0-1,1-2 0,-1-21-7792</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10.640"/>
    </inkml:context>
    <inkml:brush xml:id="br0">
      <inkml:brushProperty name="width" value="0.025" units="cm"/>
      <inkml:brushProperty name="height" value="0.025" units="cm"/>
    </inkml:brush>
  </inkml:definitions>
  <inkml:trace contextRef="#ctx0" brushRef="#br0">1 0 5125,'0'0'19795</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11.084"/>
    </inkml:context>
    <inkml:brush xml:id="br0">
      <inkml:brushProperty name="width" value="0.025" units="cm"/>
      <inkml:brushProperty name="height" value="0.025" units="cm"/>
    </inkml:brush>
  </inkml:definitions>
  <inkml:trace contextRef="#ctx0" brushRef="#br0">291 8 14221,'0'0'9124,"-10"-3"-8115,-2 1-903,0 1 1,0 0 0,0 0 0,-1 1 0,1 1-1,0 0 1,0 1 0,0 0 0,0 1-1,0 0 1,1 1 0,-14 6 0,12-5-23,-46 21 70,56-25-153,1 0 1,-1 1-1,0 0 1,0 0-1,1 0 1,-1 0-1,1 0 1,-1 0-1,1 0 0,0 1 1,0 0-1,0-1 1,0 1-1,1 0 1,-3 4-1,4-7-1,0 1 0,0-1 0,0 1 0,0 0 0,0-1 0,0 1 0,0-1 0,0 1 0,0-1 0,1 1 0,-1-1 0,0 1 0,0 0 0,1-1 0,-1 1 0,0-1 0,1 0 0,-1 1 0,0-1 0,1 1 0,-1-1 0,0 1 0,1-1 0,-1 0 0,1 1 0,-1-1 0,1 0 0,-1 0 0,1 1 0,-1-1 0,1 0 0,0 0 0,22 6 41,-19-5-34,137 18-313,-106-17-176,-1 2 0,0 1 0,0 2 0,0 1 0,54 21 1,-85-28 446,0 0 0,0 0 0,0 1 0,0-1-1,0 1 1,0 0 0,-1 0 0,1 0 0,-1 0 0,1 0 0,-1 1 0,0-1 0,0 1 0,0-1 0,0 1 0,0 0 0,-1 0 0,1 0 0,-1 0 0,0 0 0,0 0 0,0 0 0,0 4 0,-1-4 92,0 1-1,-1-1 1,0 0 0,0 0 0,0 0-1,0 0 1,0 0 0,0 0 0,-1 0-1,0 0 1,1 0 0,-1 0 0,0-1-1,0 1 1,-1-1 0,1 0 0,0 1-1,-1-1 1,0 0 0,1-1 0,-1 1-1,-6 3 1,-11 5 622,0 0 1,-1-2-1,0 0 0,0-1 1,-1-1-1,0-1 0,0-1 1,0-1-1,-1-1 0,1-1 0,-40-3 1,60 2-708,0 0 0,0-1 0,1 1 0,-1-1-1,0 1 1,0-1 0,1 1 0,-1-1 0,0 0 0,1 0 0,-1 0 0,1 0 0,-1 0 0,1 0 0,-1 0 0,1 0 0,0-1 0,0 1 0,-1 0-1,1-1 1,0 1 0,0-1 0,0 0 0,-1-2 0,2 3-192,0-1 0,0 1 0,0-1 0,0 0 0,0 1 0,0-1 0,0 1 0,0-1-1,0 1 1,1-1 0,-1 1 0,1-1 0,-1 1 0,1-1 0,-1 1 0,1 0 0,0-1 0,0 1 0,0 0 0,0-1-1,0 1 1,0 0 0,0 0 0,0 0 0,0 0 0,0 0 0,1 0 0,1-1 0,26-14-5807,6 2-3235</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11.426"/>
    </inkml:context>
    <inkml:brush xml:id="br0">
      <inkml:brushProperty name="width" value="0.025" units="cm"/>
      <inkml:brushProperty name="height" value="0.025" units="cm"/>
    </inkml:brush>
  </inkml:definitions>
  <inkml:trace contextRef="#ctx0" brushRef="#br0">82 0 19827,'0'0'2370,"-49"72"-1313,35-33-96,3 3-32,5 2-481,5-1-31,1-1-193,0-1-128,7-3 0,1-5-96,-2-2-961,-3-10-929,-3-11-1793</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11.755"/>
    </inkml:context>
    <inkml:brush xml:id="br0">
      <inkml:brushProperty name="width" value="0.025" units="cm"/>
      <inkml:brushProperty name="height" value="0.025" units="cm"/>
    </inkml:brush>
  </inkml:definitions>
  <inkml:trace contextRef="#ctx0" brushRef="#br0">1 406 14990,'0'0'8675,"3"-8"-7645,-2 5-974,0 1 0,0-1 0,0 1 0,0 0 0,0-1 0,1 1 0,0 0 0,-1 0 0,1 0-1,0 0 1,0 0 0,0 0 0,0 0 0,0 1 0,3-2 0,1 0 69,1 1-1,-1 0 1,0 0-1,1 0 1,0 1 0,12-1-1,19-1 281,-1-2 0,41-11 0,-62 12-351,0-2-1,-1 0 1,0 0 0,-1-1 0,1-1-1,-1 0 1,20-17 0,-11 7-17,-2-1 0,0-1 0,25-32 0,-40 44-25,0 0 1,0 0 0,-1-1-1,0 0 1,-1 0 0,0 0-1,0-1 1,-1 0 0,0 1-1,0-1 1,-2 0 0,1 0 0,0-11-1,-2 21-17,0 0 0,0 0 1,0-1-1,0 1 0,0 0 0,0 0 0,0 0 0,0 0 0,0-1 0,0 1 0,0 0 0,0 0 0,0 0 0,0 0 1,0-1-1,0 1 0,0 0 0,0 0 0,0 0 0,0 0 0,0 0 0,0-1 0,-1 1 0,1 0 0,0 0 1,0 0-1,0 0 0,0 0 0,0 0 0,0-1 0,0 1 0,-1 0 0,1 0 0,0 0 0,0 0 0,0 0 1,0 0-1,-1 0 0,1 0 0,0 0 0,0 0 0,0 0 0,0 0 0,-1 0 0,1 0 0,0 0 0,0 0 0,0 0 1,0 0-1,-1 0 0,1 0 0,0 0 0,0 0 0,0 0 0,0 0 0,0 0 0,-1 0 0,1 0 0,0 0 1,0 0-1,0 1 0,0-1 0,0 0 0,-1 0 0,1 0 0,0 0 0,0 0 0,-9 11-205,5 2 219,0 0 0,0 0 0,2 1 1,-1-1-1,2 1 0,0 0 0,1-1 1,0 1-1,0 0 0,2-1 0,5 25 1,-2-15-289,2 0 1,0-1-1,11 22 1,17 20-3342,-18-39-2509</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19.381"/>
    </inkml:context>
    <inkml:brush xml:id="br0">
      <inkml:brushProperty name="width" value="0.025" units="cm"/>
      <inkml:brushProperty name="height" value="0.025" units="cm"/>
    </inkml:brush>
  </inkml:definitions>
  <inkml:trace contextRef="#ctx0" brushRef="#br0">1210 177 7591,'0'0'-363,"-9"-8"1879,-23-16-661,-1 1 0,-56-30-1,66 41-415,-1 1-1,0 1 0,-1 1 1,0 1-1,-38-7 1,34 13-420,1 1 0,-1 1 0,1 1 0,-1 2 0,1 1 0,0 1 0,0 1 0,1 1 0,-1 2 0,2 1 0,-38 19 0,20-6 48,1 2 0,1 2 0,1 2 0,2 1 0,-61 61-1,81-71-33,1 0-1,2 1 1,0 0-1,1 2 0,1-1 1,1 2-1,1 0 0,1 1 1,1 0-1,1 0 0,2 1 1,0 0-1,2 0 1,1 1-1,-2 50 0,9 13 4,3-2 0,4 1 0,4-1 0,4-1-1,4 0 1,38 99 0,-48-155 42,1 0 1,2-1-1,0-1 0,2 0 0,1-1 1,2-1-1,0-1 0,25 25 0,-24-31-33,0-1-1,2-2 0,0 0 1,0-1-1,2-1 0,0-1 1,0-1-1,2-2 1,45 15-1,3-9 52,0-3 0,1-3 0,1-4 0,-1-3 0,103-8 0,-138 2-171,1-2-1,-1-2 1,-1-2-1,1-1 1,-1-3-1,69-28 1,-82 27 69,-1 0 0,-1-2 0,0-1 1,-1 0-1,-1-2 0,0-1 0,-2-1 0,0-1 1,-1 0-1,25-36 0,-15 10 69,-2-2 1,-2-2-1,-3 0 0,18-56 1,-10 10 303,25-136 1,-44 170-37,-3-1 0,-3 0 0,-3-80 0,-3 118-133,-2 0 0,-1 0 0,-2 0 0,0 1 0,-1-1 0,-2 1 0,0 1 0,-2-1 0,-1 2 0,-24-41 0,25 51-159,0 0 1,-1 1-1,-1 0 1,0 0 0,-1 2-1,0-1 1,0 2 0,-1 0-1,-1 0 1,1 2-1,-1-1 1,0 2 0,-1 0-1,0 1 1,0 0 0,-17-1-1,-27-3-99,1 3-1,-2 2 0,-63 5 1,47 0-94,63-1-416,-27 2-2520,39-2 2688,1 1 1,0-1 0,-1 1 0,1-1 0,0 1 0,0 0 0,0-1 0,-1 1 0,1 0 0,0 0-1,0 0 1,0 0 0,0 0 0,1 0 0,-1 0 0,-1 2 0,-6 17-9972</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19.869"/>
    </inkml:context>
    <inkml:brush xml:id="br0">
      <inkml:brushProperty name="width" value="0.025" units="cm"/>
      <inkml:brushProperty name="height" value="0.025" units="cm"/>
    </inkml:brush>
  </inkml:definitions>
  <inkml:trace contextRef="#ctx0" brushRef="#br0">1 1 12364,'0'0'1708,"9"8"-1067,33 38 354,-2 1 0,52 80 1,15 21-208,-39-66-565,-5-6-172,89 139 0,-149-211-376,8 18-1045,-9-7-2860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20.353"/>
    </inkml:context>
    <inkml:brush xml:id="br0">
      <inkml:brushProperty name="width" value="0.025" units="cm"/>
      <inkml:brushProperty name="height" value="0.025" units="cm"/>
    </inkml:brush>
  </inkml:definitions>
  <inkml:trace contextRef="#ctx0" brushRef="#br0">114 731 2883,'0'0'4409,"0"9"-3144,-1-3-897,-1 49 573,2-53-821,-1-1 0,1 0 0,0 1 0,0-1 0,0 1 0,0-1 0,0 0 0,1 1 0,-1-1 0,0 1 0,1-1 0,-1 0 0,1 1 0,-1-1 0,1 0 0,-1 0 0,1 1 0,0-1 0,0 0 0,0 0 0,0 0 0,0 0 0,0 0 0,0 0 0,0 0 0,0 0 0,0-1 0,0 1 0,1 0 0,-1-1 0,0 1 0,2 0 0,-2-1-30,0-1 0,-1 1 0,1 0-1,0-1 1,-1 1 0,1 0-1,0-1 1,-1 1 0,1-1 0,0 1-1,-1-1 1,1 0 0,-1 1-1,1-1 1,-1 1 0,1-1-1,-1 0 1,0 0 0,1 1 0,-1-1-1,0 0 1,0 0 0,1 1-1,-1-1 1,0 0 0,0 0 0,0 0-1,4-29 1174,-3 24-938,2-62 86,-2 0-1,-3-1 1,-4 1-1,-2 0 1,-3 1-1,-3 0 1,-3 1-1,-45-112 0,60 172-403,-1-2 15,0 0 0,-1 1 0,1-1 0,-2 1 0,1 0 0,-6-8 0,14 38-428,6-2 393,2-1 1,0 0-1,1-1 1,1 0-1,1-1 0,0 0 1,1-2-1,1 0 1,35 26-1,-19-20-69,-1-1 0,2-2-1,1-1 1,0-2 0,43 14 0,-50-21-1723,0-1 1,41 5 0,-16-9-4410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21.058"/>
    </inkml:context>
    <inkml:brush xml:id="br0">
      <inkml:brushProperty name="width" value="0.025" units="cm"/>
      <inkml:brushProperty name="height" value="0.025" units="cm"/>
    </inkml:brush>
  </inkml:definitions>
  <inkml:trace contextRef="#ctx0" brushRef="#br0">259 49 8200,'0'0'8258,"1"-8"-6218,2-26-460,-3 33-1556,0 1 1,0 0 0,0 0 0,0 0-1,0-1 1,0 1 0,0 0-1,-1 0 1,1-1 0,0 1 0,0 0-1,0 0 1,0-1 0,0 1-1,0 0 1,0 0 0,0 0 0,-1-1-1,1 1 1,0 0 0,0 0-1,0 0 1,0 0 0,0-1 0,-1 1-1,1 0 1,0 0 0,0 0-1,0 0 1,-1 0 0,1 0 0,0 0-1,0 0 1,-1 0 0,1-1 0,0 1-1,0 0 1,-1 0 0,1 0-1,0 0 1,0 0 0,0 0 0,-1 0-1,1 1 1,0-1 0,0 0-1,-1 0 1,1 0 0,0 0 0,0 0-1,0 0 1,-1 0 0,1 0-1,0 0 1,0 1 0,0-1 0,-1 0-1,1 0 1,0 0 0,0 0-1,0 1 1,-13 9 93,12-10-113,-37 41 152,1 2 0,2 1 0,-40 67 0,73-107-156,-5 6 8,1-2-4,1 0 0,-1 0 0,1 1 0,1-1 0,0 1 0,0 0 0,1 1 0,-5 18 0,8-27-10,0 0 0,1 0 0,-1 0 0,0 0 0,0 0 0,0 0 0,1 0 0,-1 0 0,0 0 0,1 0 0,-1 0 0,1-1-1,0 1 1,-1 0 0,1 0 0,-1 0 0,1-1 0,0 1 0,0 0 0,-1-1 0,1 1 0,0-1 0,0 1 0,0-1 0,0 1 0,0-1 0,0 1 0,-1-1 0,1 0 0,0 1 0,0-1 0,0 0 0,0 0 0,0 0 0,0 0 0,0 0 0,0 0 0,0 0 0,0 0 0,1-1 0,46-5-344,24-14-162,-58 14 415,0 1 0,0 1-1,1 0 1,0 2 0,-1-1-1,1 2 1,0 0 0,16 1-1,-27 0 50,-1 1-1,0-1 0,0 1 1,1 0-1,-1 1 0,0-1 1,0 0-1,0 1 0,0 0 0,-1 0 1,1 0-1,0 0 0,-1 0 1,1 0-1,-1 1 0,0-1 1,0 1-1,0-1 0,0 1 0,0 0 1,-1 0-1,1 0 0,-1 0 1,0 0-1,1 0 0,-1 1 1,-1-1-1,1 0 0,0 7 1,0-2 37,0-1 0,-1 1 0,0 0 0,-1 0 0,0-1 0,0 1 1,0 0-1,-1-1 0,0 1 0,0-1 0,-1 0 0,-4 9 1,-4 1 554,0-1 0,0 0 0,-2-1 0,-25 25 0,33-34-459,-1-1 0,0 0 0,0 0 0,0 0 0,-1-1 0,0 0-1,0 0 1,0-1 0,0 0 0,0 0 0,-1-1 0,1 0 0,-1 0 0,-14 1 0,21-3-169,0 0 0,0 0 0,0 0 0,0 0 0,0 0 0,0-1-1,0 1 1,0 0 0,0-1 0,0 1 0,0-1 0,0 1 0,0-1 0,0 1 0,1-1 0,-1 0 0,0 1 0,0-1-1,0 0 1,1 0 0,-1 0 0,1 1 0,-1-1 0,0 0 0,1 0 0,-1 0 0,1 0 0,0 0 0,-1 0 0,1-2-1,-3-35-3686,3 28 2680,0-36-4195</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21.829"/>
    </inkml:context>
    <inkml:brush xml:id="br0">
      <inkml:brushProperty name="width" value="0.025" units="cm"/>
      <inkml:brushProperty name="height" value="0.025" units="cm"/>
    </inkml:brush>
  </inkml:definitions>
  <inkml:trace contextRef="#ctx0" brushRef="#br0">1 78 11755,'0'0'6999,"4"11"-6289,3 20-288,0 0 0,-2 1 0,-2 0 0,0 0 0,-3 35 0,0-20-261,2-1 1,10 56-1,-12-101-135,0 0 0,0 1 1,0-1-1,0 0 0,1 0 0,-1 1 0,0-1 1,0 0-1,1 0 0,-1 0 0,1 0 0,-1 1 1,1-1-1,-1 0 0,1 0 0,0 0 0,0 0 1,-1 0-1,1 0 0,0 0 0,0-1 0,0 1 1,0 0-1,0 0 0,0-1 0,0 1 0,0 0 1,1-1-1,0 1 0,-1-2 4,1 0 0,-1 0 0,0 0 0,0 0 0,0 0 0,0 0 0,-1 0-1,1 0 1,0 0 0,0-1 0,-1 1 0,1 0 0,0 0 0,-1-1 0,0 1 0,1-1 0,-1 1 0,0 0 0,1-1 0,-1 1-1,0-1 1,0 1 0,0-1 0,-1 1 0,1-2 0,-1-13-144,0 1-1,-1-1 1,0 1-1,-2 0 1,-8-25-1,-1-6-89,13 44 102,0 5-186,1 2 268,0-1 1,0 0-1,0 0 0,1 0 1,-1 0-1,1 0 0,0 0 1,0 0-1,1 0 1,-1 0-1,1-1 0,0 0 1,0 1-1,0-1 0,0 0 1,1 0-1,-1-1 1,1 1-1,-1-1 0,1 0 1,0 0-1,0 0 0,0 0 1,0 0-1,0-1 0,1 0 1,6 1-1,-4-1 53,1 0-1,0 0 0,-1-1 1,1 0-1,0-1 0,-1 1 1,1-2-1,-1 1 0,1-1 1,-1 0-1,0 0 0,1-1 1,-1 0-1,-1-1 0,10-5 1,-1-2 73,0 0 1,0-2-1,-2 0 0,22-25 1,-30 32-80,0-1 1,0 0 0,0 0-1,-1 0 1,0-1 0,-1 0-1,1 1 1,-1-1 0,-1 0-1,0-1 1,0 1 0,1-16-1,-18 55-577,9-10 528,1 1 0,2-1 0,0 1 0,1 0-1,1 34 1,1-54 35,0 1 0,0-1 1,0 0-1,0 1 0,0-1 0,1 0 0,-1 1 1,1-1-1,-1 0 0,1 0 0,0 0 0,0 1 0,0-1 1,0 0-1,0 0 0,1 0 0,-1 0 0,1-1 1,-1 1-1,1 0 0,-1-1 0,1 1 0,0-1 1,0 1-1,0-1 0,0 0 0,0 0 0,0 0 0,0 0 1,0 0-1,1 0 0,-1 0 0,0-1 0,0 1 1,1-1-1,-1 0 0,0 0 0,1 0 0,-1 0 1,0 0-1,3-1 0,4 0 83,-1 0-1,0-1 1,1 0 0,-1-1 0,0 0-1,0 0 1,-1-1 0,1 0-1,-1 0 1,10-7 0,-1-2-32,0-1 1,-1 0 0,0-1-1,-1 0 1,0-1-1,-2-1 1,0 0 0,-1-1-1,15-32 1,-33 105-680,5-30 424,0 0 169,1 0 1,2 30 0,-1-54 32,0 0 0,0 0 0,0 0 1,0 0-1,0 1 0,0-1 0,1 0 0,-1 0 1,0 0-1,0 0 0,1 0 0,-1 0 0,1 0 1,-1 0-1,1 0 0,-1 0 0,1 0 1,0 0-1,-1 0 0,1-1 0,0 1 0,0 0 1,0 0-1,0-1 0,-1 1 0,1-1 0,0 1 1,0-1-1,0 1 0,0-1 0,0 1 0,1-1 1,-1 0-1,0 1 0,0-1 0,0 0 1,0 0-1,0 0 0,0 0 0,0 0 0,0 0 1,0 0-1,1-1 0,-1 1 0,0 0 0,0 0 1,1-2-1,3 1 34,-1-1-1,0 0 1,0 0 0,0 0 0,0 0-1,-1-1 1,1 0 0,0 0 0,-1 0-1,4-5 1,0-1-101,-1 0 0,-1-1 0,1 1 0,-2-1 0,6-15 0,-5 9-853,-1 0 0,0 0 0,-2 0 0,0 0 0,0 0 0,-2-23 0,-1 26 94,0 0 0,-1 0 1,0 1-1,-1-1 0,0 0 0,-1 1 0,0 0 0,-8-15 0,8 20 586,0 1 0,-1-1 0,1 1 0,-1 0-1,0 0 1,-1 0 0,0 1 0,-9-8 0,14 12 440,-1 0 0,1-1 0,-1 1 0,1 0 1,-1 0-1,0 1 0,1-1 0,-1 0 0,0 0 0,0 1 1,1-1-1,-1 1 0,0 0 0,0-1 0,0 1 1,0 0-1,0 0 0,0 0 0,1 1 0,-1-1 0,-3 1 1,3 0-80,1 0 0,-1 0 0,1 0 0,0 0 0,-1 0 0,1 0 0,0 0 1,0 1-1,0-1 0,0 0 0,0 1 0,0-1 0,0 1 0,1-1 1,-1 1-1,0-1 0,1 1 0,-1-1 0,0 4 0,1-2-101,-1 1 0,1-1 0,-1 1-1,1-1 1,0 1 0,0-1 0,1 1 0,-1 0-1,1-1 1,0 1 0,-1-1 0,2 1 0,-1-1-1,0 0 1,1 1 0,-1-1 0,1 0 0,0 0-1,0 0 1,0 0 0,1-1 0,4 5 0,-2-3-630,0-1-1,0-1 1,0 1 0,0-1 0,1 0 0,0 0 0,-1 0 0,12 1 0,18 0-5530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26.268"/>
    </inkml:context>
    <inkml:brush xml:id="br0">
      <inkml:brushProperty name="width" value="0.025" units="cm"/>
      <inkml:brushProperty name="height" value="0.025" units="cm"/>
    </inkml:brush>
  </inkml:definitions>
  <inkml:trace contextRef="#ctx0" brushRef="#br0">56 18 11211,'0'0'14157,"69"-12"-14093,-33 12 0,1 0-576,-3 0-706,-6-4-1280,-19 3-1698,-5 1-576</inkml:trace>
  <inkml:trace contextRef="#ctx0" brushRef="#br0" timeOffset="1">0 140 11243,'0'0'8231,"67"22"-6661,-22-23-929,6-9-417,10-5-160,-10-6-2466,1-2-5414</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22.871"/>
    </inkml:context>
    <inkml:brush xml:id="br0">
      <inkml:brushProperty name="width" value="0.025" units="cm"/>
      <inkml:brushProperty name="height" value="0.025" units="cm"/>
    </inkml:brush>
  </inkml:definitions>
  <inkml:trace contextRef="#ctx0" brushRef="#br0">62 77 8776,'0'0'10309,"-9"6"-10219,-26 21-52,34-26-37,-1 0 1,1 0-1,0 0 1,-1 1-1,1-1 1,0 0-1,0 1 1,0-1-1,0 1 1,0-1-1,1 1 1,-1-1-1,0 1 1,1 0-1,-1-1 1,1 1-1,-1 0 1,1 0-1,0-1 1,0 1-1,0 0 1,0-1-1,0 1 1,0 0-1,0 0 1,1-1-1,-1 1 1,1 0-1,-1-1 1,1 1-1,0 0 1,-1-1-1,1 1 1,0-1-1,2 3 1,0 0 6,1 1 0,0-1 0,0 0 1,0-1-1,1 1 0,-1-1 0,1 0 1,5 3-1,31 12-84,-31-14 1,0 1 1,-1-1-1,1 1 0,13 11 0,-19-13 59,-1 0 0,0 0 1,0 1-1,0-1 0,0 1 0,-1 0 0,1 0 0,-1 0 0,0 0 0,0 0 0,-1 0 0,1 0 0,-1 1 0,2 7 0,1 13 269,-2-1 0,0 0-1,-2 1 1,0-1 0,-7 41-1,6-53-109,-2 0 0,0 1-1,0-2 1,-1 1-1,0 0 1,-1-1 0,-1 0-1,1 0 1,-2 0 0,0-1-1,0 0 1,0 0-1,-11 9 1,16-17-93,0 0 0,0 0-1,0 0 1,0-1 0,0 1 0,0-1 0,-1 1-1,1-1 1,0 0 0,-1 0 0,0 0 0,1 0 0,-1-1-1,1 1 1,-1-1 0,0 1 0,-3-1 0,4 0-29,1-1 0,-1 1 0,0-1 0,0 0 0,0 1 0,0-1 0,1 0 0,-1 0 0,0 0 0,1 0 0,-1-1 0,1 1 0,0 0 0,-1 0 0,1-1 0,0 1 0,-1-1 1,0-2-1,-2-4-63,0 0 1,1 0-1,-1 0 1,2 0-1,-1-1 1,1 1-1,1-1 1,-2-16 0,2 14-62,1 0 0,0 0 1,0-1-1,1 1 1,1 0-1,-1 0 1,2 0-1,3-11 1,-2 15 99,-1 0 0,1 0 0,0 0 0,0 1 0,1 0 0,0 0 0,0 0 0,0 1 0,1-1 0,0 1 0,0 0 1,12-6-1,22-14 49,-8 5 95,39-31 0,-60 41-91,0 0 0,-1-1 0,0 1 0,-1-2 0,0 0 0,12-22 0,-13 20-25,-1-1 1,-1 1-1,-1-1 1,0 0 0,0 0-1,-2 0 1,0-1 0,-1 1-1,1-20 1,-3 34-26,0 0 0,1 1-1,-1-1 1,0 1 0,0-1 0,0 0 0,0 1 0,0-1 0,0 1 0,0-1 0,0 0-1,0 1 1,0-1 0,0 0 0,0 1 0,0-1 0,0 1 0,0-1 0,-1 0-1,1 1 1,0-1 0,0 1 0,-1-1 0,1 1 0,0-1 0,-1 1 0,1-1-1,-1 1 1,1-1 0,-1 1 0,1 0 0,-1-1 0,1 1 0,-1 0 0,1-1 0,-1 1-1,1 0 1,-1 0 0,1-1 0,-1 1 0,0 0 0,1 0 0,-1 0 0,1 0-1,-1 0 1,0 0 0,1 0 0,-1 0 0,0 0 0,1 0 0,-1 0 0,1 0 0,-1 0-1,0 0 1,1 1 0,-1-1 0,1 0 0,-1 0 0,1 1 0,-1-1 0,1 0-1,-1 1 1,1-1 0,-1 1 0,1-1 0,-1 1 0,-3 3-4,0-1 1,0 1 0,0 0-1,0-1 1,1 2-1,-5 7 1,4-5-1,0 0 0,0 1 0,1 0 0,0 0 0,1 0 0,0 0 0,0 0 0,1 0 1,0 1-1,0-1 0,1 0 0,0 1 0,0-1 0,3 10 0,-3-16 11,1-1 0,0 1-1,0-1 1,0 1 0,1-1 0,-1 0 0,0 0-1,0 1 1,1-1 0,-1 0 0,0 0 0,1 0-1,0 0 1,-1-1 0,1 1 0,-1 0-1,1-1 1,0 1 0,-1-1 0,1 1 0,0-1-1,0 0 1,-1 0 0,1 1 0,0-1 0,0-1-1,-1 1 1,1 0 0,0 0 0,0-1 0,3 0-1,1-1 25,0 1 0,1-1 0,-1-1 0,0 1 0,0-1 0,-1 0 0,9-6 0,145-135 145,-159 144-183,0-1 1,0 1 0,1-1 0,-1 1-1,0-1 1,0 1 0,1 0 0,-1-1-1,1 1 1,-1 0 0,0-1 0,1 1-1,-1 0 1,1-1 0,-1 1 0,1 0-1,-1 0 1,1 0 0,-1-1 0,1 1-1,-1 0 1,1 0 0,-1 0 0,1 0-1,-1 0 1,1 0 0,-1 0 0,1 0-1,-1 0 1,1 0 0,-1 0-1,1 0 1,-1 1 0,1-1 0,-1 0-1,1 0 1,-1 0 0,1 1 0,-1-1-1,1 0 1,-1 1 0,1-1 0,-1 0-1,0 1 1,1-1 0,-1 0 0,0 1-1,1 0 1,3 34-40,-4-32 46,-1 1 0,1-1 0,0 0 0,1 1 0,-1-1 0,0 0 0,1 1 0,0-1 0,0 0 0,0 1 0,0-1 0,0 0 0,1 0 0,2 5 0,0-6 13,-1 0-1,0-1 0,1 1 1,-1-1-1,1 0 0,-1 0 1,1 0-1,0 0 0,-1 0 1,1-1-1,0 0 0,0 0 1,-1 0-1,1 0 0,0-1 1,-1 1-1,1-1 0,0 0 1,5-2-1,7-3 73,0 0 0,27-17 0,-36 20-85,28-18 33,-23 13-183,0 1 1,1 0-1,0 1 1,0 0-1,18-5 0,-30 11 129,0 0 1,0 0-1,0 0 0,0 0 0,0 1 0,1-1 0,-1 0 1,0 0-1,0 1 0,0-1 0,0 1 0,0-1 0,0 1 0,0-1 1,0 1-1,0 0 0,-1-1 0,1 1 0,0 0 0,0 0 1,-1-1-1,1 1 0,0 0 0,-1 0 0,1 0 0,0 0 0,-1 0 1,0 0-1,1 0 0,-1 0 0,0 0 0,1 0 0,-1 1 1,0-1-1,0 0 0,0 0 0,0 0 0,0 0 0,0 2 0,0 61 283,-2-44-159,3 36 304,2 0 1,13 76-1,-13-118-401,-1-1-1,-1 1 1,0-1 0,-1 1-1,-1 0 1,-2 16 0,3-28 2,0 1 1,-1-1-1,1 1 0,-1-1 1,1 0-1,-1 1 0,0-1 1,0 0-1,0 0 1,0 1-1,-1-1 0,1 0 1,0 0-1,-1 0 1,0 0-1,1-1 0,-1 1 1,0 0-1,0-1 1,0 1-1,0-1 0,0 0 1,0 0-1,0 1 0,-1-1 1,1-1-1,0 1 1,-1 0-1,1 0 0,0-1 1,-1 0-1,1 1 1,-1-1-1,1 0 0,-1 0 1,1 0-1,-1-1 1,1 1-1,0 0 0,-1-1 1,1 0-1,-3-1 0,1 1-4,0-2 0,0 1 0,1 0-1,-1-1 1,1 1 0,0-1 0,-1 0-1,1 0 1,0-1 0,1 1 0,-1-1-1,1 1 1,-1-1 0,1 0 0,-2-4-1,-25-62 18,26 63-31,1-1 0,0 1 0,0 0 1,0-1-1,1 0 0,0 1 1,1-1-1,0 0 0,0 1 0,2-14 1,-1 16 3,1 0 1,0 1-1,-1-1 0,1 1 1,1 0-1,-1 0 0,1 0 1,-1 0-1,1 0 1,1 0-1,-1 1 0,0-1 1,1 1-1,-1 0 0,1 0 1,0 0-1,0 0 1,6-2-1,147-64-4713,-95 39-1794</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23.467"/>
    </inkml:context>
    <inkml:brush xml:id="br0">
      <inkml:brushProperty name="width" value="0.025" units="cm"/>
      <inkml:brushProperty name="height" value="0.025" units="cm"/>
    </inkml:brush>
  </inkml:definitions>
  <inkml:trace contextRef="#ctx0" brushRef="#br0">0 95 6502,'5'-54'8187,"-5"52"-7932,0 0 1,0 0-1,1 0 0,-1 1 0,0-1 1,1 0-1,-1 0 0,1 1 0,-1-1 1,1 0-1,0 1 0,-1-1 0,1 0 1,0 1-1,0-1 0,0 1 1,1 0-1,-1-1 0,0 1 0,0 0 1,1 0-1,-1 0 0,1-1 0,2 0 1,-3 2-237,0 1 0,1-1 0,-1 1 0,0 0 1,0-1-1,-1 1 0,1 0 0,0 0 1,0-1-1,0 1 0,0 0 0,-1 0 0,1 0 1,0 0-1,-1 0 0,1 0 0,-1 0 1,1 0-1,-1 0 0,0 1 0,1-1 0,-1 0 1,0 0-1,0 2 0,7 38 53,-6-34 32,3 42 93,-2 50 0,-2-54-60,8 70 0,-8-114-124,0 0 0,1 0 1,-1 1-1,0-1 1,0 0-1,1 0 1,-1 0-1,0 0 0,1 1 1,0-1-1,-1 0 1,1 0-1,-1 0 1,1 0-1,0 0 0,0 0 1,0 0-1,0-1 1,0 1-1,-1 0 1,1 0-1,1-1 0,-1 1 1,0 0-1,0-1 1,0 1-1,0-1 0,0 1 1,0-1-1,1 0 1,-1 0-1,0 1 1,0-1-1,1 0 0,-1 0 1,0 0-1,0 0 1,1 0-1,-1-1 1,0 1-1,0 0 0,0-1 1,1 1-1,-1 0 1,1-2-1,5 0 68,0-1 0,-1 0 0,0-1 0,0 0 1,0 0-1,9-7 0,26-29-61,-1-1 0,-3-2 0,-1-2 1,45-75-1,-80 119-568,5-11 769,-24 9-14350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23.830"/>
    </inkml:context>
    <inkml:brush xml:id="br0">
      <inkml:brushProperty name="width" value="0.025" units="cm"/>
      <inkml:brushProperty name="height" value="0.025" units="cm"/>
    </inkml:brush>
  </inkml:definitions>
  <inkml:trace contextRef="#ctx0" brushRef="#br0">4 1 11563,'0'0'3715,"-4"67"-2049,4-42-321,12-2-96,4-1-480,6 0-513,4-1-95,1-5-450,3-8-3010,-1-7-1505,-1-1-6983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24.191"/>
    </inkml:context>
    <inkml:brush xml:id="br0">
      <inkml:brushProperty name="width" value="0.025" units="cm"/>
      <inkml:brushProperty name="height" value="0.025" units="cm"/>
    </inkml:brush>
  </inkml:definitions>
  <inkml:trace contextRef="#ctx0" brushRef="#br0">0 1 13645,'0'0'7783,"20"54"-7559,-15-2 33,0 12 31,-2 2-128,0-1-96,1-5 0,4-10 0,1-9 0,2-11 0,1-9-608,0-11-1506,-3-6-2274,-4-4-2947</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24.742"/>
    </inkml:context>
    <inkml:brush xml:id="br0">
      <inkml:brushProperty name="width" value="0.025" units="cm"/>
      <inkml:brushProperty name="height" value="0.025" units="cm"/>
    </inkml:brush>
  </inkml:definitions>
  <inkml:trace contextRef="#ctx0" brushRef="#br0">1 245 11050,'0'0'4527,"9"7"-3107,-4-3-1118,-3-1-191,1-1-1,-1 1 1,1-1-1,0 0 1,-1 0-1,1 0 1,0 0-1,0-1 1,0 1-1,0-1 1,1 0-1,-1 1 1,0-2-1,1 1 1,-1 0-1,0-1 1,1 1 0,-1-1-1,1 0 1,-1 0-1,5-1 1,4-4 123,0 0 0,0-1 1,0 0-1,-1-1 0,0 0 1,0-1-1,-1 0 0,0 0 1,9-11-1,-7 7-143,-1-1 0,0 0-1,-1 0 1,0-1 0,-1 0 0,11-26-1,-18 36-72,0 0 0,-1 0 0,0-1 0,0 1 0,0 0-1,0 0 1,0 0 0,-1-1 0,0 1 0,0 0-1,0-1 1,-2-5 0,2 8-18,-1 1 0,0-1 0,1 1 1,-1-1-1,0 1 0,0 0 0,0 0 0,0-1 0,-1 1 0,1 0 0,0 0 0,0 0 0,-1 0 0,1 0 1,0 1-1,-1-1 0,1 0 0,-1 1 0,1-1 0,-1 1 0,1-1 0,-1 1 0,0 0 0,1-1 0,-1 1 1,1 0-1,-1 0 0,0 0 0,1 1 0,-1-1 0,1 0 0,-1 0 0,0 1 0,-2 0 0,-1 1-9,-1 0 0,1 0 0,-1 1-1,1-1 1,0 1 0,0 0 0,0 0-1,1 1 1,-1 0 0,1 0 0,-1 0-1,1 0 1,1 0 0,-1 1 0,1 0-1,-1 0 1,1 0 0,1 0 0,-1 0-1,-2 8 1,-2 3-16,1 1-1,1 0 1,1 1-1,0-1 1,-2 27-1,5-30 40,0 0 0,1 0-1,0-1 1,5 28 0,-5-38-8,1 1 1,0-1-1,0 0 1,0 0 0,1 1-1,-1-1 1,1 0-1,0 0 1,0-1 0,-1 1-1,2 0 1,-1 0 0,0-1-1,1 1 1,-1-1-1,1 0 1,0 0 0,-1 0-1,1 0 1,0-1 0,0 1-1,0-1 1,1 1-1,-1-1 1,5 1 0,0-1 15,0 0 1,0 0 0,1-1 0,-1 0 0,0 0-1,0-1 1,1 0 0,-1-1 0,0 1-1,0-2 1,0 1 0,-1-1 0,1 0 0,-1-1-1,1 0 1,-1 0 0,0 0 0,-1-1 0,1 0-1,-1-1 1,0 1 0,0-1 0,7-10 0,-1 3-2,-2-1 0,0-1 0,-1 0 0,0 0 0,-1-1 0,-1 0 0,0-1 1,-1 1-1,-1-1 0,4-20 0,-18 62-593,-14 44 463,21-63 111,0 0-1,1 0 0,0 0 1,1 1-1,-1-1 0,1 0 1,0 1-1,1-1 0,1 9 1,-2-14 4,1 0 0,-1-1 0,1 1 0,-1 0 0,1-1 0,0 1 0,-1-1 1,1 1-1,0 0 0,-1-1 0,1 0 0,0 1 0,-1-1 0,1 1 0,0-1 0,0 0 1,-1 0-1,1 1 0,0-1 0,0 0 0,0 0 0,0 0 0,-1 0 0,1 0 0,0 0 0,0 0 1,0 0-1,0 0 0,-1 0 0,1-1 0,0 1 0,0 0 0,0 0 0,-1-1 0,2 0 1,28-13 146,-18 2-146,-1 0-1,20-28 0,-24 30-42,0 1 1,0-1-1,1 1 0,0 1 1,1-1-1,0 2 0,18-14 0,-26 20 23,1 0-1,-1 1 1,0-1-1,0 0 1,1 1-1,-1-1 0,0 1 1,1 0-1,-1-1 1,0 1-1,1 0 1,-1 0-1,1 0 0,-1 0 1,0 0-1,1 0 1,-1 0-1,1 0 1,-1 1-1,0-1 0,1 0 1,-1 1-1,0-1 1,1 1-1,-1 0 1,2 1-1,-1 0 6,0 0 0,0 1 0,0-1 0,-1 0 0,1 1 0,-1 0 0,0-1 0,1 1 0,-1 0 0,0 0 1,-1-1-1,2 5 0,1 13 41,-1-1 1,-1 1-1,-1 22 1,0-29-13,0-13-18,1 1 1,-1-1 0,1 0 0,-1 0 0,0 1-1,1-1 1,-1 0 0,1 0 0,-1 0 0,1 0-1,-1 0 1,1 0 0,-1 0 0,1 0 0,-1 0-1,1 0 1,-1 0 0,1 0 0,-1 0 0,1 0-1,-1 0 1,0 0 0,1 0 0,-1-1 0,1 1-1,-1 0 1,1 0 0,-1-1 0,0 1 0,1 0-1,-1 0 1,1-1 0,-1 1 0,0-1 0,1 1-1,-1 0 1,0-1 0,19-12-68,-15 9-19,22-17-358,47-30 1,-67 47 401,1 0 0,-1 0 0,1 1-1,0 0 1,1 0 0,-1 1 0,0 0 0,1 0 0,0 1 0,-1 0 0,1 0 0,0 0 0,10 2 0,-17-1 47,0 0-1,0 0 1,0 1 0,0-1 0,0 0-1,0 1 1,0-1 0,0 1 0,0-1-1,0 1 1,0-1 0,0 1 0,-1 0 0,1 0-1,0-1 1,0 1 0,-1 0 0,1 0-1,0 0 1,-1 0 0,1 0 0,-1 0-1,1 0 1,-1 0 0,1 1 0,2 30 773,-3-29-694,0 1 1,0-1-1,1 0 1,-1 0-1,0 0 1,1 0-1,0 1 1,0-1-1,1 3 1,-1-5-77,-1-1 0,0 0 0,1 1 0,-1-1 0,1 0 0,-1 0 0,1 1 0,-1-1 0,0 0 1,1 0-1,-1 0 0,1 0 0,-1 0 0,1 1 0,-1-1 0,1 0 0,-1 0 0,1 0 0,-1 0 1,1 0-1,-1 0 0,1-1 0,-1 1 0,0 0 0,1 0 0,-1 0 0,1 0 0,-1 0 0,1-1 0,-1 1 1,0 0-1,1 0 0,-1-1 0,1 1 0,-1 0 0,0-1 0,1 1 0,-1 0 0,0-1 0,1 1 1,-1-1-1,0 1 0,0 0 0,0-1 0,1 0 0,13-20-335,-2-22-2752,-9-4-3830,-3 9-1022</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25.225"/>
    </inkml:context>
    <inkml:brush xml:id="br0">
      <inkml:brushProperty name="width" value="0.025" units="cm"/>
      <inkml:brushProperty name="height" value="0.025" units="cm"/>
    </inkml:brush>
  </inkml:definitions>
  <inkml:trace contextRef="#ctx0" brushRef="#br0">17 0 11371,'0'0'6150,"-17"48"-5286,28-31-319,8 1-353,12-3-160,5-5-1986,2-3-2754,1-5-6727</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25.554"/>
    </inkml:context>
    <inkml:brush xml:id="br0">
      <inkml:brushProperty name="width" value="0.025" units="cm"/>
      <inkml:brushProperty name="height" value="0.025" units="cm"/>
    </inkml:brush>
  </inkml:definitions>
  <inkml:trace contextRef="#ctx0" brushRef="#br0">12 166 8776,'0'0'9972,"12"0"-8658,-7 0-1243,1 0 0,0-1 0,-1 1 0,1-1 0,-1 0 0,1 0 0,-1-1 0,0 0 0,1 0 0,-1 0 1,0 0-1,0-1 0,-1 0 0,1 0 0,0 0 0,-1-1 0,0 1 0,6-7 0,-5 5-26,29-33-3,-32 36 0,-1 0-1,1 0 0,-1 0 1,0 0-1,0 0 0,1 0 1,-1 0-1,-1-1 1,1 1-1,0 0 0,0 0 1,-1-1-1,0 1 0,1 0 1,-1-1-1,0-4 0,-1 7-32,1-1-1,-1 1 1,0-1-1,1 1 1,-1 0-1,1-1 1,-1 1-1,0 0 1,0 0 0,1-1-1,-1 1 1,0 0-1,1 0 1,-1 0-1,0 0 1,0 0-1,1 0 1,-1 0-1,0 0 1,1 0-1,-1 1 1,0-1-1,0 0 1,1 0-1,-1 1 1,0-1-1,1 0 1,-1 1-1,1-1 1,-2 1-1,-21 11-21,11-2 85,0 0 0,0 1 0,1 0 1,1 0-1,0 2 0,0-1 0,1 1 0,1 1 0,0-1 0,1 1 0,0 1 0,2-1 0,-8 24 0,13-36-66,0-1 1,0 1-1,-1 0 0,1-1 1,0 1-1,0-1 0,1 1 1,-1-1-1,0 1 0,0-1 1,1 1-1,-1-1 0,1 1 0,-1-1 1,1 0-1,-1 1 0,1-1 1,0 0-1,0 1 0,0-1 1,0 0-1,0 0 0,0 0 0,0 0 1,2 2-1,0-2 15,0 1-1,0-1 0,0 1 1,1-1-1,-1 0 1,0-1-1,1 1 1,-1-1-1,1 1 1,-1-1-1,4 0 1,11-1 59,-1-1 1,0 0-1,27-8 1,-33 7-85,26-7-112,0 1-1,1 2 0,69-4 1,-88 15 539,-19-4-398,0 0 0,0 0 0,0-1 0,0 1 0,0 0 1,0 0-1,0 0 0,-1 0 0,1 0 0,0 0 0,0-1 0,0 1 0,0 0 0,0 0 0,0 0 0,0 0 0,0 0 0,0-1 0,0 1 0,0 0 0,0 0 0,0 0 0,0 0 0,0 0 0,0-1 0,0 1 0,0 0 0,0 0 0,0 0 0,0 0 0,0 0 0,0-1 0,0 1 0,0 0 0,1 0 0,-1 0 0,0 0 0,0 0 0,0 0 0,0-1 0,0 1 0,0 0 0,0 0 0,1 0 0,-1 0 0,0 0 0,0 0 0,0 0 0,0 0 0,0 0 0,1 0 0,-1 0 0,0 0 0,0 0 0,0 0 0,0 0 0,0 0 0,1 0 0,-1 0 0,0 0 0,0 0 0,0 0 0,0 0 0,1 0 0,-1 0 0,0-17-113,12-166 200,-12 182-122,0 0 0,1-1 0,-1 1 0,1 0 0,-1 0 0,0 0 1,1 0-1,0 0 0,-1 1 0,1-1 0,-1 0 0,1 0 0,0 0 0,0 0 1,0 1-1,-1-1 0,1 0 0,0 1 0,0-1 0,0 0 0,0 1 0,0 0 1,0-1-1,0 1 0,0-1 0,0 1 0,1 0 0,-1 0 0,1 0 0,41-1-1298,-22 1-13,26-5-3515,8-8-5056</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26.340"/>
    </inkml:context>
    <inkml:brush xml:id="br0">
      <inkml:brushProperty name="width" value="0.025" units="cm"/>
      <inkml:brushProperty name="height" value="0.025" units="cm"/>
    </inkml:brush>
  </inkml:definitions>
  <inkml:trace contextRef="#ctx0" brushRef="#br0">1 0 8136,'0'0'8520,"9"9"-8131,25 28-215,-2 2 0,39 61 0,22 30 207,-24-47-107,88 120 9,-140-177-255,0 2 0,-2 0 0,-2 1-1,0 0 1,-2 1 0,8 34 0,24 199 1948,-12-51-1293,-28-199-630,1 6-157,-11-32-769,5 7 427,0 1 1,-1-1-1,0 1 0,0 0 0,0 0 0,-7-8 0,-17-9-5076,9 13-88</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26.668"/>
    </inkml:context>
    <inkml:brush xml:id="br0">
      <inkml:brushProperty name="width" value="0.025" units="cm"/>
      <inkml:brushProperty name="height" value="0.025" units="cm"/>
    </inkml:brush>
  </inkml:definitions>
  <inkml:trace contextRef="#ctx0" brushRef="#br0">1 157 8008,'0'0'5712,"3"13"-4885,6 17-544,1 0 0,2-1 0,1 0 0,32 51 0,198 303 4116,-242-381-4375,0-1 0,-1 1 0,1-1 0,0 0 1,0 1-1,0-1 0,0 0 0,0 0 1,0 1-1,0-1 0,0 0 0,0 0 0,0 0 1,1-1-1,-1 1 0,0 0 0,1 0 0,-1-1 1,1 1-1,-1-1 0,1 1 0,-1-1 1,3 1-1,-3-1 15,1-1-1,-1 0 1,1 1 0,-1-1 0,0 0-1,1 0 1,-1 1 0,0-1 0,0 0-1,1 0 1,-1-1 0,0 1 0,0 0 0,0 0-1,0 0 1,0-1 0,-1 1 0,2-3-1,5-12 233,0 1-1,-2-1 0,6-24 1,-7 27-236,163-498-1514,-139 437-3277,-5 6-2675</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2:33.386"/>
    </inkml:context>
    <inkml:brush xml:id="br0">
      <inkml:brushProperty name="width" value="0.05" units="cm"/>
      <inkml:brushProperty name="height" value="0.05" units="cm"/>
    </inkml:brush>
  </inkml:definitions>
  <inkml:trace contextRef="#ctx0" brushRef="#br0">121 97 12971,'-1'1'65,"1"-1"-1,0 0 1,-1 0 0,1-1 0,0 1 0,-1 0-1,1 0 1,0 0 0,-1 0 0,1 0 0,0 0-1,-1 0 1,1 0 0,0-1 0,-1 1 0,1 0-1,0 0 1,0 0 0,-1-1 0,1 1 0,0 0-1,0-1 1,-1 1 0,1 0 0,0 0 0,0-1-1,0 1 1,-1 0 0,1-1 0,0 0 0,7-7 2912,3-5-1372,-8 9-1573,0-1 1,-1 1 0,1 0 0,-1-1-1,0 0 1,0-5 0,-1 9-21,0 0 1,0-1 0,0 1-1,0 0 1,0 0-1,0 0 1,-1 0-1,1-1 1,0 1-1,-1 0 1,1 0 0,0 0-1,-2-1 1,2 1-9,0 1 0,-1 0 0,1-1 0,-1 1 1,1-1-1,-1 1 0,1 0 0,-1 0 0,1-1 1,-1 1-1,1 0 0,-1 0 0,0 0 0,1-1 1,-1 1-1,1 0 0,-1 0 0,1 0 0,-1 0 1,0 0-1,1 0 0,-1 0 0,1 0 0,-1 0 1,0 1-1,1-1 0,-2 0 0,0 2 18,-1-1 1,1 1-1,0-1 0,0 1 0,0 0 0,0-1 0,0 1 0,0 0 0,0 0 1,0 1-1,1-1 0,-1 0 0,1 1 0,-1-1 0,1 1 0,0-1 1,-1 4-1,-13 45 17,20-95-107,-4 39 105,-1 0 1,0 1-1,0-1 1,-1 0-1,1 1 1,-1-1-1,0 0 1,-3-7-1,4 11-28,0 1 1,-1-1-1,1 1 0,0 0 1,0-1-1,-1 1 0,1-1 1,0 1-1,0-1 0,-1 1 1,1 0-1,0-1 0,-1 1 1,1 0-1,-1 0 0,1-1 1,-1 1-1,1 0 0,0 0 0,-1-1 1,1 1-1,-1 0 0,1 0 1,-1 0-1,1 0 0,-1 0 1,1 0-1,-1 0 0,1 0 1,-1 0-1,1 0 0,-1 0 1,1 0-1,-1 0 0,1 0 1,-1 0-1,1 0 0,-1 0 1,1 1-1,-1-1 0,1 0 0,0 0 1,-1 1-1,1-1 0,-1 0 1,1 1-1,0-1 0,-1 0 1,1 1-1,0-1 0,-1 1 1,1-1-1,0 0 0,-1 2 1,-14 24 255,9-12-218,1 0 0,0 1 0,1-1 0,1 1 0,0 0 0,2 0 0,-2 18 0,6-22-100,1-15-24,3-19 12,-1-28-29,-6 46 95,0 1 1,0-1-1,0 1 1,0-1 0,-1 1-1,0-1 1,0 1-1,-3-8 1,4 12-1,0-1 0,0 1 0,0 0 0,0 0 0,0 0 0,-1 0 0,1-1 0,0 1 0,0 0 1,0 0-1,0 0 0,0 0 0,-1 0 0,1 0 0,0-1 0,0 1 0,0 0 0,-1 0 0,1 0 0,0 0 0,0 0 0,0 0 0,0 0 0,-1 0 0,1 0 0,0 0 0,0 0 0,0 0 1,-1 0-1,1 0 0,0 0 0,0 0 0,0 0 0,-1 0 0,1 0 0,0 0 0,0 0 0,0 0 0,-1 1 0,1-1 0,0 0 0,0 0 0,0 0 0,0 0 0,0 0 0,-1 1 1,1-1-1,0 0 0,0 0 0,0 0 0,0 0 0,0 1 0,0-1 0,0 0 0,0 0 0,-1 0 0,1 0 0,0 1 0,0-1 0,0 0 0,0 0 0,0 0 0,0 1 0,0-1 1,0 0-1,0 0 0,0 1 0,-4 13 10,3-6-108,1 0 0,-1 0 0,1 0 0,0 0 0,1 1 0,0-1 0,0 0 0,1 0 0,0 0 1,0 0-1,4 7 0,-6-14 85,1-1-1,-1 1 1,0-1 0,0 1 0,1-1 0,-1 1 0,0-1-1,1 1 1,-1-1 0,1 0 0,-1 1 0,1-1-1,-1 0 1,1 1 0,-1-1 0,0 0 0,1 0 0,0 1-1,-1-1 1,1 0 0,-1 0 0,1 0 0,-1 0 0,1 0-1,-1 0 1,1 0 0,-1 0 0,1 0 0,0 0 0,-1 0-1,1 0 1,-1 0 0,1 0 0,-1 0 0,1-1-1,-1 1 1,1 0 0,0-1 0,10-9-291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26.643"/>
    </inkml:context>
    <inkml:brush xml:id="br0">
      <inkml:brushProperty name="width" value="0.025" units="cm"/>
      <inkml:brushProperty name="height" value="0.025" units="cm"/>
    </inkml:brush>
  </inkml:definitions>
  <inkml:trace contextRef="#ctx0" brushRef="#br0">210 75 9129,'0'-8'4100,"-1"-29"-1533,1 36-2494,1 0-1,-1 0 0,0 0 0,0 0 1,0 0-1,0 0 0,0 0 0,0 0 1,0 0-1,0 0 0,-1 0 1,1 0-1,0 0 0,-1 0 0,1 0 1,0 0-1,-1 0 0,1 1 0,-1-1 1,1 0-1,-1 0 0,0 0 1,1 1-1,-1-1 0,0 0 0,0 1 1,1-1-1,-1 1 0,0-1 0,0 1 1,0-1-1,0 1 0,0-1 1,0 1-1,0 0 0,1 0 0,-1-1 1,0 1-1,0 0 0,0 0 0,0 0 1,0 0-1,0 0 0,0 0 1,0 0-1,0 0 0,0 1 0,0-1 1,0 0-1,0 1 0,0-1 0,0 0 1,0 1-1,0-1 0,1 1 1,-1-1-1,0 1 0,0 0 0,0 0 1,-6 4-10,1-1-1,0 1 1,1 0 0,-1 0 0,-8 12 0,-3 8 118,1 1-1,1 0 0,2 1 1,0 0-1,2 2 1,1-1-1,1 1 1,1 0-1,-5 46 0,12-72-167,1 0-1,0 1 1,-1-1-1,1 0 0,1 1 1,-1-1-1,0 0 1,1 0-1,0 1 1,-1-1-1,1 0 0,1 0 1,-1 0-1,0 0 1,1 0-1,-1 0 0,1-1 1,0 1-1,0 0 1,0-1-1,0 1 0,1-1 1,4 4-1,-3-4 11,1 0-1,0 0 1,0 0-1,0-1 1,0 1-1,0-1 1,1 0-1,-1-1 1,0 0-1,0 1 1,1-2-1,-1 1 1,0-1-1,8-1 1,-10 1-5,1 0 0,-1 0 1,0 0-1,0 0 0,0 0 1,0-1-1,0 0 1,0 1-1,0-1 0,0 0 1,0-1-1,-1 1 0,1 0 1,-1-1-1,0 1 0,0-1 1,0 0-1,0 0 0,0 0 1,-1 0-1,1 0 1,-1 0-1,0 0 0,0-1 1,0 1-1,0 0 0,0-4 1,0 5-17,-1-1 0,0 1 1,0 0-1,0 0 1,0-1-1,-1 1 0,1 0 1,-1 0-1,1 0 1,-1-1-1,0 1 0,1 0 1,-1 0-1,0 0 0,-1 0 1,1 0-1,0 0 1,0 1-1,-1-1 0,1 0 1,-1 1-1,0-1 0,1 1 1,-1-1-1,0 1 1,0 0-1,0 0 0,0 0 1,0 0-1,0 0 0,0 0 1,0 0-1,0 1 1,-1-1-1,1 1 0,0-1 1,0 1-1,-1 0 0,1 0 1,0 0-1,-3 1 1,19 2-293,17-2 72,-16-4-67,-1-2 0,0 0 0,-1-1 0,1 0 0,-1-1 0,0 0 0,12-10 0,22-12-472,-57 59 1232,8-25-307,-5 7 6,1 1 0,1-1 0,0 1 0,1 0-1,0 0 1,1 0 0,-2 20 0,5-33-207,0 1 1,0-1-1,0 1 1,0-1-1,0 0 1,0 1-1,0-1 1,0 1-1,0-1 1,1 1-1,-1-1 1,0 1-1,0-1 1,0 0 0,1 1-1,-1-1 1,0 1-1,0-1 1,1 0-1,-1 1 1,0-1-1,1 0 1,-1 1-1,0-1 1,1 0-1,-1 0 1,1 1-1,-1-1 1,1 0-1,-1 0 1,0 0-1,1 1 1,-1-1-1,1 0 1,-1 0-1,1 0 1,-1 0-1,1 0 1,-1 0-1,1 0 1,-1 0-1,1 0 1,-1 0-1,0 0 1,1-1-1,-1 1 1,1 0-1,-1 0 1,1 0-1,-1 0 1,0-1-1,1 1 1,-1 0-1,1-1 1,-1 1-1,0 0 1,1 0-1,-1-1 1,0 1-1,1-1 1,-1 1-1,0-1 1,26-20-3153,-1-11-1902,-1-7-2803</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2:39.409"/>
    </inkml:context>
    <inkml:brush xml:id="br0">
      <inkml:brushProperty name="width" value="0.05" units="cm"/>
      <inkml:brushProperty name="height" value="0.05" units="cm"/>
    </inkml:brush>
  </inkml:definitions>
  <inkml:trace contextRef="#ctx0" brushRef="#br0">108 0 13251,'-6'25'1455,"-22"315"733,25-458-2362,7 33 151,2-49 95,-8 150-22,0 0-1,-7 22 1,-4 20 25,10-37-49,0-7-11,1 0 1,1 1-1,0 25 0,1-40-16,0 0 0,0 0 1,0 0-1,1 0 0,-1 0 1,0 0-1,0 0 0,0 0 1,0 0-1,0 0 1,0 0-1,0 0 0,0 0 1,0 0-1,0 0 0,0 0 1,1 0-1,-1 0 0,0 0 1,0 0-1,0 0 0,0 0 1,0 0-1,0 0 0,0 0 1,0 0-1,0 0 1,0 0-1,0 0 0,0 0 1,0 0-1,1 0 0,-1 0 1,0 1-1,0-1 0,0 0 1,0 0-1,0 0 0,0 0 1,0 0-1,0 0 0,0 0 1,0 0-1,0 0 0,0 0 1,0 0-1,0 0 1,0 1-1,0-1 0,0 0 1,0 0-1,0 0 0,0 0 1,0 0-1,0 0 0,0 0 1,0 0-1,0 0 0,4-10-22,3-16-11,-4 5 38,-1 1 1,-1-1-1,-1 0 1,-3-22-1,3 43-3,1 0 0,-1 0 0,0 0-1,0 0 1,0 0 0,0 0 0,0 0 0,0 0-1,0 0 1,0 0 0,0 0 0,0-1 0,0 1-1,0 0 1,0 0 0,0 0 0,0 0 0,0 0-1,0 0 1,0 0 0,0 0 0,0 0 0,0 0-1,0 0 1,0 0 0,0-1 0,0 1 0,0 0-1,0 0 1,0 0 0,0 0 0,0 0-1,0 0 1,0 0 0,-1 0 0,1 0 0,0 0-1,0 0 1,0 0 0,0 0 0,0 0 0,0 0-1,0 0 1,0-1 0,0 1 0,0 0 0,0 0-1,0 0 1,0 0 0,-1 0 0,1 0 0,0 0-1,0 0 1,0 0 0,0 0 0,0 0-1,0 0 1,0 0 0,0 0 0,0 0 0,0 0-1,0 0 1,-1 1 0,1-1 0,0 0 0,0 0-1,0 0 1,0 0 0,0 0 0,-4 7 23,-1 12 2,-15 63 48,11-49-58,1 0-1,-5 64 1,15-79-53,-2-18 35,0 0 1,1 0-1,-1 0 1,0 0-1,1 0 0,-1-1 1,0 1-1,0 0 1,1 0-1,-1 0 0,0 0 1,0 0-1,1 0 0,-1 0 1,0 0-1,0-1 1,0 1-1,1 0 0,-1 0 1,0 0-1,0 0 1,0-1-1,1 1 0,-1 0 1,0 0-1,0 0 0,0-1 1,0 1-1,0 0 1,0 0-1,1-1 0,-1 1 1,0 0-1,14-33-65,15-89-173,-19 75-41,-6 38-93,-2 21 167,-2 23 72,-20 75 311,2-19-34,18-90-144,4-8-44</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2:41.343"/>
    </inkml:context>
    <inkml:brush xml:id="br0">
      <inkml:brushProperty name="width" value="0.05" units="cm"/>
      <inkml:brushProperty name="height" value="0.05" units="cm"/>
    </inkml:brush>
  </inkml:definitions>
  <inkml:trace contextRef="#ctx0" brushRef="#br0">140 91 13891,'-34'-3'4409,"49"16"-3550,7-6-870,0 0 0,0-1 0,0-1 0,1-1 0,0-1-1,34 0 1,-101 7 494,24-8-402,1-1 0,-1-1 0,0-1 0,1-1 0,-1-1 0,1 0 0,0-1 0,0-1 0,0-1 0,0-1 0,-30-16 0,49 23-84,0 0-1,-1 0 1,1 0-1,0 0 0,0 0 1,-1 0-1,1 0 1,0-1-1,0 1 0,-1 0 1,1 0-1,0 0 1,0 0-1,-1-1 0,1 1 1,0 0-1,0 0 0,0 0 1,0-1-1,-1 1 1,1 0-1,0 0 0,0-1 1,0 1-1,0 0 1,0-1-1,0 1 0,0 0 1,0 0-1,0-1 1,8-2-85,20 2-78,-25 1 122,193 10-1008,-246-3 1654,41-4-681,0-2-1,0 1 1,0-1 0,-1 0-1,-11-1 1,18-1 28,0 1 0,0-1-1,0 1 1,1-1 0,-1 0 0,1 0-1,-1 0 1,0-1 0,1 1 0,0-1-1,-1 1 1,1-1 0,0 0 0,0 0-1,0 0 1,0 0 0,0 0 0,0 0 0,1 0-1,-1-1 1,1 1 0,-2-4 0,-7-23-251,3-13-95</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3:38.999"/>
    </inkml:context>
    <inkml:brush xml:id="br0">
      <inkml:brushProperty name="width" value="0.05" units="cm"/>
      <inkml:brushProperty name="height" value="0.05" units="cm"/>
    </inkml:brush>
  </inkml:definitions>
  <inkml:trace contextRef="#ctx0" brushRef="#br0">263 20 12291,'-2'-2'146,"0"1"0,0-1 1,0 0-1,0 1 1,-1-1-1,1 1 1,0-1-1,0 1 0,-1 0 1,1 0-1,-1 0 1,1 1-1,-1-1 0,1 1 1,-1-1-1,0 1 1,-3 0-1,2 0-61,0 1 0,0-1-1,0 1 1,0 0 0,0 1 0,1-1-1,-1 0 1,0 1 0,1 0-1,-6 4 1,-1 1-36,0 2-1,1-1 0,0 1 1,0 1-1,1 0 0,-10 14 1,4-1-9,1 0 0,1 1 0,2 1 0,0-1 0,1 2 0,2-1 0,1 1 0,0 0 0,2 1 0,1-1 0,2 1 0,0 0 0,5 41 0,0-33-29,1 0 0,2 0 0,1-1 0,2 0 0,2 0 0,1-1 0,1-1 0,2 0 1,34 51-1,-40-67-14,1-2-1,1 1 1,0-2 0,1 1 0,0-2 0,1 0 0,16 11 0,-26-20-3,1 0-1,0-1 0,0 1 1,0-1-1,0 0 1,0 0-1,1 0 1,-1-1-1,1 0 1,-1 0-1,1 0 1,-1-1-1,1 0 1,-1 0-1,1 0 1,-1-1-1,1 0 1,-1 0-1,1 0 1,-1 0-1,0-1 1,0 0-1,0 0 1,0-1-1,0 1 1,0-1-1,5-4 1,1-3 15,0 1-1,-1-1 1,0-1 0,-1 0 0,0 0 0,-1-1-1,0 0 1,-1 0 0,9-23 0,-2 3 81,-2-2 0,13-61 1,-17 52 4,-2 0 0,-1 0 0,-3-1 1,-4-65-1,0 78-81,-2 1-1,-1 0 1,-2 0 0,-1 0 0,-1 1 0,-1 0 0,-18-35-1,22 53-27,0 1-1,-1-1 0,0 1 0,-1 1 1,0-1-1,0 1 0,-1 0 0,-12-8 0,18 14 7,-1 0-1,0 1 1,1 0-1,-1 0 1,0 0-1,-1 0 1,1 0-1,0 1 1,0 0-1,-1 0 1,1 0-1,0 0 1,-1 1-1,1-1 1,-1 1-1,1 1 0,-1-1 1,1 0-1,0 1 1,-1 0-1,1 0 1,0 0-1,-1 1 1,1 0-1,-7 3 1,-5 6-265,0 1 1,1 0 0,0 1-1,-20 25 1,9-11-311,24-25 343</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2:15.267"/>
    </inkml:context>
    <inkml:brush xml:id="br0">
      <inkml:brushProperty name="width" value="0.05" units="cm"/>
      <inkml:brushProperty name="height" value="0.05" units="cm"/>
    </inkml:brush>
  </inkml:definitions>
  <inkml:trace contextRef="#ctx0" brushRef="#br0">40 0 8258,'-4'2'495,"0"-1"0,0 1 0,-1 0 1,1 0-1,0 1 0,-5 3 0,4-3 754,31 7-358,36 7-795,0-2 0,2-3 0,121 8 0,297-25 28,-303 1-101,149-5-1,468 7 88,182 101 708,-815-75-760,381 44 142,268-30 202,657 55-343,-1145-67-48,854 25 15,88-57-20,-1119 5 31,194 3 34,-334-2-112,19-1-310,-25 1 341,0 0 0,0-1 0,-1 1 0,1 0 0,0-1 0,0 1 0,0 0 0,-1-1 0,1 1 0,0-1 0,-1 1 0,1-1 0,0 0 0,-1 1 0,1-1 0,-1 0 0,1 1 0,-1-1 0,1 0 0,-1 0 0,1 1 0,-1-1 0,0 0 0,0 0 0,1 0 0,-1-1 0,1-21-140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2:17.492"/>
    </inkml:context>
    <inkml:brush xml:id="br0">
      <inkml:brushProperty name="width" value="0.05" units="cm"/>
      <inkml:brushProperty name="height" value="0.05" units="cm"/>
    </inkml:brush>
  </inkml:definitions>
  <inkml:trace contextRef="#ctx0" brushRef="#br0">315 221 10610,'0'-2'142,"2"-9"643,-1 1 1,-1 0 0,0-1-1,0 1 1,-1-1 0,-1 1-1,-2-12 1,3 21-693,1 0 1,-1 0-1,0 0 1,1 0-1,-1 0 0,0 0 1,0 0-1,0 0 1,0 0-1,0 1 0,0-1 1,0 0-1,0 1 1,0-1-1,0 0 0,0 1 1,0-1-1,-1 1 0,1 0 1,0-1-1,0 1 1,0 0-1,-1 0 0,1 0 1,0 0-1,0 0 1,-1 0-1,1 0 0,0 0 1,0 0-1,-2 1 1,-5 1 90,0 0 1,0 0 0,-11 5-1,17-6-120,-13 5-31,1 1-1,0 1 0,0 0 0,1 1 0,0 0 0,0 1 1,1 0-1,0 1 0,1 1 0,0 0 0,1 0 0,0 1 1,1 0-1,1 1 0,0 0 0,1 0 0,0 1 0,1-1 1,1 2-1,0-1 0,1 0 0,1 1 0,1 0 0,0 0 0,0 22 1,2-13-8,1 0 0,1 0-1,2 0 1,0 0 0,2-1 0,9 28 0,-10-37-16,1-1 1,1 0-1,0 0 0,1 0 0,0-1 0,1 0 0,1-1 0,0 0 0,0 0 0,1-1 1,14 10-1,-22-18-4,1 0 0,1 0 1,-1 0-1,0-1 0,0 0 1,1 1-1,0-2 0,-1 1 1,1-1-1,0 1 0,0-1 1,0-1-1,0 1 0,-1-1 1,1 1-1,0-1 0,0-1 1,7 0-1,-7-1 6,1 0 0,-1 0 0,1 0 0,-1 0 0,0-1 0,0 0 0,-1 0-1,1-1 1,0 1 0,-1-1 0,0 0 0,0 0 0,0 0 0,-1-1 0,6-7 0,4-10 70,-1 0-1,0-1 1,-2 0 0,12-39 0,18-103 288,-40 162-362,29-178 401,-27 163-340,-1 0 0,-1 0 0,-1 0 0,-1 0 1,0 0-1,-1 0 0,-1 0 0,-7-17 0,8 27-4,-1 0 0,0 1 0,0-1 0,-1 1 0,0 0 0,-1 0-1,1 1 1,-1-1 0,0 1 0,-14-9 0,15 11-88,-1 0 0,0 0 0,0 1 0,0 0 0,0 0-1,0 1 1,0 0 0,-1 0 0,1 0 0,-1 1 0,0 0 0,1 0 0,-1 1 0,-9 0 0,0 5-836,16-5 848,0 0-1,-1 0 1,1 0 0,0 1-1,0-1 1,-1 0 0,1 1-1,0-1 1,0 0 0,0 0-1,0 1 1,-1-1 0,1 0 0,0 1-1,0-1 1,0 0 0,0 1-1,0-1 1,0 1 0,0-1-1,0 0 1,0 1 0,0-1-1,0 0 1,0 1 0,0-1-1,0 0 1,0 1 0,0-1-1,0 0 1,1 1 0,-1-1-1,0 0 1,0 1 0,0-1 0,0 0-1,1 0 1,-1 1 0,10 7-387</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2:21.984"/>
    </inkml:context>
    <inkml:brush xml:id="br0">
      <inkml:brushProperty name="width" value="0.05" units="cm"/>
      <inkml:brushProperty name="height" value="0.05" units="cm"/>
    </inkml:brush>
  </inkml:definitions>
  <inkml:trace contextRef="#ctx0" brushRef="#br0">0 0 12659,'9'5'221,"0"1"1,-1 0-1,10 8 1,20 13-267,3-7 25,69 23-1,-75-33 12,58 10 1,-31-8 2,-16-3-4,93 9-1,-18-9 15,71 1 5,191-26 23,-219 8-29,112 0 1,98 17-8,428 19 565,-220-25-103,-365-16-444,167-2 5,-231 14-19,157 7-1,26 7 8,-53-4-9,-125-4 27,87 8-3,300 56 64,-114-23 46,-25-31-28,44 4-17,382 36-35,-407-39-45,0-36 9,124-49 33,-303 25-23,-173 25-5,-39 9-3,42-7 0,-37 11-1,-20 2-6,1 1 0,-1 1 0,28 1 0,-17 2 147,47-3-1,-59 1 1930,-14 0-2095,-1 1 0,1-1 0,0 0-1,-1 1 1,1 0 0,6 0 0,11-1-102,12-2 366,-26 4-234</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2:24.622"/>
    </inkml:context>
    <inkml:brush xml:id="br0">
      <inkml:brushProperty name="width" value="0.05" units="cm"/>
      <inkml:brushProperty name="height" value="0.05" units="cm"/>
    </inkml:brush>
  </inkml:definitions>
  <inkml:trace contextRef="#ctx0" brushRef="#br0">407 126 12659,'0'-9'286,"0"0"0,0 0 0,-1 0 0,0 0 0,0 0 0,-1 1 0,0-1 0,-4-9 0,5 16-205,0 0 0,0 0 0,0-1-1,0 1 1,-1 0 0,1 0 0,-1 0 0,0 1 0,1-1-1,-1 0 1,0 0 0,0 1 0,0-1 0,0 1-1,0 0 1,-1 0 0,1-1 0,0 2 0,0-1 0,-1 0-1,1 0 1,-1 1 0,1-1 0,-1 1 0,1 0 0,-1-1-1,1 1 1,-1 0 0,1 1 0,-1-1 0,1 0 0,0 1-1,-4 1 1,-2 0-37,0 1-1,1 0 1,-1 1-1,1 0 1,0 0-1,0 1 1,1 0-1,-1 0 1,1 0-1,0 1 1,0 0 0,1 0-1,-9 13 1,-6 10-96,-29 59 0,44-78 60,-22 45-36,3 1 0,2 1 0,-22 91 0,34-106 12,3 0-1,1 1 0,2 0 1,2 0-1,7 78 1,-2-98 5,1 0 1,1 0-1,0-1 1,2 0-1,1 0 1,1-1-1,17 30 1,-21-41 2,2-1-1,-1 0 1,1 0-1,1-1 1,-1 0 0,2 0-1,13 10 1,-16-14 2,1 0 1,-1 0-1,1-1 0,-1 0 1,1-1-1,0 1 1,0-1-1,1 0 0,-1-1 1,0 0-1,0 0 0,11 0 1,-7-2 5,-1 0 0,0-1 0,0 0 0,-1-1 0,1 0 0,0 0 0,-1-1 0,0 0 0,0-1 0,0 0 0,0 0 0,-1-1 0,0 0 0,0-1 0,0 1 0,-1-1 0,8-11-1,2-3 40,-1 0-1,-1-2 0,0 0 1,-2 0-1,14-36 0,-12 19 135,-1-1 1,-2 0-1,12-83 0,-17 61 224,-3 1 0,-4-69-1,-1 114-239,0 1 0,-1-1 0,-1 1 0,-1 0-1,-8-24 1,10 34-101,0 1 0,-1-1 0,1 1 0,-1 0 0,-1 0 0,1 0 0,-1 0 0,0 0 0,0 1 0,0 0 0,0 0 0,-1 0 0,0 0 0,0 1 0,0-1 0,0 1 0,-1 1 0,-7-4 0,7 3-147,-1 1 1,0 0-1,0 1 1,0-1-1,0 2 1,0-1 0,0 0-1,0 1 1,0 1-1,0-1 1,0 1-1,0 0 1,0 1-1,0 0 1,0 0 0,-9 4-1,0 5-232</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2:25.915"/>
    </inkml:context>
    <inkml:brush xml:id="br0">
      <inkml:brushProperty name="width" value="0.05" units="cm"/>
      <inkml:brushProperty name="height" value="0.05" units="cm"/>
    </inkml:brush>
  </inkml:definitions>
  <inkml:trace contextRef="#ctx0" brushRef="#br0">259 67 13307,'1'-7'449,"-1"-1"0,1 1 0,-1 0 0,-2-10 0,2 16-374,0 0-1,0-1 0,0 1 0,-1 0 0,1 0 0,-1-1 1,1 1-1,-1 0 0,1 0 0,-1 0 0,0 0 0,0 0 1,-1-2-1,2 3-31,-1-1-1,1 1 1,-1 0 0,0 0-1,1-1 1,-1 1 0,0 0-1,1 0 1,-1 0 0,1 0 0,-1 0-1,0 0 1,1 0 0,-1 0-1,0 0 1,1 0 0,-1 0-1,0 0 1,1 0 0,-1 1 0,0-1-1,1 0 1,-1 0 0,1 1-1,-1-1 1,1 1 0,-1-1-1,0 1 1,-9 6 110,2 0 0,-1 0 0,1 1 0,0 0 0,-9 12 0,-31 50-108,40-59-36,-8 16-16,0 1-1,2 0 0,1 1 0,1 1 0,2 0 0,1 1 0,1-1 1,2 2-1,-3 32 0,7-35-6,1-1 1,1 0-1,1 1 1,1-1-1,2 0 1,1 0 0,1 0-1,1-1 1,2 0-1,16 37 1,-20-54-8,0 0 0,1-1 1,0 1-1,1-1 1,0 0-1,1 0 0,12 11 1,-16-17 14,0 0 1,-1 0-1,1-1 1,0 1-1,0-1 0,0 0 1,1 0-1,-1-1 1,0 1-1,1-1 1,-1 0-1,1 0 1,-1 0-1,1-1 1,0 0-1,-1 0 1,1 0-1,-1 0 1,1-1-1,0 1 0,6-3 1,-4 0 24,1 0-1,0-1 1,-1 0 0,0 0 0,0-1-1,0 0 1,-1 0 0,1-1 0,-1 0-1,0 0 1,8-12 0,1-2 90,-1-1 1,19-39-1,-13 19 69,-3-1-1,-1-1 0,19-84 1,-29 98-131,-2 1 1,-1-1-1,-1 0 1,-2-1-1,0 1 1,-2 0-1,-7-34 1,7 51-69,-1 0 0,-1 0-1,0 0 1,0 0 0,-1 1 0,-1 0-1,0 0 1,-13-17 0,16 24-32,0 0-1,0 1 0,-1 0 1,1-1-1,-1 1 1,0 1-1,0-1 1,0 0-1,0 1 1,0 0-1,-1 0 1,1 0-1,-1 1 0,1-1 1,-1 1-1,1 0 1,-1 0-1,0 1 1,0 0-1,1-1 1,-1 2-1,0-1 1,0 0-1,1 1 0,-7 2 1,2-1-50,2 1-1,-1 0 1,0 0-1,1 1 1,-1 0 0,1 0-1,0 1 1,0 0 0,1 1-1,0-1 1,0 1 0,0 0-1,-6 9 1,-8 15-314</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3:21.876"/>
    </inkml:context>
    <inkml:brush xml:id="br0">
      <inkml:brushProperty name="width" value="0.05" units="cm"/>
      <inkml:brushProperty name="height" value="0.05" units="cm"/>
    </inkml:brush>
  </inkml:definitions>
  <inkml:trace contextRef="#ctx0" brushRef="#br0">1 2319 14907,'6'12'1707,"1"-11"274,12-18 611,-11 8-2884,242-290 915,-122 137-510,314-380 193,-120 165-201,-43 52-76,141-146-322,-365 410 138,0 3-245,-50 49-184,-8 7 145,-13 7-131,-46 26-39,26-14 256</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3:22.380"/>
    </inkml:context>
    <inkml:brush xml:id="br0">
      <inkml:brushProperty name="width" value="0.05" units="cm"/>
      <inkml:brushProperty name="height" value="0.05" units="cm"/>
    </inkml:brush>
  </inkml:definitions>
  <inkml:trace contextRef="#ctx0" brushRef="#br0">338 109 13275,'80'-109'2563,"-80"109"-2550,0 0 0,0 0 0,0 1 0,0-1 0,0 0 0,0 0 0,0 0 0,0 0 0,0 0 0,0 0-1,0 0 1,0 0 0,0 0 0,0 1 0,0-1 0,0 0 0,1 0 0,-1 0 0,0 0 0,0 0 0,0 0 0,0 0 0,0 0 0,0 0 0,0 0 0,0 0 0,0 0 0,0 1-1,0-1 1,0 0 0,0 0 0,0 0 0,1 0 0,-1 0 0,0 0 0,0 0 0,0 0 0,0 0 0,0 0 0,0 0 0,0 0 0,0 0 0,0 0 0,0 0 0,1 0 0,-1 0 0,0 0-1,0 0 1,0 0 0,0 0 0,0 0 0,0 0 0,0 0 0,0 0 0,0 0 0,1 0 0,-1 0 0,0 0 0,0-1 0,0 1 0,-2 11 200,-4 4-47,-1 0 1,-1 0-1,-19 26 1,8-12-54,-84 129 303,-109 184 607,204-327-958,4-9-29,1 0-1,-1 0 1,1 0-1,0 1 0,1-1 1,-1 1-1,1 0 0,1 0 1,-1 0-1,1 0 0,1 0 1,-1 7-1,1-12-33,0-1 0,1 0 0,-1 1 0,0-1 0,1 0 0,-1 0 1,1 0-1,0 1 0,-1-1 0,1 0 0,0 0 0,0 0 0,0 0 0,-1 0 0,1 0 0,0 0 0,0-1 0,1 1 0,0 1 0,1-1-4,0 1 0,1-1 0,-1 0 0,0 0 0,0 0 0,1 0 0,5 0 0,5-1-21,0 0-1,27-4 0,-34 3 21,16-3-70,0-1 1,0-1-1,-1-1 0,0-1 1,0-1-1,-1-1 1,0 0-1,0-2 0,-1-1 1,-1 0-1,-1-1 1,1-2-1,-2 1 0,0-2 1,15-20-1,17-22-120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27.227"/>
    </inkml:context>
    <inkml:brush xml:id="br0">
      <inkml:brushProperty name="width" value="0.025" units="cm"/>
      <inkml:brushProperty name="height" value="0.025" units="cm"/>
    </inkml:brush>
  </inkml:definitions>
  <inkml:trace contextRef="#ctx0" brushRef="#br0">55 1 6854,'0'0'3716,"-4"10"-1463,-8 26-749,2 1 1,1 0-1,1 0 0,-3 69 1,11-106-1512,0 1 1,0-1 0,-1 0 0,1 0 0,0 1-1,0-1 1,0 0 0,0 0 0,0 1 0,0-1-1,0 0 1,0 0 0,0 1 0,0-1 0,0 0-1,0 0 1,0 0 0,0 1 0,0-1 0,0 0-1,0 0 1,1 1 0,-1-1 0,0 0 0,0 0-1,0 0 1,0 1 0,0-1 0,1 0 0,-1 0-1,0 0 1,0 1 0,0-1 0,1 0 0,-1 0-1,0 0 1,0 0 0,0 0 0,1 0 0,-1 0 0,0 1-1,0-1 1,1 0 0,-1 0 0,0 0 0,0 0-1,1 0 1,-1 0 0,0 0 0,0 0 0,0 0-1,1 0 1,-1 0 0,0 0 0,0 0 0,1-1-1,6-13-1075,-6-14 71,-2 1 1,-6-34 0,0 0 1686,9 64-514,-1 0-1,1 0 0,0-1 0,0 1 0,0 0 0,0-1 1,0 0-1,0 1 0,1-1 0,-1 0 0,1 0 1,-1-1-1,1 1 0,0 0 0,0-1 0,0 0 0,0 0 1,0 1-1,0-2 0,0 1 0,0 0 0,6 0 1,-3 0-135,-1 0 1,1 0 0,-1 0 0,0-1 0,1 1-1,-1-2 1,1 1 0,-1 0 0,1-1 0,-1 0-1,1 0 1,-1-1 0,0 0 0,0 1 0,0-2-1,8-3 1,-7 1-2,-1 1 0,1-1 1,-1 0-1,0-1 0,6-8 0,-9 12-26,-1-1 1,1 1-1,-1-1 1,0 1-1,0-1 1,0 0-1,0 1 1,0-1-1,0 0 1,-1 0-1,1 1 1,-1-1-1,0 0 1,0 0-1,0 0 1,0 0-1,-1-2 1,1 4-10,0 1 1,-1-1-1,1 1 1,0 0-1,-1-1 1,1 1-1,0 0 1,-1-1-1,1 1 1,0 0-1,-1-1 1,1 1-1,-1 0 1,1 0-1,-1 0 1,1-1-1,0 1 1,-1 0-1,1 0 1,-1 0-1,1 0 1,-1 0 0,1 0-1,-1 0 1,1 0-1,-1 0 1,1 0-1,-1 0 1,1 0-1,-1 0 1,1 0-1,-1 0 1,1 1-1,-1-1 1,1 0-1,0 0 1,-1 0-1,1 1 1,-1-1-1,1 0 1,0 1-1,-1-1 1,1 0-1,-1 1 1,-18 14-43,14-8 80,1 0 1,-1 0-1,1 0 0,1 1 0,-1-1 0,-2 10 0,5-14 20,0 1 0,-1 0 0,1 0 0,1 0 0,-1 0 0,0 0 1,1 0-1,0 0 0,0 0 0,0 0 0,1 0 0,-1 0 0,1 0 0,2 6 0,-2-9-34,0 1 0,1-1 0,0 0-1,-1 0 1,1 0 0,0 1 0,0-2 0,0 1 0,-1 0 0,1 0 0,0 0-1,0-1 1,0 1 0,0-1 0,1 0 0,-1 0 0,0 1 0,0-1 0,0 0-1,0-1 1,0 1 0,2-1 0,50-10 337,-33 1-568,-1 0 0,0-2 0,0-1 1,-2 0-1,1-1 0,23-25 0,-45 71 392,-3-18 129,2 0 1,-1 0-1,2 1 0,0 0 0,-2 25 0,6-39-290,-1-1-1,0 0 0,0 1 1,0-1-1,0 1 0,0-1 1,1 0-1,-1 1 0,0-1 1,0 0-1,1 1 0,-1-1 1,0 0-1,0 1 0,1-1 1,-1 0-1,0 1 0,1-1 1,-1 0-1,1 0 0,-1 0 1,0 1-1,1-1 0,-1 0 1,1 0-1,-1 0 0,0 0 1,1 0-1,-1 0 0,1 0 1,-1 0-1,1 0 0,-1 0 1,0 0-1,1 0 0,-1 0 1,1 0-1,-1 0 0,1 0 1,-1 0-1,0-1 0,1 1 1,-1 0-1,0 0 0,1 0 1,-1-1-1,1 1 0,-1 0 1,0 0-1,0-1 0,1 0 1,20-12 344,-15 7-562,0-1-1,0 1 1,-1-1-1,0 0 1,4-8-1,12-42-6192,-15 21-176</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3:44.782"/>
    </inkml:context>
    <inkml:brush xml:id="br0">
      <inkml:brushProperty name="width" value="0.05" units="cm"/>
      <inkml:brushProperty name="height" value="0.05" units="cm"/>
    </inkml:brush>
  </inkml:definitions>
  <inkml:trace contextRef="#ctx0" brushRef="#br0">266 136 11362,'0'-1'77,"-1"-1"0,1 1 0,-1 0 0,0 0-1,0 0 1,1 0 0,-1 0 0,0 0 0,0 0-1,0 0 1,0 0 0,0 0 0,0 1 0,0-1-1,-1 0 1,1 1 0,0-1 0,0 1 0,-1-1-1,1 1 1,0-1 0,-1 1 0,1 0 0,0 0-1,-1 0 1,1 0 0,0 0 0,-1 0 0,1 0-1,0 0 1,-1 0 0,1 1 0,0-1 0,0 1-1,-1-1 1,0 1 0,-7 2 163,1 0 0,0 1 0,0 0-1,-9 5 1,4 0-137,0 1-1,1 0 1,1 0-1,-1 1 1,2 1-1,-1-1 1,2 2-1,0-1 1,0 2-1,1-1 1,1 1-1,0 0 1,1 0-1,0 1 1,1 0-1,-4 23 1,2-3-99,3 1 1,0 0 0,2-1-1,2 1 1,2 0 0,6 42-1,-2-37-18,22 73 0,-21-93-1,0 0 0,2-1-1,1 0 1,0 0 0,15 20-1,-22-36 5,0 1-1,0-1 1,1 0 0,0 0-1,0-1 1,0 1-1,0-1 1,1 0-1,7 5 1,-10-7 6,0-1 0,0 1 1,0 0-1,0-1 0,0 1 0,1-1 1,-1 0-1,0 1 0,0-1 0,0 0 1,0-1-1,0 1 0,1 0 0,-1-1 1,0 1-1,0-1 0,0 1 0,0-1 1,0 0-1,0 0 0,0 0 0,-1 0 1,1 0-1,0 0 0,0-1 0,2-1 1,4-6 1,0 1 1,-1-1-1,0-1 1,0 1 0,-1-1-1,0-1 1,7-17-1,25-82 46,-34 97-34,10-36 76,-1-1 1,-4 0 0,-1-1 0,-2 0-1,-3-87 1,-4 107-18,-2 0 1,-1 0-1,-2 0 0,0 1 1,-2 0-1,-2 1 0,-1-1 0,-1 2 1,-1 0-1,-28-45 0,40 72-74,0-1-1,1 1 1,-1 0-1,0 0 1,0-1-1,0 1 1,1 0-1,-1 0 1,0 0 0,-1 0-1,1 0 1,0 0-1,0 1 1,0-1-1,-1 0 1,1 0-1,0 1 1,-1-1-1,1 1 1,0-1-1,-1 1 1,1 0 0,-1-1-1,1 1 1,0 0-1,-2 0 1,0 1-64,1 0 1,0 1-1,0-1 1,-1 0-1,1 1 0,0-1 1,0 1-1,1 0 1,-1 0-1,0-1 1,1 1-1,-1 0 1,1 1-1,-2 2 1,0-1 1,0 1 1,1-1-1,0 1 1,0 0-1,0 0 1,-1 5 0,-2 15-250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38.422"/>
    </inkml:context>
    <inkml:brush xml:id="br0">
      <inkml:brushProperty name="width" value="0.025" units="cm"/>
      <inkml:brushProperty name="height" value="0.025" units="cm"/>
    </inkml:brush>
  </inkml:definitions>
  <inkml:trace contextRef="#ctx0" brushRef="#br0">39 71 7944,'0'0'379,"4"-10"3187,19-51 384,-23 61-3900,0 1 0,0-1 0,0 1 0,1-1 0,-1 1 0,0-1 0,0 0 0,0 1 0,0-1 0,1 1-1,-1-1 1,0 0 0,1 1 0,-1-1 0,0 0 0,0 1 0,1-1 0,-1 0 0,1 1 0,-1-1 0,0 0 0,1 0 0,-1 0 0,1 1 0,-1-1 0,0 0 0,1 0 0,-1 0 0,1 0 0,-1 0 0,1 0 0,-1 0-1,1 0 1,-1 0 0,0 0 0,1 0 0,-1 0 0,1 0 0,-1 0 0,1 0 0,-1 0 0,0 0 0,1-1 0,-1 1 0,1 0 0,-1 0 0,0-1 0,1 1 0,-1 0 0,0 0 0,1-1 0,-1 1 0,0 0-1,1-1 1,-1 1 0,0-1 0,0 1 0,1 0 0,-1-1 0,0 1 0,0-1 0,0 1 0,1-1 0,7 40 773,3 85 120,-9 159 0,-3-232-843,-6 69-1,-25 129 0,17-154-144,3 0 0,3 179 1,13-246-1563,-3-26 288,-1-6-341,-1-2 918,0 0 0,0 0 0,-1 0 0,0 0 0,0 1 0,0-1 0,-3-5 0,-16-27-5008</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38.767"/>
    </inkml:context>
    <inkml:brush xml:id="br0">
      <inkml:brushProperty name="width" value="0.025" units="cm"/>
      <inkml:brushProperty name="height" value="0.025" units="cm"/>
    </inkml:brush>
  </inkml:definitions>
  <inkml:trace contextRef="#ctx0" brushRef="#br0">0 1 9641,'0'0'6929,"3"13"-6918,19 83 1081,57 304 960,-70-324-1918,-5-33 61,1-1 1,2 1-1,2-2 0,21 59 1,-30-98-168,1 0 1,-1-1-1,1 1 1,-1 0-1,1 0 1,0 0-1,0-1 1,0 1-1,0-1 1,0 1-1,0-1 1,1 1-1,-1-1 1,0 1-1,1-1 1,-1 0-1,1 0 1,-1 0-1,1 0 1,0 0-1,-1 0 1,1 0-1,0-1 1,0 1-1,0 0 1,-1-1 0,1 0-1,0 1 1,0-1-1,0 0 1,0 0-1,0 0 1,0 0-1,0 0 1,-1-1-1,1 1 1,0 0-1,0-1 1,3-1-1,2-2 107,-1 1 1,0-2-1,0 1 0,-1-1 0,1 1 1,-1-1-1,0-1 0,0 1 0,4-9 1,39-60 571,-3-3 1,55-133 0,-57 115-996,73-122 1,-95 184-607,26-41-5515,-22 28-1940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50.297"/>
    </inkml:context>
    <inkml:brush xml:id="br0">
      <inkml:brushProperty name="width" value="0.025" units="cm"/>
      <inkml:brushProperty name="height" value="0.025" units="cm"/>
    </inkml:brush>
  </inkml:definitions>
  <inkml:trace contextRef="#ctx0" brushRef="#br0">29 7463 6598,'-1'2'44,"1"0"1,-1 0-1,1-1 0,-1 1 0,0 0 0,0-1 0,0 1 0,0-1 1,0 1-1,0-1 0,-1 0 0,-1 3 0,1-3 396,1 0-1,0 0 1,0 0 0,0 0-1,0 0 1,0 0-1,0 1 1,0-1-1,1 0 1,-1 1 0,0-1-1,1 1 1,-1-1-1,1 1 1,-1 1-1,3-3-331,0 1-1,0-1 0,0 0 0,0 0 0,0 0 0,0 0 0,0-1 0,0 1 0,0 0 0,0-1 0,0 0 0,0 1 0,0-1 0,0 0 0,-1 0 0,1 0 1,2-1-1,29-26 324,0 0 0,-2-3 0,-1 0 0,32-45 0,-17 22-216,996-1128 607,-471 542-1692,1243-1502 192,203-266 1591,-1401 1795-1224,-527 531-216,-4-3-1084,-35 25-4370,-23 21-3286</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50.643"/>
    </inkml:context>
    <inkml:brush xml:id="br0">
      <inkml:brushProperty name="width" value="0.025" units="cm"/>
      <inkml:brushProperty name="height" value="0.025" units="cm"/>
    </inkml:brush>
  </inkml:definitions>
  <inkml:trace contextRef="#ctx0" brushRef="#br0">84 430 10570,'-12'2'304,"-7"0"-2,-12 3 90,9 1 3185,91-36-2275,105-61-1,-55 26-1043,-86 48-238,451-208 147,-477 222-180,0 0 0,0 1 0,1 0 0,-1 0 0,1 0 0,-1 1 0,1 0 0,13 1 0,-20 0 5,-1 0 1,1 0-1,-1 0 1,1 0-1,0 1 1,-1-1-1,1 0 1,-1 1-1,1-1 1,-1 0-1,1 1 1,-1-1-1,1 1 1,-1-1-1,0 1 1,1-1-1,-1 1 0,0-1 1,1 1-1,-1-1 1,0 1-1,0-1 1,1 1-1,-1 0 1,0-1-1,0 1 1,0-1-1,0 1 1,0 0-1,0-1 1,0 1-1,0-1 1,0 1-1,0 0 1,0 0-1,-6 24-43,5-24 47,-10 25 125,-1 0 0,-1-1 1,-1-1-1,-22 29 0,-5 7 15,15-18-92,-20 29-2,3 1 1,-53 123-1,95-193-80,-16 51-478,16-50 250,1 0-1,-1 0 1,1-1 0,-1 1 0,1 0-1,0 0 1,0 0 0,0 0 0,0 0 0,1 0-1,-1 0 1,1 0 0,1 5 0,-1-7-129,0 0 0,0 0-1,0 0 1,0 0 0,0 0 0,0-1 0,0 1 0,0 0 0,0 0 0,0-1 0,1 1 0,-1-1 0,0 1 0,0-1 0,0 0 0,1 1 0,0-1 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52.091"/>
    </inkml:context>
    <inkml:brush xml:id="br0">
      <inkml:brushProperty name="width" value="0.025" units="cm"/>
      <inkml:brushProperty name="height" value="0.025" units="cm"/>
    </inkml:brush>
  </inkml:definitions>
  <inkml:trace contextRef="#ctx0" brushRef="#br0">259 74 10634,'12'-11'3075,"2"-4"-2363,39-32 1010,-60 70-1220,-34 46 583,-75 97 0,71-106-858,2 2 0,-38 74 0,76-123-469,11-11-629,16-17-429,1-4-66,-1-2 0,-1-1 0,-1 0 0,0-1-1,23-38 1,16-41-1766,-13 3 3453,-41 86 316,0-1 1,-1 1-1,0-1 1,1-15-1,-7 15 1811,-7 17-1053,-9 20-348,0 10-805,2 0 0,1 2 1,2-1-1,1 2 0,2-1 0,1 2 0,2-1 0,1 1 1,3 0-1,0 56 0,3-92-266,4 46 129,-4-45-213,0-1 0,0 0 0,1 1 0,-1-1 0,1 1 0,-1-1 0,1 1 0,-1-1 0,1 0 0,0 0 1,0 1-1,-1-1 0,1 0 0,0 0 0,0 0 0,0 0 0,0 0 0,1 0 0,-1 0 0,0 0 0,0 0 0,1 0 0,-1-1 0,0 1 0,1 0 0,-1-1 0,2 1 0,-2-1 14,-1 0-1,0 0 1,1-1-1,-1 1 0,1 0 1,-1 0-1,0-1 1,1 1-1,-1 0 0,0 0 1,1-1-1,-1 1 1,0 0-1,1-1 0,-1 1 1,0-1-1,0 1 1,1 0-1,-1-1 0,0 1 1,0-1-1,0 1 0,0 0 1,0-1-1,0 1 1,1-1-1,-1 1 0,0-1 1,0 1-1,0-1 1,0 1-1,0 0 0,-1-1 1,1 1-1,0-1 1,0 1-1,0-1 0,0 1 1,-1-1-1,-4-21-1747,2 16 1606,0-1 0,-1 1 0,0-1 0,0 1 0,-1 0 0,0 0 0,-10-9 0,-46-32 3229,17 13 3258,44 34-6185,-1-1 0,1 1 0,0-1 1,0 1-1,0-1 0,0 1 0,0 0 0,0-1 0,0 1 0,0-1 1,1 1-1,-1 0 0,0-1 0,0 1 0,0-1 0,0 1 0,1 0 0,-1-1 1,0 1-1,0 0 0,0-1 0,1 1 0,-1 0 0,0-1 0,1 1 1,-1 0-1,0 0 0,1-1 0,-1 1 0,0 0 0,1 0 0,-1 0 0,0-1 1,1 1-1,-1 0 0,1 0 0,-1 0 0,0 0 0,1 0 0,-1 0 1,1 0-1,25-10-253,-22 8 452,122-51 328,-76 30-185,102-32 0,-147 54-439,0-1 0,1 1 0,-1 0 0,0 1 0,0-1 1,0 1-1,1 0 0,8 1 0,-12 0 23,-1-1 0,0 1 0,0 0 1,1-1-1,-1 1 0,0 0 0,0 0 1,0 0-1,0 0 0,0 0 0,0 0 1,0 0-1,0 0 0,0 0 0,0 0 1,-1 0-1,1 1 0,0-1 0,-1 0 1,1 1-1,-1-1 0,0 0 1,1 1-1,-1-1 0,0 1 0,0-1 1,0 0-1,0 1 0,0-1 0,0 1 1,0-1-1,0 0 0,0 1 0,-1 1 1,-2 8 184,0 0 1,0 1-1,-1-2 1,0 1 0,-1 0-1,0-1 1,-1 0-1,0 0 1,-1 0-1,-10 11 1,7-8 153,0 1 0,1 0 0,1 0 0,-7 16 0,15-30-313,1 0-1,-1 0 1,0 0-1,0-1 1,1 1-1,-1 0 0,0 0 1,0 0-1,1 0 1,-1 0-1,0 0 1,0 0-1,1 0 1,-1-1-1,0 1 0,1 0 1,-1 0-1,0 0 1,0 0-1,1 0 1,-1 1-1,0-1 0,0 0 1,1 0-1,-1 0 1,0 0-1,1 0 1,-1 0-1,0 0 1,0 0-1,1 1 0,-1-1 1,0 0-1,0 0 1,0 0-1,1 0 1,-1 1-1,0-1 0,0 0 1,0 0-1,0 1 1,1-1-1,-1 0 1,0 0-1,0 1 1,0-1-1,0 0 0,0 0 1,0 1-1,0-1 1,0 0-1,0 1 1,0-1-1,0 0 1,0 0-1,0 1 0,0-1 1,0 0-1,0 1 1,0-1-1,0 0 1,0 0-1,0 1 0,0-1 1,-1 1-1,24-14 425,-22 12-412,41-28 329,51-47 1,-3 1-337,-90 75-41,0-1 0,1 1 0,-1-1 0,0 1-1,1-1 1,-1 1 0,1 0 0,-1-1 0,0 1 0,1-1-1,-1 1 1,1 0 0,-1-1 0,1 1 0,-1 0 0,1 0-1,-1 0 1,1-1 0,-1 1 0,1 0 0,-1 0-1,1 0 1,0 0 0,-1 0 0,1 0 0,-1 0 0,1 0-1,-1 0 1,1 0 0,0 0 0,-1 0 0,1 0 0,-1 1-1,1-1 1,-1 0 0,1 0 0,-1 1 0,1-1 0,-1 0-1,1 1 1,-2 26-330,-21 35 261,11-39 157,3-8-51,2 0 1,-1 1-1,2 0 1,0 0 0,-3 20-1,8-35-46,0-1 0,0 1 0,0 0 0,-1 0 0,1 0-1,1 0 1,-1 0 0,0 0 0,0 0 0,0 0 0,0 0-1,1 0 1,-1 0 0,0 0 0,1 0 0,-1 0 0,1 0 0,-1-1-1,1 1 1,-1 0 0,1 0 0,-1-1 0,1 1 0,0 0-1,0 0 1,-1-1 0,1 1 0,1 0 0,0 0-119,1-1 1,-1 1-1,0-1 0,0 1 1,1-1-1,-1 0 0,0 0 0,0 0 1,1 0-1,-1 0 0,4-2 1,5 0-645,-1-1 0,0 0-1,0-1 1,13-7 0,18-15-2824,-1-5-1778</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52.423"/>
    </inkml:context>
    <inkml:brush xml:id="br0">
      <inkml:brushProperty name="width" value="0.025" units="cm"/>
      <inkml:brushProperty name="height" value="0.025" units="cm"/>
    </inkml:brush>
  </inkml:definitions>
  <inkml:trace contextRef="#ctx0" brushRef="#br0">94 35 8904,'0'0'6892,"9"-6"-4030,30-17-898,-38 22-1931,0 1 0,-1-1-1,1 1 1,0-1 0,0 1 0,0-1-1,-1 1 1,1 0 0,0-1-1,0 1 1,0 0 0,0 0 0,0-1-1,0 1 1,-1 0 0,1 0 0,0 0-1,0 0 1,0 0 0,0 0-1,0 1 1,0-1 0,0 0 0,0 0-1,-1 1 1,1-1 0,0 0-1,0 1 1,0-1 0,0 1 0,-1-1-1,1 1 1,0-1 0,-1 1 0,1 0-1,0-1 1,-1 1 0,1 0-1,-1 0 1,1-1 0,-1 1 0,1 0-1,-1 0 1,0 0 0,1 0 0,-1-1-1,0 1 1,0 0 0,1 0-1,-1 0 1,0 0 0,0 0 0,0 0-1,0 0 1,0 0 0,0 0 0,-1-1-1,1 1 1,0 0 0,-1 1-1,1 6 35,-1 1-1,0-1 0,-1 0 0,-5 15 1,-2-3 44,-2-1 1,0 0-1,-1-1 1,-1-1-1,-18 20 1,12-15 423,1 0 0,-17 30 0,35-51-516,-1-1 0,1 1 0,-1 0 0,1-1 0,-1 1 0,1 0 0,-1-1 1,1 1-1,0 0 0,-1 0 0,1-1 0,0 1 0,0 0 0,0 0 0,-1 0 0,1-1 0,0 1 0,0 0 1,0 0-1,0 0 0,1-1 0,-1 1 0,0 0 0,0 0 0,0 0 0,1-1 0,-1 1 0,0 0 0,1 0 0,-1-1 1,0 1-1,1 0 0,-1-1 0,1 1 0,0 0 0,1 0 21,0 0 0,1 0-1,-1-1 1,0 1 0,1-1 0,-1 1-1,0-1 1,1 0 0,-1 0 0,0 0-1,1 0 1,2-1 0,70-15 525,-75 16-562,35-10-70,59-20-31,-86 27-509,0-1 0,0 0 0,-1 0 1,0-1-1,8-6 0,-15 11 355,1-1-1,0 1 1,0-1 0,-1 1 0,1-1-1,-1 0 1,1 1 0,-1-1-1,1 0 1,-1 0 0,1 1 0,-1-1-1,1 0 1,-1 0 0,0 0-1,1 1 1,-1-1 0,0 0 0,0 0-1,0 0 1,0 0 0,0 0-1,0 0 1,0 1 0,0-1 0,0 0-1,0 0 1,0 0 0,0 0-1,-1-1 1,-11-12-6725</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52.818"/>
    </inkml:context>
    <inkml:brush xml:id="br0">
      <inkml:brushProperty name="width" value="0.025" units="cm"/>
      <inkml:brushProperty name="height" value="0.025" units="cm"/>
    </inkml:brush>
  </inkml:definitions>
  <inkml:trace contextRef="#ctx0" brushRef="#br0">80 30 4805,'0'0'2498,"-52"-20"481,36 13 384,7 4-1153,6 3 481,14 0-2756,9 0 418,10 0-129,8 3-160,6-2-1281,7-1-1185,-6 0-1218,2-4-2722</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53.308"/>
    </inkml:context>
    <inkml:brush xml:id="br0">
      <inkml:brushProperty name="width" value="0.025" units="cm"/>
      <inkml:brushProperty name="height" value="0.025" units="cm"/>
    </inkml:brush>
  </inkml:definitions>
  <inkml:trace contextRef="#ctx0" brushRef="#br0">153 345 4644,'0'0'14051,"-9"0"-12519,2 1-1373,1 1-1,-1 0 0,1 0 1,0 0-1,-1 1 1,1 0-1,0 0 0,1 1 1,-1-1-1,1 1 1,-1 0-1,1 1 0,0-1 1,-6 8-1,6-6-13,0 0 0,1-1 0,-1 2-1,1-1 1,0 0 0,0 1 0,1 0 0,0 0 0,0 0-1,1 0 1,0 0 0,0 0 0,1 1 0,-1 10-1,2-17-134,0 0-1,0-1 0,0 1 0,0 0 0,0 0 1,0-1-1,1 1 0,-1 0 0,0 0 0,1-1 1,-1 1-1,0 0 0,1-1 0,-1 1 0,1 0 1,-1-1-1,1 1 0,0-1 0,-1 1 0,1-1 1,-1 1-1,1-1 0,0 1 0,-1-1 0,1 0 1,0 1-1,0-1 0,-1 0 0,2 1 0,33 0 205,-23-2-125,0-1-1,-1-1 0,21-7 1,-15 2-31,1-1 0,-2-1 0,1 0 0,-1-2 0,-1 1 0,18-19 0,-23 21-59,-1-1 1,0 0-1,-1 0 1,0-1-1,-1 0 1,0 0-1,-1-1 1,0 0-1,0 0 1,3-14-1,-50 92-1227,27-40 1216,-20 44 303,32-67-231,0 1 1,1 0 0,0 0 0,0 0 0,0 1 0,0-1-1,1 0 1,-1 0 0,1 0 0,0 1 0,1-1-1,-1 0 1,1 0 0,1 5 0,-1-7-42,0-1-1,0 0 1,0 0 0,1 0-1,-1 0 1,0 0 0,1 0-1,-1 0 1,0 0 0,1-1-1,-1 1 1,1 0 0,0-1 0,-1 1-1,1-1 1,-1 0 0,1 1-1,0-1 1,-1 0 0,1 0-1,0 0 1,-1 0 0,4-1-1,40-6 308,-29 1-266,0-1 1,-1 0-1,0-1 1,0 0-1,-1-1 0,0-1 1,-1-1-1,0 1 1,0-2-1,-2 0 0,1-1 1,-1 0-1,-1 0 1,14-25-1,-4 4-160,-2-1-1,-1-1 1,-2-1 0,-1 0 0,9-45-1,-20 72 29,-1 2-11,0 0 0,0 0 1,-1 0-1,0 0 0,0-1 1,-1-11-1,0 19 74,0 1 1,-1 0-1,1-1 0,0 1 0,-1-1 1,1 1-1,0 0 0,0-1 0,-1 1 1,1 0-1,-1 0 0,1-1 1,0 1-1,-1 0 0,1 0 0,-1-1 1,1 1-1,0 0 0,-1 0 0,1 0 1,-1 0-1,1 0 0,-1 0 1,1-1-1,-1 1 0,1 0 0,-1 0 1,1 1-1,0-1 0,-1 0 0,1 0 1,-1 0-1,1 0 0,-1 0 1,1 0-1,-1 1 0,1-1 0,0 0 1,-1 0-1,1 1 0,-1-1 0,-17 10-142,11-2 135,1 1 1,0-1-1,-10 19 0,-5 9 63,-3 19-1664,-44 56 1681,45-76 214,1 1 1,2 1 0,-22 54 0,42-91-274,-1 1-1,1-1 0,0 0 0,-1 1 1,1-1-1,0 0 0,-1 1 1,1-1-1,0 1 0,0-1 0,0 1 1,0-1-1,-1 0 0,1 1 0,0-1 1,0 1-1,0-1 0,0 1 1,0-1-1,0 1 0,0-1 0,0 0 1,0 1-1,0-1 0,0 1 1,1-1-1,-1 1 0,0-1 0,0 1 1,0-1-1,0 0 0,1 1 0,-1-1 1,0 1-1,0-1 0,1 0 1,-1 1-1,0-1 0,1 0 0,-1 0 1,0 1-1,1-1 0,-1 0 0,1 0 1,-1 1-1,1-1 0,24-11 283,27-31 37,-6-5-324,46-60 0,-81 97-523,-4 13 182,-4 29 60,-12 44 326,6-65 23,1 1 1,1 0-1,0-1 0,1 13 1,1-23-66,0 0 0,-1 0 1,1 0-1,0-1 0,0 1 0,0-1 1,-1 1-1,1 0 0,0-1 1,0 1-1,0-1 0,0 0 0,0 1 1,0-1-1,0 0 0,0 0 1,0 0-1,0 1 0,1-1 0,-1 0 1,0 0-1,0 0 0,0-1 1,1 1-1,31-3-838,-27 1 436,1 0-1,-1-1 1,0 0 0,1 0 0,-1 0-1,-1-1 1,1 0 0,-1 0-1,6-5 1,0-2-1435,-1 0 1,1 0-1,8-15 0,9-17-6611</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53.684"/>
    </inkml:context>
    <inkml:brush xml:id="br0">
      <inkml:brushProperty name="width" value="0.025" units="cm"/>
      <inkml:brushProperty name="height" value="0.025" units="cm"/>
    </inkml:brush>
  </inkml:definitions>
  <inkml:trace contextRef="#ctx0" brushRef="#br0">192 0 11275,'0'0'2178,"-11"9"-491,-10 7-753,1 1-1,1 1 1,1 0 0,-18 25 0,28-34-726,1 1 0,0 0 0,1 1 0,0 0 0,0 0 0,1 0 0,1 0-1,0 1 1,1-1 0,0 1 0,0 0 0,-1 21 0,4-32-176,0 1 1,-1 0-1,1-1 0,0 1 0,0 0 1,0-1-1,0 1 0,1 0 0,-1-1 1,0 1-1,1 0 0,-1-1 1,1 1-1,-1-1 0,1 1 0,0-1 1,-1 1-1,1-1 0,0 1 1,0-1-1,0 0 0,0 1 0,1-1 1,-1 0-1,0 0 0,0 0 1,1 0-1,-1 0 0,1 0 0,-1 0 1,1 0-1,-1-1 0,1 1 0,-1-1 1,1 1-1,-1-1 0,1 1 1,0-1-1,-1 0 0,1 0 0,0 0 1,2 0-1,17 4 32,-21-4-148,1 1 0,0-1 0,0 0 1,0 1-1,0 0 0,-1-1 0,1 1 0,0-1 0,-1 1 1,1 0-1,0-1 0,-1 1 0,1 0 0,-1 0 0,1-1 1,-1 1-1,1 0 0,-1 0 0,0 0 0,1 0 0,-1 0 1,0 0-1,0 0 0,0-1 0,1 1 0,-1 0 0,0 0 0,0 0 1,-1 1-1,-1 18-4645,-2-11 213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27.602"/>
    </inkml:context>
    <inkml:brush xml:id="br0">
      <inkml:brushProperty name="width" value="0.025" units="cm"/>
      <inkml:brushProperty name="height" value="0.025" units="cm"/>
    </inkml:brush>
  </inkml:definitions>
  <inkml:trace contextRef="#ctx0" brushRef="#br0">6 30 11339,'0'0'6326,"9"-3"-3999,6-3-1354,1 0 0,0 2-1,24-5 1,-35 9-852,0-1-1,0 1 1,1 0 0,-1 0 0,0 0-1,0 1 1,0-1 0,6 3-1,-9-3-138,0 1 0,-1 0 0,1-1 0,-1 1-1,1 0 1,-1 0 0,1 0 0,-1 0-1,0 0 1,1 0 0,-1 0 0,0 1 0,0-1-1,0 0 1,0 1 0,0-1 0,0 1-1,0-1 1,-1 1 0,1-1 0,0 1 0,-1 0-1,1-1 1,-1 4 0,1 2-43,-1-1 0,1 1 0,-2-1 0,1 1 0,-1-1-1,0 0 1,0 1 0,-1-1 0,1 0 0,-2 1 0,1-1 0,-1 0 0,1-1 0,-2 1 0,-6 10 0,-6 4 23,0-1 1,-37 32-1,-9 12 439,62-63-397,-1 0 0,1 0-1,-1 1 1,1-1 0,0 0-1,-1 0 1,1 1 0,0-1 0,-1 0-1,1 1 1,0-1 0,0 0-1,-1 1 1,1-1 0,0 1-1,0-1 1,0 0 0,-1 1 0,1-1-1,0 1 1,0-1 0,0 1-1,0-1 1,0 0 0,0 1-1,0-1 1,0 1 0,0-1 0,0 1-1,0-1 1,0 1 0,0-1-1,1 0 1,-1 1 0,0-1-1,0 1 1,0-1 0,1 0 0,-1 1-1,0-1 1,0 0 0,1 1-1,-1-1 1,0 0 0,1 1-1,-1-1 1,1 1 0,29 1 155,37-16-74,-60 12-197,74-28-1967,-75 27 798,1-1 1,-1 1-1,0-1 0,0-1 0,8-7 0,-2-5-7196</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54.438"/>
    </inkml:context>
    <inkml:brush xml:id="br0">
      <inkml:brushProperty name="width" value="0.025" units="cm"/>
      <inkml:brushProperty name="height" value="0.025" units="cm"/>
    </inkml:brush>
  </inkml:definitions>
  <inkml:trace contextRef="#ctx0" brushRef="#br0">147 317 10922,'0'0'4533,"3"-8"-2318,10-26-976,-13 33-1223,0 1 1,0 0 0,0-1-1,0 1 1,0 0 0,0-1-1,0 1 1,1 0 0,-1-1 0,0 1-1,0 0 1,0-1 0,0 1-1,-1 0 1,1-1 0,0 1 0,0 0-1,0-1 1,0 1 0,0 0-1,0-1 1,0 1 0,-1 0-1,1-1 1,0 1 0,0 0 0,0 0-1,-1-1 1,1 1 0,0 0-1,0 0 1,-1 0 0,1-1-1,0 1 1,0 0 0,-1 0 0,1 0-1,0 0 1,-1-1 0,1 1-1,0 0 1,-1 0 0,1 0-1,0 0 1,-1 0 0,1 0 0,0 0-1,-1 0 1,1 0 0,0 0-1,-1 0 1,1 0 0,0 0 0,-1 0-1,1 1 1,0-1 0,-1 0-1,1 0 1,0 0 0,0 0-1,-1 1 1,1-1 0,-20 8 153,8 2-90,0 0 0,1 0 0,0 2 0,0-1 0,1 1 1,1 1-1,0 0 0,1 0 0,0 0 0,1 1 0,1 0 0,-7 22 0,12-35-61,1 0 1,-1 0-1,1 0 0,0 0 1,-1 0-1,1 0 1,0 0-1,0 0 0,0 0 1,0 0-1,0 1 0,0-1 1,0 0-1,0 0 0,0 0 1,1 0-1,-1 0 1,0 0-1,1 0 0,-1 0 1,1 0-1,-1 0 0,1 0 1,-1 0-1,1 0 0,0-1 1,-1 1-1,2 1 0,0-1 32,0-1-1,-1 0 0,1 1 1,0-1-1,0 0 0,-1 0 0,1 0 1,0 0-1,0 0 0,-1 0 1,1-1-1,0 1 0,0-1 0,-1 1 1,3-2-1,11-4 322,-2-1 0,27-16 0,-6 0-280,-1-1 0,-1-2-1,-1-1 1,-2-2 0,-1-1-1,-1 0 1,-1-3 0,-2 0-1,-1-1 1,-2-1-1,22-49 1,-39 74-91,4-18-34,-28 47-608,-18 34 746,2 2 0,-36 71 0,67-119-11,1 1 0,0-1 1,1 1-1,0 1 0,0-1 0,0 0 0,1 1 0,0-1 0,1 1 0,0-1 0,0 1 0,1 9 0,1-16-87,-1-1 0,0 1 1,1-1-1,0 1 0,-1-1 1,1 1-1,0-1 0,0 0 0,-1 1 1,1-1-1,0 0 0,0 0 0,1 0 1,-1 0-1,0 0 0,0 0 1,0 0-1,1 0 0,-1 0 0,1 0 1,-1-1-1,0 1 0,1-1 0,-1 1 1,1-1-1,-1 1 0,3-1 1,46 2 173,-38-2-128,5-1-161,1 0 0,-1-2 1,0 0-1,0 0 1,0-2-1,0 0 1,-1-1-1,0 0 0,0-2 1,0 0-1,-1 0 1,14-12-1,-27 19 82,-1 0 0,1 0 0,-1 0 1,1 0-1,-1 0 0,0-1 0,0 1 0,1 0 0,-1-1 1,0 1-1,0-1 0,-1 1 0,1-1 0,0 1 0,0-1 1,-1 0-1,1 1 0,-1-1 0,1 0 0,-1 0 0,0 1 1,0-1-1,0 0 0,0-3 0,0 5 21,-1-1 0,1 1 0,-1 0-1,1-1 1,-1 1 0,1 0 0,-1-1 0,1 1-1,-1 0 1,0 0 0,1 0 0,-1-1 0,1 1 0,-1 0-1,0 0 1,1 0 0,-1 0 0,0 0 0,1 0 0,-1 0-1,1 0 1,-1 0 0,0 1 0,1-1 0,-1 0-1,1 0 1,-1 0 0,1 1 0,-1-1 0,0 0 0,0 1-1,-19 8-132,-16 21 354,34-28-143,-1 0 1,1 0-1,0 0 1,0 0-1,0 0 0,1 1 1,-1-1-1,0 1 1,1-1-1,0 1 0,-1 0 1,1 0-1,-1 3 1,9 3-942,1-7-3603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55.105"/>
    </inkml:context>
    <inkml:brush xml:id="br0">
      <inkml:brushProperty name="width" value="0.025" units="cm"/>
      <inkml:brushProperty name="height" value="0.025" units="cm"/>
    </inkml:brush>
  </inkml:definitions>
  <inkml:trace contextRef="#ctx0" brushRef="#br0">1 144 7976,'0'0'14333,"9"2"-13271,-1-1-905,-1-1 0,1 0 0,-1 0 0,1 0 0,-1-1-1,1 0 1,-1 0 0,0-1 0,0 0 0,1-1-1,-1 1 1,-1-1 0,1-1 0,0 1 0,10-8-1,-10 6-16,58-38 375,-62 40-502,1 0-1,0-1 0,-1 1 1,1-1-1,-1 1 0,0-1 1,0 0-1,-1 0 0,1 0 1,-1 0-1,0-1 0,0 1 1,2-6-1,-4 10-19,0 0 0,0-1 0,0 1 0,0 0 0,-1-1 0,1 1-1,0 0 1,0 0 0,0-1 0,0 1 0,0 0 0,0 0 0,0-1 0,-1 1 0,1 0 0,0 0 0,0-1 0,0 1 0,-1 0 0,1 0 0,0 0 0,0-1-1,0 1 1,-1 0 0,1 0 0,0 0 0,-1 0 0,1 0 0,0-1 0,0 1 0,-1 0 0,1 0 0,0 0 0,-1 0 0,1 0 0,0 0 0,0 0-1,-1 0 1,1 0 0,0 0 0,-1 0 0,1 0 0,0 0 0,0 1 0,-1-1 0,1 0 0,0 0 0,-1 0 0,1 0 0,0 1 0,-18 5-247,8 2 229,-1 0 0,1 1 0,0 0 0,1 1 0,0 0 1,0 0-1,1 1 0,0 0 0,1 1 0,1-1 0,0 1 0,0 1 0,1-1 0,-5 20 0,10-31 22,0 0 0,0 0 0,0 0 0,0 0 0,0 1 0,0-1 0,0 0 0,0 0 0,0 0 0,0 0 0,1 1 0,-1-1 0,0 0 0,1 0 0,-1 0 0,1 0 0,-1 0 0,1 0 0,0 0 0,0 0 0,-1 0 0,1 0 0,0-1 0,2 3 0,-1-2 13,0 0 0,0 0 0,1 0 0,-1 0 0,1 0 0,-1-1 0,1 1 0,-1-1 0,1 1 0,5-1 1,4-1 49,1 0 1,0 0-1,20-7 1,-13 3-49,0-2 1,-1 0-1,1-1 1,-2-1-1,32-20 1,-33 11-405,-17 17 373,0 1-1,0-1 1,0 1 0,0 0 0,0-1-1,0 1 1,0-1 0,0 1-1,0 0 1,0-1 0,0 1 0,0-1-1,-1 1 1,1 0 0,0-1-1,0 1 1,0 0 0,-1-1 0,1 1-1,0 0 1,-1-1 0,1 1-1,0 0 1,0 0 0,-1-1 0,1 1-1,0 0 1,-1 0 0,1 0-1,-1-1 1,0 1 0,-40-6-45,151-8 1959,-92 13-2121,76-9-816,-85 8-407,-1 0 0,1 0 0,-1-1 0,0-1 0,9-4 0,16-16-14139</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56.204"/>
    </inkml:context>
    <inkml:brush xml:id="br0">
      <inkml:brushProperty name="width" value="0.025" units="cm"/>
      <inkml:brushProperty name="height" value="0.025" units="cm"/>
    </inkml:brush>
  </inkml:definitions>
  <inkml:trace contextRef="#ctx0" brushRef="#br0">61 73 10250,'5'-10'4281,"25"-53"1175,-29 70-2131,0 32-3127,-7 11 356,-22 87-1,15-88-682,-10 92 0,23-132-458,-3 26-483,-2-21-1770,-3-7-3425,-4-7 67</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56.771"/>
    </inkml:context>
    <inkml:brush xml:id="br0">
      <inkml:brushProperty name="width" value="0.025" units="cm"/>
      <inkml:brushProperty name="height" value="0.025" units="cm"/>
    </inkml:brush>
  </inkml:definitions>
  <inkml:trace contextRef="#ctx0" brushRef="#br0">0 244 12396,'2'-11'2466,"0"2"-2109,0 0 1,0 0-1,1 1 0,0-1 1,1 1-1,0-1 0,0 1 1,1 0-1,0 1 0,1-1 1,-1 1-1,1 0 0,0 0 1,1 1-1,8-7 0,2 1-187,0 0 0,1 1-1,0 1 1,1 0-1,0 2 1,1 0-1,0 1 1,0 1 0,0 1-1,1 1 1,0 1-1,-1 0 1,1 2-1,0 0 1,0 2 0,35 4-1,-52-4-176,1-1-1,-1 1 0,0 0 1,0 1-1,0-1 0,-1 1 1,1-1-1,0 1 0,-1 1 1,1-1-1,-1 0 0,1 1 1,-1-1-1,0 1 0,0 0 1,0 0-1,-1 0 0,1 1 1,-1-1-1,0 1 0,0-1 1,0 1-1,0 0 0,0 0 1,-1 0-1,0 0 0,0 0 1,0 0-1,0 0 0,-1 0 1,1 0-1,-1 0 0,0 0 1,-1 6-1,0 0 18,-1-1 1,0 0-1,-1 0 1,1-1-1,-2 1 0,1 0 1,-1-1-1,-1 0 1,0 0-1,0 0 0,0-1 1,-1 0-1,0 1 1,-12 9-1,-2 0 191,-1-2 1,0 0-1,-1-1 0,-1-1 0,-1-1 1,1-1-1,-2-1 0,1-1 0,-33 7 1,105-31-4804,79-20-3854,-113 33 8238,0 0 0,-1 1 0,1 0 0,0 1 0,13 2 0,-26-2 298,0 1 0,0-1 0,0 1 0,0-1 0,0 1 0,0-1 0,0 1 0,-1 0 0,1-1 0,0 1 0,0 0 0,-1 0 0,1-1 0,0 1 0,-1 0 0,1 0 0,-1 0 0,1 0 0,-1 0 0,0 0 0,1 0 0,-1 0 0,0 0 0,0 0 0,1 0 0,-1 0-1,0 2 1,0 35 1658,-1-28-1236,0 3-22,-1 0 0,-1 0-1,0 0 1,-1 0 0,-9 20 0,8-21-252,0 0 1,1 0-1,0 0 1,1 1 0,1-1-1,-2 19 1,4-30-204,0-1 1,1 0-1,-1 1 1,0-1 0,0 1-1,0-1 1,0 0-1,1 1 1,-1-1-1,0 0 1,0 1-1,1-1 1,-1 0-1,0 1 1,0-1-1,1 0 1,-1 0-1,0 1 1,1-1-1,-1 0 1,0 0-1,1 0 1,-1 0 0,1 1-1,-1-1 1,0 0-1,1 0 1,-1 0-1,1 0 1,-1 0-1,0 0 1,1 0-1,-1 0 1,1 0-1,-1 0 1,0 0-1,1 0 1,-1 0-1,1 0 1,-1-1-1,0 1 1,1 0 0,19-8 835,-11 1-733,0-1 1,0 0-1,-1 0 0,0-1 1,0 0-1,-1 0 0,-1 0 1,1-1-1,-2 0 0,6-13 0,-5 10 86,0-1-1,-1 0 0,-1 0 1,0 0-1,-1-1 0,0 1 0,0-24 1,-3 37-217,1 0 0,-1 0-1,0 0 1,0 1 0,0-1 0,0 0 0,0 0 0,0 0 0,0 1 0,-1-1 0,1 0 0,0 0 0,0 0 0,-1 1 0,1-1 0,0 0 0,-1 1 0,1-1-1,-1 0 1,1 1 0,-1-1 0,1 0 0,-1 1 0,1-1 0,-1 1 0,0-1 0,1 1 0,-1-1 0,0 1 0,1-1 0,-1 1 0,0 0 0,0 0-1,1-1 1,-1 1 0,0 0 0,0 0 0,0 0 0,1 0 0,-1-1 0,0 1 0,0 1 0,0-1 0,1 0 0,-1 0 0,0 0 0,-1 1 0,0-1-24,-1 1 0,1 0 0,0 0 0,0 0 0,-1 0 1,1 0-1,0 1 0,0-1 0,0 1 0,0-1 0,1 1 0,-1 0 1,0 0-1,-2 3 0,3-3-124,-1 0 0,1-1 0,0 1 0,0 0 1,0 0-1,0 0 0,0-1 0,1 1 0,-1 0 0,0 0 1,1 0-1,-1 0 0,1 1 0,0-1 0,0 0 0,0 0 1,0 0-1,0 0 0,0 0 0,1 0 0,-1 0 0,1 0 1,-1 0-1,1 0 0,0 0 0,0 0 0,-1 0 0,1 0 1,1-1-1,-1 1 0,0 0 0,0-1 0,1 1 0,-1-1 1,1 1-1,-1-1 0,1 0 0,0 1 0,-1-1 0,1 0 1,0 0-1,0 0 0,0 0 0,3 0 0,8 3-1428,0 0 1,1-1-1,-1-1 0,1 0 0,21 0 0,14-1-5361</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57.134"/>
    </inkml:context>
    <inkml:brush xml:id="br0">
      <inkml:brushProperty name="width" value="0.025" units="cm"/>
      <inkml:brushProperty name="height" value="0.025" units="cm"/>
    </inkml:brush>
  </inkml:definitions>
  <inkml:trace contextRef="#ctx0" brushRef="#br0">178 57 5765,'0'0'13838,"-12"-7"-12723,5 3-962,5 2-115,-1 0-1,0 1 1,0-1 0,0 0-1,0 1 1,0-1 0,0 1-1,-1 0 1,1 0 0,0 0-1,-1 1 1,1-1-1,0 1 1,-1 0 0,1 0-1,-1 0 1,1 0 0,-1 1-1,1-1 1,0 1 0,-1 0-1,1 0 1,0 0 0,0 0-1,-3 2 1,0 1 50,1-1 0,0 1 0,0-1 0,0 2 0,0-1 0,1 0 0,0 1 0,0 0-1,0 0 1,1 0 0,-1 0 0,1 1 0,0-1 0,1 1 0,-1 0 0,1 0 0,0 0 0,-1 11 0,3-16-73,0 0 0,0 1 0,0-1 0,0 0 0,0 1 0,1-1 0,-1 0 0,0 0 0,1 0 0,-1 1 0,1-1 0,0 0 0,-1 0 0,1 0 0,0 0 0,-1 0 0,1 0 0,0 0 0,0 0 0,0 0 0,0 0 0,0 0 0,0-1 0,2 2 0,1 0 21,0-1 0,0 1 0,0-1 0,0 1 0,1-1 1,-1 0-1,7 0 0,2 0 113,0-1 0,-1-1 0,1 1 0,19-5 0,-21 2-57,-1-1-1,0 0 1,0 0-1,0-1 1,0 0 0,-1-1-1,0 0 1,10-7-1,-15 9-65,0 1 0,0-1-1,0 0 1,0 0 0,0 0-1,-1 0 1,0-1 0,0 0 0,0 1-1,-1-1 1,1 0 0,-1 0-1,0 0 1,0-1 0,-1 1-1,0 0 1,1-11 0,-2 15-83,0 0 0,0 0 1,0-1-1,0 1 0,-1 0 1,1 0-1,-1 0 0,1 0 1,-1 0-1,1 0 0,-1-1 1,1 1-1,-1 0 0,0 1 1,0-1-1,0 0 0,1 0 1,-1 0-1,0 0 1,0 1-1,0-1 0,0 0 1,0 1-1,-2-2 0,-1 1-145,1 0 0,0 0 0,-1 0 0,1 0 0,-1 0 0,1 1 0,-1-1 0,0 1 0,-3 0 0,4 0-54,1 0-1,0 0 0,0 0 0,0 0 1,0 0-1,0 0 0,0 1 0,0-1 1,0 1-1,0-1 0,0 1 0,0 0 1,0 0-1,0 0 0,0 0 0,0 0 1,1 0-1,-1 1 0,0-1 0,1 0 0,-1 1 1,1-1-1,-1 1 0,1 0 0,0-1 1,0 1-1,0 0 0,0 0 0,0 0 1,0 0-1,0 0 0,1 0 0,-1 2 1,1-3 66,1-1 0,-1 1 0,1 0 1,-1-1-1,1 1 0,0 0 0,-1-1 1,1 1-1,0-1 0,-1 0 1,1 1-1,0-1 0,0 1 0,-1-1 1,1 0-1,0 0 0,0 1 0,0-1 1,0 0-1,-1 0 0,1 0 0,0 0 1,0 0-1,0 0 0,1 0 1,30-1-1621,-27 1 1202,35-2-2152</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57.700"/>
    </inkml:context>
    <inkml:brush xml:id="br0">
      <inkml:brushProperty name="width" value="0.025" units="cm"/>
      <inkml:brushProperty name="height" value="0.025" units="cm"/>
    </inkml:brush>
  </inkml:definitions>
  <inkml:trace contextRef="#ctx0" brushRef="#br0">187 146 10666,'0'0'5146,"-12"3"-3651,-1 1-1229,0 1 0,0 0 0,1 0 0,0 2 0,0-1 0,-16 13 0,22-15-87,0 0-1,1 1 1,-1 0-1,1 0 1,0 1-1,0-1 1,1 1 0,0 0-1,0 1 1,0-1-1,1 0 1,-1 1-1,2 0 1,-1 0 0,-3 14-1,6-20-155,0 0-1,0 0 0,1 0 1,-1 0-1,0 0 0,0 0 1,0 0-1,1 0 0,-1 0 1,0 0-1,1 0 0,-1 0 1,1 0-1,0 0 0,-1 0 1,1 0-1,-1 0 0,1 0 1,0-1-1,0 1 0,0 0 1,-1 0-1,1-1 0,0 1 1,0-1-1,0 1 0,0-1 1,0 1-1,0-1 0,0 0 1,0 1-1,0-1 0,0 0 1,0 0-1,1 0 0,-1 0 1,0 0-1,0 0 0,0 0 1,2 0-1,50-7 1171,-36 1-1022,0-1 0,0 0 0,-1-1 0,1-1-1,-2-1 1,0 0 0,0-1 0,-1-1 0,25-25 0,-27 25-166,-1-1 0,0 0-1,-1-1 1,-1 0 0,0 0 0,0-1-1,-2 0 1,0-1 0,-1 1 0,9-33-1,-15 48-15,0-1-1,1 0 0,-1 0 1,0 0-1,0 0 0,0 1 1,0-1-1,0 0 0,0 0 1,0 0-1,0 0 0,0 0 1,0 1-1,0-1 0,0 0 1,-1 0-1,1 0 0,0 1 1,-1-1-1,1 0 0,0 0 1,-1 1-1,0-2 0,-13 6-316,-16 26 77,9-4 225,-30 53 1,46-72 51,2 0 1,-1 0-1,1 0 1,0 1 0,0-1-1,1 1 1,0 0-1,1 0 1,0 0-1,0 0 1,0 0-1,1 0 1,2 13-1,-1-18-12,0 0 1,0-1-1,1 1 0,0 0 0,-1-1 0,1 0 0,0 0 0,0 1 0,0-1 0,1 0 0,-1 0 1,0-1-1,1 1 0,-1-1 0,1 1 0,0-1 0,-1 0 0,1 1 0,0-2 0,0 1 0,0 0 1,0 0-1,0-1 0,0 0 0,0 1 0,5-2 0,7 2 45,-1-1 1,0 0-1,0-1 1,20-4-1,-23 2-37,-1 0-1,1-1 0,-1 0 0,0-1 0,0 0 0,11-8 1,-16 10-41,0 0 0,0-1 1,0 1-1,-1-1 1,0 0-1,0-1 0,0 1 1,0-1-1,-1 0 1,0 1-1,1-2 0,-2 1 1,4-8-1,-8 6-347,-8 10 111,-10 10 54,13-5 173,-29 30 46,35-36 7,-1 0 0,1-1-1,-1 1 1,1 0 0,0 0-1,0-1 1,0 1 0,0 0-1,0 0 1,1 0 0,-1 0-1,0 1 1,1-1 0,0 0 0,-1 0-1,1 0 1,0 0 0,1 4-1,0-5-6,0 0-1,0 0 1,0 0-1,0-1 1,0 1-1,0 0 1,1-1-1,-1 1 1,0-1-1,0 0 1,1 1-1,-1-1 1,0 0 0,1 0-1,-1 0 1,0 0-1,1 0 1,-1 0-1,0 0 1,2-1-1,29-2 181,-15-2-229,-1 0 1,1-1-1,-2 0 0,1-2 1,-1 0-1,0-1 0,0 0 0,-1-1 1,-1-1-1,1 0 0,17-19 1,-42 41-845,-29 38 456,38-46 446,0 0 1,0 0-1,0 0 0,1 0 1,-1 0-1,1 0 1,0 0-1,0 1 1,1-1-1,-1 0 1,0 1-1,1-1 0,0 1 1,0-1-1,0 1 1,1 5-1,0-8-8,0 0 0,0 0 0,0 1 0,0-1 0,0 0 0,0-1 0,0 1 0,1 0 0,-1 0 0,0 0 0,0-1 0,1 1 0,-1 0 0,1-1 0,-1 0 0,0 1 0,1-1 0,-1 0 0,1 0 0,-1 1 0,1-1 0,-1 0 0,1 0 0,-1-1 0,1 1 0,1-1 0,44-7-46,-39 4-467,1 0 0,-1 0 1,0-1-1,0 0 0,-1 0 0,1-1 0,-1 0 0,0 0 1,-1-1-1,0 0 0,0 0 0,7-11 0,1-4-2050,-1-2 0,-1 0-1,10-25 1,0-4-1759</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58.325"/>
    </inkml:context>
    <inkml:brush xml:id="br0">
      <inkml:brushProperty name="width" value="0.025" units="cm"/>
      <inkml:brushProperty name="height" value="0.025" units="cm"/>
    </inkml:brush>
  </inkml:definitions>
  <inkml:trace contextRef="#ctx0" brushRef="#br0">122 1 6887,'0'0'8600,"-7"9"-8131,-11 19 3,1 2 0,1 0 0,-16 41 0,25-53-434,1 0 0,1 0 1,1 0-1,0 1 0,2 0 0,0 0 0,1 0 1,1 21-1,0-37-27,0 0 1,1 0-1,-1 0 1,1 0-1,0 0 1,-1 0-1,1 0 0,0 0 1,1 0-1,-1 0 1,1-1-1,-1 1 1,1 0-1,0-1 1,0 0-1,0 1 0,0-1 1,0 0-1,0 0 1,1 0-1,-1 0 1,1 0-1,-1-1 1,1 1-1,0-1 0,0 1 1,0-1-1,0 0 1,0 0-1,0-1 1,5 2-1,-2-2 8,0 0-1,-1 0 1,1 0 0,0-1-1,-1 0 1,1 0 0,-1 0-1,1-1 1,-1 1 0,1-1-1,-1-1 1,0 1 0,0-1-1,0 0 1,-1 0 0,9-6-1,6-11-5,0-1 0,-2 0 0,0-2 0,-1 0 0,-2 0 0,0-1 0,-2-1-1,0 0 1,-2-1 0,0 0 0,7-40 0,-15 48 3,-11 38 98,-10 40 290,14-36-111,1 1 0,1 0 0,1-1 0,2 1 0,0 0 0,1-1 0,2 1 0,7 32 0,-8-51-222,0 0 0,1-1 0,0 1 0,0-1 0,0 1 0,1-1 0,0 0 0,-1 0 0,10 8 0,-41-21-920,-4-15-2157,0-2-1,-31-32 0,42 36 4501,-30-40 0,51 60-1346,0 1 1,-1 0-1,1 0 1,0-1-1,0 1 1,-1 0-1,1-1 0,0 1 1,0 0-1,0-1 1,-1 1-1,1 0 1,0-1-1,0 1 1,0 0-1,0-1 1,0 1-1,0-1 0,0 1 1,0 0-1,0-1 1,0 1-1,0 0 1,0-1-1,0 1 1,0-1-1,0 1 1,0 0-1,0-1 0,0 1 1,0 0-1,1-1 1,-1 1-1,0 0 1,0-1-1,0 1 1,1 0-1,-1-1 1,19-2 1641,35 11-2386,-42-6 1262,110 11-712,-40-11-7275,-48-2-1141</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58.686"/>
    </inkml:context>
    <inkml:brush xml:id="br0">
      <inkml:brushProperty name="width" value="0.025" units="cm"/>
      <inkml:brushProperty name="height" value="0.025" units="cm"/>
    </inkml:brush>
  </inkml:definitions>
  <inkml:trace contextRef="#ctx0" brushRef="#br0">1 31 19250,'0'0'4709,"70"0"-4165,-32 0-480,3 0-32,0-5-576,-3-5-2627,-10-5-5253</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59.248"/>
    </inkml:context>
    <inkml:brush xml:id="br0">
      <inkml:brushProperty name="width" value="0.025" units="cm"/>
      <inkml:brushProperty name="height" value="0.025" units="cm"/>
    </inkml:brush>
  </inkml:definitions>
  <inkml:trace contextRef="#ctx0" brushRef="#br0">0 104 11435,'11'-11'2290,"-5"3"-2027,47-46 2215,-50 51-2330,1 0 0,-1 0 0,1 0 0,0 1 0,0-1 0,0 1 0,0 0 0,1 1 0,-1-1 0,0 0 0,1 1 0,-1 0 0,1 0 0,-1 1 0,10-1 0,-13 1-157,0 1 1,0-1 0,0 1 0,0-1-1,0 1 1,0-1 0,0 1-1,0 0 1,0 0 0,-1-1-1,1 1 1,0 0 0,0 0-1,-1 0 1,1 0 0,-1 0-1,1 0 1,0 0 0,-1 0-1,0 0 1,1 0 0,-1 0-1,0 0 1,1 0 0,-1 0-1,0 0 1,0 1 0,0-1-1,0 2 1,-2 38 142,2-34-114,-14 72 242,10-64-238,1 0-1,0 0 1,1 0-1,0 0 1,2 0-1,2 29 1,-2-43 11,0 1 0,1 0 0,-1 0 0,1 0 1,0-1-1,0 1 0,0 0 0,-1-1 0,2 1 0,-1-1 1,0 1-1,0-1 0,0 0 0,1 1 0,-1-1 0,0 0 0,1 0 1,0 0-1,-1 0 0,1 0 0,-1 0 0,1 0 0,0 0 1,0-1-1,-1 1 0,1-1 0,0 0 0,0 1 0,0-1 0,0 0 1,-1 0-1,1 0 0,0 0 0,0 0 0,3-1 0,2 0 211,-1 0 1,0-1-1,0 1 0,0-1 0,0 0 0,0-1 0,0 1 0,0-1 0,6-5 0,1-2 23,-1-1-1,0 0 1,0-1-1,-2 0 1,1-1-1,-2 0 1,15-25-1,-19 29-240,-1 0 0,0 0-1,0 0 1,-1-1 0,0 1-1,-1-1 1,0 0 0,0 0-1,-1 0 1,0 0 0,-1 0-1,0 0 1,-3-18 0,3 27-37,0 0 1,0 0 0,-1-1 0,1 1-1,0 0 1,0 0 0,-1 0-1,1 0 1,-1 0 0,1 0-1,-1 1 1,1-1 0,-1 0 0,1 0-1,-1 0 1,0 0 0,1 0-1,-1 1 1,0-1 0,0 0-1,0 1 1,0-1 0,0 1 0,1-1-1,-1 1 1,0-1 0,0 1-1,0-1 1,0 1 0,0 0-1,-1 0 1,1 0 0,0-1 0,0 1-1,0 0 1,0 0 0,0 0-1,0 1 1,0-1 0,0 0-1,0 0 1,0 0 0,0 1-1,-1 0 1,0 0-7,0 0-1,0 0 1,0 0-1,0 0 1,0 0-1,0 1 1,0-1-1,1 1 1,-1 0-1,0-1 1,1 1-1,0 0 1,-1 0-1,1 0 1,0 0-1,0 0 1,0 0-1,0 0 1,-1 5-1,2-5-120,-1 1 0,1-1-1,-1 1 1,1-1-1,0 1 1,0-1 0,0 1-1,1-1 1,-1 1-1,1-1 1,-1 1 0,1-1-1,0 1 1,0-1-1,0 0 1,0 1 0,0-1-1,1 0 1,-1 0-1,0 0 1,1 0 0,0 0-1,0 0 1,-1 0-1,1-1 1,0 1 0,3 1-1,1 0-707,0 0-1,1 0 1,-1-1 0,1 0-1,0 0 1,0-1-1,-1 1 1,14-1 0,25 0-5530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59.827"/>
    </inkml:context>
    <inkml:brush xml:id="br0">
      <inkml:brushProperty name="width" value="0.025" units="cm"/>
      <inkml:brushProperty name="height" value="0.025" units="cm"/>
    </inkml:brush>
  </inkml:definitions>
  <inkml:trace contextRef="#ctx0" brushRef="#br0">170 71 3683,'0'0'8755,"-11"0"-6496,6 0-2085,-1-1 0,1 2 0,0-1 0,-1 1 0,1 0 0,0 0 1,0 0-1,0 0 0,0 1 0,0 0 0,0 0 0,0 1 0,1-1 0,-1 1 1,1 0-1,0 0 0,-1 1 0,2-1 0,-1 1 0,-4 5 0,2-3 23,0 1 0,1 0-1,0 0 1,0 0 0,1 0 0,0 1-1,0 0 1,1-1 0,0 1-1,0 1 1,1-1 0,-2 13-1,4-20-184,0-1-1,0 1 0,0 0 0,0-1 0,0 1 0,0 0 0,1-1 0,-1 1 0,0-1 1,0 1-1,1 0 0,-1-1 0,0 1 0,1-1 0,-1 1 0,0-1 0,1 1 0,-1-1 1,1 1-1,-1-1 0,1 1 0,-1-1 0,1 1 0,-1-1 0,1 0 0,-1 1 0,1-1 1,0 0-1,-1 0 0,1 1 0,0-1 0,28 0 297,29-16 176,-8-6-211,-36 14-283,0 0-1,1 2 1,0 0 0,0 0 0,0 2 0,1 0 0,0 0-1,0 2 1,24-2 0,-39 5 2,0-1-1,0 0 1,0 1-1,0 0 1,0-1 0,0 1-1,0 0 1,0-1-1,0 1 1,0 0 0,-1 0-1,1 0 1,0 0-1,-1 0 1,1 0-1,0 0 1,-1 0 0,1 0-1,-1 0 1,0 0-1,1 0 1,-1 0 0,0 0-1,1 0 1,-1 1-1,0-1 1,0 0 0,0 0-1,0 2 1,-1 44 539,1-33 124,1-17-362,0-1 0,0 0-1,0 1 1,1-1-1,0 1 1,0-1 0,4-5-1,3-7-33,-2-1-292,0 0 1,-1-1-1,-1 0 0,-1 1 1,-1-2-1,0 1 0,0-33 0,-5 84-699,1-27 703,0 1-1,1 0 1,0 0 0,0 0-1,1-1 1,-1 1-1,3 8 1,-2-13 32,0 0 0,0 0 0,0 0-1,0 0 1,1 0 0,-1 0 0,0-1 0,1 1 0,0 0 0,-1-1 0,1 0 0,0 1 0,0-1 0,-1 0-1,1 0 1,0 0 0,0 0 0,0 0 0,1 0 0,-1 0 0,0-1 0,0 1 0,0-1 0,0 0 0,1 0-1,-1 1 1,3-2 0,6 1 82,0 0 0,0-1 0,0 0 0,0-1 0,0 0 0,-1-1 0,1 0 0,-1-1 0,1 0 0,-1-1 0,11-6 0,-13 6-29,0 0 0,0 0-1,-1-1 1,1 0 0,-1 0-1,-1 0 1,1-1-1,-1 0 1,0 0 0,-1-1-1,0 0 1,0 0 0,6-15-1,-55 114-749,40-80 695,0 1 0,1-1 0,1 1 0,0-1 0,1 1 0,-1 15-1,2-25 9,1 0 0,-1 0 0,0 0 0,0 0 0,1 0 0,-1 0 0,1 0 0,0 0 0,-1 0 0,1 0 0,0 0 0,0 0 0,1 0 0,-1 0 0,0-1 0,0 1 0,1-1 1,-1 1-1,1-1 0,-1 1 0,1-1 0,0 0 0,0 0 0,-1 0 0,1 0 0,0 0 0,0 0 0,0 0 0,0 0 0,0-1 0,0 1 0,0-1 0,0 0 0,1 0 0,-1 0 0,0 0 0,0 0 0,0 0 0,0 0 0,0 0 0,3-2 0,-3 2-27,0 0 0,1-1 0,-1 1 0,0-1 0,0 0 0,0 1 0,0-1 0,0 0 0,-1 0 0,1 0 0,0-1 0,0 1 0,-1 0 0,1-1 0,-1 1 0,1-1 0,-1 1 0,1-1 0,0-2 0,1 0-365,-1-1 0,0 1 1,0-1-1,0 0 0,-1 0 0,1 0 1,0-9-1,0-4-2325,-2 0 0,0 0 0,-3-30 0,-7-6-5492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27.947"/>
    </inkml:context>
    <inkml:brush xml:id="br0">
      <inkml:brushProperty name="width" value="0.025" units="cm"/>
      <inkml:brushProperty name="height" value="0.025" units="cm"/>
    </inkml:brush>
  </inkml:definitions>
  <inkml:trace contextRef="#ctx0" brushRef="#br0">0 440 12812,'0'0'6566,"77"-11"-6021,-29 6-385,10-5-769,-4-5-3619,2-4-4964</inkml:trace>
  <inkml:trace contextRef="#ctx0" brushRef="#br0" timeOffset="1">390 1 3203,'0'0'16063,"-2"10"-15433,-3 24-357,1 0 1,2 0-1,2 1 0,1-1 0,1 0 1,2 0-1,1 0 0,2 0 0,2-1 0,12 32 1,-21-64-248,0 0 0,0 0 0,0-1 1,0 1-1,1 0 0,-1 0 0,0-1 0,0 1 1,1 0-1,-1-1 0,0 1 0,1-1 1,-1 1-1,1 0 0,-1-1 0,1 1 0,-1-1 1,1 1-1,0-1 0,-1 1 0,1-1 1,-1 0-1,1 1 0,0-1 0,-1 0 0,1 1 1,0-1-1,-1 0 0,1 0 0,0 0 1,0 0-1,-1 0 0,1 0 0,0 1 0,0-2 1,-1 1-1,1 0 0,0 0 0,0 0 1,-1 0-1,1 0 0,0-1 0,-1 1 0,1 0 1,0 0-1,-1-1 0,1 1 0,0-1 1,-1 1-1,1-1 0,-1 1 0,1-1 0,-1 1 1,1-1-1,-1 1 0,1-1 0,0 0 1,31-43 561,-27 36-637,-1 2-36,48-75-1320,-25 24-5107,-17 31-1992</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00.220"/>
    </inkml:context>
    <inkml:brush xml:id="br0">
      <inkml:brushProperty name="width" value="0.025" units="cm"/>
      <inkml:brushProperty name="height" value="0.025" units="cm"/>
    </inkml:brush>
  </inkml:definitions>
  <inkml:trace contextRef="#ctx0" brushRef="#br0">7 1 10154,'0'0'8103,"-6"72"-8103,14-48-2722,4-2-3780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01.099"/>
    </inkml:context>
    <inkml:brush xml:id="br0">
      <inkml:brushProperty name="width" value="0.025" units="cm"/>
      <inkml:brushProperty name="height" value="0.025" units="cm"/>
    </inkml:brush>
  </inkml:definitions>
  <inkml:trace contextRef="#ctx0" brushRef="#br0">181 296 8680,'0'0'3705,"5"-10"-1735,0 0-1196,-3 7-441,0 0 0,0 0 0,0-1 0,0 1 0,-1-1 0,0 1 0,0-1 0,0 0 0,0 1 0,0-1 0,-1 0 0,1-4 0,-2 7-206,1 1 0,0-1 0,0 0 0,0 1-1,-1-1 1,1 0 0,0 1 0,-1-1 0,1 1 0,0-1-1,-1 0 1,1 1 0,-1-1 0,1 1 0,-1-1-1,1 1 1,-1 0 0,1-1 0,-1 1 0,0-1 0,1 1-1,-1 0 1,0 0 0,1-1 0,-1 1 0,0 0-1,1 0 1,-1 0 0,0 0 0,1-1 0,-1 1-1,0 0 1,1 0 0,-1 1 0,0-1 0,0 0 0,1 0-1,-1 0 1,0 0 0,1 1 0,-1-1 0,0 1-1,-34 11 288,22-4-278,-1 1 0,1 0-1,1 1 1,0 1-1,-15 17 1,20-22-59,1 1 0,0 1 0,1-1 0,0 1 0,0 0 0,1 0 0,0 0 0,0 1 0,1-1 0,-5 18 0,8-24-71,0-1 0,0 0 1,-1 0-1,1 0 0,0 1 1,0-1-1,0 0 0,0 0 1,0 0-1,1 1 1,-1-1-1,0 0 0,0 0 1,1 0-1,-1 0 0,1 0 1,-1 0-1,1 0 0,0 0 1,-1 0-1,1 0 0,0 0 1,0 0-1,-1 0 1,1 0-1,0 0 0,0-1 1,0 1-1,0 0 0,0-1 1,2 2-1,0-1 16,1-1 0,-1 1 0,1 0 0,-1-1 0,1 0 0,0 0 0,-1 0 0,1-1 0,-1 1 0,7-2 0,3-1 32,-1-1 1,0 0 0,0-1 0,-1 0 0,16-10 0,-11 3-84,0-1 0,-1 0 0,-1-1 0,-1-1 0,0-1 0,21-31 0,-33 45-244,-2 5-239,-18 35-23,14-29 534,1 0 1,-1 0-1,1 1 1,1-1 0,0 1-1,0-1 1,1 1-1,-2 15 1,4-24 11,1 0-1,-1 0 1,0 0 0,1 0-1,0 0 1,-1 0 0,1 0 0,-1 0-1,1 0 1,0-1 0,0 1 0,-1 0-1,1-1 1,0 1 0,0 0 0,0-1-1,0 1 1,0-1 0,0 1-1,0-1 1,0 0 0,0 1 0,0-1-1,0 0 1,0 0 0,0 0 0,0 0-1,0 0 1,0 0 0,0 0 0,0 0-1,0 0 1,1 0 0,-1-1-1,0 1 1,1-1 0,44-9 393,-25 2-328,-1-2 1,-1 0 0,24-17 0,-24 14-423,0 2-1,40-18 1,-58 29 326,-1-1-1,0 1 1,0 0-1,0 0 1,0 0 0,1 0-1,-1 0 1,0 0-1,0 0 1,0 0-1,1 0 1,-1 0 0,0 0-1,0 0 1,0 0-1,1 0 1,-1 0-1,0 0 1,0 0-1,0 0 1,1 0 0,-1 0-1,0 0 1,0 0-1,0 0 1,1 0-1,-1 0 1,0 0 0,0 0-1,0 1 1,0-1-1,1 0 1,-1 0-1,0 0 1,0 0-1,0 0 1,0 1 0,0-1-1,1 0 1,-1 0-1,0 0 1,0 1-1,0-1 1,0 0-1,0 0 1,0 1 0,-2 13-285,-12 18 390,13-29-127,0-2 43,-2 6 24,0-1 1,0 1-1,1 0 1,0 0 0,-2 11-1,4-17-13,0 0 0,0 0-1,0 0 1,0 0 0,0 0-1,0 0 1,0 0 0,0 0-1,1 0 1,-1 0 0,0 0-1,1 0 1,-1-1 0,1 1-1,-1 0 1,1 0 0,-1 0-1,1 0 1,0 0 0,-1-1 0,1 1-1,0 0 1,0-1 0,-1 1-1,1 0 1,0-1 0,0 1-1,0-1 1,0 0 0,0 1-1,0-1 1,0 0 0,0 1-1,0-1 1,0 0 0,0 0-1,0 0 1,0 0 0,0 0 0,0 0-1,0 0 1,0 0 0,0 0-1,0 0 1,0-1 0,0 1-1,1-1 1,7-1-68,0 0 0,0-1 0,0 0-1,-1-1 1,1 1 0,-1-2 0,0 1 0,0-1 0,0 0 0,-1-1-1,0 0 1,0 0 0,-1 0 0,8-10 0,-2 2-1018,-1-1 0,0 1 0,-1-2 0,-1 1 0,-1-2 0,10-23 0,7-48-2810,-5 14 2643,9 5 4017,-36 95 2790,0 2-4662,-5 5-289,1 0 0,2 0-1,1 1 1,-6 65-1,13-84-554,0 0-1,1 0 1,1 1 0,0-1-1,1 0 1,1 0 0,0 0-1,1-1 1,1 1 0,0-1-1,0 0 1,2 0-1,12 20 1,-18-33-23,-4-45 241,0 23-267,-1 0-1,-1 0 1,-1 0 0,-1 1-1,-1 0 1,-1 0 0,0 1-1,-16-24 1,24 43-6,1-1-1,0 1 1,0 0-1,0-1 1,0 1 0,0 0-1,0 0 1,0-1-1,0 1 1,-1 0 0,1 0-1,0-1 1,0 1-1,0 0 1,-1 0-1,1-1 1,0 1 0,0 0-1,-1 0 1,1 0-1,0 0 1,0-1 0,-1 1-1,1 0 1,0 0-1,0 0 1,-1 0-1,1 0 1,0 0 0,-1 0-1,1 0 1,0 0-1,-1 0 1,1 0 0,0 0-1,0 0 1,-1 0-1,1 0 1,0 0-1,-1 0 1,1 0 0,0 0-1,0 0 1,-1 1-1,6 13-34,0-9 39,0 0 0,0 0 0,0-1 0,1 0 1,0 0-1,0 0 0,0-1 0,0 0 0,0 0 0,1-1 0,-1 0 0,1 0 0,0 0 0,12 1 0,12 1 104,57-1 0,-87-3-112,12 1 9,0-1 0,0 0 0,0-1-1,0-1 1,0 0 0,0-1 0,-1 0 0,1-1-1,-1 0 1,0-1 0,15-8 0,-58 66-272,27-47 318,1-1 0,0 1 0,1 1-1,0-1 1,0 0 0,0 1 0,-1 8-1,3-13-38,0-1-1,-1 1 1,1 0 0,0-1-1,1 1 1,-1-1-1,0 1 1,0-1-1,1 1 1,-1-1-1,1 1 1,-1-1-1,1 1 1,0-1-1,-1 0 1,1 1-1,0-1 1,0 0-1,0 0 1,0 1-1,0-1 1,0 0-1,1 0 1,-1 0-1,0 0 1,0-1-1,1 1 1,-1 0 0,1 0-1,-1-1 1,0 1-1,1-1 1,-1 1-1,1-1 1,2 1-1,11 1 74,0 0 0,1-1 0,-1-1 0,1 0 0,-1-1 0,0-1 0,28-6 0,5-6-307,49-20 0,-50 16-480,-59 52-1529,12-32 2020,-6 11-1951,3-4-2505,3-3-3314</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01.726"/>
    </inkml:context>
    <inkml:brush xml:id="br0">
      <inkml:brushProperty name="width" value="0.025" units="cm"/>
      <inkml:brushProperty name="height" value="0.025" units="cm"/>
    </inkml:brush>
  </inkml:definitions>
  <inkml:trace contextRef="#ctx0" brushRef="#br0">313 114 12908,'3'-4'492,"0"0"-1,-1-1 1,1 1 0,-1-1-1,0 0 1,0 0-1,-1 1 1,0-1 0,0 0-1,0 0 1,0-6-1,-1 9-388,0 1 1,0-1-1,0 0 0,-1 0 0,1 0 1,-1 0-1,0 1 0,1-1 0,-1 0 0,0 1 1,0-1-1,0 0 0,0 1 0,0-1 0,0 1 1,-1 0-1,1-1 0,0 1 0,-1 0 0,1 0 1,-1 0-1,1 0 0,-1 0 0,0 0 0,1 0 1,-1 0-1,0 1 0,0-1 0,1 1 0,-1-1 1,0 1-1,-2-1 0,-24-3 274,0 1 0,-1 1 0,1 1 0,-35 4-1,62-3-384,-1 0 0,1 0-1,-1 0 1,1 0-1,-1 0 1,1 0-1,-1 0 1,0 1 0,1-1-1,-1 1 1,1-1-1,0 1 1,-1-1-1,1 1 1,-1 0-1,1-1 1,0 1 0,-1 0-1,1 0 1,0 0-1,0 0 1,0 0-1,0 1 1,0-1 0,0 0-1,0 0 1,0 1-1,1-1 1,-1 0-1,0 1 1,1-1-1,-1 1 1,1-1 0,-1 1-1,1-1 1,0 1-1,0-1 1,0 1-1,0 0 1,0-1 0,0 1-1,0-1 1,0 1-1,1 1 1,1 3-106,0-1 0,0 1 0,1-1 0,-1 1 0,1-1 0,1 0 0,-1 0 0,1 0 0,-1-1 0,7 6 0,39 32-766,-36-32 636,0 0-1,-1 1 1,0 0 0,-1 1-1,0 1 1,0-1 0,14 26-1,-24-36 278,1 1-1,-1 0 1,0 0-1,0 0 1,0 0-1,0 0 1,0 0-1,-1 1 1,1-1-1,-1 0 1,0 0-1,0 0 1,0 0-1,0 1 1,-1-1-1,1 0 1,-1 0-1,0 0 1,0 0-1,0 0 1,-2 3-1,1-3 98,-1 1 0,0-1-1,0 0 1,0 0-1,0 0 1,0-1 0,-1 1-1,1-1 1,-1 1 0,1-1-1,-1 0 1,0-1 0,-7 3-1,-5 1 283,-1-1 0,0-1 0,0 0 0,0-2 0,0 0-1,-26-2 1,37 1-323,1-1 0,-1 0-1,1 0 1,0 0 0,-1-1-1,1 0 1,0 0 0,-7-4-1,10 5-126,0 0-1,1 0 0,-1 0 1,1 0-1,0 0 0,-1-1 1,1 1-1,0 0 0,-1-1 0,1 1 1,0-1-1,0 1 0,0-1 1,1 1-1,-1-1 0,0 0 1,0 1-1,1-1 0,-1 0 0,1 0 1,0 0-1,0 1 0,-1-1 1,1 0-1,0 0 0,0 0 0,1 0 1,-1 1-1,1-4 0,0 2-340,1 1 0,0-1 0,0 0 0,1 1 0,-1 0 0,0-1 0,1 1 0,-1 0 0,1 0 0,0 0-1,0 1 1,0-1 0,0 1 0,0-1 0,0 1 0,0 0 0,0 0 0,5-1 0,4-1-1334,24-10-4058</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02.584"/>
    </inkml:context>
    <inkml:brush xml:id="br0">
      <inkml:brushProperty name="width" value="0.025" units="cm"/>
      <inkml:brushProperty name="height" value="0.025" units="cm"/>
    </inkml:brush>
  </inkml:definitions>
  <inkml:trace contextRef="#ctx0" brushRef="#br0">54 307 13036,'0'0'2728,"1"-10"-16,-1-10-1931,0-4-542,2 0 0,0 0 0,1 0-1,10-35 1,32-63 1539,-68 182-191,-40 118 795,54-148-2222,2 0-1,1 0 1,2 0 0,-1 40-1,6-28 5,1 1 0,16 77-1,-19-198 1942,-3-67-2597,2 125 290,2 14 116,0-1 0,-1 1-1,1 0 1,-2-1 0,1 1 0,-1 0 0,1 0 0,-2 0 0,-3-8 0,6 50-1328,2-31 1402,1-1 0,0 0 1,0 0-1,0 0 0,0 0 1,1-1-1,-1 1 1,1-1-1,0 0 0,0 0 1,1-1-1,-1 1 0,0-1 1,1 0-1,-1 0 1,1 0-1,0 0 0,0-1 1,8 2-1,-1-1 27,-1 0 0,1-1 0,-1 0 0,1 0 0,-1-1 0,1-1 0,19-3 0,-24 1-1,0 0 0,-1 0 0,1-1 0,0 0-1,-1 0 1,0 0 0,0-1 0,0 0 0,-1 0-1,0-1 1,0 1 0,0-1 0,0 0-1,-1-1 1,0 1 0,0-1 0,-1 0 0,0 1-1,0-2 1,-1 1 0,0 0 0,0 0 0,1-12-1,-3 19-14,1 0 0,-1-1 0,-1 1 0,1 0 0,0 0 0,0-1 0,0 1 0,0 0 0,0 0 0,0 0 0,0-1 0,0 1 0,0 0-1,0 0 1,0 0 0,0-1 0,-1 1 0,1 0 0,0 0 0,0 0 0,0 0 0,0 0 0,-1-1 0,1 1 0,0 0 0,0 0 0,0 0 0,0 0 0,-1 0-1,1 0 1,0 0 0,0 0 0,0 0 0,-1-1 0,1 1 0,0 0 0,0 0 0,-1 0 0,1 0 0,0 0 0,0 0 0,0 1 0,-1-1 0,1 0-1,0 0 1,0 0 0,0 0 0,-1 0 0,1 0 0,0 0 0,0 0 0,0 0 0,-1 1 0,1-1 0,0 0 0,0 0 0,0 0 0,0 0 0,0 0 0,-1 1-1,1-1 1,0 0 0,0 0 0,0 0 0,0 1 0,0-1 0,0 0 0,0 1 0,-14 11-80,8-4 130,0 1 1,1 0-1,0 0 1,0 0-1,1 1 1,0-1 0,1 1-1,0 0 1,0 0-1,1 1 1,1-1-1,0 0 1,0 17 0,1-25-33,1 1 0,0-1 0,0 0 0,0 1 0,0-1-1,0 0 1,0 0 0,1 0 0,-1 0 0,1 0 0,-1 0 0,1-1 0,0 1 0,0 0 0,0-1 0,0 1 0,0-1 0,0 0 0,0 0 0,0 1 0,0-1 0,1-1 0,-1 1 0,0 0 0,1-1 0,-1 1 0,1-1 0,-1 0 0,1 1 0,3-2 0,10 2 96,-1 0-1,1-2 1,23-2-1,-23 0-71,-1-1-1,0 0 1,0 0-1,0-2 1,25-12-1,-31 13-42,0 0-1,0-1 1,0 0 0,-1 0-1,0-1 1,0 0-1,-1 0 1,0-1 0,11-15-1,-12 9-127,-10 11-174,-16 21 50,15-12 245,-33 47 252,36-49-220,0-1 1,0 1-1,1-1 0,-1 1 1,1-1-1,0 1 0,0 0 0,0 0 1,0 0-1,1 0 0,0-1 1,-1 1-1,2 8 0,-1-12-22,1 1-1,-1-1 1,0 1-1,1-1 1,-1 1-1,1 0 1,-1-1-1,1 0 1,-1 1-1,1-1 1,-1 1-1,1-1 1,-1 0-1,1 1 1,0-1-1,-1 0 1,1 1-1,0-1 1,-1 0-1,1 0 1,0 0-1,-1 0 1,1 0-1,0 1 1,-1-1-1,1 0 1,0-1-1,-1 1 1,1 0-1,0 0 1,-1 0-1,1 0 1,0 0-1,1-1 1,23-11-1161,-21 8 476,0-1-1,0 0 1,0-1 0,-1 1 0,0-1 0,0 1-1,-1-1 1,1 0 0,-1 0 0,0 0 0,1-12-1,6-72-8459,-8 46 3165</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03.293"/>
    </inkml:context>
    <inkml:brush xml:id="br0">
      <inkml:brushProperty name="width" value="0.025" units="cm"/>
      <inkml:brushProperty name="height" value="0.025" units="cm"/>
    </inkml:brush>
  </inkml:definitions>
  <inkml:trace contextRef="#ctx0" brushRef="#br0">0 123 6342,'1'9'1623,"-1"-1"-1309,1 1-1,0-1 1,1 1 0,0-1-1,0 1 1,0-1 0,1 0-1,1 0 1,0 0 0,0-1-1,0 1 1,8 10 0,-7-13-432,0 1 1,-1-1-1,2 0 1,-1-1 0,0 1-1,1-1 1,0 0-1,0 0 1,0-1 0,1 0-1,-1 0 1,1 0-1,0-1 1,0 0 0,-1 0-1,1-1 1,8 1-1,4-1-137,-16-1 227,0 0-1,0 0 0,1 1 0,-1-1 1,0 0-1,0 1 0,0 0 0,0 0 1,4 2-1,-6-2 64,1 0 0,-1 0 0,0 0 0,0 1 0,0-1 0,0 1 0,0-1 1,0 1-1,-1-1 0,1 1 0,0-1 0,-1 1 0,1-1 0,-1 1 0,0 0 0,1-1 0,-1 1 1,0 0-1,0-1 0,0 1 0,-1 3 0,0 28 3148,-2 1 1,-11 50-1,-8 14-145,17-83-2965,1-1 0,-2 0 0,0 0 0,0 0 0,-2-1 0,-10 16 0,15-23-52,-1-1-1,-1 1 0,1-1 1,-1 0-1,0 0 1,0 0-1,0-1 1,-1 1-1,1-1 0,-1-1 1,0 1-1,0-1 1,-1 0-1,1 0 1,-11 2-1,16-5-10,0 0-1,0 0 1,0 0 0,0 0-1,0 0 1,0 0 0,0 0-1,0-1 1,1 1 0,-1 0-1,0 0 1,0-1 0,0 1-1,0-1 1,1 1 0,-1-1-1,0 1 1,0-1 0,1 0-1,-1 1 1,1-1-1,-1 0 1,0 1 0,1-1-1,-1 0 1,1 0 0,-1 1-1,1-1 1,0 0 0,-1 0-1,1 0 1,0 0 0,0 0-1,0 0 1,-1 1 0,1-1-1,0 0 1,0 0 0,0 0-1,0 0 1,1-2 0,5-43 331,-1 30-422,1 1 0,0 0 0,2 0 0,0 0 0,0 1 0,13-16 0,72-81-829,-53 65 706,14-17 65,2-1-78,-2-2 0,71-118 0,-123 182 240,0-1 0,-1 0 0,1 0 0,-1 1 0,0-1 0,0 0 0,0 0 0,0-1 0,0 1 1,-1 0-1,1 0 0,-1-6 0,0 8 7,-1 0 0,0 0 1,1 0-1,-1 0 0,0 0 0,0 0 1,1 0-1,-1 0 0,0 0 0,0 0 1,0 0-1,0 1 0,0-1 1,0 0-1,0 1 0,-1-1 0,1 1 1,0-1-1,0 1 0,0-1 0,-1 1 1,1 0-1,0 0 0,0 0 1,-1 0-1,1 0 0,0 0 0,0 0 1,-1 0-1,-1 1 0,-1-1 3,1 0 1,0 0-1,-1 1 0,1-1 0,0 1 0,0 0 0,0 0 0,0 0 1,0 1-1,0-1 0,0 1 0,0 0 0,0-1 0,0 1 1,1 0-1,-5 5 0,2-2 20,1 1 0,-1 0 0,1 0 0,1 0 0,-1 1 0,1-1 0,-4 10 0,1 4 187,0 1-1,2-1 0,0 1 0,-2 31 0,5-35-182,0 0 0,1-1 1,1 1-1,0-1 1,1 1-1,1-1 1,1 1-1,0-1 1,1 0-1,1-1 1,0 1-1,1-1 0,1 0 1,0-1-1,1 0 1,1 0-1,0-1 1,0 0-1,2-1 1,14 13-1,-25-24-54,7 7 20,0 0-1,1-1 1,0 0 0,1-1-1,12 7 1,-22-18 307,-9-10-289,-14-16-289,-45-41-395,22 26 609,2-2 0,2-2-1,-58-92 1,99 142 61,1-1-1,-1 1 1,1-1-1,-1 0 1,1 1-1,0-1 1,-1 0-1,1 1 1,0-1-1,0 0 1,0 1-1,-1-1 1,1 0-1,0 0 1,0 1-1,0-1 1,0 0-1,0 0 1,0 1-1,0-1 1,1 0-1,-1 0 1,0 1-1,0-1 1,1 0-1,-1 1 1,0-1-1,1 0 1,-1 1-1,0-1 1,1 0-1,1 0-10,0 0 0,-1 0 1,1 0-1,0 0 0,0 0 0,-1 1 0,1-1 0,0 1 0,0-1 0,0 1 0,0 0 0,3 0 0,72 7-198,-61-5 273,24 3-163,227 18-2765,-185-23-2517</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06.717"/>
    </inkml:context>
    <inkml:brush xml:id="br0">
      <inkml:brushProperty name="width" value="0.025" units="cm"/>
      <inkml:brushProperty name="height" value="0.025" units="cm"/>
    </inkml:brush>
  </inkml:definitions>
  <inkml:trace contextRef="#ctx0" brushRef="#br0">13 0 9833,'0'0'9967,"0"15"-9652,-4 220 834,1 85-883,9-272-200,0-5-508,-7-38-3418,-5-19-4204,-5-17 2229</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07.078"/>
    </inkml:context>
    <inkml:brush xml:id="br0">
      <inkml:brushProperty name="width" value="0.025" units="cm"/>
      <inkml:brushProperty name="height" value="0.025" units="cm"/>
    </inkml:brush>
  </inkml:definitions>
  <inkml:trace contextRef="#ctx0" brushRef="#br0">29 295 5509,'-7'-24'1516,"0"-1"-1,2 0 0,1 0 1,1-1-1,1 1 0,2-35 1,0 56-1351,0 1 1,1 0 0,0-1-1,0 1 1,0-1 0,0 1 0,0 0-1,1 0 1,0 0 0,-1 0-1,1 0 1,0 0 0,1 0-1,-1 0 1,0 1 0,1-1 0,-1 1-1,5-3 1,-2 2-4,1 0-1,-1 0 1,1 0-1,0 1 1,0-1-1,1 2 1,-1-1-1,0 1 1,9-1-1,3 0-69,-1 2 0,1 0 0,-1 2 0,0-1 0,0 2 0,28 7 0,-34-6-188,1 0-1,-1 0 1,0 1-1,0 1 1,0 0-1,11 8 1,-20-13 80,-1 0 1,1 0-1,0 1 1,-1-1-1,1 1 1,-1-1 0,0 1-1,1-1 1,-1 1-1,0 0 1,0-1-1,0 1 1,0 0-1,0 0 1,0 0-1,-1 0 1,1 0-1,-1 0 1,1 0 0,-1 0-1,0 0 1,1 0-1,-1 0 1,0 0-1,-1 0 1,1 0-1,0 0 1,-1 0-1,1 0 1,-1 0-1,1 0 1,-1 0-1,0 0 1,0 0 0,0 0-1,0-1 1,0 1-1,0 0 1,0-1-1,-1 1 1,1 0-1,-1-1 1,-2 3-1,-27 22 382,-2-2 0,0-1-1,-1-1 1,-1-2 0,-75 31-1,100-49-1343,15-9-495,23-18-2146,-20 18 2248,30-27-4838</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07.582"/>
    </inkml:context>
    <inkml:brush xml:id="br0">
      <inkml:brushProperty name="width" value="0.025" units="cm"/>
      <inkml:brushProperty name="height" value="0.025" units="cm"/>
    </inkml:brush>
  </inkml:definitions>
  <inkml:trace contextRef="#ctx0" brushRef="#br0">113 1 14894,'-4'9'998,"-34"75"2663,-10 19-427,44-91-2980,-1 1 0,2 0 1,0-1-1,0 1 1,1 0-1,0 16 0,1-28-244,1 0-1,0 0 1,0 0-1,0 0 0,0 0 1,0 0-1,0 0 1,1 0-1,-1 0 1,0 0-1,0 0 0,1 0 1,-1 0-1,0 0 1,1-1-1,-1 1 1,1 0-1,-1 0 0,1 0 1,0 0-1,-1-1 1,1 1-1,0 0 1,-1-1-1,1 1 0,0-1 1,1 2-1,-1-2 8,1 0 0,-1 0 0,1 0 0,-1 0 0,1 0 0,-1 0 0,1 0 0,-1 0 0,1-1 0,-1 1 0,0-1 1,1 1-1,-1-1 0,1 1 0,1-3 0,3 0 19,-1 0 0,1-1 1,-1 0-1,0 0 1,-1-1-1,1 1 0,6-9 1,-4-2-40,-1 0 0,-1 1 0,0-2 0,-1 1 0,0-1 0,-2 1 1,1-1-1,-2 0 0,0 0 0,-1 0 0,-1 0 0,-4-24 0,5 39-4,0-1-1,0 1 1,0-1-1,-1 0 1,1 1-1,0-1 1,-1 1 0,1-1-1,-1 1 1,0 0-1,0-1 1,1 1-1,-1 0 1,0-1-1,0 1 1,0 0-1,0 0 1,0 0-1,-2-2 1,2 3-2,0 0 1,0 0-1,0 1 1,1-1-1,-1 0 1,0 0-1,0 1 1,1-1-1,-1 0 1,0 1-1,1-1 1,-1 1-1,0-1 1,1 1-1,-1-1 1,0 1-1,1-1 1,-1 1-1,1 0 1,-1-1-1,1 1 1,0 0-1,-1 0 1,1-1-1,0 1 1,-1 0-1,1 0 1,0-1-1,0 1 0,0 0 1,-1 0-1,1 0 1,0-1-1,0 1 1,0 0-1,1 1 1,-4 7 0,1 1 1,1 0 0,0 0-1,0 0 1,2 16-1,-1-24 10,0 0 0,0 0 0,1 0 0,-1 1-1,1-1 1,-1 0 0,1 0 0,0 0-1,0 0 1,0 0 0,0 0 0,0 0 0,0-1-1,1 1 1,-1 0 0,0-1 0,1 1-1,0 0 1,-1-1 0,1 0 0,0 1 0,0-1-1,0 0 1,0 0 0,0 0 0,0 0-1,0-1 1,0 1 0,0 0 0,4 0 0,5 0 41,-1-1 1,1-1-1,-1 1 1,1-2-1,-1 1 1,1-2-1,-1 1 1,0-1-1,0-1 1,0 0-1,-1 0 1,1-1-1,14-9 1,-14 7-22,1 0 0,-1-1 0,-1 0 1,1 0-1,-2-1 0,1-1 0,-1 1 0,0-1 1,-1 0-1,0-1 0,6-13 0,-22 44-49,1 0 1,0 0-1,2 1 0,1 1 1,0-1-1,1 1 0,0 26 1,4-47 38,0 1 1,0 0 0,0 0 0,0 0 0,0 0 0,1 0 0,-1 0 0,1-1 0,0 1 0,-1 0-1,1 0 1,0-1 0,0 1 0,0 0 0,0-1 0,0 1 0,0-1 0,1 0 0,-1 1 0,0-1-1,1 0 1,2 2 0,-1-1 29,0-1 1,0 0-1,0 0 0,0 0 0,0 0 1,1-1-1,-1 1 0,0-1 0,1 0 1,-1 0-1,7 0 0,0-2 67,0 1-1,0-2 0,0 1 1,-1-1-1,1-1 1,-1 0-1,16-8 0,-18 7-115,1 1 0,0-2 0,-1 1-1,0-1 1,-1 0 0,1-1-1,-1 0 1,0 0 0,-1 0 0,0 0-1,0-1 1,0 0 0,-1 0 0,0-1-1,-1 1 1,0-1 0,0 1-1,-1-1 1,0 0 0,0 0 0,0-13-1,-24 59-702,17-27 573,1 1-1,0-1 1,1 1-1,0 0 1,0 0 0,2 0-1,-1 0 1,1 0-1,1 1 1,0-1-1,2 13 1,-2-22-129,1-1 1,-1 0 0,1 0 0,-1 0 0,1 0-1,-1 0 1,1 0 0,0 0 0,0 0-1,-1 0 1,1-1 0,0 1 0,0 0-1,0 0 1,0-1 0,0 1 0,0-1-1,0 1 1,0 0 0,0-1 0,1 0-1,-1 1 1,0-1 0,0 0 0,0 0-1,0 0 1,1 1 0,-1-1 0,0 0-1,0-1 1,0 1 0,1 0 0,-1 0-1,2-1 1,11-6-6071</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07.931"/>
    </inkml:context>
    <inkml:brush xml:id="br0">
      <inkml:brushProperty name="width" value="0.025" units="cm"/>
      <inkml:brushProperty name="height" value="0.025" units="cm"/>
    </inkml:brush>
  </inkml:definitions>
  <inkml:trace contextRef="#ctx0" brushRef="#br0">13 0 13485,'0'0'6021,"-12"58"-6021,27-35-864,8-2-2564,6-7-3554</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08.293"/>
    </inkml:context>
    <inkml:brush xml:id="br0">
      <inkml:brushProperty name="width" value="0.025" units="cm"/>
      <inkml:brushProperty name="height" value="0.025" units="cm"/>
    </inkml:brush>
  </inkml:definitions>
  <inkml:trace contextRef="#ctx0" brushRef="#br0">82 1 11499,'0'0'5643,"-7"9"-3551,1-3-1721,2-2-131,-1 0-1,1 0 0,1 0 0,-1 1 0,1 0 1,-1 0-1,1 0 0,1 0 0,-1 0 0,1 0 0,0 1 1,-2 7-1,6-12-328,1 0 0,-1 0 0,1 0 0,-1 0 0,1 0 0,-1-1 0,1 1 0,0-1 0,0 1 0,-1-1 0,1 0 0,0 0 0,-1-1 0,6 0 0,-1 1-461,-1 0 376,-1 0 0,1 0 0,-1 1 0,1 0 0,-1 0 0,1 1 0,-1-1 0,0 1 0,1 0 0,-1 0 0,0 1 0,0 0 0,-1 0 0,6 3 0,-8-3 344,1-1-1,-1 1 1,0-1-1,1 1 1,-1 0-1,-1 0 1,1 0-1,0 0 0,-1 1 1,1-1-1,-1 0 1,0 1-1,0-1 1,0 1-1,-1-1 1,1 1-1,-1-1 1,0 1-1,0-1 1,0 1-1,0-1 1,-1 1-1,-1 5 1,1-6-41,-1 0 1,1 0 0,-1-1 0,0 1-1,0-1 1,0 1 0,0-1-1,0 0 1,0 1 0,-1-1-1,1 0 1,-1-1 0,0 1 0,1 0-1,-1-1 1,0 1 0,0-1-1,0 0 1,0 0 0,0 0-1,0-1 1,0 1 0,0-1-1,0 1 1,0-1 0,-6 0 0,5 0-232,-1 0 0,0 1 0,0-1 1,0-1-1,0 1 0,1-1 1,-1 0-1,0 0 0,0 0 0,1-1 1,-1 1-1,1-1 0,-1 0 1,1-1-1,0 1 0,0-1 0,-5-3 1,-5-15-5932,3 0-5903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28.353"/>
    </inkml:context>
    <inkml:brush xml:id="br0">
      <inkml:brushProperty name="width" value="0.025" units="cm"/>
      <inkml:brushProperty name="height" value="0.025" units="cm"/>
    </inkml:brush>
  </inkml:definitions>
  <inkml:trace contextRef="#ctx0" brushRef="#br0">0 156 11627,'0'0'7303,"82"34"-8520,-44-34-1826,3-1-3011</inkml:trace>
  <inkml:trace contextRef="#ctx0" brushRef="#br0" timeOffset="1">295 62 9513,'0'0'4132,"-11"-1"-1522,-35-4-933,43 5-1602,0 0 0,0 1 1,0-1-1,0 1 0,0 0 1,0 0-1,0 0 0,0 0 1,0 0-1,1 0 0,-1 1 1,0 0-1,1-1 0,-1 1 1,1 0-1,0 0 0,0 0 1,-1 1-1,1-1 0,1 0 1,-1 1-1,0 0 0,1-1 1,-1 1-1,-1 5 0,0-1-52,0 1 0,0 0 0,1 0-1,0 0 1,0 1 0,1-1 0,-1 12-1,2-19-21,0 1 0,0-1 0,0 0 0,0 1 1,0-1-1,0 1 0,0-1 0,1 0 0,-1 1 0,0-1 0,1 0 0,-1 1 0,1-1 0,0 0 0,-1 1 0,1-1 0,0 0 0,0 0 0,0 0 0,0 0 0,0 0 0,0 0 0,0 0 0,0 0 0,0 0 0,0 0 0,0-1 0,1 1 1,-1 0-1,0-1 0,0 1 0,1-1 0,-1 0 0,0 1 0,1-1 0,-1 0 0,1 0 0,-1 0 0,0 0 0,1 0 0,-1 0 0,1 0 0,-1 0 0,0 0 0,1-1 0,-1 1 0,3-2 0,0 1 27,1 0-1,-1-1 0,0 0 0,0 0 1,1 0-1,-1 0 0,-1-1 1,1 1-1,0-1 0,-1 0 0,1 0 1,-1-1-1,0 1 0,3-5 0,-1-1 134,0-1 0,-1 1-1,-1-1 1,1 0-1,-2 0 1,1 0 0,-1 0-1,1-18 1,-3 25-319,0 0 0,0 0 0,-1 0 1,1 0-1,-1 0 0,1 0 0,-1 0 0,0 0 1,0 0-1,-1 0 0,1 1 0,0-1 0,-4-5 0,3 6-440,0 1 0,0-1 0,0 0 0,-1 1 0,1-1 0,0 1-1,0-1 1,-1 1 0,1 0 0,-1 0 0,1 1 0,-1-1 0,0 0-1,1 1 1,-1-1 0,0 1 0,1 0 0,-5 0 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08.854"/>
    </inkml:context>
    <inkml:brush xml:id="br0">
      <inkml:brushProperty name="width" value="0.025" units="cm"/>
      <inkml:brushProperty name="height" value="0.025" units="cm"/>
    </inkml:brush>
  </inkml:definitions>
  <inkml:trace contextRef="#ctx0" brushRef="#br0">215 281 12940,'6'-11'1917,"-3"4"-1639,48-96 4924,-46 92-4736,0 0 0,-2-1 0,1 1 0,-2-1-1,1 0 1,-2 1 0,1-1 0,-1-18 0,-2 28-454,1 0 1,0 1-1,0-1 0,-1 1 1,1-1-1,-1 0 0,1 1 1,-1-1-1,1 1 0,-1-1 1,0 1-1,0-1 0,0 1 1,0 0-1,0 0 0,0-1 1,0 1-1,-1 0 0,1 0 1,0 0-1,-1 0 0,1 0 1,0 0-1,-1 1 0,1-1 1,-1 0-1,0 1 0,1-1 1,-1 1-1,1 0 0,-1-1 1,0 1-1,1 0 0,-1 0 1,0 0-1,1 0 0,-1 0 1,0 0-1,1 1 0,-1-1 1,1 1-1,-4 0 0,0 0-32,0 1 0,0 0 0,0 0-1,0 0 1,0 0 0,0 1-1,0 0 1,1 0 0,-1 0 0,1 0-1,0 1 1,-4 4 0,-4 10 18,0 1-1,1 1 1,1 0 0,1 0-1,1 1 1,1 0 0,0 0 0,-4 30-1,6-22 22,1 1-1,2-1 1,1 1-1,1 0 1,7 52 0,-2-61-1,1-1 1,0 0 0,2-1 0,0 0-1,20 32 1,-17-30 28,0 0-1,-1 0 1,12 39-1,-27-72 286,0-1-1,-1 1 0,-1 0 1,-8-12-1,-9-17-301,-119-220-921,187 278-2419,-29-11 1677,0 0-1,1-1 0,19 3 1,17-3-4127</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10.044"/>
    </inkml:context>
    <inkml:brush xml:id="br0">
      <inkml:brushProperty name="width" value="0.025" units="cm"/>
      <inkml:brushProperty name="height" value="0.025" units="cm"/>
    </inkml:brush>
  </inkml:definitions>
  <inkml:trace contextRef="#ctx0" brushRef="#br0">86 427 14221,'0'0'5451,"-9"-3"-4181,7 2-1224,0 0 0,0 1 0,0-1 0,0 0 0,0 1 0,0-1 0,0 1 0,-1 0 0,1 0 0,0 0 0,0 0-1,0 0 1,0 0 0,-1 0 0,1 1 0,0-1 0,0 1 0,0 0 0,0 0 0,0 0 0,0 0 0,-2 1-1,1 1 8,1-1 0,0 1 0,-1 0 0,1 0 0,1 0-1,-1 1 1,0-1 0,1 0 0,-1 1 0,1-1-1,0 1 1,0-1 0,1 1 0,-1 0 0,1-1 0,0 7-1,-1-5-3,0-1-1,1 0 1,0 1-1,0-1 0,0 1 1,0-1-1,1 0 1,0 1-1,0-1 0,0 0 1,0 0-1,1 1 1,-1-1-1,1 0 1,0 0-1,0-1 0,6 8 1,-4-8-20,-1-1 1,1 0 0,0 1-1,0-1 1,1 0-1,-1-1 1,0 1-1,1-1 1,-1 0 0,1 0-1,-1 0 1,1-1-1,-1 0 1,1 1 0,0-2-1,-1 1 1,7-1-1,-3 0-12,0-1 0,0 1 0,0-1 0,-1 0 0,1-1 0,-1 0 0,1 0 0,-1-1 0,0 0 0,0 0 0,-1 0 0,1-1 0,-1 0 0,0 0 0,0-1 0,-1 0 0,0 0 0,0 0 0,0-1 0,-1 1 0,0-1 0,0 0 0,0 0 0,-1-1 0,0 1 0,-1-1 0,1 1 0,-2-1 0,1 0 0,-1 0 0,0 0 0,0-10 0,-1 16-70,0 0 1,0 1-1,0-1 1,0 1 0,0-1-1,0 0 1,0 1-1,0-1 1,0 1-1,-1-1 1,1 1-1,-1-1 1,1 1-1,-1-1 1,-1-2-1,-8 20-520,-8 44 390,16-51 180,0 2 67,0 0 1,0 0-1,1 0 1,0 13-1,1-22-48,0-1 0,0 1 1,0 0-1,1-1 0,-1 1 0,0 0 0,1-1 1,-1 1-1,1 0 0,-1-1 0,1 1 0,0-1 1,0 1-1,0-1 0,-1 1 0,2-1 0,-1 0 0,0 1 1,0-1-1,0 0 0,0 0 0,1 0 0,-1 0 1,1 0-1,-1 0 0,1 0 0,-1 0 0,1-1 1,-1 1-1,1 0 0,0-1 0,-1 0 0,1 1 1,1-1-1,10 1-67,-1-1-1,0 0 1,0 0 0,22-5 0,-25 3-443,0 0 0,-1-1 0,1 0 0,-1-1 0,1 0 0,-1 0 0,0 0 0,-1-1 0,1-1 0,-1 1 0,0-1 0,0 0 0,-1-1 1,0 1-1,0-1 0,0-1 0,-1 1 0,8-15 0,121-255 3659,-129 267-2518,-2 1-1,1-1 0,-1-1 0,-1 1 0,2-12 0,-3 21-571,-1-1 0,0 0 0,0 1 0,0-1 0,0 0-1,0 1 1,0-1 0,-1 0 0,1 1 0,0-1 0,-1 1-1,1-1 1,-1 1 0,0-1 0,1 1 0,-1-1 0,0 1-1,0-1 1,0 1 0,0 0 0,0 0 0,0-1 0,-1 1-1,1 0 1,0 0 0,0 0 0,-1 0 0,1 1 0,-1-1-1,1 0 1,-1 0 0,1 1 0,-1-1 0,1 1 0,-1 0-1,0-1 1,1 1 0,-1 0 0,0 0 0,-2 0 0,-2 0-73,0 0 0,0 1 1,0-1-1,0 1 0,0 1 1,0-1-1,1 1 1,-1 0-1,0 0 0,1 1 1,0-1-1,0 1 0,-6 4 1,2 0 9,0 1-1,0 0 1,0 0 0,1 1 0,1 0 0,-9 13 0,4-4 19,1 1 1,1 1-1,0-1 1,2 2-1,0-1 0,-8 40 1,13-49 15,1 0 1,1 1-1,0-1 0,0 0 1,1 1-1,1-1 1,0 0-1,0 1 0,5 15 1,-4-22-31,0 0 0,0 0 0,0-1 0,1 1 0,0-1 0,0 0 0,0 0 0,0 0 0,0 0 0,1-1 0,0 1 0,0-1 0,0 0 0,0 0 0,1 0 0,-1 0 0,1-1 0,-1 0 0,1 0 0,0 0 0,0-1 0,9 2 0,0 0 17,-1-1 1,1-1 0,-1-1-1,1 0 1,-1 0 0,0-2-1,1 1 1,-1-2 0,0 0-1,0 0 1,0-1 0,0-1-1,-1 0 1,1-1 0,-2 0-1,1-1 1,0 0 0,-1-1-1,16-15 1,-7 5-20,0-2 0,-2 0 0,0-1 0,-1 0 0,-1-2-1,-2 0 1,0 0 0,19-45 0,-30 61-44,1-1 0,-1 0 0,0 0 1,-1 0-1,0 0 0,0 0 0,-1 0 0,0-1 0,0 1 0,-1 0 0,0-10 0,-1 17 19,1 0-1,-1 0 1,1 0-1,-1 0 1,1 0 0,-1 1-1,1-1 1,-1 0-1,0 0 1,1 1-1,-1-1 1,0 0-1,0 1 1,0-1 0,1 1-1,-1-1 1,0 1-1,0 0 1,0-1-1,0 1 1,0 0-1,0-1 1,0 1-1,0 0 1,0 0 0,0 0-1,0 0 1,0 0-1,0 0 1,0 0-1,0 0 1,1 0-1,-1 1 1,0-1 0,0 0-1,0 1 1,0-1-1,0 1 1,0-1-1,0 1 1,1-1-1,-2 1 1,-36 24-149,29-15 162,0 1 0,1 0 0,0 1 0,1 0 0,0 0 0,1 0 0,-9 25 1,12-29 12,0 1 1,1-1 0,0 1 0,1-1 0,-1 1 0,2 0 0,-1 0 0,1-1 0,1 1 0,0 0 0,0 0-1,0-1 1,6 15 0,-5-18 1,1 0 0,0-1 0,0 1 0,1-1-1,-1 0 1,1 0 0,0 0 0,0 0 0,0-1 0,1 1 0,-1-1-1,1 0 1,0-1 0,-1 1 0,2-1 0,-1 0 0,0 0 0,0 0-1,0-1 1,1 0 0,-1 0 0,7 0 0,-2 0 8,1 0 0,-1 0 1,0-1-1,1-1 0,-1 0 1,0 0-1,1-1 0,-1 0 0,0-1 1,0 0-1,10-4 0,-6-2 5,0 0-1,0 0 1,-1-2-1,-1 1 1,1-2-1,-2 0 0,1 0 1,-2-1-1,0 0 1,9-15-1,-4 3-20,-2 0 0,0-1 0,-2 0 0,-1-1 0,7-28 0,-14 46-47,-1-1 0,0 0 0,-1 0 0,0 0 0,0 0-1,-2-18 1,1 26 23,0 0 0,-1 0 0,1 1 0,-1-1 0,1 0 0,-1 1 0,0-1 0,0 0-1,0 1 1,1-1 0,-1 1 0,-1-1 0,1 1 0,0 0 0,0-1 0,0 1 0,-1 0 0,-1-1-1,1 1-6,0 0 0,-1 0-1,1 1 1,0-1 0,-1 1-1,1-1 1,0 1-1,-1 0 1,1 0 0,0 0-1,-1 0 1,1 1-1,0-1 1,-1 1 0,1-1-1,0 1 1,-4 1-1,1 1 27,0-1 0,1 1-1,0-1 1,-1 1-1,1 1 1,0-1 0,0 0-1,1 1 1,-1 0-1,1 0 1,0 0 0,0 0-1,0 1 1,0-1-1,1 1 1,0-1 0,0 1-1,0 0 1,1 0-1,-3 10 1,0 6 86,1 1-1,0-1 1,1 36 0,3-40-45,1 0 0,1 0 0,0 0 0,1-1 0,1 0 0,0 1 0,1-1 0,1-1 0,9 16 0,-3-8 0,1-1 0,0-1 0,2 0 0,1-1 0,24 23 0,-36-38-24,-168-153-5353,12-10 5371,149 156 108,-1 0 56,1 0 1,0 0 0,0 0-1,0 0 1,0-1-1,1 1 1,-1-1 0,1 1-1,-1-1 1,1 1 0,0-1-1,0 0 1,0 0 0,0 0-1,0-5 1,28 7 863,116 14-285,-36-2-2835,-37-11-5584,-44-4-3985</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10.390"/>
    </inkml:context>
    <inkml:brush xml:id="br0">
      <inkml:brushProperty name="width" value="0.025" units="cm"/>
      <inkml:brushProperty name="height" value="0.025" units="cm"/>
    </inkml:brush>
  </inkml:definitions>
  <inkml:trace contextRef="#ctx0" brushRef="#br0">1 2 7175,'10'-2'9321,"5"2"-6663,0 0 289,5 0-1474,7 6-256,1 3-768,3 1-321,1 0-96,1-3-961,-3-5-3043,-4-2-4003</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10.737"/>
    </inkml:context>
    <inkml:brush xml:id="br0">
      <inkml:brushProperty name="width" value="0.025" units="cm"/>
      <inkml:brushProperty name="height" value="0.025" units="cm"/>
    </inkml:brush>
  </inkml:definitions>
  <inkml:trace contextRef="#ctx0" brushRef="#br0">35 0 15118,'0'0'8456,"-34"55"-8199,41-50-257,9-5-2691,6-2-8359</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11.270"/>
    </inkml:context>
    <inkml:brush xml:id="br0">
      <inkml:brushProperty name="width" value="0.025" units="cm"/>
      <inkml:brushProperty name="height" value="0.025" units="cm"/>
    </inkml:brush>
  </inkml:definitions>
  <inkml:trace contextRef="#ctx0" brushRef="#br0">0 49 17969,'0'0'865,"59"0"128,-8-3 160,13-2-545,20 1-383,12-2-129,11-1-32,0 0-641,-4-1-2530,-11-1-3107</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11.661"/>
    </inkml:context>
    <inkml:brush xml:id="br0">
      <inkml:brushProperty name="width" value="0.025" units="cm"/>
      <inkml:brushProperty name="height" value="0.025" units="cm"/>
    </inkml:brush>
  </inkml:definitions>
  <inkml:trace contextRef="#ctx0" brushRef="#br0">1 230 22934,'0'0'2178,"90"-41"-2114,-11 15-32,12-5 0,16 2-32,6-3-705,-2-1-3843,-5-4-8328</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12.861"/>
    </inkml:context>
    <inkml:brush xml:id="br0">
      <inkml:brushProperty name="width" value="0.025" units="cm"/>
      <inkml:brushProperty name="height" value="0.025" units="cm"/>
    </inkml:brush>
  </inkml:definitions>
  <inkml:trace contextRef="#ctx0" brushRef="#br0">1 109 12011,'4'-8'2141,"-2"1"-1966,1 1 0,0 0 0,1 0 0,0 0 1,0 1-1,0-1 0,0 1 0,1 0 0,0 0 0,0 0 0,0 1 0,1 0 0,-1 0 0,1 0 1,0 1-1,0-1 0,1 2 0,-1-1 0,9-2 0,-9 3-149,1 1 0,-1 0 0,1 0 0,-1 0 0,1 1 0,-1 0 0,1 0 0,-1 1 0,1 0 0,-1 0 0,1 1 0,-1-1 0,0 1 0,0 0 0,0 1 0,0 0 0,0 0 0,0 0 0,-1 1 0,1-1 0,-1 1 0,0 1 0,0-1 0,-1 1 0,1-1 0,-1 2 0,0-1 0,0 0 0,-1 1 0,0-1 0,0 1 0,0 0 0,0 0 0,-1 0 0,0 0 0,-1 1 0,1-1 0,0 11 0,-1-3-24,0 0 0,-1 0 0,-1-1 0,0 1-1,-1 0 1,0-1 0,-1 1 0,-1-1 0,0 0-1,-8 16 1,-6 7 67,-1 0 1,-29 37-1,39-59-51,3-5 31,0 0 0,1 1 0,0-1 0,-7 20 1,11-26-50,1 0 0,-1 0 0,0 0 1,1 0-1,-1 0 0,1 0 0,0 0 1,0 1-1,0-1 0,1 0 0,-1 0 0,1 0 1,-1 0-1,1 0 0,0 0 0,1 0 1,-1 0-1,0 0 0,1-1 0,-1 1 1,4 3-1,33 38-954,-26-33 740,-2 0-1,0 1 1,0 0 0,-1 0 0,-1 1 0,0 1 0,0-1-1,-1 1 1,-1 0 0,7 26 0,0 61-17,-13-85 257,1-1 0,0 0 0,1 0 0,1 0 0,0 0-1,1 0 1,1 0 0,0-1 0,1 0 0,1 0 0,12 20 0,-2-14-392,1 0 0,33 27 0,-29-27-722,32 35-1,-48-47 1040,0 1-1,0-1 1,-1 1-1,0 0 0,0 0 1,-1 1-1,0-1 1,4 17-1,-3-3 235,-1 0-1,-1 0 0,-1 1 1,-2 0-1,0-1 0,-1 1 1,-1-1-1,-1 1 0,-1-1 1,-12 37-1,12-49 150,1-1-1,-2 0 1,1 0-1,-2 0 1,1-1 0,-1 0-1,0 0 1,-1 0-1,0 0 1,-1-1-1,1-1 1,-1 1 0,-1-1-1,0 0 1,0-1-1,0 0 1,-1-1-1,1 0 1,-1 0 0,0-1-1,-1 0 1,1-1-1,-1 0 1,-18 2-1,24-4-329,-1 0 0,0-1 0,1 1-1,-1-1 1,0-1 0,1 1-1,-1-1 1,1 0 0,-9-2 0,13 2-195,-1 0 0,0 0 0,0 0 0,0 0 1,1 0-1,-1-1 0,1 1 0,-1 0 0,1-1 0,-1 1 1,-1-4-1,1 2-469,1 1-1,-1-2 1,1 1 0,0 0 0,0 0 0,0 0-1,0 0 1,0-6 0,-1-33-12734</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13.457"/>
    </inkml:context>
    <inkml:brush xml:id="br0">
      <inkml:brushProperty name="width" value="0.025" units="cm"/>
      <inkml:brushProperty name="height" value="0.025" units="cm"/>
    </inkml:brush>
  </inkml:definitions>
  <inkml:trace contextRef="#ctx0" brushRef="#br0">6 1 8264,'0'0'10378,"-1"8"-9829,-1 7-443,0 0-1,1 1 0,1-1 0,1 1 0,0-1 0,1 0 0,0 1 0,1-1 1,1 0-1,1 0 0,0-1 0,11 22 0,27 20 110,-35-46-552,1-1-1,-1 2 1,-1-1 0,0 1 0,0 0-1,7 18 1,-14-29 29,1 8-643,-4-5-3982,-11-3-1425</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13.833"/>
    </inkml:context>
    <inkml:brush xml:id="br0">
      <inkml:brushProperty name="width" value="0.025" units="cm"/>
      <inkml:brushProperty name="height" value="0.025" units="cm"/>
    </inkml:brush>
  </inkml:definitions>
  <inkml:trace contextRef="#ctx0" brushRef="#br0">1 170 13357,'0'0'6886,"79"-45"-5605,-17 27-416,10 1-256,7 1-225,2 3-288,-2-4-192,-6-4-3331,-11-2-6535</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14.287"/>
    </inkml:context>
    <inkml:brush xml:id="br0">
      <inkml:brushProperty name="width" value="0.025" units="cm"/>
      <inkml:brushProperty name="height" value="0.025" units="cm"/>
    </inkml:brush>
  </inkml:definitions>
  <inkml:trace contextRef="#ctx0" brushRef="#br0">22 1 16271,'0'0'1522,"-1"11"-673,-4 12-469,-9 64 874,13-78-1170,0 0 1,1-1 0,0 1-1,1 0 1,-1-1 0,1 1-1,5 16 1,-4-22-66,-1 0-1,1-1 1,-1 1 0,1 0-1,0-1 1,0 0-1,1 1 1,-1-1 0,0 0-1,1 0 1,-1 0-1,1 0 1,0-1 0,-1 1-1,1-1 1,0 0-1,0 1 1,0-1 0,0 0-1,0-1 1,0 1-1,0-1 1,1 1 0,-1-1-1,0 0 1,0 0-1,0 0 1,0-1 0,0 1-1,6-2 1,-1 0-9,1 1 0,-1-2 0,1 1 0,-1-1 0,0-1 1,0 1-1,0-2 0,-1 1 0,14-11 0,-16 12-258,-1-1 1,0 1-1,0-1 0,-1-1 0,1 1 0,-1 0 1,0-1-1,0 0 0,0 1 0,-1-1 0,1 0 1,-1-1-1,0 1 0,-1 0 0,1 0 0,-1-1 1,0 1-1,-1-1 0,1 1 0,-1-1 1,0 1-1,-1-1 0,0-5 0,1 10 231,0 1 1,0 0-1,0-1 0,0 1 1,0 0-1,0-1 0,0 1 1,0 0-1,0-1 0,0 1 1,0 0-1,0-1 0,0 1 1,-1 0-1,1-1 0,0 1 1,0 0-1,0 0 0,-1-1 1,1 1-1,0 0 0,0-1 0,0 1 1,-1 0-1,1 0 0,0 0 1,-1-1-1,1 1 0,0 0 1,-1 0-1,1 0 0,0 0 1,0 0-1,-1-1 0,1 1 1,0 0-1,-1 0 0,1 0 1,-1 0-1,1 0 0,0 0 1,-1 0-1,1 0 0,0 0 0,-1 0 1,1 1-1,0-1 0,-1 0 1,1 0-1,0 0 0,-1 0 1,1 0-1,0 0 0,0 1 1,-1-1-1,1 0 0,0 0 1,0 1-1,-1-1 0,1 0 1,0 0-1,0 1 0,-1-1 1,1 0-1,0 1 0,-11 21-222,9-10 272,0 0-1,1 0 1,0 0 0,1 0-1,0 0 1,1 0 0,1 1-1,4 18 1,-6-30-8,1 1 0,0-1-1,-1 0 1,1 1 0,0-1 0,0 0 0,0 0 0,0 0-1,0 0 1,0 0 0,0 0 0,0 0 0,1 0 0,-1 0 0,0-1-1,0 1 1,1 0 0,-1-1 0,1 1 0,-1-1 0,0 1-1,1-1 1,-1 0 0,1 0 0,-1 1 0,1-1 0,-1 0-1,1 0 1,-1-1 0,4 1 0,-2-1-53,1 0 0,-1 0 0,0 0 0,1-1 0,-1 1 0,0-1 0,0 1 0,0-1 0,0 0 0,0-1 0,0 1 0,2-3 0,18-23-2300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28.696"/>
    </inkml:context>
    <inkml:brush xml:id="br0">
      <inkml:brushProperty name="width" value="0.025" units="cm"/>
      <inkml:brushProperty name="height" value="0.025" units="cm"/>
    </inkml:brush>
  </inkml:definitions>
  <inkml:trace contextRef="#ctx0" brushRef="#br0">120 1 6342,'0'0'7436,"-10"0"-5113,2 0-2024,1 1 1,-1 0-1,1 0 1,-1 1 0,1 0-1,-1 0 1,-7 4 0,12-5-264,1 0 0,-1 1 1,0-1-1,1 1 0,0 0 1,-1 0-1,1 0 0,0 0 1,0 0-1,0 0 0,0 0 1,0 1-1,1-1 0,-1 1 1,1-1-1,0 1 0,-1 0 1,1 0-1,1-1 0,-1 1 1,0 0-1,1 0 0,-1 0 1,1 0-1,0 5 0,0-7-59,0 0 0,0 0-1,1 0 1,-1 0 0,0 0 0,1-1-1,-1 1 1,1 0 0,-1 0-1,1 0 1,0 0 0,-1-1-1,1 1 1,0 0 0,-1 0-1,1-1 1,0 1 0,0-1-1,0 1 1,0-1 0,-1 1-1,1-1 1,0 1 0,0-1 0,0 0-1,0 1 1,0-1 0,0 0-1,0 0 1,0 0 0,2 0-1,40 1-940,-31-1 539,15-1-526,-12 1 431,-1-1 0,1 2 0,-1 0 0,1 0 0,-1 1 0,23 7 0,-36-9 568,0 0 0,0 1 0,-1-1 0,1 0-1,0 1 1,0-1 0,0 0 0,0 1 0,0-1 0,0 1 0,-1-1 0,1 1 0,0 0-1,0-1 1,-1 1 0,1 0 0,0 0 0,-1-1 0,1 1 0,-1 0 0,1 0-1,-1 0 1,0 0 0,1-1 0,-1 1 0,0 0 0,1 0 0,-1 0 0,0 0 0,0 0-1,0 0 1,0 1 0,-1 1 151,0-1-1,0 0 1,0 0-1,0 0 1,0 0-1,-1 0 0,1 0 1,-1 0-1,1-1 1,-1 1-1,0 0 1,-3 2-1,-6 4 534,-1 0 1,0-1-1,-17 8 0,20-12-485,-6 4 1,1-1 0,-1 0 0,-1-1 0,1-1 0,-22 4 0,36-8-327,1 0 0,-1 0 0,1 0-1,-1 0 1,1 0 0,-1 0 0,1 0-1,-1 0 1,1 0 0,-1 0-1,1-1 1,-1 1 0,1 0 0,-1 0-1,1 0 1,-1-1 0,1 1 0,0 0-1,-1 0 1,1-1 0,-1 1 0,1 0-1,0-1 1,-1 1 0,1-1-1,0 1 1,0 0 0,-1-1 0,1 1-1,0-1 1,0 1 0,0-1 0,-1 1-1,1-1 1,0 1 0,0-1 0,1-21-3798,0 18 3399,7-27-4967</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14.648"/>
    </inkml:context>
    <inkml:brush xml:id="br0">
      <inkml:brushProperty name="width" value="0.025" units="cm"/>
      <inkml:brushProperty name="height" value="0.025" units="cm"/>
    </inkml:brush>
  </inkml:definitions>
  <inkml:trace contextRef="#ctx0" brushRef="#br0">0 0 11755,'0'0'6716,"1"9"-6668,2 87 190,-4-66-52,1-1 0,2 0 1,1 0-1,1 0 0,11 38 1,-15-64-166,1 0 0,0-1 0,0 1 0,0 0 0,0 0 0,1-1 1,-1 1-1,1-1 0,0 1 0,-1-1 0,1 0 0,0 1 0,0-1 0,0 0 0,1 0 0,-1-1 0,0 1 1,1 0-1,0-1 0,-1 1 0,1-1 0,0 0 0,-1 0 0,1 0 0,0 0 0,0-1 0,0 1 1,0-1-1,4 1 0,-2-2 0,0 0 1,0 0-1,0-1 1,0 1-1,0-1 1,0 0-1,-1 0 1,1-1-1,-1 1 1,0-1-1,1 0 1,-1 0-1,-1-1 1,1 1-1,0-1 1,4-5-1,0-2-64,0 1-1,0-1 1,-2-1 0,1 0-1,-1 0 1,-1 0 0,0 0-1,4-17 1,-4 6-53,-1 0 0,-1 0 0,0-45 0,-11 129-526,-1 11 872,8-68-416,1 1 1,0-1-1,1 1 1,-1-1-1,1 0 0,0 1 1,0-1-1,0 0 0,1 0 1,-1 1-1,1-1 1,4 6-1,10 6-4404</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16.083"/>
    </inkml:context>
    <inkml:brush xml:id="br0">
      <inkml:brushProperty name="width" value="0.025" units="cm"/>
      <inkml:brushProperty name="height" value="0.025" units="cm"/>
    </inkml:brush>
  </inkml:definitions>
  <inkml:trace contextRef="#ctx0" brushRef="#br0">35 1 11723,'0'0'5312,"-3"13"-5093,-1-2-85,1 1 1,1 0 0,0 1 0,0-1 0,2 0-1,-1 0 1,3 24 0,27 142 1775,33 241-633,-60-404-1182,-1 0 0,0 0 0,-1 0 0,-1 19 0,-9-75 1288,-11-139-1136,16 150-221,-2 0 1,-1 1-1,-22-55 0,12 55-54,8 23-118,5 20-182,6-4 303,0 0 1,0-1-1,1 1 0,0-1 0,0 0 0,1 1 1,1-1-1,-1 0 0,1-1 0,1 1 0,0-1 0,0 0 1,8 10-1,-11-15 32,1 1 1,-1-1-1,1 0 1,0 0-1,0 0 1,1 0-1,-1 0 0,0-1 1,1 1-1,0-1 1,-1 0-1,1 0 1,0 0-1,0-1 1,0 0-1,0 1 1,0-1-1,1 0 0,-1-1 1,0 1-1,0-1 1,1 0-1,-1 0 1,0 0-1,1-1 1,-1 0-1,0 1 1,0-1-1,0-1 1,0 1-1,0-1 0,7-3 1,-5 1 27,-1 0 0,0-1 1,0 1-1,-1-1 0,0 0 0,0-1 1,0 1-1,0-1 0,-1 0 0,0 1 1,0-1-1,0-1 0,-1 1 0,0 0 1,0-1-1,1-8 0,0 1 29,-1 0 0,-1-1 0,0 1 0,0-1-1,-1 1 1,-4-24 0,4 37-68,0 0-1,0 0 1,0 0 0,0 0-1,0 0 1,-1 0-1,1 0 1,0 0-1,0 0 1,-1 0 0,1 0-1,-1 0 1,1 0-1,-1 0 1,1 1-1,-1-1 1,1 0 0,-1 0-1,0 0 1,1 1-1,-1-1 1,0 0 0,0 1-1,0-1 1,1 1-1,-1-1 1,0 1-1,0-1 1,0 1 0,0 0-1,0-1 1,-1 1-1,0 0-11,1 1 0,0-1 0,0 1 0,0 0 0,0-1-1,0 1 1,0 0 0,0 0 0,1 0 0,-1 0 0,0-1 0,0 1-1,1 0 1,-1 0 0,0 1 0,1-1 0,-1 0 0,1 0 0,-1 0-1,1 0 1,0 0 0,0 1 0,-1-1 0,1 0 0,0 0-1,0 2 1,0 0 12,-3 9 7,2 0 1,-1-1-1,2 1 1,0 1-1,0-1 1,1 0-1,0-1 1,6 23-1,-6-33 13,-1 0 0,1 1 1,0-1-1,0 0 0,0 0 0,0 0 1,0 0-1,0 0 0,0 0 0,0-1 0,0 1 1,0 0-1,0-1 0,1 1 0,-1 0 1,0-1-1,1 1 0,-1-1 0,0 0 1,1 1-1,-1-1 0,0 0 0,1 0 0,-1 0 1,1 0-1,-1 0 0,0 0 0,1 0 1,-1-1-1,0 1 0,1 0 0,-1-1 0,0 1 1,1-1-1,-1 0 0,2-1 0,2 0 26,0-1 0,-1 0 0,1 0 0,-1 0 0,0-1-1,0 1 1,0-1 0,3-5 0,2-2-25,-1-1 0,0 0 0,-1 0 0,0-1 0,-1 0 0,-1 0 0,0 0 0,-1-1 0,0 0 0,3-21 0,-19 76-859,2-11 808,9-23 36,-5 54 0,6-59 11,-1 0 0,1-1 0,0 1 0,1 0 0,-1-1 0,0 1 0,0 0 0,1-1 0,-1 1 0,1 0 0,-1-1 0,1 1 0,0-1 0,-1 1 0,1-1 0,0 0 0,0 1 0,0-1 0,0 0-1,1 1 1,-1-1 0,0 0 0,0 0 0,1 0 0,-1 0 0,1 0 0,-1 0 0,0-1 0,1 1 0,2 0 0,3 1 55,1-2 1,0 1-1,-1-1 1,1 0-1,0-1 0,-1 1 1,1-2-1,-1 1 1,14-5-1,61-32 112,-10 4-78,-72 34-95,1-1-1,0 1 0,-1-1 1,1 1-1,-1-1 0,1 1 0,-1-1 1,0 0-1,1 1 0,-1-1 1,1 0-1,-1 1 0,0-1 1,0 0-1,1 1 0,-1-1 1,0 0-1,0 0 0,0 1 1,0-1-1,0 0 0,0 0 0,0 0 1,0 1-1,0-1 0,0 0 1,0 0-1,-1 1 0,1-1 1,0 0-1,0 1 0,-1-1 1,1 0-1,-1 1 0,0-2 1,-16-30 28,14 26-15,-11-22 5,9 17-29,0 1 0,0 0 0,-1 0 0,0 0 0,0 1 0,-1 0 0,-1 0 0,-7-7 1,14 16-38,1 0 1,0-1 0,0 1 0,0 0 0,0 0 0,0 0 0,-1-1 0,1 1 0,0 0 0,0 0 0,0 0 0,-1-1 0,1 1 0,0 0 0,0 0-1,0 0 1,-1 0 0,1 0 0,0 0 0,0 0 0,-1 0 0,1-1 0,0 1 0,0 0 0,-1 0 0,1 0 0,0 0 0,0 0 0,-1 0 0,1 1 0,0-1-1,0 0 1,-1 0 0,1 0 0,0 0 0,0 0 0,-1 0 0,1 0 0,0 0 0,0 1 0,-1-1 0,1 0 0,0 0 0,0 0 0,0 0 0,0 1 0,-1-1-1,1 0 1,0 0 0,0 0 0,0 1 0,0-1 0,0 0 0,-1 0 0,1 1 0,0-1 0,0 0 0,0 0 0,0 1 0,0-1 0,0 0 0,0 0 0,0 1-1,0-1 1,0 0 0,0 1 0,5 15-6810,-2-12 1405</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16.428"/>
    </inkml:context>
    <inkml:brush xml:id="br0">
      <inkml:brushProperty name="width" value="0.025" units="cm"/>
      <inkml:brushProperty name="height" value="0.025" units="cm"/>
    </inkml:brush>
  </inkml:definitions>
  <inkml:trace contextRef="#ctx0" brushRef="#br0">0 1 10442,'0'0'865</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17.126"/>
    </inkml:context>
    <inkml:brush xml:id="br0">
      <inkml:brushProperty name="width" value="0.025" units="cm"/>
      <inkml:brushProperty name="height" value="0.025" units="cm"/>
    </inkml:brush>
  </inkml:definitions>
  <inkml:trace contextRef="#ctx0" brushRef="#br0">125 310 4100,'0'0'5274,"2"-9"-1863,1-52 1806,-3 60-5043,0 0 0,0-1 0,0 1-1,0-1 1,0 1 0,-1-1 0,1 1 0,-1 0 0,1-1 0,-1 1 0,1 0-1,-1-1 1,0 1 0,0 0 0,0 0 0,0 0 0,1 0 0,-3-2 0,2 3-161,-1 0 0,1 0 1,0-1-1,-1 1 0,1 0 1,0 0-1,-1 1 0,1-1 1,0 0-1,-1 0 0,1 1 1,0-1-1,0 1 0,-1-1 1,1 1-1,0-1 0,0 1 1,0 0-1,0 0 0,0-1 1,0 1-1,0 0 0,0 0 1,0 0-1,-1 2 0,0-2 64,-9 9 347,-1 0 0,2 1 0,0 0-1,-13 17 1,21-24-396,-1 1 0,1 0-1,0 0 1,0 0-1,0 0 1,0 0-1,1 1 1,0-1 0,0 0-1,1 0 1,-1 1-1,1-1 1,0 1-1,1-1 1,1 11 0,-1-15-19,-1 1-1,1-1 1,-1 1 0,1-1 0,0 0 0,0 1 0,0-1 0,0 0 0,0 0 0,0 0 0,0 0 0,0 0 0,0 0 0,0 0 0,0 0-1,1 0 1,-1 0 0,0-1 0,1 1 0,-1 0 0,1-1 0,-1 1 0,1-1 0,-1 0 0,1 1 0,-1-1 0,1 0 0,-1 0 0,1 0-1,-1 0 1,4-1 0,1 1 43,1-1-1,0 0 1,-1 0-1,1 0 1,-1-1-1,9-3 1,0-3-6,0 0 0,-1-1 0,0-1 1,-1 0-1,0 0 0,-1-2 0,0 1 1,0-2-1,-1 0 0,9-14 0,-6 7 143,-2 0 0,0-1 0,-1 0 0,-1-1 0,-1 0 0,9-34 0,-17 51-117,1-1 2,0-1 0,0 1 0,-1 0 0,0 0 0,0-1 0,-1 1 0,0 0 0,0-1 0,0 1 0,-3-12 0,3 17-75,0 1 1,0 0-1,0 0 0,0-1 1,-1 1-1,1 0 0,0 0 1,0 0-1,0-1 1,-1 1-1,1 0 0,0 0 1,0 0-1,-1 0 0,1-1 1,0 1-1,0 0 1,-1 0-1,1 0 0,0 0 1,-1 0-1,1 0 0,0 0 1,-1 0-1,1 0 1,0 0-1,0 0 0,-1 0 1,1 0-1,0 0 0,-1 0 1,1 0-1,0 0 1,0 0-1,-1 0 0,1 1 1,0-1-1,-1 0 0,-12 12-73,-5 14-41,8-3 123,1 1 0,1 0-1,1 1 1,1-1 0,1 1 0,1 0-1,1 1 1,1 39 0,2-63-7,0 0 1,0-1-1,0 1 1,1 0-1,-1 0 0,0 0 1,1-1-1,-1 1 1,1 0-1,-1 0 1,1-1-1,0 1 1,0-1-1,0 1 1,0-1-1,0 1 1,0-1-1,0 1 1,1-1-1,-1 0 0,0 0 1,1 0-1,2 2 1,-1-2 9,0 0 0,0 0-1,0 0 1,0-1 0,0 1 0,0-1 0,0 0 0,0 0-1,0 0 1,0 0 0,0-1 0,0 1 0,3-2 0,4 0 26,1-2 0,0 0 1,-1 0-1,0-1 0,0 0 1,16-12-1,-14 8-3,-1-1 1,0 0-1,16-20 1,-24 26-37,1-1 0,-1 1 1,0-1-1,0 0 1,-1 0-1,1-1 1,-1 1-1,0 0 1,0-1-1,-1 1 1,0-1-1,1-9 1,-12 18-378,4 5 364,0 0 0,1 1 1,0 0-1,0 0 1,1 0-1,0 0 0,1 1 1,0 0-1,1-1 1,-1 1-1,2 0 0,0 0 1,0 0-1,1 16 1,0-24 20,1-1 0,0 1 0,0-1 0,0 1 0,0-1 0,0 0 0,0 1 0,0-1 0,0 0 0,1 0 0,-1 0 0,1 0 0,-1 0 0,0 0 0,1 0 0,-1 0 0,1-1 0,0 1 0,-1 0 0,1-1 0,0 1 0,-1-1 0,1 0 0,0 0 0,-1 1 0,1-1 0,0 0 0,0-1 0,-1 1 0,4-1 0,5 1 40,0-1 0,-1-1 0,1 0 0,12-4 0,-1-1-6,0-2 0,-1-1 0,0 0 0,24-17 0,-34 20-28,-1 0 1,1 0-1,-1-1 1,-1-1 0,0 1-1,0-1 1,0 0-1,-1-1 1,11-20 0,-17 29-12,0-1 1,0 0-1,-1 0 1,1 0 0,0 0-1,-1 0 1,0 0-1,1 0 1,-1 0 0,0 0-1,0 0 1,0-1-1,0 1 1,-1-2-1,1 3-8,-1 0 0,1 0 0,-1 0-1,1 0 1,-1 0 0,1 0 0,-1 1-1,1-1 1,-1 0 0,0 0 0,0 1-1,1-1 1,-1 0 0,0 1 0,0-1-1,0 1 1,0-1 0,1 1 0,-1-1-1,0 1 1,-1-1 0,-1 1-8,1-1 0,-1 1-1,1 0 1,-1 0 0,0 0 0,1 0 0,-1 1-1,1-1 1,-1 1 0,1-1 0,-1 1 0,1 0 0,-1 0-1,1 0 1,0 0 0,0 0 0,-1 1 0,1-1-1,0 1 1,0-1 0,-2 4 0,-2 1 7,0 0 0,1 1 1,0-1-1,0 1 0,1 1 1,0-1-1,0 1 0,1-1 1,-1 1-1,2 0 0,-1 0 0,1 1 1,0-1-1,1 0 0,0 1 1,1-1-1,0 15 0,0-21-32,1 1 0,0-1-1,0 0 1,0 0 0,0 0 0,0 0 0,0 0-1,1 0 1,-1 0 0,1 0 0,-1 0 0,1-1-1,0 1 1,0 0 0,-1-1 0,1 0 0,0 1-1,0-1 1,0 0 0,1 0 0,-1 0 0,0 0-1,0-1 1,1 1 0,-1-1 0,0 1-1,0-1 1,1 0 0,-1 0 0,3 0 0,-1 1-139,0-1 0,0 0 1,0 0-1,0 0 0,0-1 0,0 1 1,0-1-1,-1 0 0,1 0 1,0 0-1,0 0 0,-1-1 1,1 0-1,0 0 0,-1 0 1,0 0-1,5-3 0,6-20-5255,-5-7-3663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17.486"/>
    </inkml:context>
    <inkml:brush xml:id="br0">
      <inkml:brushProperty name="width" value="0.025" units="cm"/>
      <inkml:brushProperty name="height" value="0.025" units="cm"/>
    </inkml:brush>
  </inkml:definitions>
  <inkml:trace contextRef="#ctx0" brushRef="#br0">0 1 16944,'0'0'5477</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17.892"/>
    </inkml:context>
    <inkml:brush xml:id="br0">
      <inkml:brushProperty name="width" value="0.025" units="cm"/>
      <inkml:brushProperty name="height" value="0.025" units="cm"/>
    </inkml:brush>
  </inkml:definitions>
  <inkml:trace contextRef="#ctx0" brushRef="#br0">65 299 6278,'0'0'1585,"-9"-6"108,-6-6-908,-4-2 341,-3 0 2766,23 22-301,-1 4-3542,4 17 658,2 0-1,0-1 1,2 0-1,1 0 1,17 35-1,-25-61-675,0 0 1,1 0 0,-1 0-1,0 0 1,1 0-1,-1 0 1,1-1-1,0 1 1,-1 0-1,1-1 1,0 1-1,0-1 1,0 0-1,0 0 1,0 0-1,1 0 1,-1 0-1,0 0 1,0 0-1,1-1 1,-1 1-1,3-1 1,-1 0 60,0 0 0,0-1 1,0 1-1,-1-1 1,1 0-1,0-1 0,0 1 1,-1 0-1,1-1 1,-1 0-1,1 0 0,3-3 1,7-6 201,0-1-1,0-1 1,-2 0 0,17-22 0,-4 4-228,-2-1 0,-1-1 0,-1-1 0,-2-1-1,-2-1 1,-1 0 0,-2-1 0,11-44 0,-19 40-550,-10 30-1640,-10 22-1584,-1 11-1021,-3 4-978</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18.250"/>
    </inkml:context>
    <inkml:brush xml:id="br0">
      <inkml:brushProperty name="width" value="0.025" units="cm"/>
      <inkml:brushProperty name="height" value="0.025" units="cm"/>
    </inkml:brush>
  </inkml:definitions>
  <inkml:trace contextRef="#ctx0" brushRef="#br0">1 0 10154,'0'0'4003,"5"72"-2433,6-48-161,5-2-512,3 1-545,3-5-223,2-5-33,-2-6-1057,4-7-2499,0 0-3490</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18.582"/>
    </inkml:context>
    <inkml:brush xml:id="br0">
      <inkml:brushProperty name="width" value="0.025" units="cm"/>
      <inkml:brushProperty name="height" value="0.025" units="cm"/>
    </inkml:brush>
  </inkml:definitions>
  <inkml:trace contextRef="#ctx0" brushRef="#br0">98 3 13196,'0'0'1960,"-9"3"-129,3-1-1729,1 0 0,0 0 0,0 1 1,0 0-1,0 0 0,0 0 0,1 1 1,0-1-1,-1 1 0,1 0 0,0 1 1,1-1-1,-1 0 0,1 1 1,0 0-1,0 0 0,1 0 0,-1 0 1,1 0-1,0 1 0,0-1 0,1 1 1,0-1-1,0 1 0,-1 8 0,2-13-82,1-1 0,-1 1 0,0 0-1,0-1 1,0 1 0,0-1-1,1 1 1,-1-1 0,0 1 0,0-1-1,1 1 1,-1-1 0,0 1 0,1-1-1,-1 1 1,1-1 0,-1 0 0,1 1-1,-1-1 1,1 0 0,-1 1 0,1-1-1,-1 0 1,1 0 0,-1 1 0,1-1-1,-1 0 1,1 0 0,-1 0 0,1 0-1,0 0 1,-1 0 0,1 1 0,-1-1-1,1-1 1,0 1 0,-1 0 0,1 0-1,-1 0 1,1 0 0,-1 0 0,1 0-1,-1-1 1,1 1 0,-1 0 0,1-1-1,0 1 1,29-15 1125,17-27-49,-40 34-1076,1 1-1,-1-1 0,1 1 0,1 1 1,-1-1-1,1 1 0,0 1 0,0 0 0,1 0 1,13-4-1,-22 9-25,0-1-1,0 1 1,0 0 0,0 0-1,0 0 1,0 0 0,0 0 0,0 0-1,0 0 1,0 0 0,0 1 0,0-1-1,-1 0 1,1 1 0,0-1-1,0 0 1,0 1 0,0-1 0,0 1-1,-1-1 1,1 1 0,0 0 0,0-1-1,-1 1 1,1 0 0,0-1-1,-1 1 1,1 0 0,-1 0 0,1 0-1,-1-1 1,0 1 0,1 0 0,-1 0-1,0 0 1,1 0 0,-1 0-1,0 0 1,0 1 0,1 53 75,-1-49-50,-1-1 0,1 1 0,0-1 0,0 1 0,0-1 0,1 1 0,0-1 0,2 9 0,-2-14 7,0 1 0,0 0-1,-1 0 1,1-1 0,0 1-1,0-1 1,0 1 0,0 0-1,0-1 1,0 0 0,0 1 0,0-1-1,0 0 1,0 1 0,0-1-1,0 0 1,0 0 0,0 0 0,0 0-1,1 0 1,-1 0 0,0 0-1,0 0 1,0-1 0,0 1-1,0 0 1,0 0 0,0-1 0,0 1-1,0-1 1,0 1 0,0-1-1,0 0 1,0 0 0,32-22 980,-11 4-1194,-2-1 0,0 0-1,26-36 1,-50 62-6143,-10 13-1186,9-14 2238</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18.912"/>
    </inkml:context>
    <inkml:brush xml:id="br0">
      <inkml:brushProperty name="width" value="0.025" units="cm"/>
      <inkml:brushProperty name="height" value="0.025" units="cm"/>
    </inkml:brush>
  </inkml:definitions>
  <inkml:trace contextRef="#ctx0" brushRef="#br0">180 11 17200,'0'0'2963,"-11"-3"-844,6 2-1976,1 0-95,0-1 0,-1 1 0,1 0 0,0 0 0,0 1 0,0-1 1,-1 1-1,1 0 0,0 0 0,-1 1 0,1-1 0,0 1 0,0 0 0,0 0 1,0 0-1,-1 1 0,1-1 0,1 1 0,-1 0 0,0 0 0,0 0 0,-5 6 1,-33 37 8,40-43-49,0 1-1,0 0 1,0 0 0,0-1 0,0 1-1,0 0 1,1 1 0,0-1 0,-1 0 0,1 0-1,0 0 1,1 1 0,-1-1 0,1 1-1,-1 5 1,33-11 441,-30 2-430,18-5-155,0 1 0,0 1 0,0 1 1,25 0-1,-41 2 87,-1 0 1,1 1-1,0-1 1,-1 1-1,1 0 1,0 0-1,-1 0 1,1 0-1,-1 1 0,1-1 1,-1 1-1,0 0 1,4 3-1,-5-3 41,0 0 1,-1 0-1,1 0 0,-1 0 0,0 1 0,0-1 0,0 0 0,0 0 0,0 1 0,0-1 0,-1 1 0,1-1 0,-1 1 0,0-1 0,1 1 1,-1-1-1,0 1 0,0-1 0,-1 1 0,1-1 0,-1 0 0,0 5 0,-1-3 97,0 0 0,0 0 1,0 0-1,-1-1 0,1 1 0,-1 0 0,0-1 0,0 0 0,0 0 0,0 0 1,-1 0-1,1 0 0,-1-1 0,0 1 0,0-1 0,-5 3 0,1-1-46,1-1 0,-1 0 0,0 0 0,0 0-1,0-1 1,0 0 0,-16 2 0,23-5-267,0 1 1,0-1-1,0 1 1,1-1-1,-1 1 1,0-1 0,0 1-1,1-1 1,-1 0-1,0 1 1,1-1-1,-1 0 1,0 0-1,1 1 1,-1-1-1,1 0 1,0 0-1,-1 0 1,1 0-1,-1 0 1,1 1 0,0-1-1,0 0 1,0 0-1,0 0 1,-1 0-1,1 0 1,0 0-1,1 0 1,-1 0-1,0 0 1,0 0-1,0 0 1,0 0-1,1 0 1,-1 0 0,1-1-1,0-5-2377,1-19-7889</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19.480"/>
    </inkml:context>
    <inkml:brush xml:id="br0">
      <inkml:brushProperty name="width" value="0.025" units="cm"/>
      <inkml:brushProperty name="height" value="0.025" units="cm"/>
    </inkml:brush>
  </inkml:definitions>
  <inkml:trace contextRef="#ctx0" brushRef="#br0">66 0 13741,'0'0'1868,"-6"12"188,-3 4-1551,0 0 0,1 1 1,2 0-1,-1 0 1,2 1-1,0 0 0,1 0 1,-2 22-1,6-34-417,0 1-1,0-1 1,0 0 0,0 1-1,1-1 1,0 0 0,1 0-1,-1 1 1,1-1 0,5 9-1,-6-13-60,1 0-1,-1 0 0,1 0 0,0-1 1,0 1-1,0 0 0,0-1 0,0 0 1,0 1-1,0-1 0,0 0 0,1 0 0,-1 0 1,0-1-1,1 1 0,-1 0 0,1-1 1,-1 0-1,0 1 0,1-1 0,-1 0 1,1 0-1,-1 0 0,1-1 0,-1 1 1,1-1-1,-1 1 0,0-1 0,1 0 0,3-2 1,-1 1 15,0 0 0,0 0 0,0-1 0,0 0 0,0 0 0,-1 0 1,1-1-1,-1 1 0,0-1 0,0 0 0,0 0 0,-1-1 0,0 1 0,1-1 0,-1 0 1,-1 0-1,1 0 0,-1 0 0,0 0 0,2-6 0,0-3-41,0-1 0,-1 0 0,-1 0 0,0 0 0,-1 0 0,0-18 0,-1 33-7,0 0-1,0-1 1,0 1-1,1 0 0,-1-1 1,0 1-1,0 0 1,0-1-1,0 1 1,0 0-1,0-1 1,0 1-1,0 0 0,0-1 1,0 1-1,0-1 1,0 1-1,0 0 1,0-1-1,-1 1 1,1 0-1,0-1 1,0 1-1,0 0 0,0-1 1,-1 1-1,1 0 1,0-1-1,0 1 1,-1 0-1,1 0 1,0-1-1,0 1 0,-1 0 1,1 0-1,0 0 1,-1-1-1,1 1 1,0 0-1,-1 0 1,1 0-1,0 0 0,-1 0 1,1 0-1,0 0 1,-1 0-1,1 0 1,-1 0-1,1 0 1,0 0-1,-1 0 0,1 0 1,0 0-1,-1 0 1,1 0-1,0 0 1,-1 0-1,1 0 1,-1 1-1,1-1 1,0 0-1,0 0 0,-1 0 1,1 1-1,-1-1 1,-15 21-298,9-7 370,2 1 1,0 0 0,0 0-1,2 0 1,0 1 0,0-1 0,0 17-1,3-31-52,0 0 0,0 0 0,1 0 0,-1 0 0,0 0 0,0 0 0,0 1 0,1-1-1,-1 0 1,0 0 0,1 0 0,-1 0 0,1 0 0,0 0 0,-1-1 0,1 1 0,0 0 0,-1 0-1,1 0 1,0 0 0,0-1 0,0 1 0,0 0 0,-1-1 0,1 1 0,0-1 0,0 1 0,0-1 0,0 1-1,1-1 1,-1 0 0,0 0 0,0 1 0,0-1 0,0 0 0,0 0 0,0 0 0,0 0 0,0 0-1,0 0 1,1-1 0,-1 1 0,0 0 0,0 0 0,0-1 0,1 0 0,6-1 39,-2 0 0,1-1 0,0 1 0,0-1 0,-1-1 0,7-3 0,16-16 26,-1 0 0,33-37 1,-12 12-115,-49 48 30,0 0 0,0 0-1,0-1 1,0 1 0,0 0 0,0 0-1,1 0 1,-1 0 0,0 0 0,0 0-1,0 0 1,0 0 0,0 0-1,0 0 1,0 0 0,1 0 0,-1 0-1,0 0 1,0 0 0,0 0 0,0 0-1,0 0 1,0 0 0,0 0 0,1 0-1,-1 0 1,0 0 0,0 0-1,0 0 1,0 0 0,0 1 0,0-1-1,0 0 1,0 0 0,1 0 0,-1 0-1,0 0 1,0 0 0,0 0 0,0 0-1,0 0 1,0 0 0,0 1 0,0-1-1,0 0 1,0 0 0,0 0-1,0 0 1,0 0 0,0 0 0,0 0-1,0 1 1,0-1 0,0 0 0,0 0-1,0 0 1,0 0 0,0 0 0,0 0-1,0 1 1,0-1 0,0 0-1,0 0 1,0 0 0,0 0 0,0 0-1,0 0 1,0 0 0,0 1 0,-2 17-130,-5 19 163,3-22 155,1 1 1,-2 30-1,6-46-157,-1 1 0,0-1 0,1 0 0,-1 0 0,0 1-1,1-1 1,-1 0 0,0 1 0,1-1 0,-1 0 0,1 0 0,-1 0 0,1 0 0,-1 1 0,0-1 0,1 0 0,-1 0 0,1 0 0,-1 0-1,1 0 1,-1 0 0,1 0 0,-1 0 0,1 0 0,-1 0 0,1 0 0,-1-1 0,0 1 0,1 0 0,-1 0 0,1 0 0,-1-1 0,0 1-1,1 0 1,-1 0 0,1-1 0,-1 1 0,1-1 0,18-9 431,90-94-9,-108 104-467,-1 0-1,0-1 0,0 1 1,0 0-1,0 0 0,0 0 0,0 0 1,0-1-1,0 1 0,0 0 0,1 0 1,-1 0-1,0 0 0,0 0 1,0-1-1,0 1 0,0 0 0,1 0 1,-1 0-1,0 0 0,0 0 1,0 0-1,0 0 0,1 0 0,-1 0 1,0-1-1,0 1 0,0 0 1,1 0-1,-1 0 0,0 0 0,0 0 1,0 0-1,1 0 0,-1 0 1,0 1-1,0-1 0,0 0 0,1 0 1,-1 0-1,0 0 0,0 0 1,0 0-1,0 0 0,1 0 0,-1 0 1,0 1-1,0-1 0,0 0 0,0 0 1,0 0-1,1 0 0,-1 0 1,0 1-1,0-1 0,0 0 0,0 0 1,-2 18-307,-13 27 460,13-41-197,-1 4 82,1-2 19,-1 0 1,1 0 0,1 0-1,-1 0 1,0 12 0,2-18-29,0 1 1,0-1 0,0 0-1,0 0 1,0 1-1,0-1 1,0 0 0,0 0-1,0 0 1,0 1 0,0-1-1,0 0 1,0 0 0,1 0-1,-1 1 1,0-1 0,0 0-1,0 0 1,0 0-1,0 0 1,1 1 0,-1-1-1,0 0 1,0 0 0,0 0-1,1 0 1,-1 0 0,0 0-1,0 1 1,0-1-1,1 0 1,-1 0 0,0 0-1,0 0 1,1 0 0,-1 0-1,0 0 1,0 0 0,0 0-1,1 0 1,-1 0 0,0 0-1,0 0 1,1 0-1,15-7 328,12-11 36,6-15-176,-28 25-244,2 0-1,-1 1 0,1 0 1,0 0-1,0 0 0,1 1 1,0 0-1,0 1 0,0 0 1,13-5-1,-21 11 2,0-1 0,0 1 0,-1-1 0,1 1 0,0 0 0,0 0 0,-1-1 0,1 1 0,0 0-1,-1 0 1,1 0 0,0-1 0,-1 1 0,0 0 0,1 0 0,-1 0 0,1 0 0,-1 0 0,0 0 0,0 0 0,0 0 0,1 0 0,-1 0-1,0 0 1,0 0 0,0 0 0,0 0 0,-1 0 0,1 0 0,0 1 0,-2 37-965,2-36-68,-2 20 612,1-18-3099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6:17:06.530"/>
    </inkml:context>
    <inkml:brush xml:id="br0">
      <inkml:brushProperty name="width" value="0.025" units="cm"/>
      <inkml:brushProperty name="height" value="0.025" units="cm"/>
    </inkml:brush>
  </inkml:definitions>
  <inkml:trace contextRef="#ctx0" brushRef="#br0">6 700 10698,'0'0'1409,"-5"-54"257,6 16-705,22-10-96,14-12-129,14-6-287,10-6-225,14-1-160,7 0-32,13 3-160,-5-1-2018,-2-4-2338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29.150"/>
    </inkml:context>
    <inkml:brush xml:id="br0">
      <inkml:brushProperty name="width" value="0.025" units="cm"/>
      <inkml:brushProperty name="height" value="0.025" units="cm"/>
    </inkml:brush>
  </inkml:definitions>
  <inkml:trace contextRef="#ctx0" brushRef="#br0">1 0 13613,'0'0'3683,"0"12"-2818,2 187 976,0-171-1807,2 1 0,0 0 0,2-1 0,1 0 0,14 34 0,-18-63 131,1-9 21,0-13-212,3-157-4362,-9 173 5565,-2 15-417,-1 17 271,5-22-989,0 0 0,0 0-1,0 0 1,0 0-1,1 0 1,0 0 0,0 0-1,-1 0 1,2 0 0,-1 0-1,0-1 1,0 1-1,1 0 1,0-1 0,-1 1-1,1-1 1,0 0-1,0 0 1,1 1 0,-1-1-1,0-1 1,1 1 0,-1 0-1,1 0 1,-1-1-1,1 0 1,0 1 0,0-1-1,-1 0 1,7 1-1,-5-1 94,1-1-1,-1 1 0,1-1 1,-1 0-1,1 0 0,-1 0 1,1-1-1,-1 1 0,1-1 1,-1 0-1,0-1 0,1 1 0,-1-1 1,0 0-1,0 0 0,0 0 1,0 0-1,0-1 0,-1 1 1,5-5-1,-21 57 128,10-44-85,0 0 1,1 0 0,0 0 0,0 1 0,0-1 0,1 1 0,0-1 0,0 1 0,1-1 0,0 1 0,1 9 0,-1-15-166,1 0 1,0 0-1,-1 0 1,1 0-1,0-1 1,0 1-1,0 0 0,0 0 1,0-1-1,0 1 1,0-1-1,0 1 1,0-1-1,0 1 0,0-1 1,0 0-1,0 0 1,0 1-1,0-1 1,0 0-1,0 0 1,0 0-1,0 0 0,1 0 1,-1 0-1,0 0 1,0-1-1,0 1 1,0 0-1,0-1 1,0 1-1,2-2 0,37-12 192,4-16-738,-36 23 73,1 0 1,0 1-1,0 0 1,0 0-1,1 1 0,11-4 1,-21 9 387,1 0 0,-1 0 0,0-1 0,0 1 0,1 0 0,-1 0 0,0 0 0,1 0 0,-1 0 0,0 0 1,1 0-1,-1 0 0,0 0 0,1 0 0,-1 0 0,0 0 0,1 0 0,-1 1 0,0-1 0,1 0 0,-1 0 0,0 0 1,0 0-1,1 0 0,-1 1 0,0-1 0,0 0 0,1 0 0,-1 0 0,0 1 0,0-1 0,0 0 0,1 1 1,-1-1-1,0 0 0,0 0 0,0 1 0,0-1 0,1 0 0,-1 1 0,0-1 0,-1 21-606,-13 24 449,13-41-325,-5 9-2905,0-6-3213</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20.585"/>
    </inkml:context>
    <inkml:brush xml:id="br0">
      <inkml:brushProperty name="width" value="0.025" units="cm"/>
      <inkml:brushProperty name="height" value="0.025" units="cm"/>
    </inkml:brush>
  </inkml:definitions>
  <inkml:trace contextRef="#ctx0" brushRef="#br0">17 320 10698,'0'0'5872,"0"8"-4441,-2 26-305,2-33-1079,-1-1-1,1 1 0,0-1 0,0 1 0,0-1 0,0 1 0,0 0 0,0-1 0,0 1 0,0-1 1,0 1-1,0-1 0,0 1 0,0 0 0,0-1 0,1 1 0,-1-1 0,0 1 0,0-1 0,1 1 1,-1-1-1,0 1 0,1-1 0,-1 1 0,0-1 0,1 0 0,-1 1 0,1-1 0,-1 1 0,1-1 1,-1 0-1,1 1 0,-1-1 0,1 0 0,-1 0 0,1 0 0,-1 1 0,1-1 0,-1 0 0,1 0 1,0 0-1,-1 0 0,1 0 0,-1 0 0,1 0 0,-1 0 0,1 0 0,0 0 0,-1 0 0,1 0 1,-1 0-1,1-1 0,-1 1 0,2-1 0,22-14 1038,-22 12-1032,1-1 0,-1 0 0,0 0 1,0 1-1,0-1 0,-1 0 0,0-1 0,1 1 1,-2 0-1,1 0 0,0 0 0,-1-1 0,1 1 1,-1 0-1,-1-1 0,1 1 0,-1-5 0,0 9-57,1-1-1,0 1 0,-1-1 0,1 1 0,-1-1 0,1 1 1,0-1-1,-1 1 0,1 0 0,-1-1 0,0 1 1,1 0-1,-1-1 0,1 1 0,-1 0 0,1 0 0,-1 0 1,0-1-1,1 1 0,-1 0 0,0 0 0,1 0 1,-1 0-1,1 0 0,-1 0 0,0 0 0,1 0 0,-1 0 1,1 1-1,-1-1 0,0 0 0,1 0 0,-1 1 0,1-1 1,-1 0-1,1 0 0,-1 1 0,1-1 0,-1 1 1,1-1-1,-1 0 0,1 1 0,-1-1 0,1 1 0,-1 0 1,-20 23-165,17-15 172,-1 0 0,1 1 0,1-1 1,0 1-1,0 0 0,0 0 0,2 0 0,-1 0 1,1 0-1,1 1 0,1 16 0,-1-25 8,1-1 1,0 1-1,0-1 0,0 0 0,0 1 0,0-1 0,0 0 0,0 0 0,0 1 0,1-1 0,-1 0 0,0 0 1,1-1-1,-1 1 0,0 0 0,1 0 0,-1-1 0,1 1 0,0-1 0,-1 1 0,1-1 0,-1 1 1,1-1-1,0 0 0,-1 0 0,1 0 0,0 0 0,-1 0 0,1 0 0,0-1 0,-1 1 0,1-1 1,-1 1-1,1-1 0,1 0 0,5-1 35,1 0 0,-1-1 1,0 0-1,0 0 0,10-7 1,-11 6-170,59-44 36,-61 44-547,-1 0 1,1-1-1,-1 0 0,0 0 1,7-10-1,-20 37-5431,5-12 5936,1 1 0,1-1 0,0 1 0,-1 13 0,3-23 112,0-1 1,0 1-1,0-1 0,0 1 1,0-1-1,1 1 0,-1-1 1,0 0-1,0 1 0,0-1 1,0 1-1,0-1 0,1 0 1,-1 1-1,0-1 0,0 1 1,1-1-1,-1 0 0,0 1 1,1-1-1,-1 0 0,0 0 1,1 1-1,-1-1 0,0 0 1,1 0-1,-1 1 0,0-1 1,1 0-1,-1 0 0,1 0 1,-1 0-1,1 0 0,-1 1 1,0-1-1,1 0 0,-1 0 1,1 0-1,-1 0 0,1 0 1,-1 0-1,1-1 0,-1 1 1,0 0-1,1 0 0,-1 0 1,1 0-1,-1 0 0,0-1 1,1 1-1,-1 0 0,1 0 1,-1-1-1,0 1 0,1-1 1,23-15-425,-8-2 280,0-1 0,-2-1-1,0 0 1,-1 0 0,-1-2-1,0 1 1,-2-2 0,-1 1-1,-1-1 1,-1-1 0,-1 1-1,0-1 1,-2 0 0,-1 0-1,-1-1 1,-3-45 0,1 70 217,0-1 1,1 1 0,-1 0-1,0 0 1,0 0 0,0 0 0,0-1-1,0 1 1,0 0 0,0 0-1,0 0 1,0-1 0,0 1 0,0 0-1,0 0 1,0-1 0,0 1-1,0 0 1,0 0 0,0 0 0,0-1-1,0 1 1,0 0 0,-1 0 0,1 0-1,0 0 1,0-1 0,0 1-1,0 0 1,0 0 0,0 0 0,-1 0-1,1-1 1,0 1 0,0 0-1,0 0 1,0 0 0,-1 0 0,1 0-1,0 0 1,0 0 0,0 0 0,-1-1-1,1 1 1,0 0 0,0 0-1,0 0 1,-1 0 0,1 0 0,0 0-1,-1 0 1,-6 13 1239,-5 18-90,3 3-198,2 0 1,1 0-1,1 1 1,3-1 0,0 1-1,2 0 1,6 36 0,-6-69-986,0 1 1,0-1-1,0 0 1,1 1 0,-1-1-1,1 0 1,0 1 0,0-1-1,0 0 1,0 0-1,0 0 1,0 0 0,0 0-1,1 0 1,-1 0 0,1 0-1,-1 0 1,1-1-1,0 1 1,3 2 0,-4-7 12,-1 0-1,1 1 1,0-1 0,-1 0 0,1 1 0,-1-1 0,0 0 0,0 1-1,0-1 1,-1-3 0,1 3-13,1-19 9,-1 0-1,-1 0 1,-1 0-1,-1 1 1,-1-1-1,-10-29 1,14 59 2,-1 1 1,1-1 0,0 0-1,1 1 1,0-1-1,3 10 1,-3-15-16,0 0 0,0 0 0,0-1 1,0 1-1,1 0 0,-1-1 0,1 1 0,0-1 1,-1 1-1,1-1 0,0 0 0,1 0 0,-1 0 1,0 0-1,1 0 0,-1 0 0,1-1 0,-1 1 1,1-1-1,0 0 0,-1 0 0,1 0 0,0 0 1,0 0-1,0 0 0,0-1 0,0 0 0,0 1 1,0-1-1,0 0 0,0 0 0,0-1 0,0 1 1,0-1-1,0 1 0,3-2 0,2-1 48,-1 0 0,0 0 0,0-1 0,0 0 0,0 0 0,0 0 1,-1-1-1,0 0 0,0 0 0,0-1 0,0 0 0,7-10 0,22-53-301,-47 118 255,8-38 40,0 0 1,2-1-1,-1 1 1,1 0-1,1 1 1,0-1-1,0 0 1,1 0-1,2 17 1,-1-27-51,-1 0 1,1 0-1,0-1 1,-1 1 0,1-1-1,0 1 1,-1-1 0,1 1-1,0-1 1,0 1-1,0-1 1,-1 0 0,1 1-1,0-1 1,0 0-1,0 0 1,0 1 0,0-1-1,-1 0 1,1 0 0,0 0-1,0 0 1,0 0-1,0 0 1,0-1 0,1 1-1,25-6 296,-15-1-247,-1 0 0,0-1-1,0 0 1,0-1 0,-1 0-1,-1-1 1,14-16 0,28-26-112,-50 55-12,-1 0 0,1 1 1,-1-1-1,0 0 1,0 1-1,0-1 0,0 0 1,-1 1-1,0 2 1,-4 16 148,1-9 126,1 0 1,1-1-1,0 1 0,1 0 0,1 18 0,0-30-190,0-1 0,1 1 0,-1 0 0,0-1 0,1 1 0,-1-1 0,1 1 0,-1 0 0,1-1 0,-1 1 1,1-1-1,0 0 0,-1 1 0,1-1 0,0 1 0,-1-1 0,1 0 0,0 1 0,-1-1 0,1 0 0,0 0 0,0 0 0,-1 0 0,1 1 0,0-1 0,0 0 0,-1 0 0,1 0 0,0-1 0,0 1 1,-1 0-1,1 0 0,0 0 0,0 0 0,-1-1 0,1 1 0,0 0 0,-1-1 0,1 1 0,0-1 0,-1 1 0,1-1 0,31-16 383,-22 10-411,-1-2 0,-1 1 1,15-18-1,-21 22-467,0 1-1,0 0 1,0-1 0,0 0 0,-1 1 0,1-1-1,-1 0 1,0 0 0,1-5 0,-2 9 277,0-1 0,0 1 0,0 0 0,0 0 0,0 0 0,0-1 0,0 1 0,0 0 0,0 0 0,1 0 0,-1-1 0,0 1 0,-1 0 0,1 0 0,0 0 0,0-1 0,0 1 0,0 0 0,0 0 0,0 0 0,0-1 0,0 1 0,0 0 0,0 0 0,0 0 0,0-1 0,-1 1 0,1 0 0,0 0 0,0 0 0,0 0 0,0 0 0,-1-1 0,1 1 0,0 0 0,0 0 0,0 0 0,0 0 0,-1 0 0,1 0 0,0 0 0,0 0 0,0 0 0,-1 0 0,1 0 0,0 0 0,0 0 0,-1 0 0,1 0 0,0 0 0,0 0 0,0 0 0,-1 0 0,1 0 0,0 0 0,-13 0-8498</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20.929"/>
    </inkml:context>
    <inkml:brush xml:id="br0">
      <inkml:brushProperty name="width" value="0.025" units="cm"/>
      <inkml:brushProperty name="height" value="0.025" units="cm"/>
    </inkml:brush>
  </inkml:definitions>
  <inkml:trace contextRef="#ctx0" brushRef="#br0">0 0 13773,'0'0'961,"0"6"288,0 5-800,0 2-257,0-2-64,6 2-64,3-2 64,3-2-64,-2-2-320,1-4-225,-4-3-287,-1 0-129,-2 0-1954,2-10-4644</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21.308"/>
    </inkml:context>
    <inkml:brush xml:id="br0">
      <inkml:brushProperty name="width" value="0.025" units="cm"/>
      <inkml:brushProperty name="height" value="0.025" units="cm"/>
    </inkml:brush>
  </inkml:definitions>
  <inkml:trace contextRef="#ctx0" brushRef="#br0">0 1 7175,'0'0'11258,"0"6"-10185,8 119 4464,-1 15-3990,-7-135-1489,4 41 386,-4-45-429,0-1 0,0 1 0,0 0-1,0-1 1,1 1 0,-1-1-1,0 1 1,0-1 0,1 1 0,-1-1-1,0 1 1,1-1 0,-1 1 0,0-1-1,1 1 1,-1-1 0,1 0 0,-1 1-1,1-1 1,-1 0 0,1 1 0,-1-1-1,1 0 1,0 1 0,0-1 13,0-1 0,0 1-1,0 0 1,1-1 0,-1 1 0,0-1 0,0 1-1,0-1 1,0 1 0,0-1 0,-1 0 0,1 1-1,0-1 1,0 0 0,0 0 0,-1 1 0,1-1-1,1-2 1,159-209-2099,-161 211 2057,0 1 1,0 0-1,1-1 1,-1 1-1,0-1 0,0 1 1,1 0-1,-1-1 1,0 1-1,0-1 1,1 1-1,-1 0 1,0 0-1,1-1 0,-1 1 1,0 0-1,1 0 1,-1-1-1,1 1 1,-1 0-1,1 0 1,-1 0-1,0 0 0,1-1 1,-1 1-1,1 0 1,-1 0-1,1 0 1,-1 0-1,1 0 0,-1 0 1,0 0-1,1 0 1,-1 0-1,1 1 1,0-1-1,2 17-233,-7 28 179,-13 12 447,2-9 236,14-38-883,7-16-719,14-35-8217,-10 15 166</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21.873"/>
    </inkml:context>
    <inkml:brush xml:id="br0">
      <inkml:brushProperty name="width" value="0.025" units="cm"/>
      <inkml:brushProperty name="height" value="0.025" units="cm"/>
    </inkml:brush>
  </inkml:definitions>
  <inkml:trace contextRef="#ctx0" brushRef="#br0">38 50 10250,'0'0'13965,"1"9"-12892,-1-8-1051,0 2 10,-1-1 0,1 0 0,0 0 0,0 0 0,0 0 0,0 0 0,1 0 0,-1 0 0,1 0 0,-1 0 0,1 0 0,0 0 0,-1 0 0,1 0 0,0 0 0,0-1 0,0 1 0,1 0 0,-1-1 0,0 1 0,1 0 0,-1-1 0,1 0 0,-1 1 0,1-1 0,0 0 0,0 0 0,-1 0 0,1 0 0,0 0 0,0 0 0,0-1 0,0 1 0,0 0 0,0-1 0,0 0 0,0 1 0,0-1 0,0 0 1,3 0-1,-2 0-23,0 0 0,0 0 1,0 0-1,0-1 1,-1 1-1,1-1 0,0 1 1,0-1-1,-1 0 1,1 0-1,0 0 0,-1 0 1,1-1-1,-1 1 1,0-1-1,1 1 0,-1-1 1,0 0-1,0 0 1,0 0-1,0 0 0,0 0 1,-1-1-1,1 1 1,-1 0-1,1-1 0,-1 1 1,0-1-1,0 1 1,0-1-1,0 0 0,0 0 1,-1 1-1,1-1 1,-1 0-1,0 0 0,0 0 1,0 1-1,0-1 1,0 0-1,-1 0 0,1 0 1,-1 1-1,0-1 1,-1-3-1,2 4-18,-1 1 0,0-1-1,0 1 1,0-1 0,0 1 0,0-1 0,0 1 0,0-1-1,0 1 1,-1 0 0,1 0 0,-1 0 0,1 0 0,-1 0-1,1 0 1,-1 0 0,1 0 0,-1 0 0,0 1 0,1-1-1,-1 1 1,0-1 0,0 1 0,0 0 0,1 0 0,-1-1-1,0 1 1,0 0 0,0 1 0,1-1 0,-1 0 0,0 1-1,0-1 1,1 1 0,-1-1 0,-3 2 0,0 0-18,0 1 1,0-1-1,0 1 1,0 0 0,0 0-1,0 0 1,1 1-1,-1 0 1,1 0-1,-5 6 1,2-1 9,1 1-1,1 0 1,-9 19-1,12-26 32,1 0 0,0 0 0,0 1 0,0-1-1,0 1 1,0-1 0,1 0 0,0 1 0,-1-1 0,1 1-1,1-1 1,-1 1 0,0-1 0,1 1 0,0-1 0,1 6-1,0-7 2,-1-1 0,1 1 0,0-1 0,-1 1 0,1-1 0,0 0 0,0 0 0,0 0 0,0 0 0,-1 0 0,2-1 0,-1 1 0,0-1 0,0 1-1,0-1 1,0 0 0,0 1 0,0-1 0,0 0 0,0 0 0,4-1 0,48-8 217,-37 2-231,-1-1 0,0 0 1,0-1-1,-1-1 0,0 0 0,22-21 0,4-1-329,-58 79-147,15-43 520,-1 2 97,0 1 0,0-1 0,1 1 0,-1 0 0,1 0 0,1 0 0,-1 0 0,0 11 1,3-17-116,-1-1 1,0 1-1,1-1 1,-1 1 0,1-1-1,-1 0 1,0 1-1,1-1 1,-1 1 0,1-1-1,-1 0 1,1 1 0,0-1-1,-1 0 1,1 0-1,-1 1 1,1-1 0,0 0-1,-1 0 1,1 0 0,-1 0-1,1 0 1,0 0-1,-1 0 1,1 0 0,0 0-1,-1 0 1,1 0 0,-1 0-1,1 0 1,0-1-1,0 1 1,23-5 545,-6-3-481,0-1 1,-1-1 0,0 0 0,30-24 0,-6 4-952,-41 29 847,0 1 0,1 0 0,-1-1 0,0 1 0,1 0 0,-1-1 0,0 1 0,0 0 0,1 0 0,-1-1 0,0 1 0,1 0 0,-1 0 0,1 0 0,-1-1 0,0 1 0,1 0 0,-1 0 0,1 0 0,-1 0 0,0 0 0,1 0 0,-1 0 0,1 0 0,-1 0 0,1 0 0,-1 0 0,0 0 0,1 0 0,-1 0 0,1 0 0,-1 1 0,0-1 0,1 0 0,-1 0 0,0 0 0,1 1 0,-1-1 0,0 0 0,1 1 0,-2 20-566,-15 28-167,15-48 739,-16 42-8759,17-57 2401</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22.216"/>
    </inkml:context>
    <inkml:brush xml:id="br0">
      <inkml:brushProperty name="width" value="0.025" units="cm"/>
      <inkml:brushProperty name="height" value="0.025" units="cm"/>
    </inkml:brush>
  </inkml:definitions>
  <inkml:trace contextRef="#ctx0" brushRef="#br0">29 1 17104,'0'0'6887,"-12"51"-6343,5-19-95,1 5-161,3 4-160,3-1-64,0 2 0,0-3-1409,0-7-1794,0-1-3780</inkml:trace>
  <inkml:trace contextRef="#ctx0" brushRef="#br0" timeOffset="1">75 682 20275,'0'0'8873</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22.890"/>
    </inkml:context>
    <inkml:brush xml:id="br0">
      <inkml:brushProperty name="width" value="0.025" units="cm"/>
      <inkml:brushProperty name="height" value="0.025" units="cm"/>
    </inkml:brush>
  </inkml:definitions>
  <inkml:trace contextRef="#ctx0" brushRef="#br0">14 574 13100,'0'0'193,"-4"10"9,2-5-157,1-2-26,0 0 0,-1-1-1,2 1 1,-1 0-1,0 0 1,1 0 0,-1 0-1,1 0 1,0 3-1,0-4 3,0-1 0,1 0 0,-1 1 0,1-1 0,-1 0 0,1 0 0,0 1 0,0-1 0,-1 0 0,1 0 0,0 0 0,0 0 0,0 0-1,0 0 1,0 0 0,0 0 0,0-1 0,1 1 0,-1 0 0,0-1 0,0 1 0,1 0 0,-1-1 0,0 0 0,1 1 0,-1-1 0,0 0 0,3 1 0,27 4 684,1-1 1,0-1-1,0-1 1,37-4-1,135-19 1187,-200 20-1872,917-162 1314,-7-52-1470,-325 74 796,-431 105-397,2 7 0,1 7 0,201-1 0,-336 23-940,10 0-1695,-13-2-1973,-2-4-6972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38.574"/>
    </inkml:context>
    <inkml:brush xml:id="br0">
      <inkml:brushProperty name="width" value="0.025" units="cm"/>
      <inkml:brushProperty name="height" value="0.025" units="cm"/>
    </inkml:brush>
  </inkml:definitions>
  <inkml:trace contextRef="#ctx0" brushRef="#br0">0 26 8520,'0'0'11659,"52"16"-10250,-15-15-320,17-1-384,9 0-288,9-1-257,3-6-64,5 2-64,-5-1-865,-4 1-2050,-7 0-2658,-10-8-7687</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41.083"/>
    </inkml:context>
    <inkml:brush xml:id="br0">
      <inkml:brushProperty name="width" value="0.025" units="cm"/>
      <inkml:brushProperty name="height" value="0.025" units="cm"/>
    </inkml:brush>
  </inkml:definitions>
  <inkml:trace contextRef="#ctx0" brushRef="#br0">0 53 6374,'8'-16'-224,"-6"5"2178,-1 2-1762,-1 3 64,1 1 257,-1 1 800,0 3-897</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41.657"/>
    </inkml:context>
    <inkml:brush xml:id="br0">
      <inkml:brushProperty name="width" value="0.025" units="cm"/>
      <inkml:brushProperty name="height" value="0.025" units="cm"/>
    </inkml:brush>
  </inkml:definitions>
  <inkml:trace contextRef="#ctx0" brushRef="#br0">141 273 10634,'0'0'4895,"1"-11"-2546,0 6-2020,1-8 432,-1 1 0,0 0 1,-1-1-1,-2-20 0,2 30-721,0 1 0,0-1 0,-1 1 0,1-1 1,-1 1-1,0-1 0,0 1 0,0-1 0,0 1 0,0 0 0,0 0 0,0-1 0,-1 1 1,1 0-1,-1 0 0,0 0 0,0 1 0,0-1 0,1 0 0,-2 1 0,1-1 0,0 1 1,0-1-1,0 1 0,-1 0 0,1 0 0,0 0 0,-1 0 0,1 1 0,-1-1 0,1 1 1,-1-1-1,-2 1 0,2 1-38,0-1 1,0 1-1,0 0 0,1-1 1,-1 1-1,0 1 0,1-1 1,-1 0-1,1 1 1,-1-1-1,1 1 0,0 0 1,-1 0-1,1 0 0,0 0 1,0 0-1,0 0 1,1 1-1,-1-1 0,1 0 1,-1 1-1,1 0 0,-2 4 1,-3 7 9,0 1 1,1-1-1,-4 17 1,8-24-11,-1-1 1,1 1-1,0 0 1,0 0-1,0 0 1,1-1-1,1 14 0,0-18 5,-1 0-1,1-1 0,0 1 0,0-1 1,-1 1-1,1-1 0,0 1 0,0-1 1,0 0-1,0 1 0,1-1 0,-1 0 1,0 0-1,0 0 0,1 0 0,-1 0 1,1 0-1,-1 0 0,1 0 0,-1-1 1,1 1-1,0 0 0,-1-1 0,1 0 1,-1 1-1,1-1 0,0 0 0,0 0 0,-1 0 1,1 0-1,0 0 0,-1 0 0,1 0 1,0-1-1,-1 1 0,3-1 0,8-2 36,-1 0 0,0-1 0,1 0 0,-1-1-1,-1 0 1,1 0 0,-1-1 0,0-1-1,0 0 1,-1 0 0,13-13 0,-3 2-10,-1-2 0,-1 0 0,0 0 0,15-27 0,-26 39-20,-1-2 0,1 1-1,-2-1 1,1 0 0,-1 0-1,-1 0 1,0 0 0,-1-1-1,1 1 1,-1-13 0,-2 23-14,1 0 0,-1 0 0,0-1 1,0 1-1,0 0 0,0 0 1,-1-1-1,1 1 0,0 0 1,0 0-1,0-1 0,0 1 1,0 0-1,0 0 0,0-1 1,0 1-1,0 0 0,-1 0 1,1-1-1,0 1 0,0 0 0,0 0 1,-1 0-1,1 0 0,0-1 1,0 1-1,0 0 0,-1 0 1,1 0-1,0 0 0,0 0 1,-1-1-1,1 1 0,0 0 1,0 0-1,-1 0 0,1 0 1,0 0-1,0 0 0,-1 0 1,1 0-1,0 0 0,0 0 0,-1 0 1,1 0-1,0 0 0,0 1 1,-1-1-1,1 0 0,0 0 1,0 0-1,-1 0 0,1 0 1,0 0-1,0 1 0,-1-1 1,1 0-1,0 0 0,0 0 1,0 0-1,0 1 0,-1-1 0,1 0 1,0 0-1,0 1 0,0-1 1,0 0-1,0 1 0,-16 15-154,5 3 178,0 0 0,0 1 0,2 0-1,1 0 1,0 1 0,2 0 0,0 1 0,1-1-1,2 1 1,0 0 0,0 37 0,3-57-17,0-1-1,0 0 1,1 1 0,-1-1-1,0 1 1,1-1 0,-1 1 0,1-1-1,-1 0 1,1 1 0,-1-1-1,1 0 1,0 1 0,0-1 0,0 0-1,0 0 1,0 0 0,0 0 0,0 0-1,0 0 1,0 0 0,1 0-1,1 1 1,0-1 19,0 0-1,0 0 1,0-1-1,0 1 1,0-1-1,0 1 1,0-1-1,0 0 1,0 0-1,6-1 1,-1 0-397,1-1 0,-1 0 0,0 0 1,-1-1-1,1 0 0,0-1 0,13-7 0,1-8-4025,-6 0-2025</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42.081"/>
    </inkml:context>
    <inkml:brush xml:id="br0">
      <inkml:brushProperty name="width" value="0.025" units="cm"/>
      <inkml:brushProperty name="height" value="0.025" units="cm"/>
    </inkml:brush>
  </inkml:definitions>
  <inkml:trace contextRef="#ctx0" brushRef="#br0">18 7 13741,'0'0'8782,"-3"7"-8868,2-5 16,-11 52-551,12-53 630,-1 1 0,1-1 0,0 1 0,0-1 0,0 1 0,0-1 0,0 1 0,0-1 0,0 1 0,0-1 0,1 1 0,-1-1 0,0 1 0,1-1 0,-1 0 0,1 1 0,0-1 0,-1 0 0,1 1 0,0-1 0,0 0 0,0 0 0,0 0 0,0 0 0,0 0 0,0 0 0,0 0 0,1 0 0,-1 0 0,0 0 0,0 0 0,1-1 0,-1 1 0,1-1 1,-1 1-1,2 0 0,5-1 32,-1 0 1,0 0 0,0 0-1,0-1 1,1 0 0,-1 0-1,0 0 1,0-1 0,0-1-1,10-4 1,4-4 32,38-25 0,-41 24-57,0 0-1,27-12 1,-44 24-18,-1 0-1,1 0 1,-1-1-1,1 1 1,-1 0-1,1 0 1,-1-1 0,1 1-1,-1 0 1,1 0-1,-1 0 1,1 0-1,-1 0 1,1 0-1,-1 0 1,1 0 0,-1 0-1,1 0 1,-1 0-1,1 0 1,-1 0-1,1 1 1,-1-1-1,1 0 1,-1 0 0,1 0-1,-1 1 1,1-1-1,-1 0 1,1 1-1,-1-1 1,1 1-1,0 19 443,-18 37 786,11-38-1005,5-18-217,1 0-1,0 0 1,-1 0 0,1-1 0,0 1 0,0 0-1,0 0 1,0 0 0,0 0 0,-1 0-1,2 0 1,-1 0 0,0-1 0,0 1 0,0 0-1,0 0 1,0 0 0,1 0 0,-1 0-1,0-1 1,1 1 0,-1 0 0,1 0-1,-1 0 1,1-1 0,-1 1 0,1 0 0,-1-1-1,1 1 1,0 0 0,0-1 0,-1 1-1,1-1 1,0 1 0,0-1 0,2 1 18,0-1-1,0 1 1,0-1 0,0 0 0,-1 0 0,1-1 0,0 1-1,0-1 1,0 1 0,-1-1 0,5-1 0,11-5 99,-1-1-1,23-12 1,-29 14-219,-8 3-4,1 0-1,-1 1 0,1 0 0,0 0 0,0 0 1,0 0-1,0 1 0,0-1 0,0 1 1,0 0-1,1 0 0,7 0 0,-10 6-369,-1 0 0,0 1 0,-1-1 0,1 0 1,-1 1-1,0-1 0,-1 0 0,0 6 0,-1-2-5983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29.777"/>
    </inkml:context>
    <inkml:brush xml:id="br0">
      <inkml:brushProperty name="width" value="0.025" units="cm"/>
      <inkml:brushProperty name="height" value="0.025" units="cm"/>
    </inkml:brush>
  </inkml:definitions>
  <inkml:trace contextRef="#ctx0" brushRef="#br0">201 404 10250,'-14'4'292,"-6"3"-156,-1-1 0,-34 5 0,52-11 99,-1 1 0,0-1 1,0 1-1,0-1 0,0 0 1,1 0-1,-1-1 0,0 1 1,0-1-1,0 0 0,1 0 1,-1 0-1,0 0 0,1-1 1,-1 0-1,1 1 1,-1-1-1,1-1 0,0 1 1,0 0-1,-4-4 0,6 4-84,0 0-1,0 0 1,0 0-1,0 0 0,1 0 1,-1 0-1,0 0 1,1 0-1,0 0 0,-1 0 1,1 0-1,0 0 1,0 0-1,0 0 0,0 0 1,1 0-1,-1 0 1,1 0-1,-1 0 1,1 0-1,0 0 0,-1 0 1,1 0-1,0 0 1,0 1-1,0-1 0,1 0 1,1-1-1,5-8-82,0 1-1,1 0 1,13-11 0,-12 12 93,22-21-54,1 2-1,66-44 1,-84 63-140,0-1 0,1 2 0,1 1 0,-1 0 0,1 0 0,0 2 0,1 0 0,-1 1 0,29-2-1,-36 6-38,0 1-1,-1 1 0,1 0 0,0 0 0,-1 1 1,1 0-1,-1 0 0,0 1 0,0 0 0,0 1 0,0 0 1,14 12-1,-14-10 71,1-1 0,-1 0 0,1 0 0,0-1 0,1 0 0,-1-1 0,1 0 0,0-1 0,17 3 0,-17-5 74,1-1 0,0 0 0,0 0 0,0-1-1,-1-1 1,1 0 0,0-1 0,20-7 0,-4-3 198,-2 0 1,30-20 0,-29 16-288,-23 15 33,13-8-77,0 0-1,1 1 1,22-8 0,-36 15 21,1 1 0,0-1 0,0 1 1,0 0-1,0 1 0,0-1 0,0 1 0,1 0 1,-1 0-1,0 0 0,0 1 0,0 0 1,0 0-1,0 0 0,0 1 0,0-1 0,8 6 1,38 25 105,-42-24-49,1-1-1,0 0 0,1-1 0,-1 0 0,1-1 1,0 0-1,0-1 0,1 0 0,-1-1 1,1 0-1,0-1 0,20 2 0,-21-4-40,0-1-1,0 0 0,0 0 0,-1-2 1,1 1-1,0-1 0,-1 0 1,20-10-1,-4-2-623,46-33 1,6-4-7028,-56 40 1626</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42.967"/>
    </inkml:context>
    <inkml:brush xml:id="br0">
      <inkml:brushProperty name="width" value="0.025" units="cm"/>
      <inkml:brushProperty name="height" value="0.025" units="cm"/>
    </inkml:brush>
  </inkml:definitions>
  <inkml:trace contextRef="#ctx0" brushRef="#br0">36 29 13869,'0'0'3294,"1"12"-1052,-1 13-1243,-1 1 1,-1-1-1,-1 1 0,-12 43 1,11-53-784,1-8-124,1 1 0,0-1 1,0 1-1,0 13 1,2-22-87,-1 0 0,1 0 0,0 1 0,0-1 1,0 0-1,0 0 0,0 1 0,0-1 0,0 0 0,0 0 0,1 0 1,-1 1-1,0-1 0,0 0 0,0 0 0,0 0 0,0 1 1,0-1-1,0 0 0,0 0 0,0 0 0,1 1 0,-1-1 1,0 0-1,0 0 0,0 0 0,0 0 0,1 0 0,-1 1 1,0-1-1,0 0 0,0 0 0,1 0 0,-1 0 0,0 0 1,0 0-1,0 0 0,1 0 0,-1 0 0,0 0 0,0 0 1,0 0-1,1 0 0,-1 0 0,0 0 0,0 0 0,1 0 0,-1 0 1,15-8 151,9-15-10,-1-8-327,-1-2 0,-2-1 0,16-36 0,-36 69 180,1 2-11,-1-1 1,0 0-1,0 0 1,0 0-1,0 0 1,0 0-1,0 0 1,0 0-1,0 1 1,0-1-1,1 0 1,-1 0-1,0 0 1,0 0-1,0 0 1,0 0-1,0 0 1,0 0-1,1 0 0,-1 0 1,0 0-1,0 0 1,0 0-1,0 0 1,0 0-1,1 0 1,-1 0-1,0 0 1,0 0-1,0 0 1,0 0-1,0 0 1,1 0-1,-1 0 1,0 0-1,0 0 1,0 0-1,0 0 0,0 0 1,0 0-1,0 0 1,1-1-1,-1 1 1,0 0-1,0 0 1,0 0-1,0 0 1,0 0-1,0 0 1,0 0-1,0-1 1,0 1-1,0 0 1,1 0-1,-1 0 1,0 0-1,0 0 1,0 0-1,0-1 0,0 1 1,0 0-1,1 21-154,-4 29 246,1-41-68,-5 50 207,7-57-205,0-1 1,-1 1-1,1-1 0,0 1 1,0-1-1,0 1 1,1-1-1,-1 1 0,0-1 1,0 1-1,1-1 0,-1 1 1,1-1-1,0 1 1,-1-1-1,1 1 0,0-1 1,0 0-1,0 0 1,0 1-1,0-1 0,0 0 1,0 0-1,0 0 0,0 0 1,0 0-1,1 0 1,-1-1-1,3 2 0,3-1 34,1-1 0,-1 0 0,1 0 0,-1-1 0,0 0 0,1 0 0,-1-1 0,0 0 0,0 0 0,0-1 0,0 0 0,0 0 0,0 0 0,-1-1 0,0 0 0,0-1 0,10-8 0,2-2-103,0-2 0,-2 0 0,0 0 0,18-27 1,-8-1-271,-25 42 180,-3 9 42,-8 18 96,3-8 98,-16 40 221,22-53-270,-1 0 1,1 1 0,1-1-1,-1 0 1,1 1-1,-1-1 1,1 1-1,0-1 1,0 1-1,0-1 1,1 1 0,-1-1-1,2 5 1,-1-7-30,1 1 0,-1-1 1,0 0-1,0 0 1,1 0-1,-1 0 0,1-1 1,-1 1-1,0 0 1,1-1-1,0 1 0,-1-1 1,1 1-1,-1-1 1,1 0-1,0 1 0,-1-1 1,1 0-1,0 0 0,-1 0 1,1-1-1,-1 1 1,1 0-1,0 0 0,-1-1 1,2 0-1,45-14 248,-37 9-248,1-1 0,-1 0 0,-1-1 0,1 0 0,-1 0 0,-1-1-1,1-1 1,8-11 0,-14 16-34,0-1-1,0 0 1,0 0-1,-1 0 0,0 0 1,0 0-1,0-1 0,-1 0 1,0 1-1,0-1 0,-1 0 1,0 0-1,0 0 0,0 0 1,-1 0-1,0 1 0,-1-8 1,0 13 17,1 1 0,0 0 0,0-1 0,0 1 0,-1 0-1,1-1 1,0 1 0,0 0 0,-1 0 0,1-1 0,0 1 0,-1 0 0,1 0 0,0-1 0,-1 1 0,1 0 0,0 0 0,-1 0 0,1 0 0,0 0 0,-1 0 0,1 0 0,-1-1 0,1 1-1,0 0 1,-1 0 0,1 0 0,-1 1 0,1-1 0,0 0 0,-1 0 0,1 0 0,0 0 0,-1 0 0,1 0 0,-1 0 0,1 1 0,0-1 0,-1 0 0,1 0 0,0 1 0,0-1-1,-1 0 1,1 0 0,0 1 0,0-1 0,-1 0 0,1 1 0,0-1 0,-17 15-93,9-4 164,0 2-1,0-1 0,1 1 1,-8 22-1,13-30-43,-1 1 0,2 0 0,-1 0 0,1 0 0,-1 0-1,2 0 1,-1 0 0,1 0 0,0 0 0,0 0 0,0 0 0,1 0 0,0 0 0,2 6 0,-2-10-55,1 0 0,-1 0 1,0-1-1,1 1 0,0 0 0,-1-1 1,1 1-1,0-1 0,0 0 1,0 1-1,0-1 0,0 0 0,0 0 1,0 0-1,0-1 0,1 1 1,-1 0-1,0-1 0,0 0 1,1 1-1,-1-1 0,3 0 0,26-2-2331,-8-10-3328,-7-8-1721</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43.297"/>
    </inkml:context>
    <inkml:brush xml:id="br0">
      <inkml:brushProperty name="width" value="0.025" units="cm"/>
      <inkml:brushProperty name="height" value="0.025" units="cm"/>
    </inkml:brush>
  </inkml:definitions>
  <inkml:trace contextRef="#ctx0" brushRef="#br0">0 0 16400,'0'0'5445,"3"64"-5445,20-44-1346,3-5-2369,2-2-4613</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43.720"/>
    </inkml:context>
    <inkml:brush xml:id="br0">
      <inkml:brushProperty name="width" value="0.025" units="cm"/>
      <inkml:brushProperty name="height" value="0.025" units="cm"/>
    </inkml:brush>
  </inkml:definitions>
  <inkml:trace contextRef="#ctx0" brushRef="#br0">140 80 14830,'-9'5'1991,"-8"6"-437,0 0 1,-27 24-1,40-31-1285,-1 0 1,1 0 0,0 0 0,0 1 0,0-1-1,0 1 1,1 0 0,0 0 0,0 0 0,0 1-1,1-1 1,-1 1 0,1 0 0,1-1 0,-3 11-1,4-16-263,0 1-1,1-1 0,-1 1 1,0-1-1,0 1 0,0-1 1,0 0-1,0 1 0,0-1 1,1 1-1,-1-1 0,0 1 1,0-1-1,1 0 0,-1 1 0,0-1 1,1 0-1,-1 1 0,0-1 1,1 0-1,-1 1 0,0-1 1,1 0-1,-1 0 0,1 0 1,-1 1-1,1-1 0,-1 0 1,0 0-1,1 0 0,-1 0 1,1 0-1,0 0 0,23-1 37,20-14-195,-33 8 0,0-1 0,0 0 0,-1-1 0,0 0 0,-1 0 0,0-1 1,14-20-1,-18 24 88,-1-1 0,1 0 0,-2-1 1,1 1-1,-1-1 0,0 0 0,0 0 0,-1 1 1,0-2-1,0 1 0,-1 0 0,0 0 1,-1-14-1,0 21 65,0 1 0,0 0-1,0-1 1,0 1 0,0 0 0,0-1 0,-1 1 0,1 0 0,0 0 0,0-1 0,0 1-1,0 0 1,-1 0 0,1-1 0,0 1 0,0 0 0,-1 0 0,1-1 0,0 1 0,0 0 0,-1 0-1,1 0 1,0 0 0,-1 0 0,1-1 0,0 1 0,0 0 0,-1 0 0,1 0 0,0 0-1,-1 0 1,1 0 0,0 0 0,-1 0 0,1 0 0,0 0 0,-1 0 0,1 0 0,0 0-1,-1 1 1,1-1 0,0 0 0,0 0 0,-1 0 0,1 0 0,0 0 0,0 1 0,-1-1 0,1 0-1,0 0 1,0 0 0,-1 1 0,1-1 0,0 0 0,0 0 0,-1 1 0,-14 13 0,8-5 94,1 0-1,0 1 0,0 0 0,1 0 0,0 1 0,0 0 0,2-1 0,-1 1 0,1 1 0,1-1 0,0 0 1,0 1-1,1-1 0,1 1 0,1 15 0,0-25-99,0 1 0,0-1 1,1 1-1,-1-1 0,1 0 0,0 0 0,-1 1 1,1-1-1,0 0 0,0-1 0,0 1 0,0 0 1,1-1-1,-1 1 0,0-1 0,1 1 1,-1-1-1,1 0 0,-1 0 0,1 0 0,0-1 1,-1 1-1,1-1 0,0 1 0,0-1 0,-1 0 1,1 0-1,3 0 0,8 0-469,-1 0 1,1-1-1,0 0 0,18-4 1,-3-5-1452,-24 7 1922,0 1 0,1 0 0,-1 1 0,0-1 0,1 1 0,7-1 0,-4-5 4770,6-16-4127,-10 15-263,13-16-281,24-36 7,-39 55-99,0-1 0,-1 1-1,1 0 1,-1-1 0,0 1 0,-1-1-1,1 0 1,-1 0 0,1-9 0,-15 46-388,12-24 407,0-1-1,0 1 1,1 0-1,-1 0 1,2 0-1,-1-1 1,1 1 0,2 8-1,-3-13-6,1 0 0,0 1 1,0-1-1,0 0 0,0 0 0,1 0 0,-1 0 1,0-1-1,1 1 0,-1 0 0,1 0 0,0-1 1,0 1-1,0-1 0,-1 0 0,1 1 0,0-1 1,1 0-1,-1 0 0,0 0 0,0-1 0,0 1 1,1 0-1,-1-1 0,0 1 0,0-1 0,3 0 1,1 1 21,-1-1 1,1 0 0,0 0 0,-1 0 0,1-1 0,-1 0 0,1 0 0,-1 0 0,1-1 0,-1 0-1,0 0 1,0 0 0,1-1 0,-2 1 0,7-5 0,-8 5-133,-1-1 1,0 1-1,0 0 1,1 0-1,-1-1 1,-1 1-1,1-1 1,0 0-1,-1 0 1,1 1-1,-1-1 1,1-4-1,-1 3-304,0 0-1,-1 1 0,1-1 1,-1 0-1,0 0 0,0 0 1,0 0-1,-1 1 0,0-1 0,1 0 1,-4-7-1,-10-18-5803,-8-1-3956</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44.065"/>
    </inkml:context>
    <inkml:brush xml:id="br0">
      <inkml:brushProperty name="width" value="0.025" units="cm"/>
      <inkml:brushProperty name="height" value="0.025" units="cm"/>
    </inkml:brush>
  </inkml:definitions>
  <inkml:trace contextRef="#ctx0" brushRef="#br0">1 1 14542,'0'0'8872,"19"51"-8712,0-35-32,2-1-1345,4-2-3267,0-3-3299</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44.562"/>
    </inkml:context>
    <inkml:brush xml:id="br0">
      <inkml:brushProperty name="width" value="0.025" units="cm"/>
      <inkml:brushProperty name="height" value="0.025" units="cm"/>
    </inkml:brush>
  </inkml:definitions>
  <inkml:trace contextRef="#ctx0" brushRef="#br0">30 72 11531,'-3'8'2311,"-3"13"-927,0-1-1,1 1 1,2 0 0,0 0-1,0 30 1,7 21-1241,-2-52-334,-1 0 0,0 1 0,-1-1 0,-5 26 0,5-43 323,-1-5-49,2-12-46,4-22-380,16-30-584,32-66-1,14-42 2970,-67 162-200,-12 18-1360,-11 22-435,21-26-43,1 1 1,0-1 0,0 0 0,0 1 0,0-1 0,0 0 0,0 1 0,1-1 0,-1 1 0,1-1 0,0 1 0,0 0 0,0-1 0,0 1 0,0-1 0,0 1 0,1-1 0,-1 1 0,2 3 0,-1-4-19,1 0 1,-1 0-1,1 0 0,-1 0 0,1 0 1,0 0-1,0-1 0,0 1 0,0-1 1,0 1-1,0-1 0,0 0 1,0 0-1,1 0 0,-1 0 0,4 1 1,10 2-121,0-1 0,1-1 1,-1-1-1,31 0 0,-36-1 93,2 0 1,81-5 171,-86 4 22,-1 0 0,0-1 0,1 0 0,-1 0 0,0-1-1,0 0 1,0 0 0,0-1 0,-1 1 0,8-7-1,-12 9-111,-1 0 0,1 0 1,-1 0-1,0 0 0,1 0 0,-1 0 0,0 0 0,0-1 0,0 1 0,1-1 0,-2 1 0,1-1 0,0 1 0,0-1 0,0 1 0,-1-1 0,1 0 0,-1 1 0,1-1 0,-1 0 0,0 0 0,1 1 0,-1-1 0,0 0 0,0 0 0,-1 1 0,1-1 1,0 0-1,0 0 0,-1 1 0,1-1 0,-1 0 0,0 1 0,1-1 0,-1 0 0,-1-1 0,0 1-35,0 0 0,0-1 0,-1 1 0,1 0 0,0 0 0,-1 1 0,0-1 0,1 0 0,-1 1 0,0-1 0,0 1 1,0 0-1,0 0 0,0 0 0,0 1 0,0-1 0,0 1 0,-6-1 0,8 1-10,0 1 0,1-1 0,-1 0 0,1 0 0,-1 1 0,1-1 1,-1 0-1,1 1 0,-1-1 0,1 0 0,-1 1 0,1-1 0,-1 1 0,1-1 0,-1 1 0,1-1 1,0 1-1,-1-1 0,1 1 0,0 0 0,0-1 0,-1 1 0,1-1 0,0 1 0,0 0 0,0-1 0,0 1 1,0-1-1,0 1 0,0 0 0,0-1 0,0 1 0,0 0 0,0-1 0,0 1 0,0-1 0,0 1 0,1 0 1,-1-1-1,0 1 0,0-1 0,1 1 0,-1-1 0,0 1 0,1-1 0,-1 1 0,1-1 0,-1 1 0,1-1 1,-1 1-1,1-1 0,-1 0 0,1 1 0,-1-1 0,1 1 0,6 2 18,0 0-1,1-1 1,-1 0-1,0 0 1,0 0 0,1-1-1,-1 0 1,14 0-1,69-4-345,-68 1-50,141-24-2138,-162 27 2580,0-1-1,0 0 1,0 0 0,0 1 0,0-1 0,0 1 0,0-1-1,0 1 1,0-1 0,-1 1 0,1-1 0,0 1-1,0 0 1,-1-1 0,1 1 0,0 0 0,-1 0 0,1-1-1,0 1 1,-1 0 0,1 0 0,-1 0 0,0 0-1,1 0 1,-1 0 0,0 0 0,0 0 0,1 0 0,-1 0-1,0 0 1,0 0 0,0 0 0,0 1 0,0 0 4,0-1 1,0 1 0,0 0-1,1 0 1,-1-1 0,1 1-1,-1 0 1,1-1 0,0 1-1,-1-1 1,1 1 0,0-1-1,0 1 1,0-1 0,0 0 0,1 1-1,-1-1 1,0 0 0,0 0-1,1 0 1,-1 0 0,1 0-1,-1 0 1,1 0 0,2 1-1,32-1-356,-11-8-3275,0-10-5482</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44.938"/>
    </inkml:context>
    <inkml:brush xml:id="br0">
      <inkml:brushProperty name="width" value="0.025" units="cm"/>
      <inkml:brushProperty name="height" value="0.025" units="cm"/>
    </inkml:brush>
  </inkml:definitions>
  <inkml:trace contextRef="#ctx0" brushRef="#br0">0 1 14894,'0'0'4965,"14"56"-4805,-9-20 897,-2 7-192,-1 4 192,0-5-192,0 1-417,3-7-352,4-4-96,-3-9-961,-2-6-608,-2-12-1218,-11-9-8103</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45.271"/>
    </inkml:context>
    <inkml:brush xml:id="br0">
      <inkml:brushProperty name="width" value="0.025" units="cm"/>
      <inkml:brushProperty name="height" value="0.025" units="cm"/>
    </inkml:brush>
  </inkml:definitions>
  <inkml:trace contextRef="#ctx0" brushRef="#br0">2 148 9033,'-1'-10'2098,"1"6"-1938,0 0 1,-1 0 0,1 0 0,1 0-1,-1 0 1,1 0 0,0 0-1,0 0 1,0 0 0,0 0 0,0 0-1,1 0 1,0 0 0,0 1 0,0-1-1,0 1 1,1 0 0,-1-1 0,1 1-1,0 0 1,0 0 0,0 1 0,0-1-1,0 1 1,1-1 0,4-2 0,8-2 218,-1 1 0,1 0 1,0 1-1,0 0 1,1 1-1,0 1 0,-1 1 1,1 0-1,0 1 0,0 1 1,0 1-1,0 0 1,0 1-1,21 6 0,-35-7-372,0-1 0,0 1 0,0 0 0,0 0 0,-1 1 0,1-1 0,0 0 0,-1 1 0,1 0 0,-1 0-1,0 0 1,1 0 0,-1 0 0,0 0 0,0 0 0,-1 1 0,1-1 0,0 0 0,-1 1 0,1 0 0,-1-1 0,0 1-1,0 0 1,0 0 0,0 0 0,0 0 0,-1 0 0,1 0 0,-1 0 0,0 0 0,0 0 0,0 0 0,0 0 0,-1 0-1,1 0 1,-1 0 0,0-1 0,1 1 0,-3 5 0,-2 3 307,-1 1 0,0-1-1,0 0 1,-1 0 0,0-1 0,-1 1-1,-18 16 1,16-17 43,1 1-162,-1-2 1,0 1 0,-1-1-1,1-1 1,-2 0 0,1 0-1,-24 10 1,35-18-296,0 0 0,0 0 0,0 0 0,0 0 0,0 0 0,0 0 0,0 0 0,0 0 0,0 0 0,0-1 0,0 1 1,0 0-1,0 0 0,0 0 0,0 0 0,0 0 0,0 0 0,0 0 0,0 0 0,0-1 0,0 1 0,0 0 0,0 0 0,0 0 0,0 0 0,0 0 0,0 0 0,0 0 1,0 0-1,0 0 0,0-1 0,0 1 0,0 0 0,0 0 0,0 0 0,0 0 0,0 0 0,0 0 0,0 0 0,-1 0 0,1 0 0,0 0 0,0 0 0,0 0 1,0 0-1,0 0 0,0 0 0,0 0 0,0 0 0,0 0 0,-1-1 0,1 1 0,0 0 0,0 0 0,0 0 0,0 1 0,8-10-3294,12-5-4384</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45.660"/>
    </inkml:context>
    <inkml:brush xml:id="br0">
      <inkml:brushProperty name="width" value="0.025" units="cm"/>
      <inkml:brushProperty name="height" value="0.025" units="cm"/>
    </inkml:brush>
  </inkml:definitions>
  <inkml:trace contextRef="#ctx0" brushRef="#br0">0 8 9865,'0'0'3417,"2"8"133,8 97 3849,-10-104-7352,0 1-1,1-1 1,-1 1 0,1-1 0,0 1-1,-1-1 1,1 1 0,0-1 0,0 0 0,0 0-1,0 1 1,0-1 0,0 0 0,0 0-1,1 0 1,-1 0 0,0 0 0,0 0-1,1-1 1,-1 1 0,1 0 0,-1-1-1,1 1 1,-1-1 0,1 1 0,-1-1-1,1 0 1,-1 0 0,1 0 0,-1 1-1,1-1 1,0-1 0,-1 1 0,1 0 0,2-1-1,2 0-11,0 0 0,0 0 0,0 0-1,-1-1 1,1 0 0,0 0 0,-1 0 0,8-5-1,-8 2-33,1 1-1,-1-1 0,0 0 1,-1 0-1,1-1 0,-1 0 1,6-10-1,-8 14-26,-1 0 0,0-1 0,1 1 0,-1 0 0,0-1 0,0 1 0,-1 0 0,1-1 0,0 1 1,-1-1-1,0 0 0,0 1 0,1-1 0,-1 1 0,-1-1 0,1 1 0,0-1 0,-1 0 0,1 1 0,-1-1 0,0 1 0,0 0 0,0-1 0,-2-4 1,2 7 6,1-1 0,-1 0 0,1 0 0,-1 1 0,0-1 0,1 0 0,-1 1 0,0-1 0,0 1 0,0-1 0,1 1 0,-1-1 0,0 1 0,0-1 0,0 1 0,0 0 0,0-1 0,0 1 0,0 0 0,0 0 0,0 0 0,0 0 0,0 0 0,0 0 0,0 0 0,0 0 0,1 0 0,-1 1-1,0-1 1,0 0 0,0 0 0,0 1 0,0-1 0,0 1 0,0-1 0,1 1 0,-1-1 0,-1 2 0,0 0 7,0 0-1,0 0 0,0 0 0,0 0 0,1 0 1,-1 0-1,1 0 0,-1 1 0,1-1 0,0 1 1,0-1-1,-1 5 0,1-5 41,0 1 1,0-1-1,1 1 0,-1-1 1,1 1-1,-1 0 0,1-1 1,0 1-1,0 0 0,1-1 1,-1 1-1,0 0 0,1-1 1,-1 1-1,1-1 0,0 1 1,0-1-1,0 1 0,0-1 1,1 1-1,-1-1 0,0 0 1,1 0-1,0 0 0,-1 0 1,1 0-1,0 0 0,0 0 1,0-1-1,1 1 0,-1-1 1,4 3-1,3-1 37,1 0 1,0-1-1,0 0 0,0-1 0,0 0 1,0 0-1,15-2 0,-15 1-30,1-2 0,-1 1 0,0-1 0,0-1 0,0 1-1,0-2 1,-1 1 0,15-9 0,-19 10-34,0-1 0,-1 0 1,1 0-1,-1 0 0,1 0 1,-1-1-1,0 1 0,0-1 0,-1 0 1,1-1-1,-1 1 0,0-1 0,0 1 1,0-1-1,-1 0 0,0 0 0,3-9 1,-14 37-682,6-17 760,0 1-1,0-1 1,1 1-1,0-1 1,0 1-1,-1 11 1,3-16-53,0 1 1,0-1-1,1 1 1,-1-1-1,0 1 0,1-1 1,0 0-1,0 1 0,-1-1 1,1 0-1,1 1 1,-1-1-1,0 0 0,1 0 1,-1 0-1,1 0 1,-1 0-1,1-1 0,0 1 1,0 0-1,0-1 1,0 1-1,0-1 0,0 0 1,0 1-1,0-1 1,0 0-1,1 0 0,-1-1 1,1 1-1,-1 0 1,0-1-1,1 0 0,2 1 1,12 1-8,0-1 1,0 0-1,33-4 1,-40 2-90,-7 1-166,-1 0 0,1 0 0,0-1 0,-1 1 0,1-1 0,-1 0 0,1 1 0,-1-1 0,1-1 1,-1 1-1,1 0 0,-1 0 0,0-1 0,2-1 0,-2 2-360,-1-1 1,-1 1-1,1 0 0,0 0 0,0-1 1,0 1-1,-1-1 0,1 1 0,0-1 1,-1 1-1,0-1 0,1 1 0,-1-1 1,0 1-1,0-1 0,0-2 0,0-14-11453</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45.989"/>
    </inkml:context>
    <inkml:brush xml:id="br0">
      <inkml:brushProperty name="width" value="0.025" units="cm"/>
      <inkml:brushProperty name="height" value="0.025" units="cm"/>
    </inkml:brush>
  </inkml:definitions>
  <inkml:trace contextRef="#ctx0" brushRef="#br0">0 1 16528,'0'0'5893,"22"60"-4836,-3-40-192,5 2-609,7-4-160,5 0-1057,1-5-2914,-1-3-5286</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46.361"/>
    </inkml:context>
    <inkml:brush xml:id="br0">
      <inkml:brushProperty name="width" value="0.025" units="cm"/>
      <inkml:brushProperty name="height" value="0.025" units="cm"/>
    </inkml:brush>
  </inkml:definitions>
  <inkml:trace contextRef="#ctx0" brushRef="#br0">152 0 15086,'-9'5'3177,"-13"4"-1669,-11 6 1243,-55 17-1,97-34-3207,0 1-1,0 1 1,1 0 0,-1 0 0,0 1 0,0 0-1,0 0 1,0 1 0,0 0 0,0 1 0,-1 0-1,10 4 1,-15-6 578,1 0-1,0 1 1,-1 0-1,1-1 1,-1 1-1,0 1 1,1-1 0,-1 0-1,0 1 1,0 0-1,-1-1 1,1 1-1,-1 0 1,1 0-1,-1 1 1,0-1-1,0 0 1,0 1-1,0-1 1,-1 1 0,0 0-1,1 0 1,-1-1-1,-1 1 1,1 0-1,0 0 1,-1 0-1,0 0 1,0 6-1,-2-7 78,1 1 0,-1-1 0,0 1 0,0-1 0,0 0-1,0 0 1,-1 0 0,1 0 0,-1-1 0,1 1-1,-1-1 1,0 1 0,0-1 0,0 0 0,-1 0 0,1 0-1,0-1 1,-1 1 0,1-1 0,-1 0 0,1 0 0,-5 1-1,2 0-382,0-1-1,0 1 0,-1-1 0,1 0 1,0-1-1,-1 1 0,1-1 0,-1-1 1,1 1-1,0-1 0,-1 0 0,-8-3 1,-5-10-6349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30.136"/>
    </inkml:context>
    <inkml:brush xml:id="br0">
      <inkml:brushProperty name="width" value="0.025" units="cm"/>
      <inkml:brushProperty name="height" value="0.025" units="cm"/>
    </inkml:brush>
  </inkml:definitions>
  <inkml:trace contextRef="#ctx0" brushRef="#br0">0 0 4356,'0'0'2595,"66"25"704,-33-9-417,1 0-607,-2-5-129,1-5-353,-3-4-127,-4-2-481,4-2-384,-8-8-257,-5-4-352,-9 5-160,-8 1-352,-6 4-1089,-24-2-2979,-13-2-2339</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46.686"/>
    </inkml:context>
    <inkml:brush xml:id="br0">
      <inkml:brushProperty name="width" value="0.025" units="cm"/>
      <inkml:brushProperty name="height" value="0.025" units="cm"/>
    </inkml:brush>
  </inkml:definitions>
  <inkml:trace contextRef="#ctx0" brushRef="#br0">0 0 13901,'0'0'7693,"4"10"-7266,1 11-36,0 0 0,-2 0 1,0 0-1,-1 0 0,-2 27 0,5 47 470,-5-91-801,1 0 0,-1 1 0,1-1-1,0 0 1,0 0 0,1 0 0,-1 0 0,1 0-1,0 0 1,0 0 0,0 0 0,0-1 0,1 1 0,0-1-1,4 6 1,-4-8 4,0 1 1,0 0-1,0 0 0,0-1 0,1 0 1,-1 0-1,0 0 0,1 0 0,-1 0 1,0-1-1,1 1 0,-1-1 0,1 0 1,-1 0-1,1 0 0,-1 0 0,1-1 1,-1 0-1,0 1 0,4-3 0,9-2 59,0-1-1,0-1 0,-1 0 1,0-2-1,0 1 1,-1-2-1,15-12 0,1-4-120,53-56 0,-78 77-62,3-3-331,-2 1 0,1-1 0,-1 0 0,0-1 0,0 1 0,-1-1 1,5-12-1,-10 21 276,0 0 1,0-1-1,0 1 1,0 0-1,0 0 1,0-1-1,0 1 1,0 0-1,0 0 1,0 0-1,0-1 1,0 1-1,0 0 1,0 0-1,0-1 1,0 1-1,0 0 1,0 0-1,0-1 1,0 1-1,0 0 1,0 0-1,0 0 1,0-1-1,-1 1 1,1 0-1,0 0 1,0 0-1,0-1 1,0 1-1,-1 0 1,1 0-1,0 0 1,0 0-1,0 0 1,-1-1-1,1 1 1,0 0-1,0 0 1,0 0-1,-1 0 1,1 0-1,0 0 1,0 0-1,-1 0 1,1 0-1,0 0 1,0 0-1,-1 0 1,1 0-1,0 0 1,0 0-1,0 0 1,-1 0-1,1 0 1,-1 0-1,-13 5-5749,-6 9-3360</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47.060"/>
    </inkml:context>
    <inkml:brush xml:id="br0">
      <inkml:brushProperty name="width" value="0.025" units="cm"/>
      <inkml:brushProperty name="height" value="0.025" units="cm"/>
    </inkml:brush>
  </inkml:definitions>
  <inkml:trace contextRef="#ctx0" brushRef="#br0">1 0 12332,'0'0'7655,"46"58"-6374,-16-51-993,3-2-224,4-4-928,0-1-3332,-2-3-1538</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47.858"/>
    </inkml:context>
    <inkml:brush xml:id="br0">
      <inkml:brushProperty name="width" value="0.025" units="cm"/>
      <inkml:brushProperty name="height" value="0.025" units="cm"/>
    </inkml:brush>
  </inkml:definitions>
  <inkml:trace contextRef="#ctx0" brushRef="#br0">49 1 12364,'0'0'5733,"-7"11"-3896,4-6-1551,-24 37 858,25-39-945,1 0 0,-1-1 0,1 1 0,0 0 0,0 0 0,0 1 0,0-1-1,1 0 1,-1 0 0,1 0 0,0 0 0,-1 1 0,2-1 0,-1 5 0,2-7-173,-1 0 0,0 0-1,0-1 1,1 1 0,-1 0-1,0 0 1,1-1 0,-1 1-1,1-1 1,-1 0 0,1 1-1,-1-1 1,1 0 0,-1 0-1,1 0 1,-1 0 0,1 0-1,-1 0 1,3-1 0,32-2 145,-36 3-167,23-4-128,0-2 0,-1-1 0,36-15 0,-40 14-435,-1 1 1,1 1 0,0 0 0,0 2-1,1 0 1,31-3 0,-49 8 582,0-1 0,0 0 0,0 0 0,0 1 0,0-1 0,1 1 0,-1-1 0,0 1 0,0-1 0,-1 1 0,1 0 0,0 0 0,0-1 0,0 1 0,0 0-1,0 0 1,-1 0 0,1 0 0,0 0 0,-1 0 0,1 0 0,-1 0 0,1 0 0,-1 0 0,0 0 0,1 0 0,-1 0 0,0 0 0,0 0 0,1 1 0,-1-1 0,0 0 0,0 0 0,0 0 0,-1 0 0,1 2 0,-7 59 2253,3-34-1224,4-28-1033,0 1 1,1-1-1,-1 1 0,0-1 0,1 1 0,-1-1 0,0 0 1,1 1-1,-1-1 0,1 0 0,-1 1 0,1-1 1,-1 0-1,1 1 0,-1-1 0,1 0 0,-1 0 0,1 0 1,-1 0-1,1 1 0,0-1 0,-1 0 0,1 0 1,-1 0-1,1 0 0,-1 0 0,1 0 0,-1 0 0,1-1 1,0 1-1,21-3 256,-10-1-263,0-1-1,-1-1 0,1 0 0,-1 0 0,0-1 0,15-14 1,14-7-2700,1 6-5063,-40 29 4314,-3 19 3071,1-25 344,1 0-1,0 1 0,-1-1 1,1 0-1,0 0 0,0 1 1,0-1-1,0 0 1,0 0-1,0 0 0,0 1 1,0-1-1,1 0 0,-1 0 1,0 1-1,1-1 0,-1 0 1,1 0-1,-1 0 1,1 0-1,0 0 0,-1 0 1,1 0-1,0 0 0,0 0 1,0 0-1,0 0 0,1 1 1,1-2 37,-1 1 0,1 0 0,0-1 1,0 0-1,0 1 0,0-1 0,-1 0 1,1-1-1,0 1 0,0 0 0,0-1 1,4-1-1,-2 0-59,1 0-1,-1 0 1,0-1 0,-1 1 0,1-1-1,0 0 1,-1-1 0,8-7 0,-7 7 733,-1 0 1,1 0 0,0 1 0,0 0 0,0 0 0,11-5 0,-14 21 6607,-1 21-5978,-1-32-847,0-1-424,0 0 0,0 0 0,0 0 0,0 0 0,0 0 0,1 0 1,-1 0-1,0 0 0,1 0 0,-1 0 0,1 0 0,-1 0 0,1 0 0,-1 0 0,1 0 0,0 0 0,-1 0 0,1-1 0,0 1 0,0 0 1,0 0-1,0-1 0,-1 1 0,1-1 0,0 1 0,2 0 0,1 0 6,0 0 1,-1 0-1,1 0 1,0 0-1,0-1 1,-1 0-1,1 0 1,5 0-1,5-2-45,0 0 0,0-1-1,21-7 1,0-4-714,-27 9 57,1 1 0,0 1 1,0 0-1,0 0 0,0 1 1,1 0-1,10-1 1,-20 3 639,1 0 0,-1 1 0,0-1 1,1 1-1,-1-1 0,0 1 0,1-1 1,-1 1-1,0-1 0,1 1 0,-1-1 1,0 1-1,0-1 0,0 1 0,1-1 1,-1 1-1,0-1 0,0 1 0,0-1 1,0 1-1,0 0 0,0-1 0,0 1 1,0-1-1,0 1 0,-1-1 0,1 1 1,0-1-1,0 1 0,0 0 0,-1-1 1,1 1-1,-8 26 970,7-23-844,1-3-83,-1 0 0,1 0 0,-1 0 0,1 0 0,0 1 0,-1-1 0,1 0 0,0 0-1,0 1 1,0-1 0,0 0 0,0 0 0,0 1 0,0-1 0,1 0 0,-1 0 0,0 0 0,1 1 0,-1-1 0,1 0 0,-1 0 0,1 0-1,0 0 1,0 2 0,1-3-27,-1 1 0,0-1 0,0 1 0,1-1 0,-1 1 0,0-1 0,1 0-1,-1 1 1,0-1 0,1 0 0,-1 0 0,1 0 0,-1 0 0,0-1 0,1 1 0,-1 0-1,3-1 1,6-2-605,-1-1 0,1 1 0,-1-2 0,16-9 0,26-29-5504,-27 21 4675,2 2 10290,-25 23-4403,8 2-3911,-8-5-588,1 0 0,-1 0 0,1 0 0,-1 0 0,1-1 0,-1 1 0,0-1 0,1 1 0,-1-1 0,1 0 0,-1 1 0,0-1 0,0 0 1,1 0-1,-1 0 0,0 0 0,0 0 0,0 0 0,0 0 0,0 0 0,0-1 0,0 1 0,0 0 0,-1-1 0,2-1 0,-20 13-1089,15-7 1163,0 0 0,-1 1-1,2 0 1,-1 0 0,0-1 0,1 2 0,0-1 0,0 0 0,0 0 0,-2 9 0,3-12-2,1 0 0,0 0 0,0 1-1,0-1 1,0 0 0,0 1 0,0-1 0,1 0 0,-1 0 0,0 1 0,1-1-1,-1 0 1,1 0 0,-1 0 0,1 0 0,-1 1 0,1-1 0,0 0 0,0 0-1,-1 0 1,1 0 0,0 0 0,0-1 0,0 1 0,0 0 0,0 0-1,0-1 1,0 1 0,1 0 0,-1-1 0,0 1 0,0-1 0,0 1 0,1-1-1,-1 0 1,0 0 0,0 0 0,1 1 0,-1-1 0,0 0 0,0 0 0,3-1-1,18 2 124,0-2 0,0 0 0,0-1 0,0-2 0,22-5 0,39-7-625,-81 16 466,0-1-1,0 1 1,0-1 0,0 1 0,0 0-1,1-1 1,-1 1 0,0 0 0,0 0-1,0 1 1,0-1 0,0 0 0,0 1-1,0-1 1,0 1 0,0 0 0,0 0-1,0-1 1,0 1 0,-1 0 0,1 1-1,0-1 1,0 0 0,-1 0 0,1 1-1,-1-1 1,1 1 0,-1 0 0,2 1 0,0 0-28,0 0 1,0 0 0,1 0-1,-1-1 1,1 1-1,0-1 1,0 0 0,-1 0-1,2-1 1,-1 1 0,0-1-1,0 0 1,0 0 0,1 0-1,-1 0 1,0-1 0,1 0-1,-1 0 1,0 0 0,1 0-1,-1-1 1,0 0 0,1 0-1,-1 0 1,5-2 0,-8 2-409,0 1-1,-1-1 1,1 0 0,0 0 0,0 0 0,0 0-1,-1-1 1,1 1 0,-1 0 0,1 0-1,-1 0 1,1 0 0,-1-1 0,0 1 0,1 0-1,-1 0 1,0-1 0,0 1 0,0-3 0,0-13-9135</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48.188"/>
    </inkml:context>
    <inkml:brush xml:id="br0">
      <inkml:brushProperty name="width" value="0.025" units="cm"/>
      <inkml:brushProperty name="height" value="0.025" units="cm"/>
    </inkml:brush>
  </inkml:definitions>
  <inkml:trace contextRef="#ctx0" brushRef="#br0">13 10 16367,'-13'-1'5446,"21"-4"-4069,27 2-1377,17 3-64,10 0 32,9 2-256,4 3-4261,-2-4-7590</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49.840"/>
    </inkml:context>
    <inkml:brush xml:id="br0">
      <inkml:brushProperty name="width" value="0.025" units="cm"/>
      <inkml:brushProperty name="height" value="0.025" units="cm"/>
    </inkml:brush>
  </inkml:definitions>
  <inkml:trace contextRef="#ctx0" brushRef="#br0">152 341 9993,'0'0'8451,"-10"-5"-7308,-33-16-311,41 20-785,-1 0-1,0 1 1,1-1 0,-1 1-1,1 0 1,-1-1-1,0 1 1,1 0-1,-1 1 1,1-1-1,-1 0 1,0 1 0,1 0-1,-1-1 1,1 1-1,0 0 1,-1 0-1,1 1 1,0-1-1,-1 0 1,1 1 0,0-1-1,0 1 1,0 0-1,0 0 1,0-1-1,1 1 1,-3 4-1,0-2 19,1 1-1,0 0 0,0-1 0,1 1 0,-1 0 0,1 1 0,0-1 0,1 0 0,-1 0 0,1 1 1,-1 7-1,2-12-56,0 0-1,0 0 1,0-1 0,0 1 0,0 0 0,0 0 0,0 0 0,1 0 0,-1 0-1,0-1 1,1 1 0,-1 0 0,0 0 0,1-1 0,-1 1 0,1 0 0,-1 0-1,1-1 1,0 1 0,-1-1 0,1 1 0,-1 0 0,1-1 0,0 1-1,0-1 1,-1 0 0,1 1 0,0-1 0,1 1 0,31 1 146,-22-4-104,0-1 0,0 1 0,-1-2 0,14-5 0,4-7-14,0-1-1,-2-1 1,0-1 0,-1-1-1,-1-2 1,0-1-1,-2 0 1,-1-2 0,-1 0-1,-1-1 1,30-57-1,-46 78-10,0-1 0,0 0-1,0 0 1,-1-1 0,0 1-1,0 0 1,0-1-1,-1 1 1,0-1 0,0 1-1,-1-1 1,0-8 0,-1 14-17,0 1-1,0 0 1,0-1 0,0 1 0,0 0 0,0 0 0,0 0 0,0-1 0,0 1 0,0 0 0,0 0 0,0 0-1,0 1 1,0-1 0,0 0 0,0 0 0,0 1 0,0-1 0,0 0 0,1 1 0,-1-1 0,0 1 0,0-1-1,0 1 1,0-1 0,-1 2 0,-4 4 9,-1-1-1,1 2 1,0-1-1,1 1 1,0 0-1,0 0 1,0 0-1,1 1 1,0-1-1,0 1 1,-3 11-1,-3 10 173,-12 56 1,20-76-96,0 1 1,0 0 0,1 1 0,1-1 0,0 0-1,1 11 1,-1-19-74,1 0 0,-1 0-1,0 0 1,1-1 0,0 1 0,-1 0 0,1-1-1,0 1 1,0 0 0,0-1 0,0 1 0,0-1-1,0 1 1,0-1 0,1 0 0,-1 1 0,0-1-1,1 0 1,-1 0 0,1 0 0,-1 0 0,1 0-1,0 0 1,-1-1 0,1 1 0,0-1 0,0 1-1,-1-1 1,1 1 0,0-1 0,0 0 0,0 0-1,0 0 1,-1 0 0,1 0 0,0 0 0,0 0-1,0-1 1,-1 1 0,3-2 0,10-1 8,-1-2 1,0 0-1,0 0 1,0-1-1,0-1 1,-1 0-1,-1-1 1,1 0-1,-1-1 1,0 0 0,-1-1-1,0 0 1,-1 0-1,0-1 1,0 0-1,8-17 1,-10 13-339,-9 17-147,-12 29 73,10-12 414,0-1 0,1 1 0,1 0 0,1 1 1,2 32-1,-1-50 0,1 1 1,-1 0-1,1-1 1,-1 1-1,1-1 1,0 1-1,0 0 1,0-1 0,1 0-1,-1 1 1,1-1-1,-1 0 1,1 0-1,-1 0 1,1 0-1,0 0 1,0 0-1,0 0 1,1-1-1,-1 1 1,0-1 0,0 1-1,1-1 1,-1 0-1,1 0 1,-1 0-1,1 0 1,0-1-1,-1 1 1,1-1-1,0 1 1,-1-1-1,1 0 1,4 0-1,3 0 67,0-1 1,0 1-1,0-1 0,0-1 0,0 0 0,-1-1 0,1 1 0,13-7 0,-4-1-28,-1 0 1,0-1 0,27-22-1,-37 26-68,0 0 0,0 0-1,-1 0 1,-1-1-1,1 0 1,-1 0 0,0 0-1,-1-1 1,7-16 0,-8 4-161,-4 20 152,0 1 0,0 0-1,-1 0 1,1 0 0,0 0-1,0-1 1,0 1 0,-1 0-1,1 0 1,0 0 0,0 0-1,-1 0 1,1 0 0,0 0-1,0 0 1,-1 0 0,1 0-1,0 0 1,0 0 0,-1 0-1,1 0 1,0 0 0,0 0-1,-1 0 1,1 0 0,0 0-1,0 0 1,0 0 0,-1 0-1,1 0 1,0 0-1,0 1 1,-1-1 0,1 0-1,0 0 1,0 0 0,0 0-1,0 1 1,-1-1 0,-26 29-305,-1 31 250,26-57 87,1 1 0,0-1 0,0 1-1,0 0 1,1-1 0,-1 1 0,1 0 0,0-1 0,0 1 0,0 0 0,0 0 0,1-1 0,-1 1 0,1 0 0,2 5-1,-1-8-12,-1 1 0,1 0-1,0-1 1,0 1-1,0-1 1,0 0 0,0 0-1,1 0 1,-1 0-1,0 0 1,0 0 0,1-1-1,-1 1 1,0-1-1,1 1 1,-1-1 0,0 0-1,1 0 1,2 0-1,52-3 187,-53 3-184,2-1-83,1 0 1,-1 0-1,0-1 1,1 1-1,-1-1 1,0-1-1,11-5 1,5-13-2326,-21 19 1950,1 0 1,-1 0 0,-1 0-1,1 0 1,0-1-1,-1 1 1,1 0-1,-1-1 1,1 1-1,-1 0 1,0 0-1,0-3 1,-3-22-6465</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50.200"/>
    </inkml:context>
    <inkml:brush xml:id="br0">
      <inkml:brushProperty name="width" value="0.025" units="cm"/>
      <inkml:brushProperty name="height" value="0.025" units="cm"/>
    </inkml:brush>
  </inkml:definitions>
  <inkml:trace contextRef="#ctx0" brushRef="#br0">1 0 15791,'0'0'5765</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51.080"/>
    </inkml:context>
    <inkml:brush xml:id="br0">
      <inkml:brushProperty name="width" value="0.025" units="cm"/>
      <inkml:brushProperty name="height" value="0.025" units="cm"/>
    </inkml:brush>
  </inkml:definitions>
  <inkml:trace contextRef="#ctx0" brushRef="#br0">76 137 3043,'-2'-10'1868,"0"-1"-1318,-6-40 2479,7 43-1933,-1 1 0,-1-1 0,1 1-1,-1 0 1,-4-9 0,6 15-945,1 1 0,0-1 0,0 1 0,-1-1 0,1 0 0,0 1 0,-1-1 0,1 1-1,-1-1 1,1 1 0,-1-1 0,1 1 0,-1-1 0,1 1 0,-1-1 0,1 1 0,-1 0 0,1-1 0,-1 1 0,0 0 0,1-1 0,-1 1 0,0 0 0,1 0 0,-1 0 0,0 0 0,1-1 0,-1 1-1,0 0 1,0 1 0,-11 15 1238,2 33-1249,8-31-93,-2 85 1093,4-96-1038,0 0 0,1 0 0,0 1 0,0-1 1,0 0-1,1 0 0,0-1 0,1 1 1,0 0-1,0-1 0,6 10 0,-8-14-86,0 0-1,1 0 0,-1-1 0,1 1 1,0 0-1,-1-1 0,1 1 0,0-1 1,0 0-1,0 0 0,0 0 1,0 0-1,1 0 0,-1 0 0,0 0 1,0 0-1,1-1 0,-1 1 0,0-1 1,1 0-1,-1 0 0,4 0 0,-2-1 13,0 0 0,1 0-1,-1 0 1,0-1 0,0 0-1,0 0 1,0 0-1,0 0 1,0-1 0,-1 1-1,5-4 1,4-5 15,-1-1 0,0 0 0,0-1-1,-1 0 1,11-20 0,-21 32-54,1 0 0,-1 0 1,0 0-1,0 0 0,1 0 0,-1 1 0,1-1 1,-1 0-1,1 0 0,0 0 0,-1 0 0,1 0 1,0 1-1,-1-1 0,1 0 0,0 1 0,0-1 1,0 0-1,-1 1 0,1-1 0,0 1 0,0-1 1,1 1-1,3 29-477,-4 13 404,-1-26 125,0 1 0,2-1 0,-1 0 0,2 1 1,0-1-1,1 0 0,6 16 0,-8-29-3,-1-1 0,1 1 0,-1-1 0,1 1-1,0-1 1,0 0 0,0 0 0,0 0 0,0 0 0,0 0-1,1 0 1,-1-1 0,1 1 0,-1-1 0,1 1 0,0-1 0,-1 0-1,1 0 1,0-1 0,0 1 0,0 0 0,0-1 0,-1 0-1,1 1 1,0-1 0,0 0 0,0-1 0,0 1 0,0 0-1,0-1 1,0 0 0,0 0 0,-1 1 0,5-3 0,8-3 77,-1 0 0,0-1 0,0-1 0,25-17 1,9-14-100,-33 26-342,1 0 1,22-13-1,-37 25 300,0 1 1,-1-1 0,1 1-1,0-1 1,0 1 0,0 0-1,0 0 1,0-1 0,0 1-1,-1 0 1,1 0-1,0 0 1,0 0 0,0 0-1,0 0 1,0 0 0,0 1-1,0-1 1,0 0 0,0 0-1,-1 1 1,1-1 0,0 0-1,0 1 1,0-1-1,-1 1 1,1-1 0,0 1-1,0-1 1,-1 1 0,1 0-1,0-1 1,-1 1 0,1 0-1,-1 0 1,1-1 0,-1 1-1,1 0 1,-1 0-1,0 0 1,1 0 0,-1-1-1,0 1 1,0 0 0,1 2-1,8 53 481,-6-37-309,-3-18-125,0 1 0,0-1 0,0 0 1,0 1-1,0-1 0,1 1 0,-1-1 0,1 1 0,-1-1 1,1 0-1,0 1 0,-1-1 0,1 0 0,0 0 0,0 1 1,0-1-1,0 0 0,0 0 0,0 0 0,0 0 1,0 0-1,0 0 0,2 0 0,-2-1 7,0 0 0,1 0 0,-1 0 0,0 0 0,0-1 0,1 1 0,-1 0 0,0-1 0,0 1 0,0-1 0,1 1 0,-1-1 1,0 0-1,0 1 0,0-1 0,0 0 0,0 0 0,0 0 0,-1 0 0,2-1 0,5-6-351,0-1 1,-1 0-1,-1 0 1,1 0-1,3-11 1,9-42-7953,-12 27 385</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51.898"/>
    </inkml:context>
    <inkml:brush xml:id="br0">
      <inkml:brushProperty name="width" value="0.025" units="cm"/>
      <inkml:brushProperty name="height" value="0.025" units="cm"/>
    </inkml:brush>
  </inkml:definitions>
  <inkml:trace contextRef="#ctx0" brushRef="#br0">29 0 11723,'0'0'3838,"-3"12"-2231,-5 24-88,1 1-1,-2 60 1,8-81-1351,0 0 0,2-1 0,0 1 0,1-1 0,0 1 0,2-1 0,-1 0 0,2 0 0,11 27-1,-13-58-221,-1 0-1,-1-1 0,-1-24 1,-2 27 0,-2 0 0,1 0 1,-8-15-1,11 29-89,2 4 161,1-1-1,-1 1 1,1-1-1,0 1 1,0-1 0,0 0-1,0 0 1,0 0 0,1 0-1,-1-1 1,1 1 0,0-1-1,0 0 1,0 0-1,0-1 1,0 1 0,0-1-1,0 0 1,7 1 0,6 2 34,1-2 0,-1 0 0,25 0-1,-32-2-19,0-1-1,0 0 1,0 0-1,0-1 1,12-4-1,-20 6-26,0-1 0,1 1-1,-1-1 1,0 0 0,0 0-1,0 0 1,0 0 0,0-1 0,0 1-1,0 0 1,-1-1 0,1 1-1,0-1 1,-1 0 0,1 0-1,-1 1 1,1-1 0,-1 0-1,0 0 1,0 0 0,0 0 0,0-1-1,0 1 1,-1 0 0,1 0-1,-1 0 1,1-5 0,-1 6-10,-1 0 1,0 0-1,0-1 1,0 1-1,1 0 1,-1 0-1,0 1 1,0-1-1,0 0 1,-1 0 0,1 0-1,0 1 1,0-1-1,0 0 1,-1 1-1,1-1 1,0 1-1,0 0 1,-1-1-1,1 1 1,0 0-1,-1 0 1,1 0-1,0 0 1,-1 0-1,1 0 1,-1 0-1,1 0 1,-3 1-1,-1 0-16,0-1-1,-1 0 0,1 1 0,-1 0 0,1 0 0,0 1 0,-7 2 0,8 0 66,-1-1 0,0 1 0,1 0 0,-1 1 0,1-1 0,0 1 0,1 0 0,-1 0 1,1 0-1,0 0 0,0 0 0,1 1 0,-1-1 0,1 1 0,1 0 0,-1 0 0,1 0 0,0 0 0,0 0 0,0 0 0,1 0 0,0 0 0,1 7 0,0-11-23,0-1 0,1 1 0,-1-1 0,0 0 0,0 1 0,1-1 0,-1 0 0,1 0-1,-1 0 1,1 0 0,0 0 0,-1 0 0,1-1 0,0 1 0,-1 0 0,1-1 0,0 0 0,0 1 0,0-1 0,-1 0 0,1 0-1,0 0 1,0 0 0,3 0 0,47-5 177,-33 0-150,-1-1 1,-1-1-1,29-14 1,-35 15-62,0 0 1,0 0 0,1 1 0,0 1-1,0 0 1,0 0 0,1 2-1,-1-1 1,1 2 0,22-1 0,-32 2 16,-1 1 0,0 0 0,0-1 0,0 1 1,0 0-1,0 1 0,0-1 0,-1 0 1,1 0-1,0 1 0,-1-1 0,1 1 1,0 0-1,-1-1 0,0 1 0,1 0 1,-1 0-1,0 0 0,0 0 0,0 0 1,0 0-1,-1 0 0,1 0 0,0 0 1,-1 1-1,0-1 0,1 0 0,-1 3 0,0-2 21,0-1-1,1 1 1,-1-1-1,1 1 1,0-1-1,0 1 1,0-1-1,0 0 0,0 0 1,0 1-1,0-1 1,1 0-1,-1 0 1,1 0-1,0 0 0,-1-1 1,1 1-1,4 2 1,-5-3 8,0-1 0,1 0 1,-1 0-1,1 0 0,-1 0 1,0 0-1,1 0 0,-1 0 1,0 0-1,1 0 0,-1-1 0,0 1 1,1-1-1,-1 1 0,0-1 1,1 1-1,-1-1 0,0 0 1,0 1-1,0-1 0,0 0 0,0 0 1,2-2-1,26-30 264,-18 19-262,-10 14-31,41-41-50,-39 39 17,0 0 1,0-1 0,0 1-1,0 0 1,0 1 0,1-1-1,-1 1 1,1-1 0,-1 1-1,1 0 1,0 0 0,7 0-1,-10 1 20,0 1 0,-1-1 0,1 1-1,0-1 1,0 1 0,0 0 0,0-1-1,-1 1 1,1 0 0,0 0 0,0-1-1,-1 1 1,1 0 0,-1 0 0,1 0 0,-1 0-1,1 0 1,-1 0 0,1 0 0,-1 0-1,0 0 1,0 0 0,0 0 0,1 0-1,-1 0 1,0 0 0,0 0 0,0 0-1,-1 2 1,1 42 317,0-34-168,0-10-131,0-1-1,0 1 1,0 0 0,0-1-1,0 1 1,0-1-1,0 1 1,0 0-1,0-1 1,0 1-1,1-1 1,-1 1 0,0-1-1,0 1 1,1-1-1,-1 1 1,0-1-1,1 1 1,-1-1-1,1 1 1,-1-1 0,0 0-1,1 1 1,-1-1-1,1 0 1,-1 1-1,1-1 1,-1 0 0,1 1-1,0-1 1,-1 0-1,1 0 1,-1 0-1,1 0 1,-1 0-1,1 1 1,0-1 0,-1 0-1,1 0 1,-1 0-1,1-1 1,0 1-1,-1 0 1,1 0-1,-1 0 1,1 0 0,-1 0-1,1-1 1,0 1-1,-1 0 1,1-1-1,-1 1 1,1 0 0,-1-1-1,0 1 1,1 0-1,0-2 1,31-20 252,-25 16-187,54-40-378,-56 43 250,-1 0-1,0 1 1,0 0-1,1 0 1,-1 1-1,1-1 1,0 1-1,-1 0 1,1 0-1,0 0 1,0 1-1,0-1 1,5 2-1,-8-1 47,-1 0-1,0 0 1,0 1 0,0-1-1,0 1 1,0-1-1,0 1 1,1-1-1,-1 1 1,0 0-1,-1 0 1,1-1-1,0 1 1,0 0-1,0 0 1,0 0-1,-1 0 1,1 0 0,0 0-1,-1 0 1,1 0-1,-1 0 1,1 0-1,-1 0 1,0 0-1,1 1 1,-1 1-1,3 42 122,-3-41-206,0 0-1,0 1 1,0-1 0,0 1 0,1-1 0,0 0-1,1 6 1,-2-10-126,1 1-1,-1-1 1,0 0 0,0 0-1,0 1 1,1-1 0,-1 0-1,0 1 1,0-1-1,1 0 1,-1 0 0,0 1-1,1-1 1,-1 0 0,0 0-1,1 0 1,-1 0 0,1 0-1,-1 1 1,0-1-1,1 0 1,-1 0 0,0 0-1,1 0 1,-1 0 0,1 0-1,-1 0 1,0 0-1,1 0 1,-1 0 0,1-1-1,5-2-5460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53.224"/>
    </inkml:context>
    <inkml:brush xml:id="br0">
      <inkml:brushProperty name="width" value="0.025" units="cm"/>
      <inkml:brushProperty name="height" value="0.025" units="cm"/>
    </inkml:brush>
  </inkml:definitions>
  <inkml:trace contextRef="#ctx0" brushRef="#br0">0 326 801,'0'0'20222,"2"8"-18402,-2-6-1724,1 0 0,-1 0 1,1 0-1,-1 0 0,1 0 1,0 0-1,0 0 0,0 0 0,0 0 1,0 0-1,1 0 0,-1 0 0,0-1 1,1 1-1,-1-1 0,1 1 1,0-1-1,-1 1 0,3 0 0,0-1 41,0 1 0,0-1-1,-1 0 1,1-1 0,0 1-1,0-1 1,0 0-1,0 0 1,0 0 0,0 0-1,0-1 1,0 1 0,4-2-1,7-2-45,0-1-1,-1 0 0,0-1 0,0-1 1,0 0-1,-1 0 0,0-2 0,-1 1 1,0-2-1,15-14 0,-26 23-85,0 0 0,0 0 0,0 1 0,0-1 0,0-1 0,0 1 0,0 0 0,-1 0 0,1 0 0,0 0 0,-1-1 0,1 1 0,-1 0 0,1 0 0,-1-1 0,0 1 0,0 0 0,1-1 0,-1-1 0,-1 2-8,1 1 0,0-1 1,-1 0-1,1 1 0,-1-1 0,1 1 0,-1-1 0,1 1 0,-1-1 0,1 1 1,-1-1-1,0 1 0,1 0 0,-1-1 0,0 1 0,1 0 0,-1-1 0,0 1 1,1 0-1,-1 0 0,0 0 0,0 0 0,1 0 0,-2 0 0,-4-1-12,1 1 0,-1 0 0,1 1 0,-1 0 0,1-1 0,0 2 0,-1-1 0,-6 3 0,-1 3 37,1 1-1,0 0 0,0 0 1,1 1-1,0 1 1,0 0-1,1 0 0,1 1 1,0 0-1,0 1 0,1 0 1,0 0-1,1 1 0,1 0 1,-8 22-1,14-34-12,-1-1 0,1 1 0,0 0 0,0-1 0,-1 1 0,1 0-1,0 0 1,0-1 0,0 1 0,0 0 0,0 0 0,0-1 0,0 1 0,0 0 0,1 0 0,-1-1 0,0 1-1,0 0 1,0-1 0,1 1 0,-1 0 0,0-1 0,1 1 0,-1 0 0,1-1 0,-1 1 0,1-1-1,-1 1 1,1-1 0,-1 1 0,1-1 0,0 1 0,-1-1 0,1 1 0,-1-1 0,2 1 0,1-1 12,-1 0 0,1 1 0,0-1 0,0 0 0,-1-1 0,1 1 0,0 0 0,-1-1 0,1 0 0,4-1 0,5-2-49,1-2 0,-1 1 0,17-11-1,0-6-906,44-42-1,-34 29 597,-33 35 133,-3 14 313,-3 27 689,-1-18-14,1-22-769,1-1 1,-1 0-1,0 0 1,0 1-1,1-1 0,-1 0 1,0 0-1,0 0 0,1 1 1,-1-1-1,0 0 0,1 0 1,-1 0-1,0 0 1,1 0-1,-1 0 0,0 0 1,1 0-1,-1 0 0,0 0 1,1 0-1,-1 0 0,0 0 1,0 0-1,1 0 1,-1 0-1,0 0 0,1 0 1,-1 0-1,0 0 0,1 0 1,-1 0-1,0-1 0,1 1 1,-1 0-1,0 0 1,0 0-1,1-1 0,-1 1 1,14-9 247,0-8-250,0 0 1,-1-1 0,-1-1 0,0 0-1,-2 0 1,0-2 0,-1 1 0,-1-1-1,-1 0 1,-1 0 0,-1-1-1,0 0 1,-2 0 0,1-40 0,-4 61-20,1-1 0,-1 1 0,0 0 0,0-1 0,0 1 0,0-1 0,0 1 0,0-1 0,0 1 0,-1-1 0,1 1 0,0 0 0,-1-1 0,1 1 0,-1-1 0,0 1 0,1 0 0,-1 0 0,0-1 0,0 1 0,0 0 0,0 0 0,0 0 0,0 0 0,0 0 0,0 0 0,0 0 0,0 0 0,-1 0 0,1 1 0,0-1 0,-1 0 0,1 1 0,0-1 0,-3 0 1,1 2-8,1-1 1,0 1-1,-1-1 1,1 1 0,0 0-1,0 0 1,0 0 0,0 0-1,-1 0 1,1 1-1,1-1 1,-1 0 0,0 1-1,0 0 1,1-1 0,-1 1-1,0 0 1,1 0 0,0 0-1,-1 0 1,-1 4-1,-23 43-20,-25 62 0,45-95 165,0 0 0,1 1 0,1-1 0,1 1 0,0 0 0,1 0 0,1 1 0,0 21 0,2-37-118,-1 0 0,0 1 0,1-1 0,-1 0 0,1 1 0,-1-1 0,1 0 0,0 0-1,0 1 1,0-1 0,1 0 0,-1 0 0,0 0 0,1 0 0,-1-1 0,1 1 0,0 0 0,-1-1 0,1 1 0,0-1 0,0 1-1,0-1 1,0 0 0,0 0 0,0 0 0,1 0 0,-1 0 0,0 0 0,1-1 0,-1 1 0,0-1 0,1 0 0,-1 1 0,0-1-1,1 0 1,-1 0 0,0-1 0,1 1 0,-1 0 0,1-1 0,3-1 0,4 0-54,0-1 0,0 0 0,0-1 0,0 0 0,-1 0 0,0-1 0,0-1 0,11-7 0,26-32-784,-36 34 675,0 1 0,1 0 1,0 0-1,18-11 0,-29 21 151,1 0-1,0 0 1,-1 0 0,1 1-1,-1-1 1,1 0 0,-1 1-1,1-1 1,-1 0 0,1 1-1,-1-1 1,1 1 0,-1-1 0,0 1-1,1-1 1,-1 1 0,0-1-1,1 1 1,-1-1 0,0 1-1,0-1 1,1 1 0,-1 0 0,0-1-1,0 1 1,0-1 0,0 1-1,0 0 1,0-1 0,0 1-1,0-1 1,0 1 0,0 0 0,0-1-1,0 1 1,0-1 0,-1 2-1,1 36 440,0-31-380,0-3-5,0 0 0,0 1 0,0-1 1,0 1-1,1-1 0,-1 0 0,1 1 0,0-1 1,1 0-1,-1 1 0,1-1 0,-1 0 1,4 4-1,-3-6-29,1 0 0,-1-1 0,1 1 0,-1-1-1,1 1 1,0-1 0,-1 0 0,1 0 0,0 0 0,0 0 0,0-1 0,0 1 0,0-1 0,0 0 0,0 0 0,0 0 0,0 0 0,0 0 0,-1-1 0,1 1 0,4-2 0,7-1-47,-1-1 1,-1 0 0,1-1 0,0-1 0,-1 0 0,16-11 0,-18 11-290,0 0 0,0 0 0,0 1 0,1 1 1,0-1-1,0 2 0,0-1 0,0 2 0,20-3 0,-29 6 350,-1 0-1,0 0 1,0 0-1,0 0 1,0 0-1,0 0 1,0 1-1,0-1 1,0 0-1,-1 1 1,1-1-1,0 1 1,-1-1-1,1 1 1,-1-1-1,0 1 1,1-1-1,-1 1 1,0-1-1,0 1 1,0-1-1,0 1 1,0-1-1,-1 3 1,1-1 62,0-1-1,1 1 1,-1 0 0,0-1 0,1 1-1,-1 0 1,1-1 0,0 1 0,0-1 0,3 5-1,-3-6-67,1 0 1,0 0-1,-1 0 0,1 0 0,0 0 0,0-1 0,0 1 0,-1-1 0,1 1 0,0-1 0,0 0 0,0 0 0,0 0 0,0 0 1,0 0-1,0 0 0,0 0 0,0-1 0,0 1 0,-1-1 0,1 1 0,0-1 0,3-1 0,42-25 211,-38 21-235,28-21-212,-29 20-140,1 0 1,0 0 0,0 1 0,1 0 0,0 1 0,0 0-1,0 0 1,0 1 0,14-3 0,-23 7 330,-1 1 0,1-1 0,0 1-1,-1-1 1,1 1 0,-1 0 0,1-1 0,0 1 0,-1 0-1,1-1 1,-1 1 0,0 0 0,1 0 0,-1-1 0,0 1 0,1 0-1,-1 0 1,0 0 0,0 0 0,0-1 0,0 1 0,0 0-1,0 0 1,0 0 0,0 0 0,0 0 0,0 1 0,0 34 790,-1-29-602,1-5-122,0 0 0,0 0 0,0-1 0,0 1 0,0 0 0,0 0 0,0-1 0,1 1 0,-1 0 0,1-1 0,-1 1 0,1 0 0,0-1 0,-1 1 0,1-1 0,0 1 0,0-1 0,0 1 0,0-1 0,2 2 0,-1-2 1,1 0 0,-1 0 0,1-1 0,-1 1 0,1-1 1,-1 1-1,1-1 0,-1 0 0,1 0 0,-1 0 0,1 0 0,-1-1 1,5 0-1,2-1-77,0-1 0,0 0 0,0-1 0,0 1 0,-1-2 0,0 1 0,1-1 1,-2 0-1,13-11 0,-9 7-32,-1 0-1,-1-1 1,0 0 0,0 0 0,-1-1 0,8-14 0,-12 14 9,-8 10-54,-12 14-46,13-8 200,0 0 0,1 0 0,0 1 0,0-1 0,0 1 0,-1 8 0,2-13-44,1 0 1,0 0-1,-1 0 1,1 0-1,0 0 0,0 1 1,0-1-1,0 0 1,0 0-1,0 0 1,0 0-1,0 0 1,1 0-1,-1 0 0,0 0 1,0 0-1,1 0 1,-1 0-1,1 0 1,-1 0-1,1 0 1,-1 0-1,1 0 0,0-1 1,0 1-1,-1 0 1,1 0-1,0-1 1,0 1-1,0 0 0,0-1 1,-1 1-1,1-1 1,0 1-1,0-1 1,0 1-1,0-1 1,0 0-1,0 0 0,1 1 1,0-1-1,7 0-48,1-1-1,-1 0 0,1-1 0,-1 0 0,1 0 1,-1-1-1,0 0 0,0 0 0,0-1 1,11-7-1,-12 6-98,0 1 0,1 0 1,0 0-1,0 1 0,0 0 1,1 1-1,-1-1 0,1 2 1,16-2-1,-23 5 276,-1-1-1,0 1 1,1-1 0,-1 1 0,0 0 0,0 0-1,0 0 1,0 0 0,-1 0 0,1 1-1,-1-1 1,1 0 0,1 4 0,13 16 337,-12-19-434,0-1-1,0 0 1,0 0-1,1-1 0,-1 1 1,0-1-1,1 0 1,-1 0-1,1 0 0,-1 0 1,8-1-1,-8 0-281,-1 0 0,0 0 0,0 0 0,0-1 0,0 1 0,0-1 0,0 0 0,-1 0 0,1 0 0,0 0 0,3-2 0,11-14-4897</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53.832"/>
    </inkml:context>
    <inkml:brush xml:id="br0">
      <inkml:brushProperty name="width" value="0.025" units="cm"/>
      <inkml:brushProperty name="height" value="0.025" units="cm"/>
    </inkml:brush>
  </inkml:definitions>
  <inkml:trace contextRef="#ctx0" brushRef="#br0">51 5 13965,'-1'-5'5048,"0"9"-2030,-4 22-1120,-3 39-993,-7 26 1502,8-62-2106,2 1 1,1-1 0,1 1 0,2 0 0,4 54-1,-3-83-303,0 0 0,1 0-1,-1 0 1,0 0-1,0 0 1,1-1-1,-1 1 1,1 0 0,-1 0-1,1 0 1,-1 0-1,1-1 1,-1 1-1,1 0 1,0-1 0,-1 1-1,1 0 1,0-1-1,0 1 1,-1-1-1,1 1 1,0-1 0,0 1-1,1 0 1,14 1-4085,-15-12-3614,-1 10 6508,0-13-7130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30.704"/>
    </inkml:context>
    <inkml:brush xml:id="br0">
      <inkml:brushProperty name="width" value="0.025" units="cm"/>
      <inkml:brushProperty name="height" value="0.025" units="cm"/>
    </inkml:brush>
  </inkml:definitions>
  <inkml:trace contextRef="#ctx0" brushRef="#br0">1680 196 5445,'0'0'7303,"12"-1"-6321,37-2 38,-16 3 507,55-9 0,-87 9-1481,-1 0 1,1 0 0,0 0 0,0 0 0,0 0-1,-1 0 1,1 0 0,0-1 0,0 1 0,0 0-1,-1-1 1,1 1 0,0 0 0,-1-1 0,1 1-1,0-1 1,-1 1 0,1-1 0,0 1 0,-1-1-1,1 1 1,-1-1 0,1 0 0,-1 1 0,1-1-1,-1 0 1,0 0 0,1 0 0,-1 0 34,-1 0 0,1 0 0,-1 0 0,1 0 0,-1 0 0,1 0 0,-1 0 0,0 0 0,1 0 0,-1 0 0,0 0 0,0 1 0,0-1 0,1 0 0,-1 1 0,0-1 0,-1 0 0,-49-25 1210,49 26-1356,-66-27 451,-1 4 0,-1 2 1,-1 4-1,0 2 1,-1 4-1,-1 3 0,-99 2 1,123 7-394,1 3 1,0 2 0,0 1 0,1 3 0,0 2 0,0 2 0,2 2 0,0 2 0,0 2 0,2 2-1,1 1 1,1 3 0,-54 42 0,79-54 31,-1-2 0,-1 0 0,-25 12 0,33-20-13,0 0 0,0 0 0,-1-1 0,1-1 0,-1 0 0,0 0 0,0-1 0,-13 0 0,-9-1-101,-1 2 0,1 2 0,0 0 0,1 2 1,-38 13-1,53-16-26,13-7-818,24-13-2536,-3 7-4063,-13 6 1494</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54.193"/>
    </inkml:context>
    <inkml:brush xml:id="br0">
      <inkml:brushProperty name="width" value="0.025" units="cm"/>
      <inkml:brushProperty name="height" value="0.025" units="cm"/>
    </inkml:brush>
  </inkml:definitions>
  <inkml:trace contextRef="#ctx0" brushRef="#br0">0 141 15310,'0'0'9962,"82"-26"-9161,-34 10-449,10 0-320,7 0 0,-5 1-256,2 0-1025,-9 3-2307,-7 0-3426,-14-1-4485</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54.525"/>
    </inkml:context>
    <inkml:brush xml:id="br0">
      <inkml:brushProperty name="width" value="0.025" units="cm"/>
      <inkml:brushProperty name="height" value="0.025" units="cm"/>
    </inkml:brush>
  </inkml:definitions>
  <inkml:trace contextRef="#ctx0" brushRef="#br0">11 0 12075,'0'0'8622,"-1"8"-8174,-3 17 651,-2 45-1,6-60-896,0-1-1,1 0 1,-1 0-1,2 0 1,-1-1-1,1 1 1,1 0-1,-1 0 1,8 14-1,-9-22-178,-1 0 0,1 1 0,-1-1 0,1 0 0,0 0 0,-1 0 0,1 0 0,0 0 0,0-1 0,0 1-1,0 0 1,0 0 0,0 0 0,0-1 0,0 1 0,0 0 0,0-1 0,0 1 0,0-1 0,0 0 0,0 1 0,3-1-1,-3 0 16,0 0-1,0-1 0,0 1 0,0 0 0,0-1 1,0 0-1,0 1 0,0-1 0,0 1 0,0-1 0,-1 0 1,1 0-1,0 0 0,0 1 0,-1-1 0,1 0 1,-1 0-1,1 0 0,0-2 0,2-3 34,0-1 0,0 0 0,-1 0 0,0 0 0,-1 0-1,2-8 1,-2 6-66,2-54 37,-3 59-82,0 0 0,0 1-1,0-1 1,-1 0 0,1 1-1,-1-1 1,0 0 0,0 1-1,0 0 1,-1-1 0,1 1-1,-1-1 1,-2-3 0,3 10-33,1 1 1,-1-1 0,1 1 0,0-1 0,0 0 0,1 1 0,-1-1 0,1 1 0,0-1 0,0 0 0,1 4 0,1-4-94,-1 0 1,1-1 0,0 1 0,-1-1-1,2 0 1,-1 0 0,0 0 0,0 0-1,0 0 1,1-1 0,-1 1 0,1-1-1,-1 0 1,5 1 0,52 3-5407,-22-5-332</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55.528"/>
    </inkml:context>
    <inkml:brush xml:id="br0">
      <inkml:brushProperty name="width" value="0.025" units="cm"/>
      <inkml:brushProperty name="height" value="0.025" units="cm"/>
    </inkml:brush>
  </inkml:definitions>
  <inkml:trace contextRef="#ctx0" brushRef="#br0">113 0 14253,'0'0'1330,"-11"9"106,4-4-1455,-51 44 2623,55-46-2190,-1 1-1,1 0 1,0 0-1,0 0 0,0 0 1,1 0-1,-1 1 1,1-1-1,0 1 1,0-1-1,1 1 0,-1 0 1,1 0-1,-1 9 1,2-13-404,0 0 1,1-1-1,-1 1 1,1 0-1,-1-1 1,0 1-1,1 0 1,-1-1-1,1 1 1,-1-1-1,1 1 1,0-1-1,-1 1 1,1-1-1,0 1 1,-1-1 0,1 0-1,0 1 1,-1-1-1,1 0 1,0 1-1,0-1 1,-1 0-1,1 0 1,0 0-1,0 0 1,-1 0-1,1 0 1,0 0-1,0 0 1,0 0-1,-1 0 1,1 0-1,0 0 1,0-1-1,-1 1 1,1 0-1,0 0 1,0-1-1,-1 1 1,2-2-1,33-13-19,-32 12-11,0 0 0,-1 0 0,0 0 0,1 0 0,-1 0 0,0-1-1,0 1 1,-1-1 0,1 1 0,-1-1 0,1 0 0,-1 1 0,-1-1 0,1 0 0,0 0 0,-1-5 998,-6 8-411,5 1-570,1 0-1,-1-1 1,1 1-1,-1 0 1,1 0-1,-1 0 1,1 0-1,-1 0 1,1 0-1,-1 0 1,0 0 0,1 0-1,-1 1 1,1-1-1,-1 0 1,1 0-1,-1 0 1,1 1-1,-1-1 1,1 0-1,0 0 1,-1 1-1,1-1 1,-1 0-1,1 1 1,-1-1 0,1 1-1,0-1 1,-1 0-1,1 1 1,0-1-1,0 1 1,-1-1-1,1 1 1,0-1-1,0 1 1,0-1-1,0 1 1,-1-1-1,1 1 1,0 0 0,-5 10 127,1 0 1,0 0-1,1 1 1,0-1-1,1 1 1,0 0-1,1-1 1,0 20 0,1-31-116,0 1 0,0-1 1,0 1-1,0-1 1,0 1-1,0-1 1,0 1-1,0-1 0,0 1 1,0-1-1,1 0 1,-1 1-1,0-1 1,0 1-1,0-1 0,1 1 1,-1-1-1,0 0 1,1 1-1,-1-1 1,0 0-1,1 1 0,-1-1 1,0 0-1,1 1 1,-1-1-1,1 0 1,-1 0-1,1 0 0,-1 1 1,0-1-1,1 0 1,-1 0-1,2 0 1,21-4 289,17-18 0,-29 13-341,0-1 0,-1 0 0,-1-1-1,0 0 1,0 0 0,-1-1 0,-1-1-1,0 1 1,0-1 0,-1 0 0,6-23-1,-14 73-277,2 44 0,0-79 303,0 0-1,0 0 1,0-1 0,0 1 0,0 0 0,1 0 0,-1-1 0,1 1-1,-1 0 1,1-1 0,0 1 0,0 0 0,-1-1 0,1 1 0,0-1 0,1 0-1,-1 1 1,0-1 0,0 0 0,0 1 0,1-1 0,-1 0 0,1 0-1,-1 0 1,1 0 0,-1-1 0,1 1 0,0 0 0,-1-1 0,1 1 0,0-1-1,-1 1 1,1-1 0,0 0 0,0 0 0,-1 1 0,1-1 0,0-1-1,0 1 1,-1 0 0,1 0 0,0-1 0,0 1 0,-1-1 0,4 0 0,0-1-318,1 0 0,0 0 0,0 0 0,-1-1 0,1 1 1,-1-1-1,0-1 0,0 1 0,0-1 0,0 0 0,-1 0 1,6-7-1,12-28-2090,-6 13 1424,-22 59 2297,0-11-895,2 0 1,0 0-1,1 1 0,1-1 1,2 1-1,0-1 0,1 1 1,1-1-1,1 0 0,10 37 1,-8-32 131,-14-38 935,-14-43-725,21 45-847,0-1 0,0 1 0,1 0 0,0 0 0,1-1 0,0 1 0,0 0 0,1-1 0,0 1 0,4-14 0,-3 17 92,1-1 0,0 0-1,1 1 1,0 0-1,0 0 1,0 0 0,0 0-1,1 1 1,0-1-1,0 1 1,1 0 0,-1 1-1,1-1 1,7-3-1,44-25 42,-43 26-92,0 0 1,0-1-1,-1 0 1,0-1-1,0-1 1,-1 0-1,-1-1 1,14-15-1,-26 25-474,-7 9 384,-11 18 262,13-14 127,2-1 1,-1 1 0,-4 24-1,9 1 414,0-35-629,1-1 1,-1 0 0,0 0 0,1 0 0,-1 0-1,1 0 1,0 0 0,-1 0 0,1 0-1,0 0 1,-1 0 0,1 0 0,0-1 0,0 1-1,0 0 1,0 0 0,0-1 0,0 1 0,0 0-1,0-1 1,0 1 0,0-1 0,0 0 0,2 1-1,3 0 16,1 0 0,-1 0 0,1-1 0,-1 1 0,1-2 0,-1 1 1,1-1-1,-1 0 0,0 0 0,1-1 0,-1 0 0,0 0 0,11-6 0,3-3-85,-1 0 0,30-26 0,22-13-1138,-70 49 1153,-1 1-1,0 0 1,1 0 0,-1 0 0,1 0-1,-1-1 1,0 1 0,1 0 0,-1 0 0,1 0-1,-1 0 1,1 0 0,-1 0 0,1 0-1,-1 0 1,0 0 0,1 0 0,-1 0-1,1 0 1,-1 0 0,1 1 0,-1-1 0,0 0-1,1 0 1,-1 0 0,1 1 0,-1-1-1,0 0 1,1 0 0,-1 1 0,0-1-1,1 0 1,-1 1 0,0-1 0,0 0 0,1 1-1,-1-1 1,0 0 0,0 1 0,0-1-1,1 1 1,-1-1 0,0 1 0,7 28-226,-1-2-737,4-14-2512,1-4-3709</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56.911"/>
    </inkml:context>
    <inkml:brush xml:id="br0">
      <inkml:brushProperty name="width" value="0.025" units="cm"/>
      <inkml:brushProperty name="height" value="0.025" units="cm"/>
    </inkml:brush>
  </inkml:definitions>
  <inkml:trace contextRef="#ctx0" brushRef="#br0">84 303 5317,'0'0'6646,"1"-9"-2930,0 6-3365,0-25 1818,-1 27-2119,0 0 1,0 1-1,-1-1 1,1 0-1,0 1 1,-1-1-1,1 1 1,-1-1-1,1 0 1,0 1 0,-1-1-1,1 1 1,-1-1-1,0 1 1,1 0-1,-1-1 1,1 1-1,-1-1 1,0 1-1,1 0 1,-1 0-1,0-1 1,1 1-1,-1 0 1,0 0 0,1 0-1,-1 0 1,0 0-1,1 0 1,-1 0-1,0 0 1,0 0-1,1 0 1,-1 0-1,0 0 1,1 0-1,-1 1 1,0-1-1,1 0 1,-1 1 0,0-1-1,1 0 1,-1 1-1,0 0 1,-3 1 29,0 1 0,1-1 1,0 1-1,-1 0 0,1 0 0,0 0 1,0 0-1,1 0 0,-1 1 0,1-1 1,0 1-1,0 0 0,0-1 1,0 1-1,0 0 0,1 0 0,-2 8 1,0 2 112,0-1 1,0 1-1,2 0 1,-1 16 0,2-28-164,0-1 1,-1 0 0,1 1-1,0-1 1,0 1 0,1-1 0,-1 1-1,0-1 1,0 0 0,1 1-1,-1-1 1,1 0 0,-1 1-1,1-1 1,-1 0 0,1 0-1,0 1 1,0-1 0,-1 0 0,1 0-1,0 0 1,0 0 0,0 0-1,0 0 1,1 0 0,-1 0-1,0-1 1,0 1 0,0 0-1,1-1 1,-1 1 0,0-1 0,1 1-1,-1-1 1,0 1 0,1-1-1,-1 0 1,1 0 0,-1 0-1,0 0 1,1 0 0,-1 0 0,1 0-1,-1 0 1,0-1 0,1 1-1,1-1 1,3-1 64,1 0 0,-1 0 0,0-1 0,1 0 0,-1 0-1,-1 0 1,1-1 0,8-7 0,-5 4-59,-1-1 1,0-1-1,0 0 0,-1 0 0,0 0 1,-1-1-1,0 0 0,-1 0 0,0 0 0,0-1 1,-1 0-1,0 0 0,4-22 0,-9 33-44,1 0 0,0 1 1,0-1-1,0 0 0,-1 0 0,1 0 0,0 0 0,0 0 0,0 0 0,-1 1 0,1-1 0,0 0 0,0 0 0,0 0 0,-1 0 0,1 0 0,0 0 0,0 0 0,-1 0 0,1 0 0,0 0 1,0 0-1,-1 0 0,1 0 0,0 0 0,0 0 0,0-1 0,-1 1 0,1 0 0,0 0 0,0 0 0,0 0 0,-1 0 0,1 0 0,0 0 0,0-1 0,0 1 0,-1 0 0,1 0 1,0 0-1,0-1 0,0 1 0,0 0 0,0 0 0,0 0 0,0-1 0,-1 1 0,1 0 0,0 0 0,0 0 0,0-1 0,0 1 0,0-1 0,-13 21-214,9-11 224,0 1 1,1 0-1,0 0 1,0 0-1,1 1 1,1-1-1,0 0 0,0 1 1,1-1-1,2 18 1,-2-27 15,1 0-1,-1 0 1,0 0 0,0 0 0,1 0-1,-1 0 1,0 0 0,1 0 0,-1 0 0,1-1-1,0 1 1,-1 0 0,1 0 0,-1 0 0,1-1-1,0 1 1,0 0 0,-1-1 0,1 1 0,0-1-1,0 1 1,0-1 0,0 1 0,0-1-1,0 0 1,1 1 0,0-1 40,1 0 1,0 1-1,-1-1 1,1-1-1,0 1 1,-1 0-1,1 0 1,0-1-1,4-1 0,1-1 63,0 0 0,-1-1-1,1 0 1,-1 0-1,10-7 1,-7 2-55,1 0 1,-2-1-1,1 0 0,8-13 1,-14 19-53,-1-1 1,0 0 0,0 0 0,0-1-1,-1 1 1,0-1 0,0 1 0,0-1-1,-1 0 1,0 0 0,0 0 0,0-6-1,-12 36-724,8-12 708,1 0-1,0 1 0,0 0 0,1-1 1,2 24-1,-1-34 36,0 0 0,0 0 1,1 0-1,-1 0 0,1 1 0,0-1 0,-1 0 1,1 0-1,0 0 0,0 0 0,0-1 0,1 1 1,-1 0-1,0 0 0,1-1 0,-1 1 1,1 0-1,-1-1 0,1 0 0,0 1 0,0-1 1,-1 0-1,1 0 0,0 0 0,0 0 0,0 0 1,0 0-1,1-1 0,-1 1 0,0-1 0,0 1 1,0-1-1,0 0 0,1 0 0,-1 0 1,0 0-1,0 0 0,0-1 0,0 1 0,5-2 1,2-1-27,0 0 0,0-1 0,-1 0 0,1 0 0,-1-1 0,0 0 0,0 0 0,0-1 0,-1 0 0,0-1 0,0 0 0,-1 0 0,0 0 0,0-1 0,0 1 0,-1-1 0,-1-1 0,1 1 0,-1-1 0,0 0 1,-1 0-1,0 0 0,-1 0 0,3-18 0,-5 27-19,0-1 0,0 1-1,0 0 1,0 0 0,0 0 0,-1 0 0,1-1 0,0 1 0,0 0 0,0 0 0,0 0 0,0 0 0,0 0-1,-1 0 1,1 0 0,0-1 0,0 1 0,0 0 0,0 0 0,-1 0 0,1 0 0,0 0 0,0 0 0,0 0 0,0 0-1,-1 0 1,1 0 0,0 0 0,0 0 0,0 0 0,-1 0 0,1 0 0,0 0 0,0 0 0,0 0 0,0 0-1,-1 0 1,1 0 0,0 1 0,0-1 0,0 0 0,0 0 0,-1 0 0,1 0 0,0 0 0,0 0 0,0 1-1,0-1 1,0 0 0,0 0 0,0 0 0,-1 0 0,1 0 0,0 1 0,0-1 0,0 0 0,0 0 0,-9 11-184,5-5 200,2 2 1,-1-1-1,1 0 1,0 0-1,1 1 1,0-1-1,0 1 1,0-1 0,1 1-1,0-1 1,1 1-1,1 8 1,-1-15 7,0 0 1,-1 0 0,1-1 0,0 1 0,0 0 0,0 0 0,0-1 0,0 1 0,0 0 0,0-1 0,0 1 0,0-1 0,1 1 0,-1-1-1,0 0 1,0 0 0,0 1 0,1-1 0,-1 0 0,0 0 0,0 0 0,0 0 0,1 0 0,-1 0 0,0-1 0,0 1 0,0 0-1,0-1 1,1 1 0,-1-1 0,0 1 0,1-1 0,36-20 260,-27 11-391,0 0-1,0-2 1,-1 1 0,0-1 0,-1-1 0,-1 0-1,0 0 1,0 0 0,-1-1 0,-1 0 0,-1-1-1,0 1 1,0-1 0,-2 0 0,0 0 0,-1 0-1,0-1 1,-1 1 0,-1 0 0,-2-25 0,2 39 92,0 0 0,0 0 0,0 0 0,-1 0 0,1 0 1,0 0-1,-1 0 0,1 0 0,-1 0 0,1 0 1,-1 0-1,1 0 0,-1 0 0,1 0 0,-1 0 1,0 1-1,0-1 0,1 0 0,-1 0 0,0 1 0,0-1 1,-1 0-1,1 1 12,1 0-1,-1 0 1,0 0 0,1 0 0,-1 0-1,1 0 1,-1 1 0,1-1 0,-1 0-1,0 0 1,1 1 0,-1-1 0,1 0-1,-1 1 1,1-1 0,-1 0 0,1 1-1,0-1 1,-1 1 0,1-1 0,-1 1-1,1-1 1,0 1 0,0-1 0,-1 1-1,1-1 1,0 1 0,0 0 0,-1-1-1,1 1 1,0-1 0,0 1 0,0 0-1,0-1 1,0 1 0,0-1 0,0 1-1,0 0 1,0 0 0,-10 79 375,3 1 1,3 0 0,9 88-1,5-102-307,-9-62-43,1 1 1,-1 0-1,1-1 0,0 1 0,0-1 0,1 0 0,0 0 1,0 0-1,4 5 0,-6-14 163,0-1 0,0 0 0,-1 1 1,1-1-1,-1 0 0,0 0 0,-1-5 0,-5-14 29,-1-1 0,0 1 0,-18-35 0,17 41-209,0 0 0,1 0 0,1 0 0,0-1 0,2 0 0,0 0 0,-1-23 0,7 42-107,0 0-1,0 0 1,-1 0 0,1 1 0,0-1 0,0 1-1,0-1 1,-1 1 0,1-1 0,0 1 0,-1 0 0,1 0-1,-1 0 1,3 2 0,57 32-5716,-16-22-2019,-13-10-1649</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57.507"/>
    </inkml:context>
    <inkml:brush xml:id="br0">
      <inkml:brushProperty name="width" value="0.025" units="cm"/>
      <inkml:brushProperty name="height" value="0.025" units="cm"/>
    </inkml:brush>
  </inkml:definitions>
  <inkml:trace contextRef="#ctx0" brushRef="#br0">105 0 12236,'0'0'6939,"-11"4"-5759,6-2-1070,-1 0 0,1 0 0,0 1-1,0 0 1,0 0 0,0 0 0,0 0-1,1 1 1,0-1 0,-1 1 0,1 0-1,1 1 1,-1-1 0,0 1 0,1-1-1,0 1 1,0 0 0,1 0 0,-1 1-1,1-1 1,0 0 0,1 1 0,-1-1-1,0 12 1,1-14-84,1-1 1,0 1-1,0-1 0,0 0 0,0 1 0,0-1 0,0 1 1,1-1-1,-1 0 0,1 1 0,0-1 0,-1 0 1,1 1-1,0-1 0,1 0 0,-1 0 0,0 0 1,1 0-1,-1 0 0,1 0 0,3 3 0,0-2-14,1 1 1,0-1-1,0 0 0,0-1 0,0 1 0,11 1 1,2 2-162,-17-5 96,19 6-183,-1 0-1,0 1 1,-1 1-1,19 12 0,-34-18 229,0 0-1,1 0 0,-1 1 1,-1-1-1,1 1 0,0 0 1,-1 0-1,0 0 0,5 9 1,-6-10 25,-1 0 1,0-1-1,-1 1 1,1 0 0,0 0-1,-1 0 1,1 0-1,-1 0 1,0 0 0,0 0-1,0 0 1,-1 0-1,1 0 1,-1 0 0,1 0-1,-1 0 1,0-1-1,-2 6 1,1-5 73,1 0 0,-1 0-1,0-1 1,1 1 0,-1-1 0,0 1-1,-1-1 1,1 0 0,0 0 0,-1 0-1,1 0 1,-1 0 0,1-1 0,-1 1-1,0-1 1,0 1 0,0-1 0,0 0 0,0 0-1,-5 0 1,6 0-30,0-1 0,0 0 1,0 0-1,1 0 0,-1 0 0,0-1 0,0 1 0,0 0 0,0-1 1,0 0-1,0 1 0,1-1 0,-1 0 0,0 0 0,0 0 1,1 0-1,-1 0 0,1 0 0,-1 0 0,1-1 0,-1 1 1,1 0-1,0-1 0,0 1 0,-1-1 0,1 0 0,0 1 0,1-1 1,-1 0-1,0 0 0,0 1 0,1-1 0,-1 0 0,0-2 1,-3-16-379,1 0 0,0 1 1,1-31-1,2 40-15,0 1-1,1-1 1,0 0-1,0 1 1,1-1-1,1 1 1,-1 0-1,1 0 1,6-11 0,-8 18 322,0 0-1,1 0 1,0 0 0,-1 0 0,1 0 0,0 0 0,0 1 0,-1-1 0,1 1 0,1-1 0,-1 1 0,0 0 0,0 0 0,0 0 0,1 0 0,-1 0 0,0 0 0,1 1 0,-1-1 0,5 1 0,4-1 278,0 2 1,-1-1 0,20 5-1,-22-3-188,1-1 1,-1 0-1,0 0 0,1-1 0,-1 0 1,9-1-1,-9-2-48,0 0-1,0 0 1,0-1-1,0 1 1,-1-2 0,1 1-1,-1-1 1,6-6 0,-4 4 5,0 1-1,1 0 1,17-9 0,-26 15-32,0-1 0,0 1 0,0 0 0,0 0-1,0-1 1,0 1 0,0 0 0,0 0 0,1 0-1,-1 0 1,0 0 0,0 0 0,0 0 0,0 0-1,0 1 1,0-1 0,0 0 0,1 1 0,-1-1-1,0 1 1,0-1 0,0 1 0,-1-1 0,1 1 0,0 0-1,0-1 1,0 1 0,0 0 0,0 0 0,-1 0-1,2 1 1,18 40 311,-18-37-277,0 1 0,0-1 0,0 0 0,1 0 0,0 0-1,5 6 1,-6-9-8,1 1-1,0-1 1,0 0 0,0 0-1,0 0 1,1-1-1,-1 1 1,0-1-1,1 1 1,-1-1 0,1 0-1,-1-1 1,1 1-1,0-1 1,-1 1-1,1-1 1,0 0 0,-1 0-1,1-1 1,0 1-1,-1-1 1,7-1-1,32-17-1263,-9-10-3596,-16 6-1134</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57.866"/>
    </inkml:context>
    <inkml:brush xml:id="br0">
      <inkml:brushProperty name="width" value="0.025" units="cm"/>
      <inkml:brushProperty name="height" value="0.025" units="cm"/>
    </inkml:brush>
  </inkml:definitions>
  <inkml:trace contextRef="#ctx0" brushRef="#br0">58 153 12364,'0'0'9198,"-8"1"-8259,5-1-875,1 0-18,1-1 0,-1 1-1,0 0 1,1 0 0,-1 0 0,0 1-1,0-1 1,1 0 0,-1 1 0,0-1-1,1 1 1,-1-1 0,0 1 0,1 0-1,-1 0 1,1-1 0,-1 1 0,1 0-1,0 1 1,-1-1 0,1 0 0,0 0-1,0 0 1,0 1 0,0-1 0,0 1-1,0-1 1,0 1 0,0-1 0,0 1-1,1-1 1,-1 1 0,1 0-1,-1-1 1,1 1 0,0 0 0,-1 0-1,1-1 1,0 1 0,0 0 0,0 0-1,1-1 1,-1 3 0,1-2-10,0-1 1,0 0 0,-1 0-1,1 0 1,0 0-1,0 0 1,0 0-1,0 0 1,0 0-1,1 0 1,-1 0 0,0 0-1,0-1 1,0 1-1,1 0 1,-1-1-1,0 1 1,1-1-1,-1 0 1,1 1-1,-1-1 1,1 0 0,-1 0-1,0 0 1,1 0-1,-1 0 1,1 0-1,-1 0 1,1 0-1,-1-1 1,2 0 0,5 0 71,-1 0 0,0 0 1,0-1-1,-1 0 1,10-4-1,-8 2-98,0 0 0,-1-1-1,1 0 1,-1 0-1,0 0 1,-1-1 0,1 0-1,-1-1 1,0 1-1,-1-1 1,0 0 0,0 0-1,0-1 1,-1 0-1,0 1 1,0-1 0,-1-1-1,0 1 1,-1 0-1,0-1 1,0 1 0,-1-1-1,0 0 1,0-11 0,-1 19-12,1 0 0,-1 1 0,0-1 0,0 0 0,0 0 0,0 1 0,-1-1 1,1 0-1,0 1 0,0-1 0,0 0 0,0 1 0,-1-1 0,1 0 1,0 1-1,-1-1 0,1 1 0,0-1 0,-1 0 0,1 1 0,-1-1 1,1 1-1,-1-1 0,1 1 0,-1 0 0,1-1 0,-1 1 0,0-1 0,1 1 1,-1 0-1,1 0 0,-1-1 0,0 1 0,1 0 0,-1 0 0,0 0 1,1-1-1,-1 1 0,0 0 0,0 0 0,1 0 0,-1 0 0,0 1 0,1-1 1,-1 0-1,0 0 0,1 0 0,-1 0 0,-1 1 0,0 0 11,0 0-1,0 0 0,0 0 1,0 1-1,1-1 0,-1 0 1,0 1-1,0 0 0,1-1 1,-1 1-1,1 0 1,0-1-1,0 1 0,-2 4 1,-2 6 95,2 0 1,-1 1-1,2-1 1,0 1 0,0 0-1,1 14 1,1-23-261,-1 0 1,1 0-1,1 0 1,-1 0-1,0 0 0,1 0 1,0 0-1,0 0 1,0 0-1,0-1 1,1 1-1,0 0 1,-1-1-1,1 1 1,0-1-1,1 1 0,-1-1 1,1 0-1,-1 0 1,1 0-1,0 0 1,6 4-1,15 0-5476</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58.727"/>
    </inkml:context>
    <inkml:brush xml:id="br0">
      <inkml:brushProperty name="width" value="0.025" units="cm"/>
      <inkml:brushProperty name="height" value="0.025" units="cm"/>
    </inkml:brush>
  </inkml:definitions>
  <inkml:trace contextRef="#ctx0" brushRef="#br0">55 207 9321,'0'0'9545,"2"-9"-7570,5-25-571,-7 34-1353,-1-1 0,1 0 1,0 1-1,0-1 0,0 0 0,0 1 0,-1-1 1,1 0-1,0 1 0,-1-1 0,1 1 0,0-1 1,-1 0-1,1 1 0,-1-1 0,1 1 0,-1-1 1,1 1-1,-1 0 0,1-1 0,-1 1 0,1 0 1,-1-1-1,1 1 0,-1 0 0,0-1 0,1 1 0,-1 0 1,0 0-1,1 0 0,-1 0 0,0 0 0,1-1 1,-1 1-1,0 0 0,1 1 0,-1-1 0,0 0 1,1 0-1,-1 0 0,0 0 0,1 0 0,-2 1 1,-26 10 386,27-9-439,-1 1 0,1 0 0,-1-1 0,1 1 0,0 0 1,0 0-1,0 0 0,0 0 0,1 0 0,-1 0 0,1 0 0,0 0 1,0 6-1,0-8 6,0 1 0,0-1 0,0 0 1,0 0-1,1 1 0,-1-1 0,0 0 0,1 0 1,-1 1-1,1-1 0,-1 0 0,1 0 1,0 0-1,-1 0 0,1 0 0,0 0 0,0 0 1,0 0-1,0 0 0,0 0 0,0 0 0,0-1 1,0 1-1,0 0 0,0-1 0,0 1 0,1 0 1,-1-1-1,0 0 0,0 1 0,0-1 0,3 1 1,6-2 37,-1 1-1,1-2 1,-1 1 0,0-1 0,1 0-1,-1-1 1,0 0 0,-1-1 0,1 0 0,0 0-1,-1-1 1,0 0 0,0 0 0,0-1 0,-1 0-1,9-9 1,-8 8-28,0-2 1,0 1-1,0-1 0,-1-1 0,-1 1 0,0-1 0,0 0 0,-1-1 1,0 1-1,0-1 0,-1 0 0,-1 0 0,3-14 0,-6 25-19,0-1-1,1 0 0,-1 0 1,0 0-1,0 1 0,0-1 1,0 0-1,0 0 0,0 0 1,0 0-1,0 1 0,0-1 1,0 0-1,-1 0 0,1 0 1,0 1-1,-1-1 0,1 0 1,0 0-1,-1 1 0,1-1 1,-1 0-1,1 1 0,-1-2 1,-15 6-250,-16 27-27,28-25 283,-5 4 65,1 1 1,1 0-1,0 1 1,1 0-1,0 0 1,0 0-1,2 1 1,-1-1-1,2 1 0,-1 0 1,0 16-1,4-28-53,1 0 0,0 0 0,-1 0 0,1-1 0,0 1 0,0 0 0,0 0 0,0 0 0,0 0 0,0-1 0,0 1 0,0-1 0,0 1 0,0 0 0,0-1 0,0 0 0,1 1 0,-1-1 0,0 0 0,0 0 0,1 1 0,-1-1 0,0 0 0,0 0 0,0 0 0,1-1 0,-1 1 0,0 0 0,2-1 0,44-4 196,7-10-292,-44 11-16,1 0 0,-1 1 0,1 0 0,0 1 0,0 0 0,0 1 0,0 0 0,1 1 0,-1 0 0,0 0 0,0 1 0,12 3 0,-21-3 82,0 0-1,-1 0 1,1 0-1,0 0 0,0 0 1,0 1-1,-1-1 1,1 1-1,-1-1 1,1 1-1,-1-1 0,0 1 1,0 0-1,1 0 1,-1 0-1,0 0 0,-1-1 1,1 1-1,1 3 1,6 42 313,-6-30 148,-2-16-417,0-1 0,0 0 0,0 0 0,0 1 0,0-1-1,0 0 1,0 1 0,0-1 0,0 0 0,0 0 0,1 1-1,-1-1 1,0 0 0,0 0 0,0 1 0,0-1 0,0 0-1,0 0 1,0 1 0,1-1 0,-1 0 0,0 0 0,0 0-1,0 1 1,1-1 0,-1 0 0,0 0 0,0 0 0,1 0-1,-1 0 1,0 1 0,0-1 0,1 0 0,-1 0 0,0 0-1,0 0 1,1 0 0,8-8 848,5-16-34,-9 10-829,-1 0 0,-1 0 0,0-1 0,-1 1 0,0-1 0,-1 0 0,-1 0 0,-1 0 0,0 1-1,0-1 1,-7-25 0,54 48-4812,-11-7 840,-12-2-1867,9-2-7504</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0:59.788"/>
    </inkml:context>
    <inkml:brush xml:id="br0">
      <inkml:brushProperty name="width" value="0.025" units="cm"/>
      <inkml:brushProperty name="height" value="0.025" units="cm"/>
    </inkml:brush>
  </inkml:definitions>
  <inkml:trace contextRef="#ctx0" brushRef="#br0">148 89 12492,'-4'-8'1868,"2"3"-1456,-24-44 2525,25 47-2811,0 0-1,0 1 1,0-1-1,0 0 1,0 1-1,-1-1 1,1 1-1,0 0 1,-1-1-1,1 1 0,-1 0 1,1 0-1,-1 0 1,0 0-1,1 0 1,-1 0-1,0 0 1,0 1-1,0-1 1,1 1-1,-1-1 1,0 1-1,0 0 1,0 0-1,0-1 1,-2 2-1,3-1-120,-1 1-1,1 0 0,0 0 1,0 0-1,0 0 0,0 0 1,0 0-1,0 0 0,1 0 1,-1 0-1,0 0 0,0 0 1,1 1-1,-1-1 0,1 0 1,-1 1-1,1-1 0,0 0 1,-1 1-1,1-1 0,0 0 1,0 3-1,-1 38 230,1-33-61,1 71 1293,5-1-1,2 0 1,25 102-1,-29-166-1179,-5-21 586,-8-28-135,7 30-718,-92-238 320,95 245-445,1 1 0,0-1 0,0 0 0,0 0 0,0 0 0,0-1 0,1 1 0,0 0 0,-1-1 0,1 0 0,0 0 0,0 1 0,0-2 0,0 1 0,6 3 0,2-1-788,0 1 1,1-2-1,-1 1 0,1-2 0,14 3 0,-14-4-585,-1 1 1,1-2-1,-1 1 0,1-2 1,0 1-1,-1-2 1,1 1-1,-1-1 0,0-1 1,0 0-1,0-1 1,21-10-1,-28 11 1429,0 0-1,0-1 1,0 1 0,-1-1-1,1 0 1,-1 0 0,4-6-1,2-13 3447,-12 0 3466,3 22-6698,-1 0 1,1 0 0,-1 0-1,0 0 1,1 1 0,-1-1-1,0 0 1,0 0 0,1 1-1,-1-1 1,0 1 0,0-1-1,0 1 1,0-1 0,0 1-1,0-1 1,0 1 0,0 0-1,0-1 1,0 1 0,0 0-1,0 0 1,0 0 0,0 0-1,0 0 1,0 0 0,0 0-1,0 0 1,0 0 0,0 1-1,0-1 1,0 0 0,0 1-1,0-1 1,0 0 0,-2 2-1,1-1 12,-1 0-1,1 1 0,-1-1 0,1 1 0,0-1 1,-1 1-1,1 0 0,0 0 0,0 0 1,0 0-1,1 0 0,-3 4 0,1-1 76,1 1 0,0-1 0,0 1 0,0 0 0,1-1 0,0 1 0,0 0-1,1 0 1,-1 0 0,1 0 0,1 8 0,-1-14-226,0 1 0,1 0 0,-1-1 0,0 1 0,0 0 0,1-1 0,-1 1 0,0-1 0,0 1 0,1 0 0,-1-1 0,1 1-1,-1-1 1,1 1 0,-1-1 0,0 0 0,1 1 0,0-1 0,-1 1 0,1-1 0,-1 0 0,1 1 0,-1-1 0,1 0 0,0 0 0,-1 0 0,1 1 0,0-1 0,0 0 0,25-4 371,18-21-62,-34 15-474,0 0-1,0-1 1,-1 0 0,0 0 0,-1-1 0,-1 0 0,10-20 0,-18 37-17,0-1 0,0 1 1,1 0-1,0 0 0,0 0 1,1 10-1,-2 16-364,-1-14 530,0-8-26,0 0 1,1-1-1,1 1 1,-1 0-1,1 0 1,3 18-1,-3-27-45,0 1-1,0 0 0,0-1 1,1 1-1,-1-1 1,0 1-1,1 0 0,-1-1 1,0 1-1,1-1 0,-1 1 1,0-1-1,1 1 0,-1-1 1,1 1-1,-1-1 0,1 1 1,0-1-1,-1 0 0,1 1 1,-1-1-1,1 0 1,-1 0-1,1 1 0,0-1 1,-1 0-1,1 0 0,0 0 1,-1 0-1,1 0 0,0 0 1,-1 0-1,1 0 0,0 0 1,-1 0-1,1 0 0,0 0 1,-1 0-1,1-1 1,0 1-1,-1 0 0,1 0 1,0-1-1,23-19-3469,-9-7-552,-3-6-1452</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1:00.134"/>
    </inkml:context>
    <inkml:brush xml:id="br0">
      <inkml:brushProperty name="width" value="0.025" units="cm"/>
      <inkml:brushProperty name="height" value="0.025" units="cm"/>
    </inkml:brush>
  </inkml:definitions>
  <inkml:trace contextRef="#ctx0" brushRef="#br0">0 1 6182,'0'0'3833,"2"9"-1831,2 86 1082,-5-68-1810,2 1 0,1 0 0,1-1 0,10 40 0,-12-64-1229,0 0 0,0 0 0,0-1 0,0 1 0,0 0 0,1-1 0,-1 1 0,1-1 0,0 0 1,0 1-1,0-1 0,0 0 0,3 3 0,-3-4-21,-1-1 0,0 1 0,1 0-1,-1-1 1,0 1 0,1-1 0,-1 0 0,1 1 0,-1-1 0,1 0 0,-1 0 0,1 0 0,-1 0 0,0 0 0,1 0 0,-1 0 0,1-1 0,-1 1 0,3-1 0,0-1-4,0-1 1,0 1 0,0-1 0,-1 1-1,1-1 1,-1 0 0,1 0-1,-1-1 1,0 1 0,-1-1 0,1 0-1,0 1 1,-1-1 0,0 0 0,3-7-1,0-4-137,0 0 0,0 0 0,-2-1 1,0 0-1,-1 1 0,0-1 0,-1 0 0,-1 0 0,0 0 0,-5-27 0,0 31-14,-2 13-87,-1 19 92,6 9 157,0-5-55,0 0 1,2-1-1,0 1 1,2 0-1,0-1 1,7 27-1,-8-48-161,9 19-2336,3-14-4152,-7-7-993</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1:00.589"/>
    </inkml:context>
    <inkml:brush xml:id="br0">
      <inkml:brushProperty name="width" value="0.025" units="cm"/>
      <inkml:brushProperty name="height" value="0.025" units="cm"/>
    </inkml:brush>
  </inkml:definitions>
  <inkml:trace contextRef="#ctx0" brushRef="#br0">1 23 14286,'0'0'3624,"2"10"-2508,7 32 53,-8-40-1082,0 0 1,0 0-1,1 0 0,-1 0 0,0-1 1,1 1-1,-1 0 0,1-1 0,-1 1 0,1-1 1,0 0-1,0 0 0,0 1 0,-1-1 1,1 0-1,0 0 0,0-1 0,0 1 1,1 0-1,-1-1 0,0 1 0,0-1 0,0 0 1,0 0-1,0 0 0,1 0 0,3 0 1,-3 0-29,1 0-1,0-1 1,0 1 0,0-1 0,0 0 0,-1 0 0,1 0 0,0-1 0,-1 1 0,1-1 0,-1 0-1,0 0 1,4-2 0,-4 1-33,-1 0-1,0 0 1,0 0 0,0-1-1,0 1 1,-1 0 0,1-1-1,-1 1 1,0-1-1,0 1 1,0-1 0,-1 0-1,1 0 1,-1 1 0,0-1-1,0 0 1,0 0-1,0 1 1,-2-8 0,1 10-33,1 1 1,0-1 0,0 1-1,-1-1 1,1 1 0,0-1 0,0 1-1,-1-1 1,1 1 0,-1 0-1,1-1 1,0 1 0,-1 0 0,1-1-1,-1 1 1,1 0 0,-1-1-1,1 1 1,-1 0 0,1 0-1,-1 0 1,0-1 0,1 1 0,-1 0-1,1 0 1,-1 0 0,1 0-1,-1 0 1,1 0 0,-1 0-1,0 0 1,1 0 0,-1 0 0,1 1-1,-1-1 1,1 0 0,-1 0-1,1 0 1,-1 1 0,1-1 0,-1 0-1,1 1 1,-1-1 0,0 1-1,-18 18-158,14-10 297,0 0 0,1 0 0,1 1 0,-1-1-1,2 1 1,-1 0 0,1 0 0,1 0 0,0 1-1,0-1 1,1 0 0,1 11 0,-1-21-107,1 1 0,-1 0 0,1 0 0,-1-1 0,1 1 0,0 0 0,-1-1 0,1 1 0,0-1 0,-1 1 0,1-1 0,0 1 0,0-1 0,0 1 0,-1-1 0,1 0 0,0 0 0,0 1 0,0-1 0,0 0 0,0 0 0,0 0 0,0 0 0,-1 0 0,1 0 0,0 0 0,0 0 0,0 0 0,0 0 0,0-1 0,0 1 0,1-1 0,30-10 314,-17-1-322,0 0-1,-1-1 1,-1 0 0,0-2 0,17-22 0,-30 37-29,0 0 1,0-1-1,0 1 1,0 0-1,0 0 0,0 0 1,1 0-1,-1 0 1,0 0-1,0 0 0,0 0 1,0 0-1,0 0 1,0 0-1,1 0 0,-1 0 1,0 0-1,0 0 0,0 0 1,0 0-1,0 0 1,0 0-1,1 0 0,-1 0 1,0 0-1,0 0 1,0 0-1,0 0 0,0 1 1,0-1-1,0 0 1,1 0-1,-1 0 0,0 0 1,0 0-1,0 0 0,0 0 1,0 0-1,0 0 1,0 1-1,0-1 0,0 0 1,0 0-1,0 0 1,0 0-1,0 0 0,0 0 1,0 0-1,0 1 1,0-1-1,0 0 0,0 0 1,0 0-1,0 0 0,0 0 1,0 0-1,0 1 1,0-1-1,0 0 0,0 0 1,0 0-1,0 0 1,0 0-1,2 19-181,-1 23 335,-1-41-149,0 5 108,0 0 0,0 0 0,1-1 0,0 1 0,0 0 0,1-1 0,-1 1 0,1 0 0,4 8 0,-5-13-107,0 1 0,0-1 0,1 1 0,-1-1 0,0 0 0,0 0 0,1 1 0,-1-1 0,1 0 0,-1 0-1,1-1 1,-1 1 0,1 0 0,-1 0 0,1-1 0,0 1 0,-1-1 0,1 1 0,0-1 0,0 0 0,-1 0-1,1 0 1,0 0 0,0 0 0,0 0 0,-1 0 0,1 0 0,0-1 0,-1 1 0,1-1 0,0 1 0,-1-1-1,1 0 1,0 0 0,-1 1 0,3-3 0,24-20-3926,-6-8-3523,-5 6-408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31.083"/>
    </inkml:context>
    <inkml:brush xml:id="br0">
      <inkml:brushProperty name="width" value="0.025" units="cm"/>
      <inkml:brushProperty name="height" value="0.025" units="cm"/>
    </inkml:brush>
  </inkml:definitions>
  <inkml:trace contextRef="#ctx0" brushRef="#br0">95 178 2114,'0'0'7378,"-10"1"-6199,3-1-1084,1 1-1,0 1 1,0-1-1,-1 1 0,1 0 1,0 0-1,-7 5 1,11-6-3,0 0 1,0 0-1,0 1 1,0-1-1,1 1 1,-1-1-1,1 1 1,-1-1-1,1 1 1,-1 0-1,1 0 1,0 0-1,0-1 1,0 1-1,0 0 1,0 0-1,1 1 1,-1-1-1,0 0 1,1 0-1,0 0 1,-1 0-1,1 1 1,0-1-1,0 0 1,0 0-1,1 0 1,-1 1-1,0-1 1,1 0-1,1 3 1,-2-4 4,0-1 0,-1 0 0,1 0 0,0 0-1,0 0 1,0 0 0,0 0 0,0 1 0,0-1 0,0 0 0,0 0 0,0 0 0,1 0-1,-1 0 1,0 1 0,0-1 0,0 0 0,0 0 0,0 0 0,0 0 0,0 0 0,0 0 0,0 1-1,0-1 1,0 0 0,0 0 0,1 0 0,-1 0 0,0 0 0,0 0 0,0 0 0,0 0 0,0 0-1,0 0 1,1 0 0,-1 1 0,0-1 0,0 0 0,0 0 0,0 0 0,0 0 0,0 0-1,1 0 1,-1 0 0,0 0 0,0 0 0,0 0 0,0 0 0,0 0 0,1-1 0,-1 1 0,0 0-1,0 0 1,0 0 0,0 0 0,0 0 0,0 0 0,1 0 0,4-11 1426,3-15-1455,-7 11 124,0 1-1,-1 0 1,-3-29-1,0-10 346,4 50-535,0-1 1,0 0 0,0 1-1,0-1 1,1 1 0,0-1-1,-1 1 1,1 0 0,0 0-1,1 0 1,-1 0 0,0 0 0,1 0-1,0 1 1,0-1 0,5-3-1,-4 2-19,0 1 0,1 0 0,-1 0 0,1 0 0,0 1-1,0 0 1,-1 0 0,1 0 0,1 0 0,-1 1 0,10-2 0,-14 4-57,1 0 1,0 0-1,-1 0 0,1 0 1,-1 1-1,1-1 1,-1 0-1,0 1 1,0-1-1,0 1 1,1-1-1,-1 1 1,-1-1-1,1 1 1,0 0-1,0-1 0,-1 1 1,1 0-1,0 0 1,-1 2-1,8 22-2801,-4-8-3313,-4-5-2359</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1:01.213"/>
    </inkml:context>
    <inkml:brush xml:id="br0">
      <inkml:brushProperty name="width" value="0.025" units="cm"/>
      <inkml:brushProperty name="height" value="0.025" units="cm"/>
    </inkml:brush>
  </inkml:definitions>
  <inkml:trace contextRef="#ctx0" brushRef="#br0">68 117 9097,'0'0'7431,"-9"6"-5712,2-2-1334,1 1-1,0-1 1,0 1 0,1 0 0,-7 7 0,10-10-263,1 0 1,-1 1-1,0-1 0,1 0 0,0 0 1,0 1-1,-1-1 0,1 1 0,1-1 0,-1 1 1,0 0-1,1-1 0,-1 1 0,1 0 1,0-1-1,0 1 0,0 0 0,0-1 0,0 1 1,0 0-1,1-1 0,0 1 0,-1-1 0,2 4 1,-1-5-100,0 1 1,1-1-1,-1 0 1,1 1 0,-1-1-1,1 0 1,-1 0-1,1 0 1,-1 0-1,1 0 1,0 0-1,0 0 1,-1-1 0,1 1-1,0 0 1,0-1-1,0 0 1,0 1-1,0-1 1,-1 0 0,1 0-1,0 0 1,0 0-1,0-1 1,2 1-1,1-1 14,-1 1-1,1-1 1,0 0-1,0 0 1,-1 0-1,1-1 0,-1 1 1,1-1-1,5-3 1,-4-1-42,0-1 1,0 1-1,-1-1 1,1 0-1,-1 0 1,-1 0-1,1-1 1,-2 0 0,1 0-1,-1 0 1,0 0-1,0 0 1,-1-1-1,0 1 1,-1-1-1,0 1 1,0-1 0,-1 0-1,0 1 1,0-1-1,-1 0 1,0 1-1,-5-17 1,6 25-7,0-1 0,0 0 0,0 0 0,0 0 1,-1 0-1,1 0 0,0 0 0,-1 1 0,1-1 0,0 0 1,-1 0-1,1 0 0,-1 1 0,1-1 0,-1 0 0,0 1 1,1-1-1,-1 0 0,0 1 0,1-1 0,-1 1 0,0-1 1,0 1-1,1 0 0,-1-1 0,0 1 0,0-1 0,0 1 0,0 0 1,0 0-1,0 0 0,1 0 0,-3-1 0,2 2-1,0 0 0,0-1-1,0 1 1,0 0 0,0 0 0,0 0-1,0 0 1,0 0 0,0 0-1,0 0 1,1 0 0,-1 0-1,0 0 1,1 0 0,-1 0 0,0 0-1,1 1 1,0-1 0,-1 0-1,1 1 1,0-1 0,-1 2 0,0 4 3,-4 13 250,2 0-1,0 1 1,1 0 0,1-1-1,1 1 1,4 35 0,-4-54-226,0 0 1,1 0 0,0 0-1,0 1 1,-1-1 0,1 0-1,0 0 1,1 0-1,-1 0 1,0 0 0,1-1-1,-1 1 1,1 0 0,-1 0-1,1-1 1,0 1 0,-1-1-1,1 0 1,0 0-1,0 1 1,4 0 0,-2-1-19,0 0 1,0 0-1,0 0 1,0-1-1,0 0 1,0 0-1,0 0 1,0 0-1,0-1 1,-1 0-1,8-2 1,-2 1-63,0-2 1,0 1-1,0-1 1,-1-1-1,0 1 1,0-1-1,0-1 1,-1 0-1,14-13 1,-17 14 17,0-1 1,-1 0 0,0 0 0,0 0-1,0 0 1,-1-1 0,0 1-1,2-11 1,-3 16 41,-1 0 0,1 0-1,-1-1 1,0 1 0,1 0 0,-1 0-1,0-1 1,0 1 0,0 0 0,0 0 0,0-1-1,0 1 1,0 0 0,-1 0 0,1-1-1,0 1 1,-1 0 0,1 0 0,-1 0 0,1 0-1,-1-1 1,1 1 0,-1 0 0,0 0-1,0 0 1,1 0 0,-1 0 0,0 1 0,0-1-1,0 0 1,0 0 0,0 0 0,0 1-1,0-1 1,0 1 0,-1-1 0,1 1 0,0-1-1,0 1 1,0-1 0,-1 1 0,1 0-1,0 0 1,0 0 0,-1 0 0,1 0 0,0 0-1,0 0 1,-2 0 0,0 2 46,0-1 0,0 0-1,0 1 1,0 0 0,1-1 0,-1 1 0,1 0 0,-1 0 0,1 0 0,0 1-1,0-1 1,0 1 0,0-1 0,0 1 0,0 0 0,1-1 0,0 1 0,-1 0 0,1 0-1,-1 5 1,0-4 58,0 0-1,1 1 1,-1-1-1,1 1 1,0 0-1,1-1 0,-1 1 1,1 0-1,0-1 1,0 1-1,0 0 1,1 0-1,1 7 1,0-10-80,-1 0 1,1-1-1,0 1 1,-1-1-1,1 0 1,0 1 0,0-1-1,0 0 1,0 0-1,0 0 1,0 0-1,0-1 1,0 1-1,0-1 1,1 1 0,-1-1-1,0 1 1,0-1-1,0 0 1,1 0-1,-1 0 1,0-1 0,3 0-1,52-9 232,-38 2-236,-15 5-36,0 1 0,0 0 0,1 0 1,-1 0-1,1 0 0,-1 1 0,1 0 1,0 0-1,-1 0 0,1 0 0,6 1 0,-11 48 278,0-46-226,0-1 0,0 0 0,0 1 1,0-1-1,1 1 0,-1-1 0,0 0 0,1 1 1,-1-1-1,1 0 0,-1 0 0,1 1 1,0-1-1,-1 0 0,1 0 0,0 0 0,0 0 1,0 0-1,0 0 0,0 0 0,0 0 1,0 0-1,0 0 0,0 0 0,0-1 1,0 1-1,1 0 0,1 0 0,1 0 62,0 0-1,1 0 1,-1-1-1,0 0 0,0 0 1,0 0-1,0 0 1,0 0-1,1-1 1,3-1-1,-1 1-303,0-1 1,0 0-1,0 0 0,-1-1 0,1 0 1,-1 0-1,0-1 0,0 1 1,0-1-1,0-1 0,-1 1 1,9-8-1,-13 5-5881</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1:01.703"/>
    </inkml:context>
    <inkml:brush xml:id="br0">
      <inkml:brushProperty name="width" value="0.025" units="cm"/>
      <inkml:brushProperty name="height" value="0.025" units="cm"/>
    </inkml:brush>
  </inkml:definitions>
  <inkml:trace contextRef="#ctx0" brushRef="#br0">22 1 16592,'0'0'768,"0"52"129,0-14 96,-2 1-32,0 1-32,2-4-545,-2-1 33,2-8-289,0-6-64,0-6-224,0-8-1378,-4-7-1344,-8 0-2948</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1:02.046"/>
    </inkml:context>
    <inkml:brush xml:id="br0">
      <inkml:brushProperty name="width" value="0.025" units="cm"/>
      <inkml:brushProperty name="height" value="0.025" units="cm"/>
    </inkml:brush>
  </inkml:definitions>
  <inkml:trace contextRef="#ctx0" brushRef="#br0">14 155 9513,'0'0'3454,"-3"-10"-1580,1 4-1555,1 3-100,-1 0 0,1 0 0,0 0 0,0 0-1,0-1 1,0 1 0,1 0 0,-1-1 0,1 1 0,0 0 0,0-1 0,0 1 0,1 0 0,-1-1 0,1 1 0,0 0-1,-1-1 1,1 1 0,1 0 0,-1 0 0,0 0 0,1 0 0,0 0 0,4-5 0,2 1-1,2 1 0,-1 0 0,1 1 0,0 0 1,0 0-1,0 1 0,1 0 0,-1 1 0,1 1 0,0-1 1,0 2-1,0-1 0,0 1 0,0 1 0,0 0 0,0 1 0,15 2 1,14 3-240,-1 1 0,1 3 0,52 18 0,-69-20 29,0 1-1,-1 0 0,0 2 0,0 0 0,29 21 0,-46-27 3,1-1-1,-1 1 1,1 0-1,-1 1 1,-1-1-1,1 1 1,-1 0-1,0 0 1,0 0-1,-1 0 1,0 1-1,0 0 1,0-1-1,-1 1 1,0 0-1,0 0 1,-1 1-1,0-1 1,0 0 0,-1 0-1,0 0 1,-1 13-1,0-15 119,-1 0 1,1 0-1,-1 0 0,0 0 0,0 0 1,-1-1-1,1 1 0,-1-1 0,0 0 1,0 1-1,-1-1 0,1-1 1,-1 1-1,0 0 0,0-1 0,0 0 1,-1 0-1,1 0 0,-1-1 0,1 1 1,-9 2-1,-5 3 113,-1-1-1,0-1 1,0-1 0,-27 4-1,6-3-68,-50 1-1,79-6-349,0-1-1,-1-1 1,1 0-1,0 0 1,0-1 0,0-1-1,1 1 1,-1-2-1,-15-6 1,24 8-37,-1 1 0,1 0 1,0 0-1,0-1 0,0 0 1,1 1-1,-1-1 0,0 0 1,1 0-1,-1 0 0,1 0 0,0 0 1,-3-4-1,4 5-25,0 0 0,0 0 1,-1 0-1,1 0 0,0 1 0,0-1 1,0 0-1,0 0 0,1 0 0,-1 0 0,0 0 1,0 0-1,0 0 0,1 0 0,-1 0 0,0 1 1,1-1-1,-1 0 0,1 0 0,-1 0 1,1 1-1,0-1 0,-1 0 0,1 1 0,-1-1 1,1 0-1,0 1 0,0-1 0,-1 1 0,1-1 1,0 1-1,0-1 0,0 1 0,0 0 1,0-1-1,1 1 0,23-9-6940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1:02.402"/>
    </inkml:context>
    <inkml:brush xml:id="br0">
      <inkml:brushProperty name="width" value="0.025" units="cm"/>
      <inkml:brushProperty name="height" value="0.025" units="cm"/>
    </inkml:brush>
  </inkml:definitions>
  <inkml:trace contextRef="#ctx0" brushRef="#br0">21 1 16335,'0'0'6657,"1"9"-5738,-1 33-38,-1-1 1,-8 52 0,-3 57 1464,13-149-2329,-1 0 0,0-1-1,1 1 1,-1 0 0,1 0 0,-1 0-1,1 0 1,0-1 0,-1 1 0,1 0 0,0-1-1,0 1 1,-1 0 0,1-1 0,0 1-1,0-1 1,0 1 0,0-1 0,0 1-1,0-1 1,0 0 0,-1 0 0,1 1 0,0-1-1,0 0 1,0 0 0,0 0 0,0 0-1,0 0 1,0 0 0,0 0 0,0 0 0,0-1-1,0 1 1,0 0 0,0 0 0,1-1-1,43-11 319,-11-5-235,-1-1 0,-1-2 1,40-31-1,82-81-576,-152 131 266,22-25-1562,-17 10-1688,-9 1-4439,-7 8-2665</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1:02.747"/>
    </inkml:context>
    <inkml:brush xml:id="br0">
      <inkml:brushProperty name="width" value="0.025" units="cm"/>
      <inkml:brushProperty name="height" value="0.025" units="cm"/>
    </inkml:brush>
  </inkml:definitions>
  <inkml:trace contextRef="#ctx0" brushRef="#br0">1 0 14926,'0'0'3812,"0"53"-1026,0-23-1024,9-2-96,9-1-609,2-4-769,4-1-160,0-3-224,0-5-1442,-4-4-1504,-8-6-2916,-4-4-4100</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1:03.087"/>
    </inkml:context>
    <inkml:brush xml:id="br0">
      <inkml:brushProperty name="width" value="0.025" units="cm"/>
      <inkml:brushProperty name="height" value="0.025" units="cm"/>
    </inkml:brush>
  </inkml:definitions>
  <inkml:trace contextRef="#ctx0" brushRef="#br0">1 330 16047,'0'0'5152,"12"-2"-3908,227-51 2523,266-49-2025,465-25-3563,-902 120 1813,4-2-1099,-26 0-2465,-26 0-1873,-10-2-3315</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1:04.220"/>
    </inkml:context>
    <inkml:brush xml:id="br0">
      <inkml:brushProperty name="width" value="0.025" units="cm"/>
      <inkml:brushProperty name="height" value="0.025" units="cm"/>
    </inkml:brush>
  </inkml:definitions>
  <inkml:trace contextRef="#ctx0" brushRef="#br0">1 283 14574,'0'0'1260,"0"9"-732,1-3-441,0 0 0,0 0 0,1 1 0,0-1 0,0 0 0,0 0 1,1-1-1,0 1 0,6 9 0,-7-11-41,1-1 1,-1 0 0,1 0-1,0 0 1,0 0 0,0 0 0,0 0-1,0-1 1,1 0 0,-1 0-1,1 0 1,-1 0 0,1 0-1,0 0 1,0-1 0,0 0-1,0 0 1,0 0 0,6 0 0,-8-1 73,1 0 1,-1-1 0,0 1 0,1-1 0,-1 0 0,0 1 0,1-1 0,-1 0 0,0 0 0,0-1 0,0 1 0,0 0 0,0-1 0,0 1 0,0-1 0,0 0-1,-1 1 1,1-1 0,-1 0 0,1 0 0,1-3 0,28-55 1936,-21 37-1527,24-47 326,-15 28-814,2 1 0,45-67 0,-64 106-264,0-1-1,0 1 0,0-1 1,0 1-1,0 0 0,1 0 1,-1 0-1,1 0 0,-1 1 1,1-1-1,0 1 0,-1-1 0,6 0 1,23-2-7818,-19 4 1079</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1:04.560"/>
    </inkml:context>
    <inkml:brush xml:id="br0">
      <inkml:brushProperty name="width" value="0.025" units="cm"/>
      <inkml:brushProperty name="height" value="0.025" units="cm"/>
    </inkml:brush>
  </inkml:definitions>
  <inkml:trace contextRef="#ctx0" brushRef="#br0">0 0 7143,'0'0'448</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1:04.901"/>
    </inkml:context>
    <inkml:brush xml:id="br0">
      <inkml:brushProperty name="width" value="0.025" units="cm"/>
      <inkml:brushProperty name="height" value="0.025" units="cm"/>
    </inkml:brush>
  </inkml:definitions>
  <inkml:trace contextRef="#ctx0" brushRef="#br0">305 0 14830,'0'0'128,"-9"4"-112,3 1-19,-1-1 0,0 1 1,1 0-1,0 0 0,0 1 0,1 0 0,0 0 0,-1 0 0,2 0 0,-1 1 1,1 0-1,-5 11 0,-44 74-49,-46 92 575,86-156-271,2 1 0,1 1-1,1 0 1,-9 54-1,16-68-202,0 0 0,0 0 0,2 1 0,0-1-1,4 30 1,-3-41-74,1 0-1,-1-1 1,1 1-1,-1 0 0,1-1 1,1 1-1,-1-1 1,1 0-1,-1 0 1,1 0-1,0 0 1,1 0-1,-1-1 1,1 1-1,-1-1 0,1 0 1,0 0-1,0 0 1,1-1-1,-1 1 1,0-1-1,1 0 1,6 2-1,2-1-404,0 0-1,0 0 0,1-2 1,-1 1-1,26-2 0,19-2-2761</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1:05.275"/>
    </inkml:context>
    <inkml:brush xml:id="br0">
      <inkml:brushProperty name="width" value="0.025" units="cm"/>
      <inkml:brushProperty name="height" value="0.025" units="cm"/>
    </inkml:brush>
  </inkml:definitions>
  <inkml:trace contextRef="#ctx0" brushRef="#br0">43 1 13613,'0'0'1249,"-3"83"-608,3-41-225,12 1-96,3-1-159,-2 6-65,-5-1-32,-3 6 0,-5 7 32,-3 5-32,-17 6 0,-10-4-2114,-9-6-5157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31.648"/>
    </inkml:context>
    <inkml:brush xml:id="br0">
      <inkml:brushProperty name="width" value="0.025" units="cm"/>
      <inkml:brushProperty name="height" value="0.025" units="cm"/>
    </inkml:brush>
  </inkml:definitions>
  <inkml:trace contextRef="#ctx0" brushRef="#br0">1 387 5765,'0'0'12743,"8"-11"-12102,203-266 965,-146 188-1579,-65 88-44,0 1 0,0-1-1,1 0 1,-1 1 0,0-1 0,1 1-1,-1-1 1,1 1 0,-1-1-1,1 1 1,-1 0 0,1-1-1,-1 1 1,1-1 0,-1 1 0,1 0-1,0 0 1,-1-1 0,1 1-1,0 0 1,-1 0 0,1 0-1,-1 0 1,1 0 0,0 0 0,-1-1-1,1 2 1,0-1 0,-1 0-1,1 0 1,0 0 0,-1 0-1,1 0 1,0 0 0,-1 1 0,1-1-1,-1 0 1,1 1 0,-1-1-1,1 0 1,0 1 0,-1-1 0,1 0-1,-1 1 1,0-1 0,1 1-1,-1-1 1,1 1 0,-1-1-1,0 1 1,1 0 0,-1-1 0,0 1-1,0-1 1,1 1 0,-1 0-1,0 0 1,20 55 89,-10-26-64,-3-16 54,1 1 0,0-1 0,1 0 0,16 19 0,-20-28-325,-1 0 0,1 0 0,0 0 1,1-1-1,-1 1 0,1-1 1,0-1-1,-1 1 0,2-1 0,-1 0 1,0 0-1,1-1 0,7 2 0,19-2-5209</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40.143"/>
    </inkml:context>
    <inkml:brush xml:id="br0">
      <inkml:brushProperty name="width" value="0.025" units="cm"/>
      <inkml:brushProperty name="height" value="0.025" units="cm"/>
    </inkml:brush>
  </inkml:definitions>
  <inkml:trace contextRef="#ctx0" brushRef="#br0">36 0 8904,'0'0'4581,"-7"8"-3466,-20 26-106,27-34-972,0 1-1,0-1 0,-1 1 1,1-1-1,0 1 0,0-1 0,0 1 1,0 0-1,0-1 0,0 1 1,-1-1-1,1 1 0,1-1 0,-1 1 1,0 0-1,0-1 0,0 1 1,0-1-1,0 1 0,0-1 0,1 1 1,-1-1-1,0 1 0,0 0 1,1-1-1,-1 0 0,0 1 0,1-1 1,-1 1-1,1-1 0,-1 1 1,0-1-1,1 0 0,-1 1 0,1-1 1,-1 0-1,1 1 0,-1-1 1,1 0-1,0 0 0,-1 0 1,1 1-1,0-1 0,29 9 840,-26-9-669,54 11 276,0-3-1,1-2 0,-1-3 0,72-5 0,-80 1-389,348-22 166,-13 0-166,250 12 842,-602 13-768,-1 2 0,0 1 0,0 1 1,0 2-1,-1 1 0,0 1 0,34 17 1,23 7-44,-83-32-98,-1 0-1,1-1 1,0 1-1,0-1 1,0-1-1,0 1 1,0 0-1,9-1 1,-13-1-56,0 1 0,1-1 0,-1 1 0,0-1 0,0 1 0,0-1 0,0 1 0,1-1 0,-1 0 0,0 0 0,0 0 0,0 1 0,-1-1 0,1 0 0,0 0 0,0 0 0,0-1 0,-1 1 0,1 0 0,-1 0-1,1 0 1,-1 0 0,1-1 0,-1 1 0,0 0 0,1 0 0,-1-1 0,0 1 0,0 0 0,0-1 0,0 1 0,0 0 0,0 0 0,0-1 0,-1 1 0,1-2 0,-1-2-580,0 0 0,0-1-1,-1 1 1,1 0 0,-1 0-1,0 0 1,0 0 0,-1 0-1,0 0 1,0 1 0,-3-5-1,-23-30-8160</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9:40.550"/>
    </inkml:context>
    <inkml:brush xml:id="br0">
      <inkml:brushProperty name="width" value="0.025" units="cm"/>
      <inkml:brushProperty name="height" value="0.025" units="cm"/>
    </inkml:brush>
  </inkml:definitions>
  <inkml:trace contextRef="#ctx0" brushRef="#br0">0 42 14798,'0'0'3112,"12"-6"-2151,-3 1-871,0 1 0,0 0-1,1 0 1,0 1 0,-1 0-1,1 1 1,0 0 0,0 0-1,13 0 1,68 0 96,-23 0-127,1 2 0,83 12 0,-147-12-62,-1 1 1,0 0-1,0 0 0,0 0 0,0 0 1,0 1-1,0 0 0,0 0 1,0 0-1,-1 0 0,1 0 0,-1 1 1,0-1-1,1 1 0,-1 0 1,0 0-1,2 4 0,-3-5 23,-1 1 1,0 0-1,0 0 0,-1-1 0,1 1 0,0 0 1,-1 0-1,0 0 0,1 0 0,-1-1 0,0 1 1,-1 0-1,1 0 0,0 0 0,-1 0 0,0 0 1,0-1-1,0 1 0,0 0 0,0-1 0,0 1 1,0-1-1,-1 1 0,0-1 0,1 1 0,-4 2 1,-10 14 337,-1-1 1,0-1-1,-2 0 1,-20 16-1,-85 55 729,91-66-934,-198 134 151,226-153-670,-21 10 685,14-13-2503,7-12-4351,4-18-5492</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1:35.686"/>
    </inkml:context>
    <inkml:brush xml:id="br0">
      <inkml:brushProperty name="width" value="0.025" units="cm"/>
      <inkml:brushProperty name="height" value="0.025" units="cm"/>
    </inkml:brush>
  </inkml:definitions>
  <inkml:trace contextRef="#ctx0" brushRef="#br0">1769 291 3459,'0'-12'742,"0"5"-666,-1 0-1,1 0 0,-1 0 1,-1 0-1,1 0 0,-1 0 1,0 1-1,-1-1 0,1 1 1,-2 0-1,1-1 0,0 1 1,-1 1-1,0-1 0,-1 0 1,1 1-1,-9-8 0,-9-4 263,-1 1 0,-1 0 0,0 2 0,-1 1 0,0 1 0,-1 1 0,0 1 0,-1 1-1,-52-9 1,19 8 45,0 4 0,0 1 1,-95 7-1,102 2-216,1 3 1,-1 2-1,2 2 1,-1 3-1,1 2 1,1 2 0,1 2-1,1 2 1,1 2-1,1 3 1,1 1-1,-67 55 1,79-55-126,1 1 0,2 2 0,0 1 0,3 1 0,0 1 0,2 2 0,2 0 0,1 2 0,2 0 0,2 2 0,2 0 0,1 0 0,2 2 0,2-1 0,-11 82 0,18-90-40,3 0 0,0 0 0,2 1-1,9 52 1,-6-68-8,1 1 1,0-1-1,2 0 0,0-1 1,1 1-1,0-1 0,1-1 1,1 0-1,19 23 0,-7-15 31,0-1-1,2-1 0,1-1 1,1-1-1,0-2 0,2 0 1,0-2-1,1-1 0,0-1 1,1-1-1,1-2 0,50 12 1,-1-6 29,0-4 0,1-3 1,153-2-1,-176-9-53,1-3-1,-2-3 1,1-2 0,-1-2-1,0-3 1,-2-3-1,1-2 1,-2-2 0,-1-3-1,51-30 1,-66 31 21,-1-2 0,0-1 0,-2-2 0,-2-2 0,0-1 0,-2-1 0,-2-2 0,-1-1 0,-1-1 0,-2-1 0,-2-1 0,-1-1 0,26-68 0,-37 78 281,-2 0 0,-1-1 0,-1 0 0,-2 0 0,3-62 0,-8 78-156,0 0 0,-1-1 0,0 1 0,-1 1 0,-1-1 0,0 0 0,-1 1 0,-1-1 0,0 1-1,0 0 1,-1 1 0,-1-1 0,0 1 0,-1 0 0,-11-12 0,1 7-125,0 1 0,-1 1-1,-1 1 1,0 1 0,0 0-1,-2 2 1,0 0-1,0 1 1,0 2 0,-1 0-1,-42-8 1,-14 2-552,-1 3 1,-91-1-1,85 10-613,45 3-1166,0-3-1,-49-8 0,46-3-4848</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3:58.662"/>
    </inkml:context>
    <inkml:brush xml:id="br0">
      <inkml:brushProperty name="width" value="0.05" units="cm"/>
      <inkml:brushProperty name="height" value="0.05" units="cm"/>
    </inkml:brush>
  </inkml:definitions>
  <inkml:trace contextRef="#ctx0" brushRef="#br0">0 132 17972,'0'1'288,"15"17"528,-14-17-812,-1-1-1,1 0 1,-1 1 0,1-1 0,-1 1 0,1-1 0,-1 0 0,1 0-1,-1 1 1,1-1 0,-1 0 0,1 0 0,-1 0 0,1 1 0,0-1 0,-1 0-1,1 0 1,-1 0 0,1 0 0,0 0 0,-1 0 0,1 0 0,-1 0-1,1-1 1,-1 1 0,1 0 0,0 0 0,-1 0 0,1-1 0,-1 1-1,1 0 1,-1 0 0,1-1 0,-1 1 0,1-1 0,-1 1 0,1 0 0,-1-1-1,0 1 1,1-1 0,-1 1 0,0-1 0,1 1 0,-1-1 0,1 0-1,2-7 102,0 0 0,0 0-1,0 0 1,-1-1-1,0 1 1,-1-1 0,0 0-1,0 1 1,-1-1-1,0 0 1,0 1 0,-1-1-1,-3-15 1,4 23-94,0 1 0,0-1 0,0 1 0,-1-1 0,1 1 1,0-1-1,0 1 0,0-1 0,0 1 0,0-1 0,-1 1 0,1 0 1,0-1-1,0 1 0,-1-1 0,1 1 0,0-1 0,-1 1 0,1 0 0,0-1 1,-1 1-1,1 0 0,0 0 0,-1-1 0,1 1 0,-1 0 0,1 0 1,-1-1-1,0 1 0,-6 12 212,0 23-88,7-32-132,1 24 4,-1-26-8,0 0 1,0 0-1,0 0 0,0 1 0,0-1 1,0 0-1,1 0 0,-1 0 1,1 0-1,-1 0 0,1 0 1,-1 0-1,1 0 0,-1 0 0,1 0 1,0 0-1,0 0 0,-1-1 1,2 2-1,-1-2-29,0 0-1,0-1 1,0 1 0,0 0-1,0-1 1,0 1 0,0 0-1,0-1 1,0 1 0,0-1-1,-1 0 1,1 1 0,0-1 0,0 0-1,-1 1 1,1-1 0,0 0-1,-1 0 1,1 0 0,-1 0-1,1 1 1,-1-1 0,1 0-1,-1 0 1,1-2 0,-2 3-88</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3:59.645"/>
    </inkml:context>
    <inkml:brush xml:id="br0">
      <inkml:brushProperty name="width" value="0.05" units="cm"/>
      <inkml:brushProperty name="height" value="0.05" units="cm"/>
    </inkml:brush>
  </inkml:definitions>
  <inkml:trace contextRef="#ctx0" brushRef="#br0">91 49 12499,'-1'-8'820,"1"5"-394,-1-1 1,1 0-1,-1 0 0,0 1 1,0-1-1,0 0 0,-1 1 1,1 0-1,-3-5 0,-3 62 1728,-1 163-1684,-19 242 801,-2 17 452,29-471-1502,-1 0-2144,-2-11 661,1 0 686</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4:00.099"/>
    </inkml:context>
    <inkml:brush xml:id="br0">
      <inkml:brushProperty name="width" value="0.05" units="cm"/>
      <inkml:brushProperty name="height" value="0.05" units="cm"/>
    </inkml:brush>
  </inkml:definitions>
  <inkml:trace contextRef="#ctx0" brushRef="#br0">9 0 14571,'-1'0'49,"1"0"-1,0 1 1,-1-1-1,1 0 1,-1 0-1,1 1 1,0-1 0,-1 0-1,1 0 1,0 1-1,-1-1 1,1 0-1,0 1 1,-1-1 0,1 1-1,0-1 1,0 0-1,0 1 1,-1-1-1,1 1 1,0-1-1,0 1 1,0-1 0,0 0-1,0 1 1,0-1-1,0 1 1,0 0-1,-1 17 53,1-17-35,2 33 215,3 0 0,0 0-1,2 0 1,15 41 0,-3-8-157,14 57 27,47 204 467,-77-309-549,17 67 288,-18-78-309,1 0 1,0 0-1,0-1 1,1 1-1,0-1 1,0 0-1,0 0 1,8 8-1,-11-14-37,0 1 0,1-1-1,-1 0 1,1 1-1,0-1 1,-1 0-1,1 0 1,0 0-1,-1 0 1,1 0 0,0 0-1,0-1 1,0 1-1,0-1 1,0 1-1,0-1 1,0 0-1,0 1 1,4-1 0,-4-1 8,1 0 1,0 1-1,-1-1 1,1 0-1,0 0 1,-1-1-1,1 1 1,-1-1-1,0 1 1,1-1 0,-1 0-1,3-3 1,5-5 80,-1-1-1,-1 0 1,0 0 0,9-19 0,-16 28-88,102-204 910,-3 5-853,28-21-1854,-125 216 1691,1 0 0,-1 0 0,-1 0 0,1 0 0,-1 0 0,0-1 0,1-8 0,-5-2-294</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4:04.884"/>
    </inkml:context>
    <inkml:brush xml:id="br0">
      <inkml:brushProperty name="width" value="0.05" units="cm"/>
      <inkml:brushProperty name="height" value="0.05" units="cm"/>
    </inkml:brush>
  </inkml:definitions>
  <inkml:trace contextRef="#ctx0" brushRef="#br0">52 15 12259,'-1'-1'70,"1"0"0,-1 0 0,1 0 0,-1 0 0,1 1 0,-1-1 0,1 0 0,-1 0 0,0 1 0,0-1 0,1 0 0,-1 1 1,0-1-1,0 0 0,0 1 0,0-1 0,0 1 0,1 0 0,-1-1 0,0 1 0,0 0 0,0 0 0,0-1 0,0 1 0,0 0 0,0 0 1,0 0-1,0 0 0,0 0 0,0 0 0,0 0 0,0 1 0,0-1 0,0 0 0,0 1 0,-2 0 0,2 0 119,-1 0-1,1 0 0,0 0 1,-1 0-1,1 0 0,0 0 1,0 0-1,0 1 0,0-1 1,0 1-1,0-1 0,0 0 1,1 1-1,-1-1 0,0 1 1,1 0-1,-1-1 0,1 1 1,0 0-1,-1-1 0,1 4 1,0-4-70,1 0 0,-1 0 0,1 0 0,-1 0 0,1-1 0,-1 1 0,1 0 0,-1 0 0,1 0 0,0-1 0,-1 1 0,1 0 0,0 0 0,0-1 0,-1 1 0,1-1 0,0 1 0,1 0 0,21 10 132,-20-9-199,7 2-59,0-1 0,0 0 0,0 0 0,0-1-1,1-1 1,-1 0 0,18 0 0,78-8-12,-68 3 14,181-9 48,90-10-43,-248 14 0,90-8-50,-125 16 8,0 1 0,-1 1 1,1 1-1,25 6 0,38 13-122,-40-9 79,1-1 0,100 7 0,-60-14-262,0 5-1,-1 4 1,103 27-1,-180-36 287,-3-2 45,-1 0 0,1 0 0,14 1-1,-21-3 35,-1 1-1,1-1 1,-1 0-1,0 0 1,1-1-1,-1 1 1,0 0-1,1 0 0,-1-1 1,1 1-1,-1-1 1,0 1-1,0-1 1,1 1-1,-1-1 1,0 0-1,0 0 0,0 0 1,0 1-1,0-1 1,0 0-1,0 0 1,0 0-1,0-1 1,0 1-1,0 0 1,-1 0-1,1 0 0,0-2 1,-1 1-17,1 1 1,-1-1-1,1 1 0,-1 0 1,1-1-1,-1 1 1,1-1-1,0 1 0,-1 0 1,1 0-1,0 0 1,0-1-1,0 1 0,0 0 1,0 0-1,0 0 1,0 0-1,1 1 0,-1-1 1,0 0-1,0 0 0,1 1 1,-1-1-1,2 0 1,-1 1-146,0 0 1,0 1-1,0-1 0,-1 1 1,1-1-1,0 1 1,0-1-1,0 1 1,-1 0-1,1 0 1,0 0-1,-1 0 1,1 0-1,-1 0 1,1 0-1,-1 1 0,0-1 1,2 2-1,2 1-382,-1-5-151</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4:05.630"/>
    </inkml:context>
    <inkml:brush xml:id="br0">
      <inkml:brushProperty name="width" value="0.05" units="cm"/>
      <inkml:brushProperty name="height" value="0.05" units="cm"/>
    </inkml:brush>
  </inkml:definitions>
  <inkml:trace contextRef="#ctx0" brushRef="#br0">1 1 11963,'1'26'3147,"10"-12"2639,-10-11-5701,0-1 0,0 0-1,1 0 1,-1 1-1,1-1 1,0 0-1,-1 0 1,1-1-1,0 1 1,0 0-1,0-1 1,0 1-1,1-1 1,-1 1-1,0-1 1,5 2 0,41 12 30,-11-8-104,1-2 1,59 1-1,-32-3-52,-63-3 40,-1 0-1,1 0 1,0 0-1,0 1 1,-1-1-1,1 1 0,0-1 1,-1 1-1,1-1 1,0 1-1,-1 0 1,1 0-1,-1 0 1,0 0-1,1 0 1,-1 0-1,0 0 1,1 1-1,-1-1 1,2 3-1,-2-2 7,0 1 0,1 0 0,-1-1 0,-1 1 0,1 0 0,0 0 0,-1 0 0,1 0 0,-1 0-1,0-1 1,0 6 0,-2 5 16,0 1-1,-1 0 0,0-1 1,-6 15-1,7-24-25,-7 24 43,-2-1 0,-18 35 0,22-49 28,-1-1 0,-1 1-1,0-2 1,0 1 0,-1-1 0,-17 14 0,12-13 50,-1-1 0,-1 0 0,-27 13 0,40-22-394,1-1 0,0 1 0,0 0 0,0 0-1,0 0 1,0 0 0,0 1 0,1-1 0,-1 1 0,-2 4 0,-1-14-1928,-4-5 1558</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5:52.027"/>
    </inkml:context>
    <inkml:brush xml:id="br0">
      <inkml:brushProperty name="width" value="0.05" units="cm"/>
      <inkml:brushProperty name="height" value="0.05" units="cm"/>
    </inkml:brush>
  </inkml:definitions>
  <inkml:trace contextRef="#ctx0" brushRef="#br0">1261 100 10386,'-20'5'594,"-1"-1"1,0-1-1,-41 2 0,-62-10 1369,-7 0-633,111 6-1276,0 0 1,0 2 0,0 0 0,-30 10 0,-5 6-236,-104 55 0,-44 44-258,173-99 453,1 1 0,1 1 1,1 2-1,-34 35 0,44-39 38,1 1 0,1 1 0,1 0 0,1 1 0,1 0 0,-18 44-1,21-42-8,1 1 0,1 0 0,1 0 0,1 0 0,1 1 0,2 0 0,0 46 0,4-58-37,-1 0-1,2 1 0,0-1 1,0 0-1,1 0 0,1 0 1,1-1-1,-1 0 0,2 0 1,0 0-1,1-1 0,0 0 1,1 0-1,0-1 0,15 14 1,1-3-22,1-1-1,2-1 1,0-1 0,0-2 0,34 15-1,159 56-107,-159-69 91,1-3-1,0-3 0,1-2 0,1-3 0,-1-3 0,1-3 0,0-2 1,87-13-1,-74 2 19,-1-5 0,0-2 0,-1-4 1,-1-3-1,-1-4 0,105-56 0,-143 65 3,-1-1 0,-1-2 0,-1-1 0,-1-2 0,-1-1 0,45-50 0,-63 60 6,1 0 1,-2-1 0,-1 0-1,0 0 1,-1-2-1,-1 1 1,-1-1 0,0 0-1,-2-1 1,0 0 0,-2 0-1,0 0 1,-1-1-1,0-29 1,-4 29 36,-1 0 0,-1 0-1,0 0 1,-2 0 0,0 1 0,-2-1 0,0 2 0,-16-33-1,9 28 75,-1 0-1,-2 0 1,0 1-1,-1 1 0,-42-40 1,27 34 12,-2 2 1,0 1 0,-2 1-1,0 3 1,-2 0 0,0 3 0,-2 1-1,-73-21 1,71 28-92,-1 3 1,0 1-1,0 2 1,0 2-1,0 2 0,-1 2 1,-77 11-1,33 5-70,0 4 0,-157 60 0,36 2-80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2:38.096"/>
    </inkml:context>
    <inkml:brush xml:id="br0">
      <inkml:brushProperty name="width" value="0.025" units="cm"/>
      <inkml:brushProperty name="height" value="0.025" units="cm"/>
    </inkml:brush>
  </inkml:definitions>
  <inkml:trace contextRef="#ctx0" brushRef="#br0">269 5 6726,'0'0'1890,"-10"0"-1356,-2-1-402,1-1 95,1 1 0,-1 1 0,0 0 0,1 0 0,-1 1 0,1 0 0,-19 5 0,27-5-213,1 1-1,0-1 0,0 1 1,0-1-1,0 1 0,0 0 0,0 0 1,1-1-1,-1 1 0,1 0 0,-1 0 1,1 0-1,-1 0 0,1 0 0,0 0 1,0-1-1,0 1 0,0 0 0,1 3 1,4 40-129,-4-44 125,3 25-200,2 0 126,-1 0 0,-1 1 1,-1-1-1,-2 1 0,-1 0 1,-1-1-1,-7 49 0,-11 10 418,3 1 0,-6 141 0,19 176-623,-8 109-326,-52 596 1444,59-336-652,5-429-149,-9-193 732,0 13-139,9-139-655,1-1 0,1 1 0,0-1 0,15 46 0,-13-45 264,-1 0 0,-1 1 0,0-1 1,-2 1-1,-3 29 0,2-15-86,-1 36-157,0 2-1,3 1 1,15 97 0,-10-72 121,-6-102-238,-1 0 0,1 0-1,0 0 1,0 0 0,-1 0-1,1-1 1,0 1 0,0 0-1,0 0 1,0-1 0,0 1-1,0-1 1,0 1 0,0-1-1,0 1 1,0-1 0,0 0-1,1 1 1,-1-1 0,0 0-1,0 0 1,0 0 0,2 0-1,29 3-3001,-12-4 1057,1-4-251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37.779"/>
    </inkml:context>
    <inkml:brush xml:id="br0">
      <inkml:brushProperty name="width" value="0.025" units="cm"/>
      <inkml:brushProperty name="height" value="0.025" units="cm"/>
    </inkml:brush>
  </inkml:definitions>
  <inkml:trace contextRef="#ctx0" brushRef="#br0">3281 203 6438,'0'0'-726,"-10"-1"913,-35-3 381,0 1 0,0 3 0,0 1 0,-1 3 0,1 1 0,1 3 0,-1 1 0,2 2 0,-52 21 0,-18 16-485,3 5 0,-126 82 0,-195 157-70,367-246-13,-131 96 23,6 8 0,7 9 1,-205 230-1,280-264 1,5 3-1,6 5 1,6 4-1,6 4 1,-115 264-1,152-286 77,-49 198 0,81-249-102,3 1-1,2 0 0,4 1 1,4 108-1,3-163-12,1 1-1,0-1 1,1 0 0,0 0-1,2 0 1,0 0-1,0-1 1,1 0 0,1 0-1,9 14 1,-10-18 5,1-1 0,0-1 1,1 0-1,0 0 0,0 0 1,1-1-1,0 0 0,0 0 0,0-1 1,1-1-1,0 1 0,0-2 1,0 1-1,16 3 0,3-1 27,-1-1 0,1-2 0,0-1 0,0-1 0,0-2-1,1-1 1,36-5 0,-16-2 23,-1-3 0,0-1-1,64-26 1,-10-5 11,-3-5 1,-2-4 0,120-84-1,249-230 186,-93 23 1090,615-730-1,-672 660-1160,-257 325-134,-5-2 0,83-184 0,-124 238-14,-1-1 1,-2 0 0,-2-1-1,-1 0 1,-2 0 0,2-53-1,-7 68 12,-2 1-1,0 0 1,-2-1-1,0 1 0,-2 0 1,0 1-1,-2-1 0,0 1 1,-1 0-1,-1 1 1,-1 0-1,-17-25 0,9 20-22,-1 1 0,-1 1 0,-1 0 0,-1 2-1,-1 0 1,-1 2 0,-1 0 0,-1 2 0,0 1 0,-1 0-1,0 3 1,-39-15 0,32 17-867,-1 0-1,0 3 1,-48-7 0,-43 4-4916</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2:39.807"/>
    </inkml:context>
    <inkml:brush xml:id="br0">
      <inkml:brushProperty name="width" value="0.025" units="cm"/>
      <inkml:brushProperty name="height" value="0.025" units="cm"/>
    </inkml:brush>
  </inkml:definitions>
  <inkml:trace contextRef="#ctx0" brushRef="#br0">67 4374 7399,'0'0'-1457,"-5"-8"1478,-4-12 184,1 0-1,1-1 1,1-1 0,1 1 0,0-1-1,-2-41 1,4-150-448,3 136 393,136-2291 240,-62 1288 458,-69 999-837,-5 72-11,5-95-101,25-140-1,-27 345-955,-47 1771-107,15-1335 1462,-26 440-393,-37-1 853,82-902-457,-7 57 384,-1 144 0,19-268-683,-1-1 0,1 0-1,0 0 1,0 0 0,1 0-1,2 7 1,-4-12-34,0 0-1,0-1 0,1 1 1,-1 0-1,0 0 1,1 0-1,-1-1 1,1 1-1,-1 0 1,1 0-1,-1-1 0,1 1 1,-1 0-1,1-1 1,0 1-1,-1-1 1,1 1-1,0-1 1,0 1-1,0-1 0,-1 1 1,1-1-1,0 0 1,0 0-1,0 1 1,0-1-1,-1 0 1,1 0-1,0 0 0,0 0 1,0 0-1,0 0 1,0 0-1,0 0 1,-1 0-1,1 0 1,0 0-1,0-1 0,0 1 1,0 0-1,-1-1 1,1 1-1,0-1 1,0 1-1,0-1 1,-1 1-1,1-1 0,0 1 1,-1-1-1,1 1 1,-1-1-1,2-1 1,22-35-2563</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2:48.446"/>
    </inkml:context>
    <inkml:brush xml:id="br0">
      <inkml:brushProperty name="width" value="0.025" units="cm"/>
      <inkml:brushProperty name="height" value="0.025" units="cm"/>
    </inkml:brush>
  </inkml:definitions>
  <inkml:trace contextRef="#ctx0" brushRef="#br0">0 44 15599,'0'0'3849,"1"14"-3769,3 14-29,1-1 1,1 1 0,1-1-1,2 0 1,17 37-1,1-3 41,4-2 0,1-2 0,4-1 0,71 88 0,-104-140-86,1 0 0,0 0 1,0 0-1,0-1 1,0 0-1,1 1 1,6 2-1,-10-5 8,-1-1 0,1 0-1,0 0 1,0 1-1,-1-1 1,1 0 0,0 0-1,-1 0 1,1 0 0,0 0-1,0 0 1,-1 0 0,1 0-1,0 0 1,0 0 0,-1-1-1,1 1 1,0 0 0,-1 0-1,1-1 1,0 1 0,1-1-1,-1 0 41,0-1-1,0 1 0,0 0 0,0-1 0,0 1 1,-1-1-1,1 1 0,0-1 0,-1 1 0,1-1 1,-1 0-1,1 1 0,-1-1 0,1-2 0,6-63 988,-3-1 1,-6-88-1,0 47-764,3 53-266,1 33-130,-2-1-1,0 0 1,-1 1 0,-2-1-1,-7-34 1,10 58-4,0-1 0,0 1-1,0 0 1,-1-1 0,1 1-1,0-1 1,0 1 0,0 0 0,0-1-1,0 1 1,0 0 0,0-1-1,-1 1 1,1 0 0,0-1-1,0 1 1,-1 0 0,1-1 0,0 1-1,0 0 1,-1-1 0,1 1-1,0 0 1,-1 0 0,1 0-1,0-1 1,-1 1 0,1 0 0,0 0-1,-1 0 1,1 0 0,-1 0-1,1-1 1,0 1 0,-1 0-1,1 0 1,-1 0 0,1 0 0,0 0-1,-1 0 1,1 0 0,-1 1-1,1-1 1,0 0 0,-1 0 0,1 0-1,0 0 1,-1 0 0,1 1-1,0-1 1,-1 0 0,-8 14-9166</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2:48.791"/>
    </inkml:context>
    <inkml:brush xml:id="br0">
      <inkml:brushProperty name="width" value="0.025" units="cm"/>
      <inkml:brushProperty name="height" value="0.025" units="cm"/>
    </inkml:brush>
  </inkml:definitions>
  <inkml:trace contextRef="#ctx0" brushRef="#br0">0 0 15375,'0'0'2914,"66"54"-2497,-46-41-257,5-4-96,-1-2-577,-1-6-1312,-5-1-962,-4-2-2946</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2:49.218"/>
    </inkml:context>
    <inkml:brush xml:id="br0">
      <inkml:brushProperty name="width" value="0.025" units="cm"/>
      <inkml:brushProperty name="height" value="0.025" units="cm"/>
    </inkml:brush>
  </inkml:definitions>
  <inkml:trace contextRef="#ctx0" brushRef="#br0">0 1 16303,'0'0'6983,"5"12"-7474,166 375 1265,-167-378-874,15 25 326,-19-33-299,1 0 0,-1 0 0,1 0 1,0 0-1,-1 0 0,1-1 0,0 1 0,0 0 0,0 0 0,0-1 0,-1 1 0,1 0 1,0-1-1,0 1 0,0-1 0,0 1 0,1-1 0,-1 0 0,0 1 0,0-1 1,0 0-1,0 0 0,0 0 0,0 1 0,0-1 0,2-1 0,-1 0-331,-1-1-1,1 1 0,-1-1 1,1 0-1,-1 0 1,0 1-1,0-1 1,0 0-1,0 0 0,0 0 1,0 0-1,-1-1 1,1 1-1,-1 0 1,1 0-1,-1 0 0,0 0 1,0-1-1,0 1 1,0-3-1,0 3-361,0-20-7215</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2:50.013"/>
    </inkml:context>
    <inkml:brush xml:id="br0">
      <inkml:brushProperty name="width" value="0.025" units="cm"/>
      <inkml:brushProperty name="height" value="0.025" units="cm"/>
    </inkml:brush>
  </inkml:definitions>
  <inkml:trace contextRef="#ctx0" brushRef="#br0">13 89 7015,'0'-8'6267,"1"2"-4938,0-25 672,-9 10 2938,7 23-4803,0 0 1,0 0-1,0 0 0,1 0 1,-1 0-1,1 0 0,-1 0 1,1 0-1,0 0 0,0 0 1,0 0-1,0 3 0,0 151 468,19-194-199,-16 31-1039,3-14 1502,-6 20-870,0 1 0,0 0 0,0-1 0,0 1 1,0 0-1,0 0 0,-1-1 0,1 1 1,0 0-1,0-1 0,0 1 0,0 0 0,0 0 1,-1-1-1,1 1 0,0 0 0,0 0 0,-1-1 1,1 1-1,0 0 0,0 0 0,-1 0 1,1-1-1,0 1 0,0 0 0,-1 0 0,1 0 1,0 0-1,-1 0 0,1 0 0,0 0 1,-1 0-1,1 0 0,0 0 0,-1 0 0,1 0 1,0 0-1,-1 0 0,1 0 0,0 0 1,-1 0-1,1 0 0,0 0 0,0 0 0,-1 0 1,1 1-1,0-1 0,-1 0 0,1 0 0,0 0 1,0 0-1,-1 1 0,1-1 0,0 0 1,0 0-1,0 1 0,-1-1 0,1 1 0,-1 1 22,-1 1-1,1 0 0,0-1 0,1 1 1,-1 0-1,0 0 0,1 0 0,-1-1 1,1 1-1,0 0 0,0 0 0,1 5 0,-1-4-2,0 2-22,0 18 29,0-1 0,6 27 0,-5-43-11,0 0-1,1 0 1,0 0 0,1 0 0,-1-1-1,1 1 1,1-1 0,-1 1-1,1-1 1,0 0 0,8 8-1,-12-13-5,1 0-1,0 0 1,0 0-1,0 0 1,0 0-1,0 0 1,0 0 0,0 0-1,0 0 1,0-1-1,0 1 1,0 0-1,0-1 1,1 1-1,-1-1 1,0 1-1,1-1 1,-1 0-1,0 1 1,1-1-1,-1 0 1,0 0 0,1 0-1,-1 0 1,0 0-1,1 0 1,-1 0-1,1-1 1,-1 1-1,0 0 1,0-1-1,1 1 1,-1-1-1,0 1 1,0-1 0,1 0-1,-1 0 1,0 1-1,0-1 1,0 0-1,0 0 1,0 0-1,0 0 1,0 0-1,-1 0 1,1 0-1,0-1 1,-1 1-1,1 0 1,0 0 0,-1-1-1,1 0 1,4-9 95,-1 0 1,0 0-1,-1 0 1,4-20 0,-2 2-44,-1 0 1,-2 0-1,-1 0 1,-1 0-1,-2 0 1,-5-32-1,-8 24-4,15 36-60,0 0 0,-1 0 0,1 0-1,0 0 1,-1 0 0,1 0 0,-1 0-1,1 1 1,-1-1 0,1 0 0,-1 0-1,1 0 1,-1 1 0,0-1 0,0 0 0,1 1-1,-1-1 1,0 1 0,0-1 0,0 1-1,0-1 1,0 1 0,1-1 0,-1 1-1,0 0 1,0 0 0,0-1 0,0 1 0,0 0-1,0 0 1,0 0 0,0 0 0,-2 0-1,2 3-22,0 0-1,-1 0 0,1 0 1,1 0-1,-1 0 0,0 0 1,1 0-1,-1 0 0,1 0 0,0 0 1,0 0-1,0 0 0,0 1 1,2 2-1,-2 3-10,0 0 20,4 68-81,-3-73 109,-1 0 0,1 1 0,0-1-1,0 0 1,0 0 0,1 0-1,0 0 1,-1 0 0,1-1 0,1 1-1,-1 0 1,0-1 0,1 1-1,0-1 1,4 4 0,-5-6 3,0 0 0,0 0 1,0 0-1,0 0 0,0 0 0,0-1 1,0 1-1,1-1 0,-1 1 0,0-1 0,1 0 1,-1 0-1,0 0 0,1 0 0,-1 0 1,0-1-1,0 1 0,1 0 0,-1-1 0,0 0 1,0 0-1,3-1 0,19-13-1725,-6-5-4542,-14 9 655</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2:50.373"/>
    </inkml:context>
    <inkml:brush xml:id="br0">
      <inkml:brushProperty name="width" value="0.025" units="cm"/>
      <inkml:brushProperty name="height" value="0.025" units="cm"/>
    </inkml:brush>
  </inkml:definitions>
  <inkml:trace contextRef="#ctx0" brushRef="#br0">48 1 18257,'0'0'3807,"-7"12"-3194,2-3-610,-1 0-1,2 0 0,-1 1 0,1 0 0,1 0 0,0 0 0,0 0 1,1 0-1,-2 20 0,4-21 47,-1-4-100,1 0 1,0 1-1,0-1 1,1 0 0,-1 1-1,3 8 1,-2-14 45,-1 0 1,0 1-1,0-1 1,0 1-1,1-1 1,-1 0-1,0 1 0,0-1 1,1 0-1,-1 1 1,0-1-1,1 0 1,-1 0-1,0 1 1,1-1-1,-1 0 1,0 0-1,1 0 1,-1 1-1,1-1 1,-1 0-1,0 0 0,1 0 1,-1 0-1,1 0 1,-1 0-1,1 0 1,-1 0-1,1 0 1,-1 0-1,1 0 1,23-16 223,97-101-112,-120 116-123,0 0 1,0 0-1,0 1 0,0-1 1,0 0-1,0 0 0,0 1 1,0-1-1,0 0 0,0 1 1,0-1-1,0 1 0,1-1 1,-1 1-1,0 0 0,0-1 1,1 1-1,-1 0 0,0 0 1,0 0-1,1 0 0,-1 0 1,0 0-1,2 1 0,-2 0 16,0 0 0,0 0 1,0 0-1,0 0 0,0 0 0,0 0 0,-1 0 0,1 0 0,0 0 0,-1 1 1,1-1-1,-1 0 0,1 0 0,-1 1 0,0-1 0,1 0 0,-1 1 0,0 1 0,1 12 275,-1-1-1,0 0 0,-3 19 0,2-28-84,-11 54 800,11-56-958,1 0 1,-1 0-1,0-1 0,0 1 0,0 0 0,0-1 0,-1 1 1,1-1-1,-1 1 0,0-1 0,1 0 0,-1 0 0,0 0 1,0 0-1,0 0 0,-1 0 0,1 0 0,-4 2 0,6-4-109,-1 0-1,1 0 0,-1 0 0,0 0 0,1 0 1,-1 0-1,1 0 0,-1 0 0,1 0 0,-1-1 0,1 1 1,-1 0-1,1 0 0,-1 0 0,1-1 0,-1 1 1,1 0-1,-1 0 0,1-1 0,-1 1 0,1 0 0,-1-1 1,1 1-1,0-1 0,-1 1 0,1 0 0,0-1 1,-1 1-1,1-1 0,0 1 0,0-1 0,0 1 0,-1-2 1,-5-19-3437,5 16 2739,-4-27-5423,2-6-3726</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2:50.720"/>
    </inkml:context>
    <inkml:brush xml:id="br0">
      <inkml:brushProperty name="width" value="0.025" units="cm"/>
      <inkml:brushProperty name="height" value="0.025" units="cm"/>
    </inkml:brush>
  </inkml:definitions>
  <inkml:trace contextRef="#ctx0" brushRef="#br0">55 1 13293,'0'0'4991,"-5"12"-2936,-6 14-1645,2 0-1,1 0 0,2 1 0,0 0 1,-3 50-1,8-75-408,1 0 0,0 0 0,0 0 1,0-1-1,0 1 0,1 0 0,-1 0 0,0 0 0,1-1 1,-1 1-1,1 0 0,0 0 0,1 2 0,-2-4 5,1 0 0,-1 0 0,0 0-1,1 0 1,-1 0 0,1 0 0,-1 0 0,1 0-1,-1 0 1,0 0 0,1 0 0,-1 0-1,1 0 1,-1 0 0,1 0 0,-1-1 0,0 1-1,1 0 1,-1 0 0,0 0 0,1-1 0,-1 1-1,0 0 1,1 0 0,-1-1 0,0 1-1,1 0 1,-1-1 0,0 1 0,0 0 0,1-1-1,-1 1 1,0-1 0,32-54 461,-22 36-421,-2 4-118,2 0 1,0 1-1,16-17 0,-24 28 21,0 0 0,0 1-1,0 0 1,0-1-1,1 1 1,0 0 0,-1 0-1,1 1 1,0-1-1,0 0 1,0 1 0,0 0-1,0-1 1,0 1-1,0 1 1,0-1 0,0 0-1,0 1 1,1-1-1,-1 1 1,0 0 0,1 0-1,-1 1 1,0-1-1,6 2 1,-7-1 41,-1 0 0,1 1 0,0-1 0,-1 1 0,1-1 0,-1 1 0,1 0 0,-1-1 0,0 1 0,0 0 0,0 0 0,0 0 0,0 0 0,0 0 0,0 0 0,-1 0 0,1 0 0,-1 1 0,1-1 0,-1 4 0,2 50 321,-2-46-230,0 1 191,-1-1 1,-1 1 0,1-1 0,-2 1 0,-5 16 0,6-22-187,0 0 1,0 1-1,-1-1 1,1 0-1,-1 0 0,-1 0 1,1 0-1,-1-1 1,1 1-1,-1-1 1,-8 6-1,12-9-130,-1-1-1,1 0 1,0 1 0,0-1-1,-1 0 1,1 0 0,0 1-1,-1-1 1,1 0 0,0 0-1,-1 1 1,1-1-1,0 0 1,-1 0 0,1 0-1,-1 0 1,1 0 0,0 0-1,-1 1 1,1-1 0,-1 0-1,1 0 1,0 0 0,-1 0-1,1 0 1,-1-1-1,1 1 1,0 0 0,-1 0-1,1 0 1,-1 0 0,1 0-1,0 0 1,-1-1 0,1 1-1,0 0 1,-1 0-1,1-1 1,0 1 0,-1 0-1,1 0 1,0-1 0,0 1-1,-1 0 1,1-1 0,0 1-1,0 0 1,0-1 0,-1 1-1,1-1 1,0 0-1,-2-22-5675,3 18 4143,-1-18-5886</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2:51.098"/>
    </inkml:context>
    <inkml:brush xml:id="br0">
      <inkml:brushProperty name="width" value="0.025" units="cm"/>
      <inkml:brushProperty name="height" value="0.025" units="cm"/>
    </inkml:brush>
  </inkml:definitions>
  <inkml:trace contextRef="#ctx0" brushRef="#br0">12 1 16464,'0'0'5285,"0"51"-4997,0-43-192,-3-22-5061,-5-7-2178</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2:52.405"/>
    </inkml:context>
    <inkml:brush xml:id="br0">
      <inkml:brushProperty name="width" value="0.025" units="cm"/>
      <inkml:brushProperty name="height" value="0.025" units="cm"/>
    </inkml:brush>
  </inkml:definitions>
  <inkml:trace contextRef="#ctx0" brushRef="#br0">11 169 9577,'0'0'6449,"-2"-9"-3647,-6-17-1335,8 33-672,12 58-451,22 75 173,18 67-260,-48-285-6850,-7 27 2672,-19-95 0,-6 16 3702,1 10 6422,52 215-4220,60 152 1,-45-143-906,-35-88-925,10 26 70,-14-40-216,0 0-1,-1 0 1,1 0-1,0-1 1,1 1-1,-1 0 0,0-1 1,0 1-1,1-1 1,-1 1-1,1-1 0,-1 0 1,1 1-1,0-1 1,-1 0-1,3 1 1,-3-6 39,0-1 0,0 1 0,-1 0 0,1-1 0,-1 1 0,0-1 0,-2-7 0,-4-14 260,-2 0-1,0 0 1,-2 1-1,-1 1 1,-1 0 0,-1 0-1,-29-40 1,48 76-1011,1 3 644,0-1 0,1 0-1,12 15 1,-18-26 62,-1-1 0,1 1-1,0-1 1,-1 0 0,1 0 0,0 0-1,1 0 1,-1 0 0,0-1 0,0 1-1,1 0 1,-1-1 0,1 0 0,-1 0-1,1 0 1,0 0 0,-1 0 0,1 0-1,0 0 1,0-1 0,-1 0 0,1 1-1,0-1 1,0 0 0,0-1 0,0 1-1,4-1 1,-5-1 24,1 1 1,0-1-1,-1 0 0,1 0 0,-1-1 1,0 1-1,0 0 0,0-1 0,0 1 1,0-1-1,-1 0 0,1 0 1,-1 0-1,1 1 0,-1-1 0,0 0 1,0-1-1,0-4 0,10-60 226,-9 44-177,-1 13 0,1 1 1,-1-1-1,-1 1 0,0-1 1,0 1-1,-1-1 0,-1 1 1,0-1-1,-3-11 0,3 54-762,3-19 673,1 0 0,0 0 1,1 0-1,0 0 1,1-1-1,0 1 1,1-1-1,1 0 0,0-1 1,15 22-1,-21-32 15,0-1-1,1 1 1,-1-1-1,1 1 1,-1 0-1,1-1 0,0 1 1,-1-1-1,1 0 1,0 1-1,-1-1 1,1 1-1,0-1 1,-1 0-1,1 1 1,0-1-1,0 0 0,-1 0 1,1 0-1,0 0 1,0 0-1,-1 0 1,1 0-1,0 0 1,0 0-1,0 0 0,-1 0 1,1 0-1,0 0 1,0-1-1,1 1 1,-1-2 43,1 1 1,-1 0 0,0-1-1,1 0 1,-1 1 0,0-1-1,0 0 1,0 1-1,0-1 1,0 0 0,0 0-1,0-2 1,13-63 1089,-14 63-1123,5-38 187,-2 0 1,-2 0-1,-6-64 1,11 134-509,0 0 0,2 0 0,0 0 0,15 30 0,-3-9 195,-16-37 54,-3-6-150,1-1 0,0 1-1,0-1 1,0 0-1,1 0 1,0 0-1,0 0 1,0 0 0,0-1-1,1 1 1,8 7-1,-12-12 127,0 1 1,0-1-1,1 0 0,-1 0 0,0 0 0,0 1 0,1-1 0,-1 0 1,0 0-1,0 0 0,1 0 0,-1 0 0,0 0 0,1 0 0,-1 0 0,0 0 1,1 0-1,-1 0 0,0 0 0,0 0 0,1 0 0,-1 0 0,0 0 1,1 0-1,-1 0 0,0 0 0,1 0 0,-1 0 0,0-1 0,0 1 0,1 0 1,-1 0-1,0 0 0,0 0 0,1-1 0,-1 1 0,0 0 0,0 0 1,0-1-1,1 1 0,-1 0 0,0 0 0,0-1 0,0 1 0,0 0 0,0-1 1,0 1-1,0 0 0,1 0 0,-1-1 0,0 1 0,0 0 0,0-1 1,0 1-1,0 0 0,0-1 0,0 1 0,-1-1 0,2-23-3805</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2:52.941"/>
    </inkml:context>
    <inkml:brush xml:id="br0">
      <inkml:brushProperty name="width" value="0.025" units="cm"/>
      <inkml:brushProperty name="height" value="0.025" units="cm"/>
    </inkml:brush>
  </inkml:definitions>
  <inkml:trace contextRef="#ctx0" brushRef="#br0">0 240 9993,'4'15'1650,"11"58"-361,3-1-1,4-1 1,3-1 0,59 118-1,-79-176-631,-4-10-501,0 1-1,0 0 0,1 0 0,-1-1 1,0 1-1,1-1 0,-1 0 0,1 1 0,0-1 1,0 0-1,4 4 0,-6-27 891,-2-9-672,-2 1 0,-1-1-1,-1 1 1,-11-30-1,2 4-207,-18-71-62,-43-178-581,74 293 343,0 5-10,0-1-1,1 1 0,0-1 1,0 1-1,1-1 0,-1 1 1,1-1-1,1 0 0,1-11 1,-2 18 107,1 0 0,-1-1 0,0 1 1,1 0-1,-1 0 0,0 0 1,1-1-1,-1 1 0,0 0 0,1 0 1,-1 0-1,0 0 0,1 0 1,-1 0-1,0 0 0,1 0 0,-1 0 1,1 0-1,-1 0 0,0 0 1,1 0-1,-1 0 0,0 0 0,1 0 1,-1 0-1,0 0 0,1 1 1,-1-1-1,0 0 0,1 0 0,-1 0 1,0 1-1,0-1 0,1 0 1,-1 0-1,0 1 0,1-1 0,-1 0 1,0 1-1,0-1 0,0 0 1,0 0-1,1 1 0,-1-1 0,0 0 1,0 1-1,0-1 0,0 1 1,0-1-1,0 0 0,0 1 0,11 19-472,-5 1 600,-1 0 0,0 0 0,-2 1 0,1 34 0,7 45 2284,-5-98-2487,3-11 171,7-13 77,-15 19-166,5-5-342,0-1-1,0 1 1,1 0 0,15-12 0,-20 18 265,-1-1 1,1 1 0,0 0-1,-1 0 1,1 0 0,0-1 0,0 2-1,0-1 1,0 0 0,0 0-1,0 1 1,0-1 0,0 1 0,0-1-1,0 1 1,0 0 0,1 0-1,-1 0 1,0 0 0,0 0 0,0 0-1,0 1 1,0-1 0,0 1-1,0 0 1,0-1 0,0 1-1,0 0 1,2 1 0,-2 1 119,0-1-1,-1 0 1,1 0-1,-1 1 1,0-1 0,0 1-1,0-1 1,0 1 0,0-1-1,0 1 1,-1 0-1,1-1 1,-1 1 0,0 0-1,0 2 1,0 50 1345,-1-37-954,-5 27 116,5-43-522,1 0-1,-1 0 0,1 0 1,-1 0-1,0 0 0,0 0 1,0-1-1,0 1 1,0 0-1,0 0 0,-1-1 1,1 1-1,-1-1 0,1 1 1,-1-1-1,1 1 0,-1-1 1,-3 2-1,4-3-178,1 0 0,-1 0 0,0 0 0,1 1 1,-1-1-1,0 0 0,1 0 0,-1 0 0,0 0 0,1-1 0,-1 1 0,0 0 0,1 0 0,-1 0 0,1 0 0,-1-1 0,0 1 0,1 0 1,-1-1-1,1 1 0,-1 0 0,1-1 0,-1 1 0,0-1 0,1 1 0,0-1 0,-1 1 0,1-1 0,-1 1 0,1-1 0,0 1 1,-1-1-1,1 0 0,0 1 0,0-1 0,-1 0 0,-6-22-8478</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6:08.304"/>
    </inkml:context>
    <inkml:brush xml:id="br0">
      <inkml:brushProperty name="width" value="0.025" units="cm"/>
      <inkml:brushProperty name="height" value="0.025" units="cm"/>
    </inkml:brush>
  </inkml:definitions>
  <inkml:trace contextRef="#ctx0" brushRef="#br0">4439 442 6694,'-57'-29'637,"-1"3"-1,-1 2 0,-76-19 1,-191-26-1522,-383-89 3564,596 130-2789,-2 5-1,0 5 0,-1 5 1,-127 3-1,143 12 29,1 5 0,0 4-1,1 5 1,1 3 0,-107 37 0,106-21 264,2 5-1,2 3 0,1 4 1,3 5-1,2 3 1,-87 72-1,88-54-178,2 3 0,4 4-1,4 4 1,4 3 0,-86 131 0,122-159-9,2 2 1,4 1 0,2 2-1,3 1 1,2 1 0,4 1-1,2 0 1,4 2 0,3 0-1,-5 128 1,13 4 74,35 309 1,-11-352 232,8-1 1,72 226-1,-61-269-79,4-1-1,6-2 1,115 190-1,-109-218-207,3-3-1,4-2 1,3-2-1,3-4 1,91 73-1,-70-74 33,3-5 0,3-3-1,3-5 1,126 55 0,-87-56 77,3-6 0,253 57 0,-181-68-5,282 17 0,214-45-290,-476-25-245,0-10 0,-2-10 0,301-84-1,-141 1-379,393-173 0,-745 273 740,295-131-295,-268 115 393,-2-4-1,112-84 0,-155 104 144,-1-2-1,-1-1 1,0 0-1,-2-1 1,0-1-1,-1-1 1,-2 0-1,23-45 1,-25 38 34,-1 0 1,-2-1-1,-1 0 1,-1 0-1,-2-1 1,0 0 0,-1-40-1,-4-81-52,-24-196 0,-57-146 871,60 391-884,-5 1-1,-4 1 1,-5 2 0,-4 1 0,-4 2-1,-5 2 1,-3 2 0,-4 3 0,-97-120-1,50 94-242,-5 4-1,-5 5 0,-183-134 0,-412-220-389,-14 86-155,591 321 537,-2 5-1,-2 5 0,-249-43 0,245 68 50,-1 7-1,-1 5 1,0 7-1,-190 24 1,156 2-8,2 7 1,1 8 0,-175 67 0,132-26-907,-385 211-1,357-148-1716,-252 199 0,113-40-4346</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2:53.333"/>
    </inkml:context>
    <inkml:brush xml:id="br0">
      <inkml:brushProperty name="width" value="0.025" units="cm"/>
      <inkml:brushProperty name="height" value="0.025" units="cm"/>
    </inkml:brush>
  </inkml:definitions>
  <inkml:trace contextRef="#ctx0" brushRef="#br0">1 183 9001,'0'0'10249,"7"-8"-9224,-3 4-908,0 0-1,-1 0 1,0 0-1,0-1 1,0 1-1,0-1 1,0 1-1,-1-1 1,0 0-1,0 0 1,-1 0-1,1-1 1,-1 1-1,0 0 1,0-1-1,-1-5 1,1 22-140,0-1 1,1 1-1,0-1 1,0 1-1,1-1 1,0 0-1,1 0 1,1 0-1,-1 0 1,1-1-1,1 1 1,0-1-1,9 10 1,-14-18 33,-1 0 1,1 0-1,0 0 1,0-1 0,0 1-1,0 0 1,0-1-1,0 1 1,0 0-1,0-1 1,0 0-1,0 1 1,0-1 0,0 1-1,0-1 1,0 0-1,1 0 1,-1 0-1,0 0 1,0 0-1,0 0 1,0 0 0,0 0-1,1 0 1,-1 0-1,0-1 1,0 1-1,0 0 1,0-1 0,0 1-1,0-1 1,0 1-1,0-1 1,0 0-1,0 1 1,0-1-1,0 0 1,0 0 0,0 1-1,-1-1 1,1 0-1,0 0 1,-1 0-1,1 0 1,-1 0-1,1 0 1,0-2 0,4-7 190,-1 1 1,0-1 0,0 0 0,2-10-1,-5 16-185,11-63 228,-11 53-226,0 1-1,2-1 1,0 1 0,0 0 0,8-18 0,-6 29-689,1 12 300,2 15 282,-7-24 127,27 84 137,-20-76-10,-4-19-20,0-20-1063,-4 29 801,2-27-3412,1-4-2926</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2:53.772"/>
    </inkml:context>
    <inkml:brush xml:id="br0">
      <inkml:brushProperty name="width" value="0.025" units="cm"/>
      <inkml:brushProperty name="height" value="0.025" units="cm"/>
    </inkml:brush>
  </inkml:definitions>
  <inkml:trace contextRef="#ctx0" brushRef="#br0">1 0 17328,'0'0'1031,"7"12"-391,78 138 2231,54 85-638,-134-228-2216,-4-4-3,0 0-1,1-1 1,0 1 0,0 0-1,0-1 1,0 0-1,0 1 1,0-1 0,1 0-1,-1 0 1,1-1-1,-1 1 1,1 0 0,0-1-1,4 2 1,-7-3-3,1 0 1,0 0 0,-1-1 0,1 1-1,-1 0 1,1-1 0,0 1 0,-1 0-1,1-1 1,-1 1 0,1-1 0,-1 1-1,1-1 1,-1 1 0,1-1 0,-1 1-1,0-1 1,1 1 0,-1-1 0,0 0 0,0 1-1,1-1 1,-1 0 0,0 1 0,0-1-1,0 0 1,0 1 0,0-1 0,0 0-1,0 1 1,0-2 0,3-28 410,-3 26-339,6-177 381,-6 180-475,0 0 0,0 0 0,0 0 0,0 0 0,0 0-1,0 0 1,0 0 0,1 0 0,-1 0 0,0 0 0,1 0 0,-1 0 0,1 0 0,-1 0 0,1 1 0,-1-1 0,1 0-1,-1 0 1,1 0 0,0 1 0,-1-1 0,2 0 0,-1 1-9,0 0 0,-1 0 0,1 0 0,0 0 0,-1 0 0,1 1-1,0-1 1,-1 0 0,1 1 0,0-1 0,-1 0 0,1 1 0,-1-1 0,1 1 0,0-1 0,-1 1 0,1-1 0,-1 1-1,0-1 1,1 1 0,0 1 0,21 39-100,11 41-1060,-33-82 1101,0 0 1,0 0-1,0 1 0,0-1 0,0 0 0,0 0 0,0 0 0,0 0 0,0 1 0,0-1 0,0 0 0,0 0 1,0 0-1,0 0 0,1 1 0,-1-1 0,0 0 0,0 0 0,0 0 0,0 0 0,0 0 0,0 0 0,0 1 0,1-1 1,-1 0-1,0 0 0,0 0 0,0 0 0,0 0 0,1 0 0,-1 0 0,0 0 0,0 0 0,0 0 0,0 0 0,1 0 1,-1 0-1,0 0 0,0 0 0,0 0 0,1 0 0,-1 0 0,0 0 0,0 0 0,0 0 0,0 0 0,1 0 0,-1 0 1,0 0-1,0 0 0,0 0 0,0 0 0,1-1 0,-1 1 0,0 0 0,0 0 0,0 0 0,0 0 0,0 0 0,0 0 1,0-1-1,1 1 0,-1 0 0,0 0 0,0 0 0,4-14-3772,-2-12-1487</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2:54.723"/>
    </inkml:context>
    <inkml:brush xml:id="br0">
      <inkml:brushProperty name="width" value="0.025" units="cm"/>
      <inkml:brushProperty name="height" value="0.025" units="cm"/>
    </inkml:brush>
  </inkml:definitions>
  <inkml:trace contextRef="#ctx0" brushRef="#br0">30 801 11147,'0'0'6342,"-3"12"-4330,-18 94-234,18-90-1340,1-1-1,1 1 1,1 0 0,0-1 0,5 30-1,-5-45-429,0-1 0,0 1 0,0-1 0,1 1-1,-1 0 1,0-1 0,0 1 0,0-1 0,1 1 0,-1 0-1,0-1 1,1 1 0,-1 0 0,0-1 0,1 1 0,-1 0 0,0-1-1,1 1 1,-1 0 0,0 0 0,1 0 0,-1-1 0,1 1-1,-1 0 1,0 0 0,1 0 0,-1 0 0,1 0 0,-1 0-1,1 0 1,-1 0 0,1 0 0,-1 0 0,1 0 0,-1 0-1,0 0 1,1 0 0,-1 0 0,1 0 0,-1 0 0,1 1-1,-1-1 1,0 0 0,1 0 0,-1 0 0,0 1 0,1-1-1,-1 0 1,1 1 0,-1-1 0,0 0 0,0 1 0,1-1 0,-1 0-1,0 1 1,0-1 0,1 1 0,-1-1 0,0 0 0,0 1-1,0-1 1,0 1 0,0-1 0,0 1 0,1-1 0,-1 0-1,0 1 1,0 0 0,16-33 407,-7-1-221,-2-1 0,5-41 0,-2 8-392,-5 50-1402,2 16 441,9 24-969,-15-21 1768,0 0 1,0 0 0,0 0 0,0-1-1,0 1 1,0 0 0,1 0 0,-1-1-1,1 1 1,-1-1 0,1 1 0,0-1-1,-1 1 1,3 0 0,-3-2 308,0-1 1,0 1 0,0 0-1,-1-1 1,1 1 0,0-1-1,-1 0 1,1 1 0,0-1-1,-1 1 1,1-1 0,-1 0-1,1 0 1,-1 1 0,1-1-1,-1 0 1,1 0 0,-1 0-1,0 1 1,1-1 0,-1 0-1,0 0 1,0-1 0,6-27 307,-5 24-320,6-48-543,-1-66 0,-6 81 2859,1 176 1574,-1-138-3794,0 0-1,0 1 1,0-1-1,0 1 0,-1-1 1,2 1-1,-1-1 1,0 1-1,0-1 1,0 1-1,0-1 1,0 1-1,0-1 1,0 1-1,1-1 1,-1 1-1,0-1 1,0 1-1,1-1 0,-1 0 1,0 1-1,1-1 1,-1 1-1,0-1 1,1 0-1,-1 1 1,1-1-1,-1 0 1,0 0-1,1 1 1,-1-1-1,1 0 1,-1 0-1,1 0 1,-1 0-1,1 1 0,-1-1 1,1 0-1,0 0 1,0-1 35,0 1 0,0 0 0,0-1 0,-1 0 0,1 1 0,0-1 0,0 1 0,0-1 0,-1 0 0,1 0 0,0 0 0,0 1 0,-1-1 0,1 0 0,-1 0 0,1 0 0,-1 0 0,1 0 0,0-2 0,6-26 287,0 0 1,-1 0 0,-2-1 0,0-38-1,-2-89-544,-3 142 201,2 55 144,6 57-1,-6-86-113,1 0-1,0 0 1,1 0 0,0 0-1,1-1 1,0 1-1,1-1 1,0 0 0,1-1-1,8 12 1,-14-19-29,1-1 0,0 0 0,0 0 0,0 0 0,0 0 1,0 0-1,0 0 0,0 0 0,0 0 0,1 0 0,-1 0 0,0 0 0,1-1 1,-1 1-1,0-1 0,1 1 0,-1-1 0,0 1 0,1-1 0,-1 0 0,1 0 1,-1 0-1,1 0 0,-1 0 0,3 0 0,-2-1 18,1 0 0,-1 0 0,0-1 0,0 1 0,0 0 0,-1-1 0,1 1 0,0-1 0,0 0 1,-1 0-1,1 1 0,-1-1 0,0 0 0,2-3 0,4-9 82,-1 1 0,0-1 1,6-25-1,-11 38-119,7-31 36,-1 0 0,-1 0 0,-2 0 0,1-51 0,-8 77-222,-4 16 20,-3 18 39,7 33-75,7-55 205,5-12 76,5-14 129,-7 1-117,0 0-1,-2 0 1,0-1-1,-2 1 0,3-39 1,-7-102 86,1 156-160,0-1-1,1 1 1,-1 0-1,-1 0 0,1 0 1,-1 0-1,1 0 0,-1 0 1,-1 0-1,1 0 1,0 0-1,-1 0 0,0 0 1,0 0-1,0 1 0,-4-6 1,6 9-13,-1 0 1,1 0-1,-1 0 1,0 0-1,1 0 0,-1 1 1,1-1-1,-1 0 1,0 0-1,1 0 1,-1 0-1,1 1 1,-1-1-1,1 0 1,-1 1-1,1-1 1,-1 0-1,1 1 1,-1-1-1,1 0 1,-1 1-1,1-1 1,0 1-1,-1-1 1,1 1-1,0-1 1,-1 1-1,1-1 1,0 1-1,-1-1 0,1 1 1,0 0-1,0-1 1,0 1-1,0-1 1,0 1-1,0 0 1,0-1-1,0 1 1,0-1-1,0 1 1,0 1-1,-5 30-119,0 21 153,3 1 0,6 68 0,-3-117-5,0 0-1,0 0 1,0 0-1,0-1 1,1 1 0,-1-1-1,1 1 1,0-1 0,1 0-1,-1 1 1,1-1-1,5 6 1,-7-9-40,0 0 0,1 0 0,-1 1 1,1-1-1,-1 0 0,1 0 0,0 0 0,-1-1 0,1 1 0,0 0 0,-1-1 0,1 1 1,0-1-1,0 1 0,0-1 0,0 0 0,0 0 0,-1 0 0,1 0 0,0 0 1,0 0-1,0-1 0,0 1 0,0 0 0,-1-1 0,1 0 0,0 1 0,0-1 1,-1 0-1,1 0 0,-1 0 0,1 0 0,0 0 0,-1 0 0,3-3 0,2-1-986,0-1 0,-1 0 0,0-1 0,0 1 0,8-14-1,4-11-6335</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2:55.052"/>
    </inkml:context>
    <inkml:brush xml:id="br0">
      <inkml:brushProperty name="width" value="0.025" units="cm"/>
      <inkml:brushProperty name="height" value="0.025" units="cm"/>
    </inkml:brush>
  </inkml:definitions>
  <inkml:trace contextRef="#ctx0" brushRef="#br0">36 0 11883,'0'0'10165,"-6"10"-9237,0-2-766,3-6-127,1 1 1,0 0-1,0 0 1,0 0-1,0 0 1,0 0-1,1 0 1,-1 0-1,1 1 1,0-1-1,0 0 1,0 1-1,0-1 1,0 6-1,2-9-42,-1 1 0,1 0 0,-1-1 0,1 1 0,-1-1 0,1 1 0,-1 0 0,1-1 0,0 1 0,-1-1 0,1 1 0,0-1 0,-1 0 0,1 1 0,0-1 0,0 0 0,0 0 0,-1 1 0,1-1 0,0 0 0,0 0 0,0 0 0,-1 0 0,1 0 0,0 0 0,0 0 0,0 0 0,-1 0 0,1 0 0,0-1 0,0 1 0,0 0 0,-1-1 0,1 1 0,0 0 0,-1-1 0,2 0 0,32-12-538,-31 11 551,0 0 1,0 0-1,0 0 1,0 1-1,0 0 1,0 0-1,1 0 1,5-2-1,-8 4 5,-1-1 0,1 0-1,0 0 1,0 0 0,0 0-1,-1 1 1,1-1 0,0 0-1,0 1 1,-1-1 0,1 0 0,0 1-1,0-1 1,-1 1 0,1-1-1,-1 1 1,1-1 0,0 1-1,-1 0 1,1-1 0,-1 1-1,1 0 1,-1 0 0,0-1-1,1 1 1,-1 0 0,0 0 0,0-1-1,1 1 1,-1 0 0,0 0-1,0 0 1,0-1 0,0 1-1,0 0 1,0 0 0,0 0-1,0 1 1,0 11 138,1-1 1,-2 1-1,0 0 1,0 0-1,-1-1 0,-7 24 1,6-29-393,1 0 1,-1 0-1,-1 0 1,1 0-1,-1-1 1,0 0-1,-1 0 1,0 0 0,0 0-1,0 0 1,0-1-1,-1 0 1,-7 5-1,-17 7-6617</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2:55.490"/>
    </inkml:context>
    <inkml:brush xml:id="br0">
      <inkml:brushProperty name="width" value="0.025" units="cm"/>
      <inkml:brushProperty name="height" value="0.025" units="cm"/>
    </inkml:brush>
  </inkml:definitions>
  <inkml:trace contextRef="#ctx0" brushRef="#br0">1 246 10570,'0'0'16656,"33"-62"-16464,-10 37-128,2-3-32,3 1-32,-3 0-897,0 0-1345,-9 3-2851,-5-1-5797</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2:56.527"/>
    </inkml:context>
    <inkml:brush xml:id="br0">
      <inkml:brushProperty name="width" value="0.025" units="cm"/>
      <inkml:brushProperty name="height" value="0.025" units="cm"/>
    </inkml:brush>
  </inkml:definitions>
  <inkml:trace contextRef="#ctx0" brushRef="#br0">0 255 7976,'0'0'10879,"9"10"-10890,65 88 1682,111 193 0,-184-290-1511,-2-3-22,-1-1-1,1 0 1,-1 1 0,0-1-1,0 1 1,0-1-1,0 1 1,0 0-1,-1 0 1,-3-2-1,1-1-43,-12-11-44,-3-4-212,0 1 0,-1 1-1,-1 0 1,-1 2 0,-25-14 0,38 28-210,14 9 39,12 9-25,-14-15 353,1 1-1,0-1 0,0 0 0,0 1 0,0-1 0,0-1 0,0 1 0,0 0 0,0-1 0,0 1 0,0-1 0,1 0 1,-1 0-1,0 0 0,0-1 0,0 1 0,0-1 0,0 0 0,4-1 0,-3 0 40,1 0 0,-1-1 0,0 1 0,-1-1 0,1 0 0,0 0 0,-1-1 0,0 1 0,1-1-1,-2 1 1,5-8 0,2-4 152,-1 0 0,-1-1 0,-1 0 0,0 0 0,-1-1 0,3-17 0,-3 8 97,-1 0-1,-1 0 0,-1 0 0,-3-38 0,1 53-266,-1 1 0,-1-1 0,0 1 0,0 0 0,-1 0 0,0 0 0,-1 0 0,0 0-1,-1 0 1,0 1 0,0 0 0,-1 0 0,-12-15 0,17 23-32,0-1 1,-1 1 0,1 0-1,0-1 1,-1 1-1,1 0 1,-1 0-1,1 0 1,-1 0 0,0 0-1,1 0 1,-1 0-1,0 0 1,0 1 0,0-1-1,1 1 1,-1 0-1,-3-1 1,4 1-2,0 1 0,0-1 1,0 1-1,0-1 0,0 1 0,0-1 1,0 1-1,0 0 0,1-1 0,-1 1 1,0 0-1,0 0 0,1-1 1,-1 1-1,0 0 0,1 0 0,-1 0 1,1 0-1,-1 0 0,1 0 0,0 0 1,-1 0-1,1 1 0,-3 10-60,1-1 0,1 0 1,0 1-1,1 16 0,0-26 88,-1 23-21,2-1 0,0 0 0,2 0 0,0 0 0,2 0 0,0 0 0,15 36 0,-19-58-9,-1 0 1,1 0-1,0 0 1,0 0-1,0 0 0,0-1 1,1 1-1,-1 0 0,0-1 1,1 1-1,-1-1 1,1 1-1,-1-1 0,1 0 1,0 0-1,0 0 0,-1 0 1,4 1-1,-4-2 25,1 1-1,0-1 0,-1 0 1,1 0-1,-1 0 1,1-1-1,-1 1 0,1 0 1,0-1-1,-1 1 1,1-1-1,-1 1 1,1-1-1,-1 0 0,0 1 1,1-1-1,-1 0 1,2-2-1,7-6 91,0-1 0,-2 0 0,1 0 0,12-21 0,1 1-288,-21 28 143,1 0 0,0 0 0,0 0 0,0 0 0,0 0 0,0 1 0,0-1-1,1 1 1,-1-1 0,0 1 0,1 0 0,-1 0 0,1 0 0,-1 0 0,1 0-1,4 0 1,-5 1 42,0 0 0,0 1 0,0-1 0,-1 0 0,1 1 0,0 0 0,0-1 0,-1 1 0,1 0-1,0 0 1,-1 0 0,1 0 0,-1 0 0,1 0 0,-1 0 0,0 1 0,1-1 0,1 3 0,4 8-18,1 0 1,-2 1-1,0 0 0,0 0 1,4 18-1,5 9-1014,-13-57-6451,-6-5 1191</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2:56.871"/>
    </inkml:context>
    <inkml:brush xml:id="br0">
      <inkml:brushProperty name="width" value="0.025" units="cm"/>
      <inkml:brushProperty name="height" value="0.025" units="cm"/>
    </inkml:brush>
  </inkml:definitions>
  <inkml:trace contextRef="#ctx0" brushRef="#br0">2 228 13453,'0'0'6475,"8"-2"-5514,-5 1-853,0 0-1,0 0 1,0 0 0,0 0-1,0-1 1,0 0 0,0 1-1,0-1 1,-1 0 0,1 0-1,-1 0 1,1-1 0,-1 1-1,0-1 1,3-4 0,-1 1 48,-1-1 0,-1 1 0,1 0 1,-1-1-1,0 0 0,0 1 0,-1-1 0,1-10 0,-1 7-7,1-4 33,-1 0 0,-1 0-1,0-15 1,0 27-166,0 1 0,0-1 0,0 0 0,0 1 1,0-1-1,-1 0 0,1 1 0,0-1 0,-1 1 0,1-1 1,-1 0-1,0 1 0,1-1 0,-1 1 0,0 0 0,0-1 1,0 1-1,0 0 0,0-1 0,0 1 0,0 0 0,-1 0 1,1 0-1,0 0 0,0 0 0,-1 0 0,1 0 0,-1 1 1,1-1-1,-1 0 0,1 1 0,-1-1 0,0 1 0,1 0 1,-3-1-1,2 2-28,0 0 0,0 0 0,-1 0 0,1 0 0,0 0 0,0 0 0,0 0 0,0 1 0,1-1 0,-1 1 0,0-1 0,0 1 0,1 0 0,-1 0 1,1 0-1,0-1 0,0 2 0,-1-1 0,1 0 0,0 0 0,1 0 0,-1 0 0,0 1 0,1-1 0,-1 0 0,1 0 0,0 1 0,-1 3 0,-4 72-158,5-77 169,0 19-35,-1 0 9,2 0 0,4 32 0,-4-47 10,0 1 1,0-1 0,1 0-1,0 0 1,0 0-1,0 0 1,0 0 0,1 0-1,0-1 1,0 1-1,0-1 1,0 0 0,1 0-1,6 6 1,-8-9-86,0 1-1,-1-1 1,1 0 0,0 0-1,0 0 1,0 0 0,0 0-1,0-1 1,0 1 0,0 0-1,0-1 1,0 0 0,0 1-1,0-1 1,1 0 0,-1 0-1,0 0 1,0 0 0,0-1-1,0 1 1,0 0 0,0-1-1,0 0 1,0 1 0,0-1-1,0 0 1,0 0 0,0 0-1,0 0 1,-1 0 0,1-1-1,0 1 1,-1 0 0,3-4-1,2-1-961,0-1 0,-1 0-1,0 0 1,0 0-1,-1-1 1,0 1 0,4-10-1,7-27-8934</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2:57.659"/>
    </inkml:context>
    <inkml:brush xml:id="br0">
      <inkml:brushProperty name="width" value="0.025" units="cm"/>
      <inkml:brushProperty name="height" value="0.025" units="cm"/>
    </inkml:brush>
  </inkml:definitions>
  <inkml:trace contextRef="#ctx0" brushRef="#br0">0 500 6694,'0'0'6732,"1"-8"-4436,2-29-829,-3 35-1296,0 1 1,0-1-1,0 0 0,0 1 0,1-1 1,-1 0-1,0 1 0,1-1 0,-1 1 1,1-1-1,0 1 0,0-1 0,-1 1 0,1-1 1,0 1-1,0 0 0,0-1 0,0 1 1,1 0-1,-1 0 0,0 0 0,0 0 1,1 0-1,-1 0 0,1 0 0,1-1 1,-1 3-156,-1 0-1,1-1 1,-1 1 0,0 0 0,1 0 0,-1 0 0,0-1 0,0 2-1,1-1 1,-1 0 0,0 0 0,0 0 0,0 0 0,0 1 0,-1-1 0,1 0-1,0 1 1,0-1 0,-1 1 0,1-1 0,-1 1 0,1 1 0,13 43 226,-12-36-155,22 80 276,-20-126 1430,-3 0-1575,0 8-176,-1-1 0,-2 1 0,0-1 0,-13-54-1,17 106-1335,3 13 1081,-4-35 212,-1 0-1,1 0 1,-1 0-1,1 0 1,0 0 0,0 0-1,-1 0 1,1 0-1,0-1 1,0 1 0,0 0-1,0 0 1,0-1-1,0 1 1,0-1 0,0 1-1,0-1 1,0 1-1,0-1 1,0 0 0,1 1-1,-1-1 1,0 0-1,0 0 1,0 0 0,1 0-1,-1 0 1,2 0-1,0-1 71,-1 0-1,1-1 1,-1 1 0,1 0-1,-1-1 1,0 1-1,0-1 1,1 0 0,-1 0-1,0 0 1,-1 0-1,1 0 1,0 0-1,-1 0 1,1-1 0,-1 1-1,1 0 1,-1-1-1,0 0 1,0 1 0,0-1-1,-1 1 1,1-4-1,16-69 690,-17 74-743,10-109 465,-9 84-644,0 22-105,-1 7-163,7 94 317,-6-91 99,0 1 0,0 0 0,1 0-1,0 0 1,0-1 0,0 1 0,1-1-1,0 0 1,1 0 0,-1 0 0,8 10 0,-10-15 21,0-1 0,0 1 1,0 0-1,-1-1 0,1 1 1,0-1-1,0 1 0,0-1 1,0 1-1,0-1 0,0 1 1,0-1-1,1 0 0,-1 0 0,0 1 1,0-1-1,0 0 0,0 0 1,0 0-1,0 0 0,0-1 1,0 1-1,0 0 0,1 0 1,-1-1-1,0 1 0,0 0 1,0-1-1,0 1 0,0-1 1,0 1-1,-1-1 0,1 0 1,0 1-1,0-1 0,0 0 1,0 0-1,-1 0 0,1 1 1,0-1-1,-1 0 0,1 0 1,-1 0-1,1 0 0,-1 0 1,1 0-1,-1-2 0,23-54 554,-22 52-557,12-34-22,-3-2 0,-1 1 0,7-83 0,-17 154-340,2 51-2,0-76 394,0 1-1,0-1 1,0 0 0,1 0-1,0 1 1,0-2 0,0 1 0,1 0-1,0 0 1,4 6 0,-6-11-14,-1 0 1,1-1-1,0 1 1,-1 0 0,1 0-1,0 0 1,0-1 0,0 1-1,0 0 1,0-1-1,0 1 1,0-1 0,0 1-1,0-1 1,0 0 0,0 1-1,0-1 1,0 0-1,0 0 1,0 0 0,1 0-1,-1 0 1,0 0 0,0 0-1,0 0 1,0 0-1,0 0 1,0-1 0,0 1-1,0 0 1,0-1 0,0 1-1,0-1 1,0 1-1,0-1 1,0 1 0,0-1-1,0 0 1,0 1-1,0-1 1,0 0 0,-1 0-1,1 0 1,0 0 0,-1 0-1,2-1 1,30-51 645,-29 47-687,10-16 63,-7 12-31,0 0 0,-1-1-1,0 1 1,0-1 0,-2 0-1,4-14 1,-7 24-58,0 1 1,-1-1-1,1 0 0,-1 1 0,1-1 1,-1 1-1,1-1 0,-1 1 0,1-1 1,-1 0-1,1 1 0,-1 0 0,0-1 1,1 1-1,-1-1 0,0 1 1,1 0-1,-1-1 0,0 1 0,0 0 1,1 0-1,-1 0 0,0 0 0,0 0 1,0 0-1,1 0 0,-1 0 0,0 0 1,0 0-1,-1 0 0,-35 0-3289,27 1 863,-19-1-4828</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2:57.990"/>
    </inkml:context>
    <inkml:brush xml:id="br0">
      <inkml:brushProperty name="width" value="0.025" units="cm"/>
      <inkml:brushProperty name="height" value="0.025" units="cm"/>
    </inkml:brush>
  </inkml:definitions>
  <inkml:trace contextRef="#ctx0" brushRef="#br0">1 1 19410,'0'0'8072</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2:58.721"/>
    </inkml:context>
    <inkml:brush xml:id="br0">
      <inkml:brushProperty name="width" value="0.025" units="cm"/>
      <inkml:brushProperty name="height" value="0.025" units="cm"/>
    </inkml:brush>
  </inkml:definitions>
  <inkml:trace contextRef="#ctx0" brushRef="#br0">11 22 10890,'0'0'5392,"-2"11"-4677,2-7-675,-3 15 258,0 1 0,1 26 0,1-41-190,1 0 0,0-1-1,1 1 1,-1 0 0,1 0-1,0 0 1,0-1 0,0 1-1,1 0 1,0-1 0,0 1-1,0-1 1,0 0 0,1 0-1,-1 1 1,1-2 0,5 7-1,-7-9-50,0-1 0,-1 0 0,1 1-1,0-1 1,0 1 0,-1-1-1,1 0 1,0 0 0,0 1-1,-1-1 1,1 0 0,0 0-1,0 0 1,0 0 0,-1 0 0,1 0-1,0 0 1,0 0 0,0 0-1,-1 0 1,1 0 0,0-1-1,0 1 1,-1 0 0,1-1-1,0 1 1,0 0 0,-1-1-1,1 1 1,0-1 0,-1 1 0,1-1-1,-1 1 1,1-1 0,-1 0-1,1 1 1,-1-1 0,1 1-1,-1-1 1,1 0 0,-1 0-1,0 1 1,1-1 0,-1 0 0,0 0-1,0 1 1,0-1 0,1 0-1,-1-1 1,9-41 1870,-7 30-1488,-1 1-1,0-1 0,-1 0 0,0 1 1,-4-20-1,4 29-508,-1 0 1,1 1-1,-1-1 0,0 1 1,1-1-1,-1 0 0,0 1 1,-1 0-1,1-1 0,0 1 1,-1 0-1,1 0 0,-1-1 1,0 1-1,0 0 0,0 1 1,0-1-1,0 0 0,0 0 1,0 1-1,0 0 1,-1-1-1,1 1 0,-1 0 1,1 0-1,-1 0 0,1 0 1,-1 1-1,0-1 0,1 1 1,-1-1-1,-3 1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24:05.463"/>
    </inkml:context>
    <inkml:brush xml:id="br0">
      <inkml:brushProperty name="width" value="0.05" units="cm"/>
      <inkml:brushProperty name="height" value="0.05" units="cm"/>
    </inkml:brush>
  </inkml:definitions>
  <inkml:trace contextRef="#ctx0" brushRef="#br0">3622 23 6433,'-154'-15'1451,"0"8"0,-226 17 0,251 2-954,-491 40 467,518-45-1011,-1 4 1,1 5 0,1 4 0,-192 65 0,167-33 158,-139 79 0,-108 88 360,295-171-289,3 4 0,1 2 1,-84 83-1,128-107-135,2 1 1,1 1-1,1 1 1,2 1-1,1 1 1,2 1-1,2 1 1,1 1-1,-19 60 1,19-31-73,-16 129 1,13 71-106,13-101 71,8 1 0,7-1 1,49 290-1,-35-354 39,5-1 0,4 0 0,4-3 0,5-1 0,4-1 0,3-3 0,71 103 0,-70-129-27,3-2 0,3-3 0,2-2 1,3-2-1,3-3 0,2-3 0,2-3 1,116 68-1,-87-68-137,2-4 0,2-4-1,135 37 1,321 56-1000,-285-75 666,-17 1 203,433 93 321,-487-119 136,301 14 0,-277-47-82,397-49 0,212-109 5,-699 125-66,-2-5 0,231-101 0,-297 107-34,-1-3 1,-2-2 0,-2-3-1,-2-2 1,-1-3 0,-2-3 0,60-66-1,-70 62-4,-2-2 0,-2-2-1,-2-2 1,-3-1 0,52-122-1,-70 136 194,-2 0 0,-2 0 0,-2-2 0,-2 1 0,-2-1 0,-2-1-1,-2 1 1,-2 0 0,-8-78 0,-14-1 379,-5 1 0,-46-131 0,40 165-395,-4 2 1,-72-130 0,-127-150 40,38 123-132,-16 14-17,175 191-24,-80-80-9,-5 5 1,-5 6-1,-4 6 0,-245-146 0,262 188-49,-1 4 1,-4 6-1,-1 5 1,-2 5-1,-196-37 1,156 50-76,0 8 1,-1 7-1,-323 16 0,186 23 48</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3:04.541"/>
    </inkml:context>
    <inkml:brush xml:id="br0">
      <inkml:brushProperty name="width" value="0.025" units="cm"/>
      <inkml:brushProperty name="height" value="0.025" units="cm"/>
    </inkml:brush>
  </inkml:definitions>
  <inkml:trace contextRef="#ctx0" brushRef="#br0">8 1 3267,'0'0'10394,"-2"3"-10592,1 0 273,0 1-1,0-1 0,0 1 0,0-1 1,1 1-1,0-1 0,0 1 0,-1-1 0,2 1 1,-1-1-1,0 1 0,1-1 0,0 1 1,0-1-1,2 6 0,2 11 212,13 88 644,7 138 0,-13 115-741,-9-188-103,31 1813-476,-35-1784 406,25 582-16,-22-761 7,-2-15-1,1 0 0,0-1 0,0 1 0,0 0 0,1 0 0,6 13 0,-14-81-594,2 37-1195,0 0-1799</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3:10.657"/>
    </inkml:context>
    <inkml:brush xml:id="br0">
      <inkml:brushProperty name="width" value="0.025" units="cm"/>
      <inkml:brushProperty name="height" value="0.025" units="cm"/>
    </inkml:brush>
  </inkml:definitions>
  <inkml:trace contextRef="#ctx0" brushRef="#br0">7 167 7175,'0'0'8338,"-7"-4"-7804,64 3 918,269 28-693,-35-1-573,-74-26 500,226-29 0,1586-74-232,-965 60-394,-219 3 10,-2 56-35,-730-7-27,351 18 117,-347-25-66,226-29 0,-307 22-42,9-3-28,0 2 0,80 1 0,-123 5-8,1 1-1,-1-1 1,0 1-1,0 0 1,0 0 0,0 0-1,0 0 1,0 0-1,0 0 1,0 0-1,3 3 1,2 8-1574,-13 1-3510,-5-11-2937</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3:15.612"/>
    </inkml:context>
    <inkml:brush xml:id="br0">
      <inkml:brushProperty name="width" value="0.025" units="cm"/>
      <inkml:brushProperty name="height" value="0.025" units="cm"/>
    </inkml:brush>
  </inkml:definitions>
  <inkml:trace contextRef="#ctx0" brushRef="#br0">1 73 16400,'2'-8'1067,"-2"3"-1058,8-30 1089,-7 33-1026,-1 1 0,1 0 0,-1-1 0,1 1-1,0 0 1,-1-1 0,1 1 0,0 0 0,0 0 0,0 0 0,0 0 0,0 0 0,0 0-1,0 0 1,0 0 0,1 0 0,-1 0 0,0 1 0,0-1 0,1 0 0,-1 1 0,0-1-1,1 1 1,1-1 0,-1 1-71,-1 1 0,0-1 0,0 0 0,1 0 1,-1 1-1,0-1 0,0 1 0,0-1 0,1 1 0,-1-1 0,0 1 0,0 0 0,0 0 0,0-1 0,0 1 0,0 0 0,0 0 0,-1 0 0,1 0 0,0 0 0,0 0 0,-1 0 1,1 1-1,0 1 0,13 33 628,-12-30-505,17 65 979,-15-50-968,1-1 0,0 0-1,2 0 1,0 0-1,20 35 1,-26-54-130,0 0 1,-1 0-1,1 1 0,0-1 1,0 0-1,0 0 1,0 0-1,0-1 0,0 1 1,0 0-1,0 0 1,0 0-1,0-1 1,0 1-1,0 0 0,0-1 1,1 1-1,-1-1 1,0 0-1,1 1 0,-1-1 1,0 0-1,0 0 1,1 0-1,-1 0 0,0 0 1,3 0-1,-2-1 19,1 0 0,-1 0 0,0 0 0,1-1 0,-1 1 0,0-1 0,0 0 0,0 1 0,0-1 0,0 0 0,0 0 0,2-4 1,6-7 103,-2-1 0,0 0 0,9-21 0,-16 33-122,7-17-2,0 0 0,-2-1 0,0 0 0,-1 0 0,-1-1 0,-1 1 0,1-28 0,-7 113-682,1-46 683,0 0 0,1 1 0,2-1-1,-1 1 1,2-1 0,1 0-1,0 0 1,8 24 0,-9-40-31,0 1 1,0-1-1,0 0 1,0 0-1,0 0 1,1 0-1,0 0 1,-1 0-1,1-1 1,6 5-1,13-1-2192,-21-6 1852,1-1 1,-1 1-1,0-1 1,1 1-1,-1 0 1,0-1-1,0 0 1,1 1-1,-1-1 1,0 0-1,0 0 1,0 0-1,0 0 1,0 0 0,0 0-1,1-1 1,14-26-11193</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3:13.006"/>
    </inkml:context>
    <inkml:brush xml:id="br0">
      <inkml:brushProperty name="width" value="0.025" units="cm"/>
      <inkml:brushProperty name="height" value="0.025" units="cm"/>
    </inkml:brush>
  </inkml:definitions>
  <inkml:trace contextRef="#ctx0" brushRef="#br0">0 114 9449,'0'0'10533,"7"12"-10357,23 42 159,-12-18-98,2-1 0,47 63 0,-67-97-212,0-1-1,0 1 1,1-1-1,-1 1 1,1-1-1,-1 0 1,0 1-1,1-1 1,-1 1-1,1-1 1,-1 0 0,1 1-1,-1-1 1,1 0-1,-1 1 1,1-1-1,0 0 1,-1 0-1,1 0 1,-1 0-1,1 0 1,0 1-1,-1-1 1,1 0 0,-1 0-1,1 0 1,0 0-1,-1-1 1,1 1-1,-1 0 1,1 0-1,0 0 1,10-20 1157,-4-39 635,-6 49-1788,2-106 373,-3 72-227,7-59 1,-2 100-400,2 9-7,4 11-93,28 68 380,31 59 85,-70-143-153,0-1 0,0 1 0,0-1 0,0 1 0,0-1 0,1 1 0,-1-1 0,0 1 1,0-1-1,1 1 0,-1-1 0,0 1 0,1-1 0,-1 1 0,0-1 0,1 0 0,-1 1 0,0-1 0,1 1 0,-1-1 0,1 0 0,-1 0 0,1 1 0,-1-1 0,1 0 0,-1 0 0,1 0 0,-1 1 0,1-1 0,-1 0 0,1 0 0,-1 0 0,1 0 0,0 0 1,-1 0-1,1 0 0,0 0 0,7-22-1637,-5-36-5851,-3 57 6843,0-35-8659</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3:13.643"/>
    </inkml:context>
    <inkml:brush xml:id="br0">
      <inkml:brushProperty name="width" value="0.025" units="cm"/>
      <inkml:brushProperty name="height" value="0.025" units="cm"/>
    </inkml:brush>
  </inkml:definitions>
  <inkml:trace contextRef="#ctx0" brushRef="#br0">0 359 15855,'0'0'2354,"10"3"-1772,-10-3-579,2 1 50,0 0 0,0 0 0,0 0 0,0 0 0,0-1 0,0 1 0,0-1 0,0 0 0,0 1 0,0-1 0,0 0 0,0 0 0,0 0 0,0 0 0,0-1 0,0 1 0,0 0 0,0-1 0,0 0 0,0 1-1,0-1 1,0 0 0,0 0 0,0 0 0,-1 0 0,1 0 0,0 0 0,-1-1 0,1 1 0,-1-1 0,1 1 0,-1-1 0,0 1 0,0-1 0,0 0 0,1 0 0,-2 1 0,1-1 0,0 0 0,0 0 0,-1 0-1,1 0 1,-1 0 0,1-3 0,3-8 466,-1-1 0,-1 0 1,2-24-1,-4 35-406,1 0 0,-1-1 1,0 1-1,0 0 0,0-1 1,-1 1-1,1 0 0,-1-1 1,0 1-1,1 0 0,-2 0 1,1 0-1,0 0 0,-1 0 1,1 0-1,-1 0 0,0 0 1,0 1-1,0-1 0,0 0 1,-3-1-1,5 3-109,-1 1 0,0 0 1,0-1-1,1 1 0,-1 0 0,0 0 0,0 0 1,0 0-1,0-1 0,1 1 0,-1 0 0,0 1 1,0-1-1,0 0 0,0 0 0,1 0 0,-1 0 1,0 1-1,0-1 0,0 0 0,1 1 0,-1-1 1,0 0-1,1 1 0,-1-1 0,0 1 0,1-1 1,-1 1-1,0 0 0,1-1 0,-1 1 0,1-1 1,-1 1-1,1 0 0,0 0 0,-1-1 0,1 1 1,0 0-1,-1 0 0,1-1 0,0 1 0,0 0 1,0 0-1,-1 0 0,1 0 0,0 1 0,-6 46-302,6-44 303,-2 33-67,3 51 0,0-77 55,0-1 0,1 1 1,0-1-1,0 1 0,1-1 0,1 0 0,0 0 0,0 0 1,9 13-1,-12-20 1,1-1-1,0 1 1,-1-1 0,1 0 0,0 0 0,0 0 0,1 0 0,-1 0-1,0 0 1,1-1 0,-1 1 0,6 1 0,-7-2 7,1-1 1,-1 0-1,1 1 0,-1-1 1,1 0-1,-1 0 1,1 0-1,-1 0 1,1 0-1,0 0 0,-1-1 1,1 1-1,-1 0 1,1-1-1,-1 1 0,0-1 1,3-1-1,0-1 20,0 0 0,-1 0-1,0 0 1,0 0 0,0-1 0,0 0-1,0 1 1,0-1 0,-1 0-1,0 0 1,0 0 0,0 0 0,-1-1-1,2-4 1,3-13 113,0-1-1,-2 0 1,-1 0-1,1-40 1,-4 48-52,-1-1 1,0 1-1,-1 0 0,-1 0 1,0 0-1,-1 0 1,-1 1-1,-7-17 0,12 30-86,0 1 0,0 0 0,0 0 0,0 0 0,0-1 0,0 1 0,0 0 0,0 0 0,0-1 0,0 1 0,0 0 0,0 0 0,0 0 0,0-1 0,0 1 0,0 0-1,0 0 1,0 0 0,0-1 0,0 1 0,-1 0 0,1 0 0,0 0 0,0-1 0,0 1 0,0 0 0,0 0 0,-1 0 0,1 0 0,0 0 0,0-1 0,0 1 0,0 0 0,-1 0 0,1 0-1,0 0 1,0 0 0,0 0 0,-1 0 0,1 0 0,0 0 0,0 0 0,-1 0 0,1 0 0,0 0 0,0 0 0,0 0 0,-1 0 0,1 0 0,0 0 0,0 0 0,0 0 0,-1 0 0,1 0 0,0 0-1,0 0 1,0 0 0,-1 0 0,1 1 0,0-1 0,0 0 0,0 0 0,-1 0 0,-2 22-235,5 34 70,0-40 159,0 1 0,1-1 0,1 0-1,0 0 1,2-1 0,-1 1 0,2-1 0,0 0 0,10 13 0,-17-26 10,1-1 0,-1 0 1,1 1-1,0-1 0,0 0 0,0 0 1,-1 0-1,1 1 0,0-1 1,1 0-1,-1 0 0,0-1 1,0 1-1,0 0 0,1 0 1,-1 0-1,0-1 0,0 1 1,1-1-1,-1 1 0,1-1 0,-1 0 1,1 1-1,-1-1 0,0 0 1,1 0-1,-1 0 0,1 0 1,-1 0-1,1 0 0,-1 0 1,1-1-1,-1 1 0,0-1 0,1 1 1,-1-1-1,1 1 0,-1-1 1,0 0-1,0 1 0,1-1 1,-1 0-1,0 0 0,0 0 1,0 0-1,0 0 0,1-2 1,3-3 53,0-1 0,-1 0 0,0 0 1,0 0-1,-1-1 0,5-15 1,2-15 76,-2-1 1,-2 0 0,-1 0-1,-3 0 1,-3-70 0,-2 78-177,-1 39-295,-1 49 15,5-37 305,1 0 1,1 0-1,0 0 0,2 0 1,0-1-1,2 1 1,0-1-1,14 31 1,-19-49 25,0 1 0,-1 0 0,1-1 1,0 1-1,0-1 0,-1 1 0,1-1 1,1 1-1,-1-1 0,0 1 0,0-1 1,0 0-1,1 0 0,-1 0 0,0 0 1,1 0-1,-1 0 0,1 0 0,0 0 1,-1-1-1,1 1 0,0 0 0,-1-1 1,1 1-1,0-1 0,-1 0 0,1 0 1,0 0-1,0 0 0,-1 0 0,1 0 1,0 0-1,0 0 0,-1-1 0,1 1 1,0 0-1,0-1 0,-1 0 0,1 1 1,-1-1-1,1 0 0,-1 0 0,1 0 1,2-2-1,0-1-406,0 0 1,1-1-1,-2 1 1,1-1 0,0 0-1,-1 0 1,0 0-1,0 0 1,-1-1 0,1 1-1,-1-1 1,2-6-1,-1-12-6684,-3 2-4788</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3:14.020"/>
    </inkml:context>
    <inkml:brush xml:id="br0">
      <inkml:brushProperty name="width" value="0.025" units="cm"/>
      <inkml:brushProperty name="height" value="0.025" units="cm"/>
    </inkml:brush>
  </inkml:definitions>
  <inkml:trace contextRef="#ctx0" brushRef="#br0">1 276 16400,'0'0'2370,"8"-2"-1292,-1 1-882,-1-1-1,1-1 1,-1 1-1,0-1 1,0 0-1,0 0 1,0-1 0,0 0-1,-1 0 1,1 0-1,-1-1 1,-1 0-1,1 0 1,0 0-1,-1 0 1,0-1 0,0 1-1,2-7 1,0 1-6,0 0 0,-1-1-1,0 1 1,-1-1 0,0 0 0,-1 0 0,0 0 0,-1-1 0,-1 1 0,0-1 0,0-15 0,-2 27-173,1-1 0,0 0 0,-1 1 1,1-1-1,-1 0 0,0 1 0,1-1 0,-1 1 0,0-1 0,0 1 0,0 0 0,0-1 0,0 1 1,0 0-1,-1 0 0,1 0 0,0 0 0,0 0 0,-1 0 0,1 0 0,-1 0 0,1 0 0,-1 1 1,1-1-1,-1 0 0,0 1 0,1-1 0,-1 1 0,1 0 0,-1 0 0,0 0 0,1 0 1,-1 0-1,0 0 0,0 0 0,1 0 0,-1 0 0,1 1 0,-1-1 0,0 1 0,1-1 0,-1 1 1,1 0-1,-1 0 0,1-1 0,-1 1 0,1 0 0,0 0 0,-1 1 0,1-1 0,0 0 0,0 0 1,-2 3-1,-3 5-57,0 0 1,1 1-1,0-1 0,0 1 1,1 1-1,0-1 1,1 1-1,-4 20 1,4-14 10,1 0 0,1-1 0,0 1 1,1 0-1,3 21 0,-2-35 30,-1 0 0,1 0 0,0 0 0,0 0 0,0 0-1,1-1 1,-1 1 0,1 0 0,-1-1 0,1 1 0,0-1 0,0 0 0,0 1-1,0-1 1,1 0 0,-1 0 0,1 0 0,-1-1 0,1 1 0,-1 0-1,1-1 1,0 0 0,0 0 0,0 0 0,-1 0 0,1 0 0,0 0 0,0-1-1,1 1 1,-1-1 0,0 0 0,0 0 0,4-1 0,3 1-42,0-1 0,0 0 0,0-1 0,0 0 0,-1 0 1,1-1-1,-1 0 0,1-1 0,8-5 0,-2-1-778,0-1 0,-1 0 0,-1-1 0,14-14 1,10-14-5733</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3:15.158"/>
    </inkml:context>
    <inkml:brush xml:id="br0">
      <inkml:brushProperty name="width" value="0.025" units="cm"/>
      <inkml:brushProperty name="height" value="0.025" units="cm"/>
    </inkml:brush>
  </inkml:definitions>
  <inkml:trace contextRef="#ctx0" brushRef="#br0">1 69 18065,'2'19'66,"0"0"1,1-1-1,1 1 0,1-1 1,1 1-1,0-1 0,2-1 0,0 0 1,1 0-1,0 0 0,23 29 1,-28-41-58,0-1 0,1 1 0,-1-1 0,1 0 0,9 6 0,-13-9-46,0 0 1,0 0 0,0-1 0,0 1 0,0 0 0,0-1 0,1 1 0,-1-1 0,0 0 0,0 1 0,0-1-1,1 0 1,-1 0 0,0 0 0,0 0 0,1 0 0,-1 0 0,0 0 0,0 0 0,1 0 0,-1 0 0,0-1 0,0 1-1,1-1 1,-1 1 0,0-1 0,0 1 0,0-1 0,0 0 0,0 1 0,0-1 0,0 0 0,0 0 0,0 0-1,0 0 1,1-1 0,1-4-69,0 0 0,0 0 0,-1 0 1,0 0-1,0-1 0,0 1 0,-1 0 0,1-1 0,-1-8 0,0-67-1104,-1 54 499,0 13 573,0 0 0,-1 0 0,-1 0 0,0 1 0,-1-1 0,0 1 0,-2-1 0,-9-22 0,9 34 1905,4 15-1362,6 20-183,-1-14-106,1 0 0,1 0-1,1-1 1,1 0 0,0 0 0,1-1 0,1 0 0,20 26 0,-29-41-208,0 1 0,0-1 0,1 0 1,-1 0-1,0 0 0,1 0 0,-1 0 1,1 0-1,-1 0 0,1 0 0,-1-1 1,1 1-1,-1-1 0,1 1 0,0-1 1,-1 1-1,1-1 0,0 0 0,0 0 1,-1 0-1,1 0 0,0 0 0,-1 0 1,1-1-1,0 1 0,-1 0 0,1-1 1,0 1-1,-1-1 0,1 0 0,-1 1 1,1-1-1,-1 0 0,1 0 0,-1 0 1,2-1-1,11-30-5627</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3:16.748"/>
    </inkml:context>
    <inkml:brush xml:id="br0">
      <inkml:brushProperty name="width" value="0.025" units="cm"/>
      <inkml:brushProperty name="height" value="0.025" units="cm"/>
    </inkml:brush>
  </inkml:definitions>
  <inkml:trace contextRef="#ctx0" brushRef="#br0">5 147 8264,'-1'-10'5605,"0"-2"-5115,-2-25 4083,4 33-2765,3 25-1814,73 412 930,-76-429-918,6 34 42,-2-34-136,-1-24-166,3-79-1028,-11-171 1,4 266 1286,-1-26 74,-1 1 0,-1-1 0,-1 1 0,-13-44 0,23 142-1269,14 33 1432,4 0 0,58 151 0,-78-242-221,-4-8-17,1 0 0,0 0 0,0-1 1,0 1-1,1 0 0,-1 0 0,0 0 1,1-1-1,0 1 0,0-1 0,0 1 1,0-1-1,4 4 0,-10-37 1032,-4 12-1036,-2 1 1,0-1 0,-1 2-1,-1 0 1,0 0-1,-2 1 1,0 1 0,-22-20-1,37 39-101,0 0-1,0-1 1,1 1-1,-1-1 1,1 1 0,-1-1-1,5 6 1,-4-7 114,0 0 0,0 0 0,0 0 0,1 0 0,-1-1-1,0 1 1,1 0 0,-1-1 0,1 0 0,0 0 0,-1 0 0,1 0 0,0 0 0,0 0 0,-1-1 0,1 1 0,0-1 0,0 0 0,0 0 0,0 0 0,0 0 0,3-1 0,-2-1 28,0 1 0,0-1 1,0 0-1,-1 0 0,1-1 0,-1 1 0,1-1 1,-1 0-1,0 1 0,0-1 0,-1-1 1,1 1-1,3-6 0,3-5 90,-1-1 0,0 0 1,-2 0-1,0 0 0,0-1 0,5-26 0,-8 27 114,-1 0 0,0-1 0,-1 1 0,0 0-1,-1-1 1,-4-25 0,-1 33 335,1 21-669,0 22-279,4-18 298,4 73 17,-4-85 54,1-1 0,0 1 0,0 0 0,0 0 0,1 0 0,0-1 0,0 1 0,0-1 0,0 1 1,1-1-1,-1 0 0,1 0 0,0 0 0,6 6 0,-9-10 6,1 1 1,0-1-1,-1 1 0,1-1 1,0 1-1,-1-1 0,1 1 1,0-1-1,0 1 0,-1-1 1,1 0-1,0 0 0,0 1 1,-1-1-1,1 0 0,0 0 1,0 0-1,0 0 0,0 0 1,-1 0-1,1 0 0,0 0 1,0 0-1,0 0 0,0-1 1,-1 1-1,1 0 0,0 0 0,0-1 1,-1 1-1,2-2 0,0 1 46,0-1 0,0 0 0,-1 0 0,1-1 0,-1 1 0,1 0 0,-1 0-1,0-1 1,0 1 0,1-5 0,12-62 930,-14 68-972,6-166-38,5 213-946,2 0-1,37 85 1,-29-98-1613,-20-32 2275,0 0 1,-1 0-1,1 0 1,0-1-1,0 1 1,0 0-1,0 0 1,0 0-1,0-1 1,0 1-1,0 0 1,0-1-1,0 1 1,0-1-1,1 1 1,-1-1-1,0 0 1,0 0-1,0 1 1,1-1-1,-1 0 1,0 0-1,0 0 1,1 0-1,-1 0 1,0-1-1,2 1 1,9-9-5781</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3:17.292"/>
    </inkml:context>
    <inkml:brush xml:id="br0">
      <inkml:brushProperty name="width" value="0.025" units="cm"/>
      <inkml:brushProperty name="height" value="0.025" units="cm"/>
    </inkml:brush>
  </inkml:definitions>
  <inkml:trace contextRef="#ctx0" brushRef="#br0">39 334 10794,'14'79'903,"2"0"1,5 0-1,2-2 0,46 100 0,-63-165-315,-1 1 0,0-1 0,-1 1 0,0 1 0,-1-1 0,3 27 0,-16-49 1126,-13-37-1445,2 0 1,2-1-1,2-2 0,-13-58 1,20 70-186,-13-46-27,3-1 0,4-1 1,-10-151-1,26 228-44,0 0 0,1 1 0,0-1 1,0 0-1,0 1 0,1-1 0,0 1 0,5-12 0,-6 17-25,0 0-1,0 0 1,1 0-1,-1 0 1,0 0 0,1 0-1,0 0 1,-1 1-1,1-1 1,0 0-1,0 1 1,0 0 0,0-1-1,0 1 1,0 0-1,0 0 1,0 0 0,0 0-1,1 0 1,-1 1-1,0-1 1,1 1 0,-1-1-1,1 1 1,-1 0-1,0 0 1,1 0 0,-1 0-1,0 1 1,5 0-1,-5 0 5,0 0-1,1 0 0,-1 0 1,0 0-1,0 0 0,0 1 1,0-1-1,0 1 0,0-1 1,-1 1-1,1 0 0,0-1 1,-1 1-1,1 0 1,-1 0-1,0 0 0,0 1 1,1-1-1,-1 0 0,-1 0 1,1 1-1,0-1 0,-1 0 1,1 5-1,6 62 41,-6-61-19,0 19 328,-1 1-1,-1 0 0,-9 46 1,12-79-553,0 0 1,0 1 0,1-1-1,-1 0 1,1 1 0,0 0-1,0 0 1,1 0 0,-1 0-1,1 0 1,0 1 0,0-1-1,0 1 1,0 0 0,1 0-1,-1 1 1,1 0 0,-1-1-1,1 1 1,6-1 0,-8 2 132,-1 0 1,1 0 0,-1 0 0,1 1-1,-1-1 1,1 1 0,-1 0 0,1 0-1,0 0 1,-1 0 0,1 0 0,-1 0-1,1 1 1,0-1 0,-1 1 0,1 0-1,-1-1 1,1 1 0,-1 1 0,0-1-1,1 0 1,-1 0 0,0 1 0,0-1-1,0 1 1,0 0 0,0 0 0,0 0-1,-1 0 1,1 0 0,0 0 0,-1 0-1,0 0 1,0 1 0,1-1 0,-1 0-1,0 1 1,-1-1 0,1 1 0,0-1-1,0 5 1,0 1 239,1 0-1,-1 0 1,0 1 0,-1-1-1,0 0 1,0 1 0,0-1-1,-2 0 1,1 0 0,-1 1-1,0-1 1,0 0-1,-1-1 1,0 1 0,0 0-1,-1-1 1,0 0 0,-1 0-1,1 0 1,-1 0-1,-7 6 1,11-12-161,0 0 0,0 0 0,0 0 0,0 0 0,0 0 0,0-1 0,-1 1 0,1 0 1,0-1-1,-1 1 0,1-1 0,0 1 0,-1-1 0,1 1 0,-1-1 0,1 0 0,-1 0 0,1 0 0,-1 0 0,1 0 0,-1 0 0,1 0 0,0 0 0,-1-1 0,1 1 0,-1-1 0,-1 0 0,1 0-441,0-1-1,0 1 0,0-1 0,1 0 0,-1 1 0,1-1 1,-1 0-1,1 0 0,-1 0 0,1 0 0,0 0 0,0 0 1,0 0-1,0-1 0,-1-3 0,-5-28-10550</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3:17.715"/>
    </inkml:context>
    <inkml:brush xml:id="br0">
      <inkml:brushProperty name="width" value="0.025" units="cm"/>
      <inkml:brushProperty name="height" value="0.025" units="cm"/>
    </inkml:brush>
  </inkml:definitions>
  <inkml:trace contextRef="#ctx0" brushRef="#br0">50 198 8520,'0'0'13063,"-1"-8"-12620,1 5-417,1 1 7,-1 0 0,0 1 0,0-1 0,0 0 0,0 1 0,0-1 0,0 0 0,0 1 0,0-1 0,-1 0 0,1 1 0,-1-1 0,1 0 0,-1 1 0,0-1 1,1 1-1,-1-1 0,0 1 0,0 0 0,0-1 0,0 1 0,0 0 0,0 0 0,-1-1 0,1 1 0,0 0 0,-1 0 0,1 0 0,0 1 0,-1-1 0,1 0 0,-1 0 0,1 1 0,-1-1 0,0 1 0,1-1 0,-3 1 0,3 0-34,0 1-1,0-1 0,0 1 1,1-1-1,-1 1 1,0-1-1,0 1 0,1 0 1,-1-1-1,0 1 0,1 0 1,-1 0-1,0-1 0,1 1 1,-1 0-1,1 0 1,0 0-1,-1 0 0,1 0 1,0-1-1,-1 1 0,1 0 1,0 0-1,0 0 0,0 0 1,0 0-1,0 0 1,0 2-1,-1 35-101,1-32 109,0-1-9,0-1 0,1 1 0,-1 0 0,1-1 0,0 1 0,0 0 0,0-1-1,1 1 1,0-1 0,0 0 0,0 0 0,0 1 0,1-1 0,3 4 0,-5-7 10,1 1 0,0-1 0,0 1 0,-1-1 1,1 0-1,0 0 0,0 0 0,0 0 0,0 0 1,0 0-1,0-1 0,0 1 0,1-1 0,-1 1 0,0-1 1,0 0-1,0 0 0,0 0 0,1 0 0,-1 0 0,0 0 1,0-1-1,0 1 0,0-1 0,1 0 0,-1 1 1,0-1-1,0 0 0,0 0 0,-1 0 0,1 0 0,0-1 1,2-1-1,8-7 41,-1 0 0,-1-1 0,0 0 0,-1-1 0,0 0 0,0 0 0,-1-1 0,-1 0 0,0 0 0,4-15 0,20-32 48,-31 60-107,0 0 0,1 0 0,-1 0 0,0-1 0,0 1 0,0 0 0,0 0 0,0 0 0,0 0 0,0 0 0,0 0 0,0-1 0,0 1 0,0 0 0,1 0 0,-1 0 0,0 0 0,0 0 0,0 0 0,0 0 0,0 0 0,0 0 0,1 0 0,-1-1 0,0 1 0,0 0 0,0 0 0,0 0 0,0 0 0,1 0 0,-1 0 0,0 0 0,0 0 0,0 0 0,0 0 0,0 0 0,1 0 0,-1 0 0,0 0 0,0 1 0,0-1 0,0 0 0,0 0 0,1 0 0,-1 0 0,0 0 0,0 0 0,0 0 0,0 0 0,0 0 0,0 0 0,0 1 0,1-1 0,-1 0 0,0 0 0,0 0 0,0 0 0,0 1 0,6 14-320,1 25 267,-6-35 105,1 6 23,6 36-81,-8-46 41,0 1 0,0-1 0,1 0 0,-1 1 0,0-1 0,1 0 1,-1 0-1,1 1 0,-1-1 0,1 0 0,0 0 0,-1 0 0,1 0 0,0 0 0,0 0 0,0 0 0,0 0 0,0 0 0,0 0 0,0 0 0,0 0 0,0-1 0,0 1 0,1-1 0,0 2 0,-1-3 94,0 0-1,1 1 1,-1-1-1,0 0 1,0 0-1,0 1 1,0-1-1,0 0 1,0 0-1,-1 0 1,1 0-1,0 0 1,0 0-1,-1 0 1,1-1-1,-1 1 1,1 0-1,0-3 1,13-32 546,-9 22-582,4-6-555,1 0 0,14-22 0,13-8-8267,-23 33 1234</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24:14.330"/>
    </inkml:context>
    <inkml:brush xml:id="br0">
      <inkml:brushProperty name="width" value="0.05" units="cm"/>
      <inkml:brushProperty name="height" value="0.05" units="cm"/>
    </inkml:brush>
  </inkml:definitions>
  <inkml:trace contextRef="#ctx0" brushRef="#br0">5235 661 10034,'-624'-321'3841,"200"132"-3343,336 156-504,-1 4 0,-180-33 0,160 49-1,-1 3 0,0 6 0,-165 15 0,99 9 13,-246 61 0,217-28-53,3 8-1,3 10 1,-229 114 0,149-40-128,11 24-17,175-99 68,4 3-1,3 5 1,-94 108-1,128-124 21,2 3 0,3 1 0,4 3-1,2 1 1,-46 112 0,46-74-37,6 3-1,4 1 1,5 1 0,5 1 0,-8 157-1,23-117 93,7-1 1,6 0-1,43 238 0,-30-289 122,4 0-1,53 136 0,-50-171-2,3-2-1,3 0 0,3-3 1,58 78-1,-48-83-17,2-3 0,2-1 0,3-3 0,1-2 0,73 48 0,-35-36 11,1-5-1,180 79 0,-126-77-25,3-5 0,1-8 0,246 40 0,-197-58 14,1-8-1,275-11 0,214-77 99,-14-73 22,-476 89-64,-3-10 1,356-167 0,-478 193-45,-1-4 1,-2-4 0,-1-2 0,-4-3 0,-1-4 0,-3-2 0,-2-3 0,-3-2 0,-3-3 0,61-94-1,-67 79 62,-5-2 0,-3-1-1,54-157 1,-60 125 60,-6-1 1,23-178-1,-44 215-85,-3 1 0,-4-1 0,-3 0 0,-4 1 0,-3-1 0,-35-137 0,24 146-40,-4 0 0,-2 2 0,-3 1 0,-4 1 0,-2 2 0,-2 1 1,-68-84-1,34 64-71,-4 3 0,-3 4 0,-3 2 1,-4 5-1,-151-96 0,101 85-143,-2 7 0,-4 5-1,-200-66 1,60 48-2,-12 12-51</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3:18.061"/>
    </inkml:context>
    <inkml:brush xml:id="br0">
      <inkml:brushProperty name="width" value="0.025" units="cm"/>
      <inkml:brushProperty name="height" value="0.025" units="cm"/>
    </inkml:brush>
  </inkml:definitions>
  <inkml:trace contextRef="#ctx0" brushRef="#br0">0 162 19282,'0'0'5606,"59"-53"-5574,-35 29 0,3-2-833,0-3-2114,-3 0-5221</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3:18.523"/>
    </inkml:context>
    <inkml:brush xml:id="br0">
      <inkml:brushProperty name="width" value="0.025" units="cm"/>
      <inkml:brushProperty name="height" value="0.025" units="cm"/>
    </inkml:brush>
  </inkml:definitions>
  <inkml:trace contextRef="#ctx0" brushRef="#br0">5 9 13677,'0'0'6646,"-2"9"-6742,1-1 100,0 0 1,1 0-1,-1 0 0,2 0 0,-1 0 1,1 1-1,1-1 0,-1 0 0,2-1 1,3 12-1,39 87 1074,-31-76-548,6 4 247,-19-34-761,-1 1 1,1-1 0,-1 1-1,0-1 1,1 0-1,-1 1 1,1-1-1,-1 1 1,1-1-1,-1 0 1,1 1-1,0-1 1,-1 0-1,1 0 1,-1 1-1,1-1 1,-1 0-1,1 0 1,0 0-1,-1 0 1,1 0-1,0 0 1,-1 0-1,1 0 1,-1 0-1,1 0 1,0 0-1,-1 0 1,1 0-1,-1-1 1,1 1 0,0 0-1,-1 0 1,1-1-1,-1 1 1,1 0-1,-1-1 1,1 1-1,-1-1 1,1 1-1,-1-1 1,0 1-1,1 0 1,-1-1-1,1 1 1,-1-1-1,0 0 1,0 1-1,1-1 1,-1 1-1,0-1 1,0 1-1,0-1 1,1 0-1,-1 1 1,0-1-1,0-1 1,7-21 264,0-1 0,-2 0 0,0 0 0,0-29 0,13-56 353,-19 108-638,1 1 0,0-1 0,0 0 0,0 0 0,0 1-1,1-1 1,-1 0 0,0 0 0,0 1 0,0-1 0,0 0 0,1 1-1,-1-1 1,0 0 0,1 0 0,-1 1 0,1-1 0,-1 1-1,0-1 1,1 0 0,0 1 0,-1-1 0,1 1 0,-1-1 0,1 1-1,0-1 1,-1 1 0,1 0 0,0-1 0,-1 1 0,1 0 0,0 0-1,-1-1 1,1 1 0,0 0 0,0 0 0,-1 0 0,1 0-1,0 0 1,0 0 0,-1 0 0,1 0 0,0 0 0,0 0 0,-1 0-1,1 1 1,0-1 0,0 0 0,-1 0 0,1 1 0,0-1 0,-1 1-1,1-1 1,0 0 0,-1 1 0,1-1 0,-1 1 0,1-1 0,-1 1-1,1 0 1,-1-1 0,1 1 0,-1 0 0,0-1 0,1 2-1,33 50-334,-29-45 328,26 54 45,-23-42-32,1-1 0,1 0 0,18 24 0,-27-42-26,-1 1 0,0-1-1,0 0 1,0 0 0,0 1-1,0-1 1,0 0 0,1 0-1,-1 0 1,0 0 0,0 1-1,0-1 1,0 0-1,1 0 1,-1 0 0,0 0-1,0 1 1,1-1 0,-1 0-1,0 0 1,0 0 0,1 0-1,-1 0 1,0 0 0,0 0-1,0 0 1,1 0 0,-1 0-1,0 0 1,0 0-1,1 0 1,-1 0 0,0 0-1,0 0 1,1 0 0,-1 0-1,0 0 1,0 0 0,1-1-1,-1 1 1,0 0 0,0 0-1,0 0 1,1 0 0,-1 0-1,0-1 1,0 1-1,1 0 1,4-18-1821,-1-29-4129,-4 42 4507,2-32-7651</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3:18.854"/>
    </inkml:context>
    <inkml:brush xml:id="br0">
      <inkml:brushProperty name="width" value="0.025" units="cm"/>
      <inkml:brushProperty name="height" value="0.025" units="cm"/>
    </inkml:brush>
  </inkml:definitions>
  <inkml:trace contextRef="#ctx0" brushRef="#br0">33 99 14478,'0'0'2439,"-5"8"273,1-3-2452,1 1 0,0 0 0,0 0 0,0 0 0,1 1 0,0-1 0,0 0 0,0 1 0,1 0 0,0-1 0,0 1-1,1 8 1,0-15-259,0 1-1,0-1 1,0 1-1,0-1 0,0 1 1,0-1-1,0 1 1,1-1-1,-1 1 0,0-1 1,0 1-1,0-1 1,1 1-1,-1-1 0,0 0 1,1 1-1,-1-1 1,0 0-1,1 1 0,-1-1 1,0 0-1,1 1 0,-1-1 1,1 0-1,-1 1 1,0-1-1,1 0 0,-1 0 1,1 0-1,-1 0 1,1 1-1,-1-1 0,1 0 1,-1 0-1,1 0 1,-1 0-1,1 0 0,-1 0 1,1 0-1,-1 0 1,1 0-1,-1-1 0,1 1 1,-1 0-1,1 0 0,-1 0 1,1 0-1,-1-1 1,1 1-1,23-16 221,-17 4-139,0-1 0,-1 1 1,0-1-1,5-15 1,-7 15-72,1 0 1,1 1-1,0-1 1,12-17-1,-17 29-25,0 0 0,-1-1 0,1 1 0,0 0 0,0 0 0,1 0 0,-1 0 0,0 0-1,0 0 1,0 1 0,1-1 0,-1 0 0,0 0 0,1 1 0,-1-1 0,1 1 0,-1-1-1,0 1 1,1 0 0,-1 0 0,1-1 0,-1 1 0,1 0 0,-1 0 0,4 1 0,32 17-1112,-34-16 543,0 1-1,0-1 1,0-1-1,1 1 1,-1 0-1,1-1 0,-1 1 1,1-1-1,0 0 1,4 0-1,-7-1 335,0 0 0,0 0 0,0 0-1,0 0 1,0-1 0,-1 1 0,1 0 0,0-1 0,0 1 0,0-1-1,0 1 1,0-1 0,0 1 0,-1-1 0,1 1 0,0-1 0,-1 0-1,1 1 1,0-1 0,-1 0 0,1 0 0,-1 0 0,1 0 0,-1 1 0,1-1-1,-1 0 1,0 0 0,1 0 0,-1-2 0,2-1-509,11-25-4383</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3:19.521"/>
    </inkml:context>
    <inkml:brush xml:id="br0">
      <inkml:brushProperty name="width" value="0.025" units="cm"/>
      <inkml:brushProperty name="height" value="0.025" units="cm"/>
    </inkml:brush>
  </inkml:definitions>
  <inkml:trace contextRef="#ctx0" brushRef="#br0">24 608 3491,'0'0'7282,"-3"10"-3791,3-10-3466,-16 81 3230,14-73-2947,1 0 1,0 1-1,1-1 0,0 0 1,0 1-1,1-1 0,0 1 1,0-1-1,4 9 1,-5-16-303,0-1 0,0 0 1,0 1-1,0-1 1,0 0-1,0 1 1,0-1-1,0 0 1,0 1-1,0-1 1,1 0-1,-1 0 1,0 1-1,0-1 1,0 0-1,1 0 1,-1 1-1,0-1 1,0 0-1,1 0 0,-1 1 1,0-1-1,0 0 1,1 0-1,-1 0 1,0 0-1,1 0 1,-1 1-1,0-1 1,1 0-1,-1 0 1,0 0-1,1 0 1,-1 0-1,0 0 1,1 0-1,-1 0 1,0 0-1,1 0 0,-1 0 1,0 0-1,1-1 1,-1 1-1,0 0 1,0 0-1,1 0 1,-1 0-1,0 0 1,1-1-1,-1 1 1,0 0-1,0 0 1,1 0-1,-1-1 1,0 1-1,0 0 1,11-19 243,-3-6 15,-1-2-1,-1 1 1,-1-1 0,1-41 0,-5-109 429,-1 168-594,1 4-55,-1 0 0,0 1-1,0-1 1,-1 1 0,1-1-1,-1 1 1,0-1 0,0 1-1,-1-1 1,1 1 0,-1 0-1,0 0 1,-4-7 0,1 14 58,2 11-146,2 13-60,1-13 102,0 23 14,5 45 0,-4-71 22,1 0 0,1 0 0,0 0 1,0 0-1,1 0 0,0-1 0,1 0 0,9 16 1,-13-24-32,0 0 0,1-1 0,-1 1 0,0 0 0,1 0 1,-1-1-1,1 1 0,0-1 0,-1 1 0,1-1 0,0 0 0,0 0 1,0 0-1,0 0 0,0 0 0,0 0 0,0 0 0,0-1 0,0 1 1,1-1-1,-1 1 0,4-1 0,-3 0 16,1-1 1,-1 0-1,0 0 1,0 0-1,0 0 0,0-1 1,0 1-1,0-1 0,0 0 1,0 0-1,0 0 1,-1 0-1,4-4 0,5-6 49,0 0-1,-2-1 0,1 0 0,-2-1 0,9-15 1,-12 19-30,0 0 1,0 0 0,-1 0-1,0 0 1,-1-1-1,0 1 1,0-1-1,-1 0 1,-1 0 0,0 0-1,-1-17 1,1 27-30,-1 1 0,0-1 1,0 1-1,0-1 0,0 1 1,0-1-1,0 1 0,0-1 0,0 1 1,0-1-1,0 1 0,0-1 0,0 1 1,0-1-1,-1 0 0,1 1 1,0 0-1,0-1 0,0 1 0,-1-1 1,1 1-1,0-1 0,-1 1 1,1-1-1,0 1 0,-1 0 0,1-1 1,-1 1-1,1 0 0,0-1 0,-1 1 1,1 0-1,-1-1 0,1 1 1,-1 0-1,1 0 0,-1 0 0,1 0 1,-1-1-1,1 1 0,-1 0 1,1 0-1,-1 0 0,1 0 0,-1 0 1,0 0-1,1 0 0,-1 0 1,1 1-1,-1-1 0,1 0 0,-1 0 1,1 0-1,-1 1 0,1-1 0,-1 0 1,1 0-1,0 1 0,-1-1 1,-1 2-19,0 0 1,0-1 0,0 1-1,0 0 1,0 0-1,1 0 1,-1 0 0,1 0-1,0 1 1,-1-1 0,0 3-1,0 1 5,1 0-1,-1 0 1,1 0-1,0 0 1,0 1 0,1-1-1,0 0 1,0 1-1,0-1 1,1 0-1,2 10 1,-2-13 1,0 0-1,0-1 1,1 1 0,-1 0 0,1-1-1,-1 1 1,1-1 0,0 0 0,0 0 0,0 0-1,0 0 1,0 0 0,1 0 0,-1 0 0,1 0-1,-1-1 1,1 0 0,0 1 0,-1-1-1,1 0 1,0 0 0,0 0 0,0-1 0,0 1-1,-1-1 1,5 1 0,-1 0 13,0-1 0,0 1 1,1-1-1,-1 0 0,0 0 0,1-1 0,-1 0 1,0 0-1,8-3 0,-12 3 6,1-1 0,0 1 0,-1-1 0,1 0 0,-1 0 0,0 0 0,1 0 0,-1 0 0,0 0 0,0-1 0,0 1 0,-1-1 0,1 1 0,-1-1 1,1 0-1,-1 0 0,0 1 0,0-1 0,0 0 0,1-5 0,3-17 162,-1-1 0,-1 1 0,-2 0 0,0-1 0,-6-50 0,-1 32-46,-2-1 0,-21-62 0,25 91-118,3 11-8,0-1-1,-1 1 0,0-1 0,1 1 0,-2 0 1,1-1-1,-1 1 0,1 0 0,-1 1 1,-1-1-1,1 0 0,-8-7 0,11 12-11,-1 0 1,1 0-1,-1-1 0,0 1 1,1 0-1,-1 0 0,1 0 1,-1 0-1,1 0 0,-1 0 0,1 0 1,-1 0-1,0 0 0,1 0 1,-1 0-1,1 0 0,-1 0 0,1 1 1,-1-1-1,1 0 0,-1 0 1,1 1-1,-1-1 0,1 0 0,-1 0 1,1 1-1,-1-1 0,1 1 1,0-1-1,-1 0 0,1 1 1,-1-1-1,1 1 0,0-1 0,0 1 1,-1-1-1,1 1 0,0-1 1,0 1-1,0-1 0,-1 1 0,1 0 1,-7 28-255,6-26 245,-5 34-63,1 0 0,0 67 1,5-92 74,1 1 0,0-1 1,1 1-1,0-1 0,1 1 0,0-1 1,1 0-1,0 0 0,1-1 1,0 1-1,14 20 0,-17-29 8,1 0 0,0 0 0,0-1-1,0 1 1,0-1 0,0 0 0,1 1-1,-1-2 1,1 1 0,-1 0 0,1-1 0,-1 1-1,1-1 1,0 0 0,0 0 0,0-1 0,0 1-1,0-1 1,-1 0 0,1 0 0,0 0 0,0-1-1,5 0 1,-2 0-390,0-1-1,-1 0 0,1 0 1,-1 0-1,9-5 1,24-21-7201,-20 5-796</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3:19.852"/>
    </inkml:context>
    <inkml:brush xml:id="br0">
      <inkml:brushProperty name="width" value="0.025" units="cm"/>
      <inkml:brushProperty name="height" value="0.025" units="cm"/>
    </inkml:brush>
  </inkml:definitions>
  <inkml:trace contextRef="#ctx0" brushRef="#br0">62 0 17489,'0'0'5621,"-8"5"-4319,4-4-1292,1 0-1,0 1 0,0 0 0,0 0 0,0-1 0,0 2 0,0-1 0,1 0 1,-1 1-1,1-1 0,0 1 0,-1 0 0,1-1 0,0 1 0,1 0 0,-1 0 1,0 1-1,1-1 0,0 0 0,0 0 0,0 1 0,0-1 0,0 1 0,1-1 1,-1 1-1,1-1 0,0 1 0,0-1 0,0 1 0,1 4 0,0-8-11,-1 1-1,1-1 0,-1 0 0,0 1 0,1-1 1,-1 0-1,1 0 0,-1 1 0,0-1 0,1 0 1,-1 0-1,1 1 0,-1-1 0,1 0 0,-1 0 0,1 0 1,-1 0-1,1 0 0,-1 0 0,1 0 0,-1 0 1,1 0-1,-1 0 0,1 0 0,-1 0 0,1 0 1,-1 0-1,1-1 0,-1 1 0,1 0 0,-1 0 1,1 0-1,-1-1 0,1 1 0,-1 0 0,0-1 1,1 1-1,0-1 0,17-10 203,-11 6-246,0 0-1,0 1 0,0 0 1,1 1-1,-1 0 1,1 0-1,0 0 1,0 1-1,0 0 1,0 1-1,0 0 0,12-1 1,-17 2 26,0 0 0,0 0 0,0 1 0,0-1 0,0 0 0,0 1 0,0 0 0,0 0 1,0 0-1,0 0 0,0 0 0,0 1 0,-1-1 0,1 1 0,-1-1 0,1 1 0,-1 0 0,1 0 0,-1 1 0,0-1 0,0 0 1,0 1-1,0-1 0,-1 1 0,1-1 0,-1 1 0,1 0 0,-1 0 0,0 0 0,0 0 0,0 0 0,0 0 0,-1 0 0,1 6 1,0-4 82,-1 0-1,1 0 1,-1 1 0,0-1 0,-1 0 0,1 0 0,-1 0 0,0 0 0,-1 1 0,1-1 0,-1 0 0,0-1 0,0 1 0,0 0 0,-1-1 0,1 1 0,-1-1 0,-1 0 0,1 1 0,0-2 0,-1 1 0,0 0-1,0-1 1,0 0 0,0 1 0,-5 1 0,3-2-603,0 0-1,0-1 1,0 0-1,-1 0 0,1 0 1,0-1-1,-1 0 1,-7 1-1,-20-2-9687</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3:20.259"/>
    </inkml:context>
    <inkml:brush xml:id="br0">
      <inkml:brushProperty name="width" value="0.025" units="cm"/>
      <inkml:brushProperty name="height" value="0.025" units="cm"/>
    </inkml:brush>
  </inkml:definitions>
  <inkml:trace contextRef="#ctx0" brushRef="#br0">0 191 17264,'0'0'6214,"56"-55"-5861,-33 24-257,3-4-96,-3-3-2275,-3 6-4739</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3:21.157"/>
    </inkml:context>
    <inkml:brush xml:id="br0">
      <inkml:brushProperty name="width" value="0.025" units="cm"/>
      <inkml:brushProperty name="height" value="0.025" units="cm"/>
    </inkml:brush>
  </inkml:definitions>
  <inkml:trace contextRef="#ctx0" brushRef="#br0">1 405 13325,'0'0'8664,"6"9"-8600,31 49 382,57 122-1,-34-59-50,-69-168 1073,-44-54-1182,34 68-266,-20-50 0,50 91-254,2 0 0,-1-2 1,1 1-1,17 5 0,-27-11 239,1 0-1,0-1 1,0 1 0,-1-1-1,1 0 1,0 0 0,0 0-1,0 0 1,-1-1 0,1 1-1,0-1 1,0 0 0,-1 0-1,1-1 1,-1 1 0,1-1-1,-1 0 1,6-3 0,-4 1 25,0-1 0,0 0 0,-1 0 1,1 0-1,-1 0 0,0-1 0,-1 1 1,0-1-1,6-12 0,-1-5 118,0-1 0,-1-1 1,-2 1-1,4-43 0,-5 32-25,-1-1 1,-4-53-1,1 81-113,0 0 0,-1 0 0,-1 0 0,1 0 0,-1 0 0,-1 0 0,1 1 0,-1-1 0,-1 1 0,1-1 0,-1 1 0,-1 0 0,1 1 0,-1-1 0,0 1 0,-1 0 0,-6-7 0,11 12-21,0 0 1,0 1-1,0-1 1,0 0 0,0 0-1,0 0 1,0 0 0,0 1-1,0-1 1,0 1-1,0-1 1,0 1 0,-1-1-1,1 1 1,0 0 0,0-1-1,-1 1 1,1 0-1,0 0 1,0 0 0,-1 0-1,1 0 1,0 0 0,0 0-1,-1 0 1,1 1-1,0-1 1,0 0 0,-1 1-1,1-1 1,0 1 0,0 0-1,0-1 1,0 1-1,0 0 1,0-1 0,0 1-1,0 0 1,0 0 0,0 0-1,0 0 1,1 0-1,-1 0 1,0 0 0,1 0-1,-1 0 1,1 0 0,-1 1-1,1-1 1,-1 0-1,1 0 1,0 1 0,-1 1-1,-2 10-76,1 0-1,0 0 1,1 0-1,0 15 0,1-21 120,-1 24-50,2 113 6,0-130 25,1 1 0,0-1 0,1 0 1,1 0-1,0 0 0,1 0 0,9 20 0,-13-33-10,-1 0-1,0 0 0,1 0 1,-1-1-1,0 1 1,1 0-1,-1 0 1,1 0-1,-1 0 1,1-1-1,0 1 1,-1 0-1,1-1 1,0 1-1,-1 0 1,1-1-1,0 1 1,0-1-1,0 1 1,-1-1-1,1 1 0,0-1 1,0 0-1,0 1 1,0-1-1,0 0 1,0 0-1,0 0 1,0 0-1,0 0 1,0 0-1,0 0 1,0 0-1,0 0 1,-1 0-1,1 0 1,0-1-1,0 1 1,0 0-1,0-1 0,0 1 1,0 0-1,0-1 1,-1 1-1,1-1 1,0 0-1,0 1 1,-1-1-1,1 0 1,0 1-1,-1-1 1,1 0-1,-1 0 1,1 1-1,-1-1 1,1 0-1,-1 0 0,1 0 1,-1-2-1,5-5 40,0-1 0,-1 0 0,0 0 0,3-12 0,1-22-118,-7 35 20,0-1 0,0 1 0,1-1 0,1 1 0,-1 0 0,1 0 1,5-10-1,-7 17 42,-1 1 0,0-1 1,0 1-1,0 0 0,1-1 1,-1 1-1,0 0 1,1-1-1,-1 1 0,0 0 1,1-1-1,-1 1 0,0 0 1,1 0-1,-1 0 1,1-1-1,-1 1 0,0 0 1,1 0-1,-1 0 0,1 0 1,-1 0-1,0 0 1,1 0-1,-1 0 0,1 0 1,-1 0-1,1 0 0,-1 0 1,1 0-1,-1 0 1,0 0-1,1 0 0,-1 0 1,1 0-1,-1 1 0,0-1 1,1 0-1,-1 0 1,0 0-1,1 1 0,-1-1 1,0 0-1,1 1 0,-1-1 1,1 1-1,11 18-353,-10-16 355,31 63-31,-19-37 72,0-1-1,21 28 1,-25-47-145,-5-12-932,-2-20-2342,-3-8-2472</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3:21.488"/>
    </inkml:context>
    <inkml:brush xml:id="br0">
      <inkml:brushProperty name="width" value="0.025" units="cm"/>
      <inkml:brushProperty name="height" value="0.025" units="cm"/>
    </inkml:brush>
  </inkml:definitions>
  <inkml:trace contextRef="#ctx0" brushRef="#br0">62 186 2723,'0'0'18566,"5"-9"-17551,2-3-604,-1 0 0,-1 0 0,8-25 0,-11 33-345,-1-1-1,1 1 0,-1-1 0,-1 0 1,1 1-1,-1-1 0,1 0 0,-1 1 0,-1-1 1,1 0-1,-1 0 0,1 1 0,-2-1 1,1 1-1,0-1 0,-1 1 0,-2-7 0,3 10-34,0 0 0,1 0 0,-1 0 0,0 0 0,0 0 0,0 0 0,0 0 0,0 1 0,0-1 0,0 0 0,0 0 0,0 1 0,0-1 0,0 1 0,0-1 0,-1 1 0,1-1 0,0 1 0,0 0 0,0-1 0,-1 1 0,1 0-1,0 0 1,0 0 0,-1 0 0,1 0 0,0 0 0,0 1 0,-1-1 0,1 0 0,0 1 0,0-1 0,-1 1 0,1-1 0,0 1 0,0-1 0,0 1 0,0 0 0,0-1 0,-1 3 0,-2-1-40,1 1 0,0 1 1,0-1-1,0 0 1,0 1-1,1 0 0,-1-1 1,1 1-1,0 0 1,-2 5-1,0 7-16,0 0 0,1 0-1,1 0 1,0 0 0,1 0 0,1 1 0,1-1 0,0 0-1,1 0 1,1 0 0,0 0 0,1 0 0,9 22 0,-12-36-6,0 1 0,1 0 0,-1-1 0,1 1 0,-1-1 0,1 1 0,0-1 0,0 0 0,0 0 0,0 0 0,0 0 0,1 0 0,-1 0 0,1 0 1,-1-1-1,1 1 0,0-1 0,-1 0 0,1 0 0,0 0 0,0 0 0,0 0 0,0-1 0,4 1 0,-4-2-318,0 1 0,0-1 0,0 0 0,1 0 0,-1 0-1,0 0 1,-1-1 0,1 1 0,0-1 0,0 0 0,-1 0 0,1 0 0,-1 0 0,1 0-1,-1-1 1,0 1 0,0-1 0,0 1 0,0-1 0,-1 0 0,1 0 0,1-2 0,11-29-5582</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3:22.422"/>
    </inkml:context>
    <inkml:brush xml:id="br0">
      <inkml:brushProperty name="width" value="0.025" units="cm"/>
      <inkml:brushProperty name="height" value="0.025" units="cm"/>
    </inkml:brush>
  </inkml:definitions>
  <inkml:trace contextRef="#ctx0" brushRef="#br0">96 371 10282,'0'0'8637,"-3"-9"-6726,-10-26-128,13 34-1686,-1 0-1,1 0 0,0 0 0,-1 0 1,1 0-1,-1 0 0,1 0 1,-1 0-1,0 0 0,1 1 0,-1-1 1,0 0-1,1 0 0,-1 1 0,0-1 1,0 0-1,0 1 0,0-1 0,0 1 1,0-1-1,0 1 0,0-1 1,0 1-1,0 0 0,0-1 0,0 1 1,0 0-1,0 0 0,0 0 0,0 0 1,0 0-1,0 0 0,0 0 0,0 0 1,0 0-1,0 1 0,0-1 1,0 0-1,-2 1 0,1 1-74,-1-1-1,1 0 1,0 0 0,0 1-1,0 0 1,0-1-1,0 1 1,1 0 0,-1 0-1,1 0 1,-1 0-1,1 0 1,-2 3 0,-2 11-51,1 0 1,1 1-1,0-1 1,1 1-1,1 0 1,2 32-1,0-20 15,-2-28 15,1 0 0,0 0-1,0 0 1,0-1 0,0 1-1,0 0 1,0 0 0,0 0 0,0 0-1,0 0 1,0 0 0,1-1-1,-1 1 1,0 0 0,1 0 0,-1 0-1,0 0 1,1-1 0,-1 1-1,1 0 1,0 1 0,10-12 45,9-32 127,-7 3-10,-10 25-284,1 0 0,1 0 0,0 1 0,1 0-1,0 0 1,1 0 0,17-23 0,-24 36 94,1-1 0,0 0 0,0 0 0,-1 0 0,1 1 0,0-1 1,0 0-1,0 1 0,0-1 0,0 1 0,0-1 0,0 1 0,0-1 0,0 1 0,0 0 0,0-1 0,0 1 0,0 0 1,0 0-1,1 0 0,-1 0 0,0 0 0,0 0 0,0 0 0,0 0 0,0 0 0,0 1 0,0-1 0,0 0 1,0 1-1,1-1 0,-1 1 0,-1-1 0,1 1 0,0 0 0,0-1 0,0 1 0,0 0 0,0 0 0,-1-1 0,1 1 1,0 0-1,0 0 0,-1 0 0,1 0 0,-1 0 0,1 1 0,5 7 10,-1 1-1,-1 0 1,7 20-1,-7-18 157,2 4-60,11 23 35,-11-83 1952,-6 26-1965,-1 1 0,0-1 1,-1 0-1,-1 1 1,-1-1-1,-1 1 1,-10-28-1,10 81-828,5-35 708,0 0 1,0 1 0,0-1 0,0 1 0,0-1-1,0 1 1,0-1 0,0 0 0,1 1 0,-1-1-1,0 0 1,1 1 0,-1-1 0,1 0 0,0 0-1,0 1 1,-1-1 0,1 0 0,0 0 0,0 0-1,0 0 1,0 0 0,0 0 0,0 0 0,0 0-1,0 0 1,1-1 0,-1 1 0,0 0 0,0-1-1,1 1 1,-1-1 0,0 1 0,1-1 0,1 1-1,-1-2 36,-1 1 1,1-1-1,-1 1 0,0-1 0,1 1 0,-1-1 0,0 0 0,1 0 0,-1 0 1,0 1-1,0-1 0,0 0 0,0-1 0,0 1 0,0 0 0,0 0 0,0 0 1,0-1-1,0 1 0,-1 0 0,1-1 0,-1 1 0,1 0 0,-1-1 0,1-1 0,11-43 598,-12 45-602,7-41 214,1-64 0,-3 141-608,3 1 1,20 58-1,-28-92 377,1 0 0,0-1 0,0 1 0,-1 0 0,1 0 0,0-1 0,0 1 0,1 0-1,-1-1 1,0 1 0,1-1 0,-1 0 0,0 1 0,1-1 0,0 0 0,-1 0 0,1 0 0,0 0 0,1 1 0,-1-2 15,-1 0 0,0 0 0,0 0 0,0 0 0,1-1 0,-1 1 0,0 0 0,0 0 0,0-1 0,0 1 0,0-1 1,0 1-1,0-1 0,0 1 0,0-1 0,0 0 0,0 1 0,0-1 0,0 0 0,0 0 0,0 0 0,-1 0 0,1 0 0,0 1 0,-1-1 0,1-1 0,0 1 0,-1 0 0,0 0 0,1 0 0,0-2 0,8-22-38,-1-1 1,-1-1-1,-1 1 0,-1-1 1,-2 0-1,0 0 0,-3-35 0,-9 100-1211,9-20 1264,0 0 0,1 0 0,1 0 0,5 23 0,-7-38-9,1 0 1,0 0 0,-1 0 0,1 0 0,0 0 0,0-1 0,1 1 0,-1 0 0,0-1 0,1 1-1,0-1 1,-1 1 0,1-1 0,0 0 0,0 1 0,1-1 0,-1-1 0,0 1 0,1 0 0,-1 0-1,1-1 1,-1 1 0,1-1 0,0 0 0,0 0 0,0 0 0,-1 0 0,1 0 0,0-1 0,0 0-1,0 1 1,0-1 0,0 0 0,0 0 0,4-1 0,-3 0 1,0 0 1,0-1-1,-1 1 0,1-1 1,0 0-1,-1 0 0,1-1 0,-1 1 1,1-1-1,-1 0 0,0 0 1,0 0-1,0 0 0,-1 0 1,1 0-1,-1-1 0,0 1 0,0-1 1,0 0-1,2-5 0,0-1-539,0 0 0,0-1 0,-1 1 0,0-1 0,-1 0 0,1-17 0,-4-7-3596,-8 1-2178</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3:22.752"/>
    </inkml:context>
    <inkml:brush xml:id="br0">
      <inkml:brushProperty name="width" value="0.025" units="cm"/>
      <inkml:brushProperty name="height" value="0.025" units="cm"/>
    </inkml:brush>
  </inkml:definitions>
  <inkml:trace contextRef="#ctx0" brushRef="#br0">1 0 17489,'0'0'6822,"28"53"-17840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7:37:21.601"/>
    </inkml:context>
    <inkml:brush xml:id="br0">
      <inkml:brushProperty name="width" value="0.025" units="cm"/>
      <inkml:brushProperty name="height" value="0.025" units="cm"/>
    </inkml:brush>
  </inkml:definitions>
  <inkml:trace contextRef="#ctx0" brushRef="#br0">32 160 6342,'0'0'3486,"-7"-7"-2829,-18-24-407,82 38-52,20-1 1,1-3 0,-1-4-1,132-19 1,56-1-86,-38 18 112,343-17 553,-525 16-778,946-58-32,449 56 41,-1001 6-45,773 63 57,-240-4 108,-57-52-78,-695-8-310,-37-1-964,-9-13-1409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7:40:36.087"/>
    </inkml:context>
    <inkml:brush xml:id="br0">
      <inkml:brushProperty name="width" value="0.025" units="cm"/>
      <inkml:brushProperty name="height" value="0.025" units="cm"/>
    </inkml:brush>
  </inkml:definitions>
  <inkml:trace contextRef="#ctx0" brushRef="#br0">48 132 9897,'0'0'-710,"-8"-7"1468,-27-24-245,35 31-489,-1-1-1,1 1 1,0 0 0,0 0 0,-1 0 0,1 0-1,0 0 1,0-1 0,-1 1 0,1 0-1,0 0 1,0 0 0,0-1 0,0 1-1,-1 0 1,1 0 0,0-1 0,0 1 0,0 0-1,0 0 1,0-1 0,0 1 0,0 0-1,0-1 1,0 1 0,0 0 0,0 0-1,0-1 1,0 1 0,0 0 0,0 0-1,0-1 1,0 1 0,0 0 0,0-1 0,0 1-1,0 0 1,0 0 0,0-1 0,1 1-1,-1 0 1,0 0 0,0-1 0,0 1-1,0 0 1,1 0 0,-1 0 0,0 0 0,0-1-1,1 1 1,-1 0 0,0 0 0,0 0-1,1 0 1,-1 0 0,0-1 0,0 1-1,1 0 1,-1 0 0,0 0 0,0 0 0,1 0-1,-1 0 1,0 0 0,1 0 0,-1 0-1,0 0 1,0 0 0,1 1 0,24-2-680,-21 1 849,28 2-164,-1 1 0,37 9 0,37 3-25,351-3-54,-95-6 185,504 2 479,-173-6-219,1184-38-614,-413-30-213,396 42 256,-1207 27 357,1479-21-522,-1898 18 236,1169 16-137,-640-10 2037,-472-7-1711,-74-18 1629,-216 19-1782,0 1-353,0-1 219,0 1-1,-1-1 1,1 1 0,0-1 0,0 1 0,0-1 0,-1 1-1,1-1 1,0 0 0,-1 1 0,1-1 0,0 1 0,-1-1-1,1 0 1,-1 1 0,1-1 0,-1 0 0,1 0 0,0 1-1,-1-1 1,1 0 0,-1 0 0,1 0 0,-1 0 0,1 1-1,-1-1 1,1 0 0,-1 0 0,1 0 0,-1 0-1,1 0 1,-2 0 0,-21 1-7607</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53:23.101"/>
    </inkml:context>
    <inkml:brush xml:id="br0">
      <inkml:brushProperty name="width" value="0.025" units="cm"/>
      <inkml:brushProperty name="height" value="0.025" units="cm"/>
    </inkml:brush>
  </inkml:definitions>
  <inkml:trace contextRef="#ctx0" brushRef="#br0">1 1303 18097,'12'-1'384,"2"-2"-91,1-1 0,0 0-1,-1-1 1,0-1 0,0 0-1,-1-1 1,1 0 0,-2-1-1,1-1 1,19-17 0,288-206 1926,80-63-4438,-341 245 711,-2-2 1,-2-3 0,87-114 0,-108 122 1622,34-66 1,-59 97 140,0-1 1,-2 0-1,0 0 0,0-1 0,-2 0 1,0 0-1,3-26 0,-7 43-428,-1-1 0,0 1-1,1 0 1,-1 0 0,0 0 0,0-1 0,0 1 0,0 0 0,0 0-1,0 0 1,-1-1 0,1 1 0,0 0 0,0 0 0,-1 0-1,1 0 1,-1 0 0,1-1 0,-1 1 0,0 0 0,1 0-1,-1 0 1,0 1 0,0-1 0,1 0 0,-1 0 0,-2-1-1,-13-4-6585</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6:31.113"/>
    </inkml:context>
    <inkml:brush xml:id="br0">
      <inkml:brushProperty name="width" value="0.05" units="cm"/>
      <inkml:brushProperty name="height" value="0.05" units="cm"/>
    </inkml:brush>
  </inkml:definitions>
  <inkml:trace contextRef="#ctx0" brushRef="#br0">1 66 6913,'1'-4'-6,"1"0"-1,0 0 0,0 1 1,0-1-1,0 0 0,1 1 1,-1 0-1,1-1 0,0 1 1,0 0-1,0 0 0,0 1 1,1-1-1,-1 1 0,1 0 1,-1-1-1,1 2 0,0-1 1,0 0-1,0 1 0,0 0 1,0-1-1,0 2 0,0-1 1,0 0-1,1 1 0,-1 0 1,0 0-1,0 0 0,8 2 1,120 21 2596,-22-2-485,221 2 173,-22-2-1762,21 28-203,79 9 31,553 7 771,-438-35-849,-111-2-215,338 21-100,2-23-62,5-25-173,369 6 94,173 30 197,-636-48-53,-435 3 37,-45 8-66,127-8-114,-279 3 136,-16-1 2</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6:40.948"/>
    </inkml:context>
    <inkml:brush xml:id="br0">
      <inkml:brushProperty name="width" value="0.05" units="cm"/>
      <inkml:brushProperty name="height" value="0.05" units="cm"/>
    </inkml:brush>
  </inkml:definitions>
  <inkml:trace contextRef="#ctx0" brushRef="#br0">1 194 14187,'3'1'196,"1"0"0,-1-1 0,1 1 0,-1 1 0,0-1 1,6 3-1,12 5-98,38 5-44,0-3 0,0-2 0,1-3 0,0-3 0,102-7 0,302-59-252,-278 32 76,5 3-1,214-4-1,284 71 77,-211-4 26,896-43 52,-726-54-25,-167 13-1,2 26 44,223 30 123,-84 0 88,37 12 104,92 0-170,-678-20-422,1-4 0,-1-3 0,129-30 1,-106 9 49</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7:04.908"/>
    </inkml:context>
    <inkml:brush xml:id="br0">
      <inkml:brushProperty name="width" value="0.05" units="cm"/>
      <inkml:brushProperty name="height" value="0.05" units="cm"/>
    </inkml:brush>
  </inkml:definitions>
  <inkml:trace contextRef="#ctx0" brushRef="#br0">38 163 13131,'-18'255'4972,"-1"58"-4760,19-309-195,0 5 26,0 1 1,1 0 0,3 11 0,-4-20-32,0 1 0,0-1 0,1 1 0,-1-1-1,1 1 1,-1-1 0,1 1 0,-1-1 0,1 0 0,0 1-1,0-1 1,0 0 0,0 1 0,0-1 0,0 0 0,0 0-1,0 0 1,0 0 0,1 0 0,-1 0 0,0 0 0,1-1 0,-1 1-1,1 0 1,-1-1 0,0 1 0,4 0 0,-2-1 14,0 0 0,0-1 1,0 1-1,0-1 0,0 0 1,0 0-1,0 0 0,-1 0 1,1 0-1,5-3 1,30-22 232,-37 26-252,39-32 271,0-1 0,-3-2 1,0-2-1,31-42 0,112-173 719,-90 105-500,-74 118-754,-2 0-1,-1-1 1,10-38 0,-21 59-347,-3 9 169,-4 12-83,1 0-4</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7:05.343"/>
    </inkml:context>
    <inkml:brush xml:id="br0">
      <inkml:brushProperty name="width" value="0.05" units="cm"/>
      <inkml:brushProperty name="height" value="0.05" units="cm"/>
    </inkml:brush>
  </inkml:definitions>
  <inkml:trace contextRef="#ctx0" brushRef="#br0">68 5 16620,'14'-4'1272,"-11"11"-976,-7 10-136,-9 9 872,1 7-744,-2 7-224,1 6-16,2 2 16,1-2-40,5-6-144,3-5-160,6-14-328,3-5 808,5-20-288,-2-12-88,7-13-48</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7:05.970"/>
    </inkml:context>
    <inkml:brush xml:id="br0">
      <inkml:brushProperty name="width" value="0.05" units="cm"/>
      <inkml:brushProperty name="height" value="0.05" units="cm"/>
    </inkml:brush>
  </inkml:definitions>
  <inkml:trace contextRef="#ctx0" brushRef="#br0">1 560 13987,'17'2'438,"0"-1"-1,0 0 1,-1-2 0,1 0 0,0 0-1,0-2 1,16-4 0,-23 4-368,0 0 0,0 0 0,-1-1 0,1 0 0,-1-1 0,0 0 0,0 0 0,-1-1 0,0 0 0,0 0 0,0-1 0,11-13 0,-19 20-44,1-1 0,0 0 1,0 0-1,-1 0 1,1 0-1,0 0 1,-1 0-1,1 0 1,-1 0-1,1 0 0,-1 0 1,0 0-1,1 0 1,-1-1-1,0 1 1,0 0-1,0-2 1,0 2-10,0 1 0,0-1 1,-1 1-1,1 0 1,0-1-1,-1 1 1,1 0-1,-1-1 1,1 1-1,0 0 0,-1-1 1,1 1-1,-1 0 1,1 0-1,-1 0 1,1-1-1,-1 1 0,1 0 1,0 0-1,-1 0 1,1 0-1,-1 0 1,1 0-1,-1 0 1,1 0-1,-1 0 0,0 0 1,-3 0 42,0 1 0,0 0 0,0 0 0,0 0 0,0 0 0,0 0 0,1 1 0,-7 3 0,2 1-46,0 0 1,0 0-1,1 1 1,-1 0-1,2 1 1,-1 0-1,1 0 1,0 0-1,1 0 1,0 1-1,0 0 0,1 0 1,0 1-1,0-1 1,1 1-1,1 0 1,0 0-1,-2 15 1,4-22-14,0-1-1,0 0 1,0 1 0,0-1 0,0 0 0,1 1 0,-1-1 0,1 0 0,0 0-1,-1 1 1,1-1 0,0 0 0,0 0 0,0 0 0,1 0 0,-1 0 0,0 0-1,1 0 1,0-1 0,-1 1 0,3 1 0,-1-1-1,0 0 0,0 0 0,1-1 0,-1 0 0,1 1 1,-1-1-1,1-1 0,-1 1 0,1 0 0,0-1 0,-1 0 0,5 0 0,9-1-2,0-1 1,0 0-1,0-2 0,25-8 1,-9 0 7,-1-1 1,0-2-1,-1-1 1,-1-1-1,-1-2 1,-1-1-1,0-1 0,-1-1 1,27-31-1,-24 21 35,-2-1 1,-1-2-1,-1 0 0,-2-2 0,-2-1 0,32-74 0,-50 101-24,18-51 57,-20 57-59,-1-1 0,0 1 0,0-1 0,0 1 0,-1-1-1,0 0 1,0 1 0,-1-11 0,1 16-13,0-1 0,0 1 0,-1-1 0,1 1 0,0-1 1,0 1-1,0-1 0,0 1 0,0 0 0,-1-1 0,1 1 0,0-1 0,0 1 0,-1 0 0,1-1 0,0 1 0,-1 0 0,1-1 0,0 1 0,-1 0 1,1-1-1,-1 1 0,1 0 0,0 0 0,-1 0 0,1-1 0,-1 1 0,1 0 0,-1 0 0,-14 5 28,-12 20 9,6 1 3,2 0-1,1 1 1,1 1 0,1 1 0,2 1-1,1 0 1,1 0 0,1 1 0,2 1-1,2 0 1,0 0 0,-2 50 0,8-67-33,0 0 1,2 1 0,0-1-1,0 0 1,7 26 0,-7-37-12,0 0 0,1 0 0,-1 0 1,1 0-1,0 0 0,0-1 0,0 1 0,0 0 1,1-1-1,-1 0 0,1 0 0,0 0 1,0 0-1,0 0 0,0 0 0,1-1 1,-1 0-1,1 1 0,-1-1 0,1-1 0,0 1 1,0 0-1,0-1 0,0 0 0,7 1 1,-2-1 1,0-1 0,0 0 1,-1-1-1,1 0 1,0-1-1,0 1 0,-1-2 1,1 1-1,-1-1 1,1 0-1,-1-1 1,14-9-1,1-1 54,-1-1 0,-1-1 0,20-19 0,-21 18 62,-1-2 1,-1 0-1,0-1 1,-2-1-1,0 0 0,18-33 1,-34 53-107,1 1 1,-1-1-1,1 0 1,-1 1 0,0-1-1,1 0 1,-1 0-1,1 0 1,-1 1-1,0-1 1,0 0 0,0 0-1,1 0 1,-1 0-1,0 1 1,0-1-1,0 0 1,0 0-1,-1 0 1,1 0 0,0 0-1,0 1 1,0-1-1,-1 0 1,1 0-1,-1-1 1,0 2 0,0-1 1,0 1 0,0 0-1,0 0 1,0 0-1,0 0 1,0 0-1,0 0 1,0 0 0,0 0-1,0 1 1,0-1-1,0 0 1,0 0-1,0 1 1,0-1 0,0 1-1,-1 0 1,-7 3 37,0 1 0,0 1 0,-12 9 0,5 0-13,1 0 0,0 1-1,1 0 1,-14 24 0,20-29-27,1 1 0,1 0 0,0 0 1,0 0-1,2 1 0,-1-1 0,-4 27 0,9-34-16,0 0 0,0-1 1,0 1-1,0 0 0,1-1 0,0 1 0,0 0 0,0-1 0,0 1 0,1-1 0,0 1 0,0-1 0,0 0 0,1 0 0,-1 0 0,1 0 0,0 0 0,0-1 1,0 1-1,0-1 0,1 0 0,0 0 0,-1 0 0,1 0 0,0 0 0,0-1 0,1 0 0,-1 0 0,0 0 0,1-1 0,7 3 0,-7-3-27,0 1-1,0-1 1,0 0-1,0 0 1,1-1-1,-1 1 0,0-1 1,1 0-1,-1-1 1,0 1-1,1-1 1,-1 0-1,0-1 0,0 1 1,0-1-1,0 0 1,0 0-1,0-1 1,-1 1-1,1-1 1,-1 0-1,1 0 0,-1-1 1,0 1-1,0-1 1,-1 0-1,1 0 1,2-5-1,-2 2-11,-1 0 0,0 0 0,-1-1 1,3-10-1</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7:06.422"/>
    </inkml:context>
    <inkml:brush xml:id="br0">
      <inkml:brushProperty name="width" value="0.05" units="cm"/>
      <inkml:brushProperty name="height" value="0.05" units="cm"/>
    </inkml:brush>
  </inkml:definitions>
  <inkml:trace contextRef="#ctx0" brushRef="#br0">28 7 19124,'-27'20'1224,"27"-3"-1536,0-8-336,23-11 776,2-16-112,11-14-248</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7:06.858"/>
    </inkml:context>
    <inkml:brush xml:id="br0">
      <inkml:brushProperty name="width" value="0.05" units="cm"/>
      <inkml:brushProperty name="height" value="0.05" units="cm"/>
    </inkml:brush>
  </inkml:definitions>
  <inkml:trace contextRef="#ctx0" brushRef="#br0">80 9 15795,'7'-9'1725,"-6"16"-926,-4 23-73,2-23-295,-78 621 915,78-613-1341,-1-7 24,1 0 0,1 1 0,-1-1-1,1 0 1,1 0 0,1 10 0,-2-16-15,1-1 0,-1 0 0,0 0 0,1 0 1,-1 0-1,1 0 0,0 0 0,-1 0 0,1 0 0,0 0 0,-1 0 1,1 0-1,0-1 0,0 1 0,0 0 0,0 0 0,0-1 1,0 1-1,0 0 0,1 0 0,0-1 19,0 0 0,1 1 0,-1-1 0,0 0 0,0 0 0,1 0 0,-1 0 1,0 0-1,0-1 0,0 1 0,0-1 0,1 0 0,-1 1 0,3-3 0,14-6 203,-1 0-1,0-2 1,0 0 0,25-22-1,62-64 650,-53 44-659,-2-3 0,-4-2 0,-1-1 0,54-99 0,-95 152-216,26-58-824,-27 58 678,-1 0-1,0-1 0,0 0 1,-1 1-1,1-1 1,-2 0-1,1-12 0,-1 18 121,0 1 0,0-1-1,0 1 1,0-1 0,0 1 0,0-1-1,0 0 1,0 1 0,0-1-1,-1 1 1,1-1 0,0 1 0,0-1-1,-1 1 1,1-1 0,0 1-1,-1-1 1,1 1 0,-1-1 0,1 1-1,0 0 1,-1-1 0,0 0 0,-12-1-499</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7:07.450"/>
    </inkml:context>
    <inkml:brush xml:id="br0">
      <inkml:brushProperty name="width" value="0.05" units="cm"/>
      <inkml:brushProperty name="height" value="0.05" units="cm"/>
    </inkml:brush>
  </inkml:definitions>
  <inkml:trace contextRef="#ctx0" brushRef="#br0">0 13 16716,'0'-10'1656,"0"7"-1280,0 5-168,2 8 1096,4 5-888,2 5-208,5 3-168,0 2-56,4 0 8,0 0 24,-1-4 8,0 1-112,0-4-568,-3-2-136,-2-9 624,2-2-88,3-10-120</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7:07.903"/>
    </inkml:context>
    <inkml:brush xml:id="br0">
      <inkml:brushProperty name="width" value="0.05" units="cm"/>
      <inkml:brushProperty name="height" value="0.05" units="cm"/>
    </inkml:brush>
  </inkml:definitions>
  <inkml:trace contextRef="#ctx0" brushRef="#br0">58 1 16804,'0'0'61,"1"0"0,-1 0 0,1 0 0,-1 0 0,1 0 0,-1 0 1,1 0-1,-1 0 0,1 0 0,-1 0 0,1 0 0,-1 0 0,1 0 1,-1 1-1,1-1 0,-1 0 0,0 0 0,1 0 0,-1 1 0,1-1 1,-1 0-1,0 1 0,1-1 0,-1 0 0,0 1 0,1-1 0,-1 1 0,0-1 1,1 0-1,-1 1 0,0-1 0,0 1 0,0-1 0,1 1 0,-1-1 1,0 1-1,0-1 0,0 1 0,0-1 0,0 1 0,0 0 0,2 29 729,-1-20-540,-3 54 213,-2 1-1,-14 69 1,12-90-304,-3 20 11,-7 42-15,-3 145 0,19-247-169,0 2-92,0 0-1,0 0 0,0 1 1,1-1-1,0 0 0,0 0 1,1 0-1,2 6 1,-4-11 123,0 0-1,0-1 1,1 1 0,-1-1 0,0 1 0,0-1 0,1 1 0,-1-1 0,0 1 0,1-1 0,-1 1 0,1-1 0,-1 1 0,1-1 0,-1 0-1,1 1 1,-1-1 0,1 0 0,-1 1 0,1-1 0,-1 0 0,1 0 0,-1 1 0,1-1 0,0 0 0,-1 0 0,1 0 0,-1 0 0,1 0 0,0 0-1,-1 0 1,1 0 0,0 0 0,-1 0 0,1 0 0,-1 0 0,1-1 0,0 1 0,-1 0 0,1 0 0,-1-1 0,1 1 0,-1 0 0,1-1-1,-1 1 1,1 0 0,-1-1 0,1 0 0,3-2-34,0-1-1,0-1 1,0 1 0,4-8-1,15-26-104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7:41:14.433"/>
    </inkml:context>
    <inkml:brush xml:id="br0">
      <inkml:brushProperty name="width" value="0.025" units="cm"/>
      <inkml:brushProperty name="height" value="0.025" units="cm"/>
    </inkml:brush>
  </inkml:definitions>
  <inkml:trace contextRef="#ctx0" brushRef="#br0">1 848 3107,'158'-7'1380,"233"-42"-1,-217 23-1223,1492-179 4120,-623 142-3107,5 53-1359,-464 7 310,1848 11-472,-550-37 363,4210-281 197,-5079 244 869,332-15-617,-1154 74-1594,239 23 0,-373-12-1680</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7:08.557"/>
    </inkml:context>
    <inkml:brush xml:id="br0">
      <inkml:brushProperty name="width" value="0.05" units="cm"/>
      <inkml:brushProperty name="height" value="0.05" units="cm"/>
    </inkml:brush>
  </inkml:definitions>
  <inkml:trace contextRef="#ctx0" brushRef="#br0">1 243 14915,'1'2'81,"0"0"0,-1-1 0,1 1 0,0-1 0,0 1-1,1-1 1,-1 1 0,0-1 0,0 0 0,1 1 0,-1-1 0,1 0 0,-1 0-1,1 0 1,-1 0 0,1-1 0,0 1 0,0 0 0,-1 0 0,1-1 0,0 0-1,0 1 1,-1-1 0,1 0 0,0 0 0,0 0 0,0 0 0,0 0 0,0 0-1,-1 0 1,3-1 0,5 0 72,-1-1 1,1 1-1,-1-2 0,0 1 0,12-6 1,-8 2-85,-1-1 1,0 1-1,0-2 1,-1 0-1,0 0 1,0-1-1,-1 0 1,12-15-1,-15 16-45,0 0 1,0-1-1,-1 0 0,0 0 0,-1 0 0,0-1 1,0 0-1,-1 1 0,0-1 0,-1 0 1,1-12-1,-2 19-21,-1 0 0,0 0-1,0 0 1,0 0 0,-1 0 0,1 0 0,-1 0 0,0-4 0,0 6-2,1 1 1,-1-1-1,1 0 1,0 1-1,-1-1 0,1 0 1,-1 1-1,1-1 1,-1 1-1,0-1 1,1 1-1,-1-1 1,0 1-1,1-1 1,-1 1-1,0 0 0,1-1 1,-1 1-1,0 0 1,0-1-1,1 1 1,-1 0-1,0 0 1,0 0-1,0 0 0,1 0 1,-1 0-1,0 0 1,0 0-1,0 0 1,1 0-1,-1 0 1,0 1-1,0-1 1,1 0-1,-1 1 0,0-1 1,0 0-1,0 1 1,-6 3 26,1 0 0,-1 0 0,1 0 0,0 1-1,0 0 1,1 0 0,0 0 0,0 1 0,0 0 0,0 0 0,1 0 0,-6 12 0,-1 1 82,2 1 0,0 1 1,-6 25-1,10-32-34,2-1 0,0 1 0,0 0 0,1 0 0,1 1 0,1 19-1,0-30-63,0-1-1,1 1 1,-1 0-1,1-1 0,0 1 1,0-1-1,0 1 0,1-1 1,-1 1-1,1-1 0,0 0 1,0 0-1,0 0 0,0 0 1,0 0-1,1 0 1,-1-1-1,1 1 0,0-1 1,0 1-1,0-1 0,0 0 1,0 0-1,0-1 0,1 1 1,-1-1-1,0 1 0,1-1 1,6 1-1,0 0-7,1-1 1,-1-1-1,1 0 0,-1 0 0,0-1 1,1 0-1,-1-1 0,0 0 0,0-1 0,0 0 1,0 0-1,0-1 0,-1 0 0,11-7 1,2-2-9,-1-1 1,0-1 0,-1-1 0,29-30 0,-31 29-15,-1-2 0,-1 0-1,0-1 1,-2 0 0,0-1-1,12-26 1,-49 88 385,22-36-320,-5 8 107,2 0 0,-1 0 0,2 1-1,0-1 1,1 1 0,-2 26 0,4-38-133,0-1 0,0 1 0,0-1 0,1 1 0,-1-1 0,0 1 0,1-1 0,-1 1 0,1-1 0,-1 1 0,1-1 0,0 1 0,0-1 0,-1 0 0,1 0 0,0 1 0,0-1 0,0 0 1,0 0-1,1 0 0,-1 0 0,0 0 0,0 0 0,1 0 0,1 0 0,0 0-4,0 0 0,1 0 0,-1-1 1,0 1-1,1-1 0,-1 0 1,0 0-1,1 0 0,-1 0 0,1-1 1,3 0-1,8-3 0,1-1 0,-1 0 0,25-13 0,80-53-19,-39 21-180,-77 48 172,20-9-151,-16 14 48,-7 11 6,-6 7 69,4-16 51,0 0 1,0-1 0,0 1 0,1 0 0,-1 0-1,1 0 1,1 7 0,-1-11-7,1 1 0,-1-1 0,1 1 0,0-1 0,-1 0 0,1 1 0,0-1 0,0 0 0,0 0 0,0 1 0,0-1 0,0 0 0,0 0 0,0 0 0,1 0 0,-1 0 0,0 0 0,1-1 0,-1 1 0,0 0 0,1-1 0,-1 1 1,1-1-1,-1 1 0,1-1 0,-1 0 0,1 0 0,-1 0 0,2 0 0,7 1 14,0 0 0,-1-1 1,1-1-1,0 0 1,-1 0-1,1 0 1,-1-2-1,10-2 0,13-7 29,29-15-1,10-3-2,-70 29-46,1 0-1,-1 1 0,1-1 0,-1 1 0,0-1 0,1 1 1,-1-1-1,1 1 0,-1 0 0,1 0 0,-1 0 0,1 0 1,-1 0-1,1 0 0,-1 0 0,1 1 0,-1-1 0,1 0 1,1 1-1,-3 0 2,1 0-1,-1 1 1,1-1 0,-1 0 0,0 0 0,1 0 0,-1 0-1,0 1 1,0-1 0,0 0 0,0 0 0,0 0 0,0 1-1,0-1 1,0 0 0,-1 0 0,1 0 0,0 0 0,-1 1 0,1-1-1,-1 0 1,1 0 0,-1 0 0,0 1 0,-93 190-476,99-222-933,0 2 977</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7:08.948"/>
    </inkml:context>
    <inkml:brush xml:id="br0">
      <inkml:brushProperty name="width" value="0.05" units="cm"/>
      <inkml:brushProperty name="height" value="0.05" units="cm"/>
    </inkml:brush>
  </inkml:definitions>
  <inkml:trace contextRef="#ctx0" brushRef="#br0">14 1 16299,'-10'8'1201,"8"9"-1041,0-1-392,2-4 904,7-4-448,6-5-288</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7:09.373"/>
    </inkml:context>
    <inkml:brush xml:id="br0">
      <inkml:brushProperty name="width" value="0.05" units="cm"/>
      <inkml:brushProperty name="height" value="0.05" units="cm"/>
    </inkml:brush>
  </inkml:definitions>
  <inkml:trace contextRef="#ctx0" brushRef="#br0">100 216 15411,'-16'2'887,"-12"0"589,-28 6-1,81-6 1375,25-3-2337,4-4-165,-1-2 0,59-16 1,-80 14-278,-1-1 0,0-1 0,-1-2 0,50-28 0,-37 10-27,-40 28-40,0 0 0,0 0 0,-1 0 0,1 0 0,-1 0-1,0 0 1,0-1 0,0 1 0,0-1 0,2-7-1,-4 10-2,1 0-1,-1 0 0,0 0 0,0 0 0,0-1 0,0 1 0,0 0 0,0 0 0,0 0 0,0 0 0,0 0 0,0-1 0,-1 1 1,1 0-1,0 0 0,-1 0 0,1 0 0,-1 0 0,1 0 0,-1 0 0,0 0 0,1 0 0,-1 0 0,0 0 0,0 1 0,1-1 1,-1 0-1,0 0 0,0 1 0,0-1 0,0 1 0,0-1 0,0 1 0,0-1 0,0 1 0,0-1 0,-1 1 0,1 0 0,0 0 1,0-1-1,0 1 0,-2 0 0,-4 0 1,0-1 0,1 1 1,-1 0-1,0 1 0,0-1 0,-7 3 0,-9 3 20,1 1 0,0 1 0,0 1 0,1 0 0,-36 24 0,41-23 13,2 0-1,-1 1 0,1 1 0,1 0 1,0 1-1,1 1 0,1 0 1,-11 16-1,18-23-15,0-1-1,1 1 1,0 0 0,0 0-1,0 0 1,1 0 0,0 0 0,1 1-1,-1-1 1,1 13 0,1-16-11,0 1-1,1-1 1,-1 1 0,1-1 0,0 0 0,0 1-1,1-1 1,0 0 0,-1 0 0,1 0 0,1 0-1,-1 0 1,0 0 0,1-1 0,0 1 0,0-1-1,0 0 1,7 6 0,1-1-154,1 0 0,0-1 0,0 0 0,0-1 0,1-1 0,0 0 0,0 0 0,1-1 0,-1-1 0,1-1 0,0 1 0,0-2 0,24 0 0,-6-3-376,0 0 0,-1-2-1,1-2 1,59-18 0,-6-5-307</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7:09.856"/>
    </inkml:context>
    <inkml:brush xml:id="br0">
      <inkml:brushProperty name="width" value="0.05" units="cm"/>
      <inkml:brushProperty name="height" value="0.05" units="cm"/>
    </inkml:brush>
  </inkml:definitions>
  <inkml:trace contextRef="#ctx0" brushRef="#br0">105 16 19348,'17'-16'2137,"-23"26"-1889,-5 16 720,-3 10-224,-2 11-376,0 6-216,2 10-120,-1 2 8,8-6-216,3-3-96,3-9-272,1-7-176,-2-11 1808,1-15-1224,-5-27 8,-3-8-112</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7:10.258"/>
    </inkml:context>
    <inkml:brush xml:id="br0">
      <inkml:brushProperty name="width" value="0.05" units="cm"/>
      <inkml:brushProperty name="height" value="0.05" units="cm"/>
    </inkml:brush>
  </inkml:definitions>
  <inkml:trace contextRef="#ctx0" brushRef="#br0">3 190 17564,'-2'7'1520,"16"-12"-824,15-4-192,24-7 617,15-4-137,20-3-168,6-4-152,10 1-80,-3 3-184,-2 5-712,-4 3-368,-22 8 1616,-14 3-1000,-29 1-40,-10 3-72</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7:10.684"/>
    </inkml:context>
    <inkml:brush xml:id="br0">
      <inkml:brushProperty name="width" value="0.05" units="cm"/>
      <inkml:brushProperty name="height" value="0.05" units="cm"/>
    </inkml:brush>
  </inkml:definitions>
  <inkml:trace contextRef="#ctx0" brushRef="#br0">0 113 14731,'0'8'1737,"14"1"-1025,19-9-144,10-3 872,19-4-512,8-2-32,9-4-255,1-2-441,-2-4-952,-1 2 824,-10-1-249,-8-10-191</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7:11.106"/>
    </inkml:context>
    <inkml:brush xml:id="br0">
      <inkml:brushProperty name="width" value="0.05" units="cm"/>
      <inkml:brushProperty name="height" value="0.05" units="cm"/>
    </inkml:brush>
  </inkml:definitions>
  <inkml:trace contextRef="#ctx0" brushRef="#br0">158 1 18716,'6'0'1632,"-9"3"-1200,-6 5-184,-2 8 705,-1 5-241,-5 8-376,0 1-176,-2 6-128,5 1-8,1 0-24,0-1 16,3-4-144,-1-3-176,5-7-528,2-6-153,-1-27 337,7-11 96</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7:11.867"/>
    </inkml:context>
    <inkml:brush xml:id="br0">
      <inkml:brushProperty name="width" value="0.05" units="cm"/>
      <inkml:brushProperty name="height" value="0.05" units="cm"/>
    </inkml:brush>
  </inkml:definitions>
  <inkml:trace contextRef="#ctx0" brushRef="#br0">56 1 16940,'0'10'467,"-2"1"1,1-1 0,-2 0-1,-4 16 1,-4 13 2,-1 36-48,2 0-1,1 100 0,10-172 155,2-7-159,8-19 73,11-33 8,6-20 9,63-157-1,-90 230-523,0 1-1,1-1 0,-1 0 0,0 1 0,1-1 1,0 1-1,0 0 0,-1-1 0,5-2 0,-5 4 9,0 1 0,0 0 0,0 0-1,0 0 1,0-1 0,0 1 0,0 0-1,0 0 1,0 0 0,0 1-1,0-1 1,0 0 0,0 0 0,0 0-1,0 1 1,0-1 0,0 0 0,0 1-1,0-1 1,-1 1 0,1 0 0,0-1-1,0 1 1,0-1 0,0 1-1,-1 0 1,1 0 0,1 1 0,5 4-13,1 0 1,0-1 0,0 1-1,0-2 1,1 1 0,0-1-1,0-1 1,0 1 0,0-1-1,0-1 1,1 0 0,-1 0 0,19 0-1,4-2-118,-1-2 0,60-10 0,-26 2-434,-43 11 217,-21 0 342,-1-1 0,1 0 1,-1 0-1,1 0 0,-1 1 1,0-1-1,1 0 1,-1 0-1,1 1 0,-1-1 1,0 0-1,1 1 0,-1-1 1,0 0-1,0 1 0,1-1 1,-1 1-1,0-1 0,0 0 1,1 1-1,-1-1 0,0 1 1,0-1-1,0 1 0,0 2-12,0 1-1,-1-1 1,0 0-1,1 0 1,-1 0-1,0-1 1,-1 1 0,1 0-1,-3 4 1,-3 6 37,-9 19 120,15-30-108,0 0 1,1 0-1,-1-1 0,0 1 0,1 0 0,0 0 0,-1 0 0,1 0 1,0 0-1,0 1 0,0-1 0,0 0 0,1 2 0,-1-3-12,1 0 0,-1-1 0,1 1 0,-1 0 0,1-1 0,-1 1 0,1-1 0,0 1 0,-1 0 0,1-1 0,0 1 0,-1-1 0,1 0 0,0 1 0,0-1 0,-1 0 0,1 1 0,0-1 0,0 0 0,0 0 0,-1 0 0,1 0 0,0 1 0,0-1 0,0 0 0,0-1 0,-1 1 0,1 0 0,0 0 0,1-1 0,28-7 134,-30 8-143,33-14 136,55-32-1,-61 30-124,1 1 0,55-21 0,-82 36-17,1-1 0,-1 1-1,1-1 1,-1 1 0,1 0-1,0 0 1,-1-1-1,1 1 1,-1 0 0,1 1-1,3-1 1,-5 0 3,1 1 0,-1-1 1,0 0-1,1 0 0,-1 1 0,1-1 0,-1 0 0,0 0 1,1 1-1,-1-1 0,0 0 0,0 1 0,1-1 0,-1 1 1,0-1-1,0 0 0,1 1 0,-1-1 0,0 1 0,0-1 1,0 0-1,0 1 0,0-1 0,1 1 0,-1-1 0,0 1 1,-1 4-2,0 0 1,0-1 0,0 1 0,0-1 0,0 1 0,-4 5-1,-2 9 62,6-17-47,1 1 0,-1-1 0,1 0 0,0 0 0,-1 0 0,1 0 0,0 1 0,0-1 0,0 0 0,0 0 0,1 0 0,-1 1 0,1-1 0,-1 0 0,1 0 0,1 2 0,-1-2-1,0-1 0,0 1 0,1-1 1,-1 0-1,0 0 0,1 0 0,-1 1 1,1-1-1,0-1 0,-1 1 0,1 0 1,0 0-1,-1-1 0,1 1 0,0 0 1,0-1-1,0 0 0,0 0 0,-1 1 1,3-1-1,11 0 27,0 0 0,-1-1 0,1 0 0,-1-1 1,0-1-1,17-5 0,84-33 80,-108 38-111,67-32-57,11-3-164,-84 37 204,0 0-1,0 1 1,1 0 0,-1-1-1,0 1 1,1 0-1,-1-1 1,0 1 0,1 0-1,-1 0 1,1 0 0,-1 0-1,0 0 1,1 1 0,-1-1-1,2 1 1,-2-1 6,-1 1-1,1-1 1,-1 0 0,1 1-1,-1-1 1,0 1 0,1-1-1,-1 1 1,0 0 0,1-1-1,-1 1 1,0-1 0,1 1-1,-1 0 1,0-1 0,0 1-1,0-1 1,0 1 0,0 0-1,1-1 1,-1 1 0,0 0-1,-1 1 1,0 5 5,0 0 0,-1 1 1,0-1-1,-6 13 0,2-4 88,0 3-59,-1 2-175,1-1 0,-4 29 0,7-63-1192,3-6 887</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7:12.319"/>
    </inkml:context>
    <inkml:brush xml:id="br0">
      <inkml:brushProperty name="width" value="0.05" units="cm"/>
      <inkml:brushProperty name="height" value="0.05" units="cm"/>
    </inkml:brush>
  </inkml:definitions>
  <inkml:trace contextRef="#ctx0" brushRef="#br0">0 1 16660,'2'17'1088,"5"6"-1080,3-2-232,6 4 512,2 0-288,2 0-16,3 4-56</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7:12.753"/>
    </inkml:context>
    <inkml:brush xml:id="br0">
      <inkml:brushProperty name="width" value="0.05" units="cm"/>
      <inkml:brushProperty name="height" value="0.05" units="cm"/>
    </inkml:brush>
  </inkml:definitions>
  <inkml:trace contextRef="#ctx0" brushRef="#br0">1 254 15843,'0'1'127,"1"1"-1,-1-1 0,1 1 0,0-1 1,0 0-1,-1 1 0,1-1 0,0 0 1,0 0-1,1 1 0,-1-1 0,0 0 1,0 0-1,0 0 0,1 0 1,-1-1-1,0 1 0,1 0 0,-1 0 1,1-1-1,-1 1 0,1-1 0,-1 0 1,1 1-1,-1-1 0,1 0 0,0 0 1,-1 0-1,1 0 0,-1 0 0,3 0 1,4-2 184,0 1 0,0-2 0,0 1 0,14-7 0,-18 7-232,11-5 4,0-1 1,-1 0-1,1-1 1,-2-1-1,1 0 1,-1-1-1,-1 0 0,0-1 1,-1 0-1,0-1 1,-1 0-1,0-1 1,-1 0-1,-1-1 0,10-21 1,-10 1-184,-8 34 95,0 1-1,0-1 1,0 0-1,0 1 0,0-1 1,0 0-1,0 0 1,0 1-1,0-1 0,0 0 1,0 1-1,0-1 1,0 0-1,0 0 0,-1 1 1,1-1-1,0 0 0,-1 1 1,1-1-1,0 1 1,-1-1-1,1 0 0,-1 1 1,1-1-1,-1 1 1,1-1-1,-1 1 0,1-1 1,-1 1-1,0 0 1,1-1-1,-1 1 0,0 0 1,1-1-1,-1 1 1,0 0-1,1 0 0,-1 0 1,0-1-1,1 1 1,-1 0-1,0 0 0,0 0 1,1 0-1,-2 0 0,-2 2-13,-1-1 0,1 1 0,0 0 0,0 0-1,1 0 1,-1 0 0,0 1 0,1-1-1,-1 1 1,1 0 0,0 0 0,0 1-1,0-1 1,-4 6 0,-6 10-29,-16 29 0,27-43 44,-6 9 18,1-1-1,1 1 1,1 1-1,0-1 1,-6 29-1,10-38-8,1-1 0,-1 1 0,1 0 0,0-1 0,1 1 1,-1 0-1,1-1 0,0 1 0,0 0 0,2 5 0,-1-7-4,-1-1-1,1 1 1,-1 0-1,1-1 1,0 1-1,0-1 0,0 0 1,0 1-1,0-1 1,1 0-1,-1 0 1,1-1-1,-1 1 1,1 0-1,0-1 1,0 0-1,3 2 1,3-1 1,0 1 1,1-2 0,-1 1 0,1-1-1,-1-1 1,1 1 0,-1-2-1,1 1 1,-1-1 0,1-1-1,12-3 1,3-2 33,-1-1-1,47-22 0,-30 10 180,-1-2-1,67-49 0,-108 73-192,0 0 0,0 0 0,0 0 0,0 0 0,0 0 0,0 0 0,1 0-1,-1 0 1,1 0 0,-1 0 0,1 0 0,0 1 0,0-1 0,0 0 0,0 0 0,0 0-1,1 0 1,-1 1 0,1-1 0,-1 0 0,1 0 0,0 0 0,0 0 0,0 0 0,0 0 0,0 0-1,0-1 1,0 1 0,1 0 0,-1 0 0,1-1 0,-1 1 0,1-1 0,0 0 0,0 1 0,-1-1-1,1 0 1,0 0 0,0 0 0,0 0 0,0 0 0,2 0 0,8 2-17,0 0 0,0-1-1,0-1 1,0 0 0,0-1 0,0 0 0,0-1 0,0 0 0,0-1 0,0 0 0,20-6 0,8-7-134,-1-1 0,38-21 1,-14 6-209,-63 31 336,31-10-245,-31 9 242,1 1 0,-1 0 0,1 0 0,0 0 0,-1 0 0,1 0 0,-1 0 0,1 0 0,-1 0 0,1 0 0,-1 0 0,1 1 0,-1-1 0,1 0 0,-1 0-1,1 0 1,-1 1 0,1-1 0,-1 0 0,1 1 0,-1-1 0,1 0 0,-1 1 0,0-1 0,1 0 0,-1 1 0,0-1 0,1 1 0,-1-1 0,0 1 0,0-1-1,1 1 1,-1-1 0,0 1 0,0-1 0,0 1 0,0-1 0,1 1 0,-1-1 0,0 1 0,0-1 0,0 1 0,0 0 0,0-1 0,0 1 0,-1-1 0,1 1-1,0-1 1,0 1 0,0-1 0,-1 1 0,-8 37-38,6-30-252,1-1 1,0 1 0,0 0 0,1 0 0,-1 14-1,2-21 279,0-1-1,0 0 0,0 1 0,0-1 0,0 0 0,0 1 1,0-1-1,0 0 0,0 0 0,0 1 0,1-1 0,-1 0 0,0 1 1,0-1-1,0 0 0,0 0 0,1 1 0,-1-1 0,0 0 0,0 0 1,0 0-1,1 1 0,-1-1 0,0 0 0,0 0 0,1 0 1,-1 0-1,0 1 0,0-1 0,1 0 0,-1 0 0,0 0 0,1 0 1,-1 0-1,0 0 0,0 0 0,1 0 0,-1 0 0,0 0 0,1 0 1,-1 0-1,0 0 0,1 0 0,9-6-479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7:41:18.751"/>
    </inkml:context>
    <inkml:brush xml:id="br0">
      <inkml:brushProperty name="width" value="0.025" units="cm"/>
      <inkml:brushProperty name="height" value="0.025" units="cm"/>
    </inkml:brush>
  </inkml:definitions>
  <inkml:trace contextRef="#ctx0" brushRef="#br0">0 189 2947,'14'-5'1532,"91"-27"-914,1 5 1,2 4-1,188-15 1,355 15 627,-332 18-1080,617 16-182,890 75 920,-220-18 728,-169-2-997,-850-65-513,1834-25 50,-684-65 15,-955 44-38,-186 10-122,1041-37 838,-222 71-736,139-1-386,595 30 251,-1050-6 56,-338-14 477,-705-7-467,-25-2-28,-1 1 1,0 2 0,0 1 0,0 1-1,44 12 1,-73-16-53,0 1 0,0-1 1,0 0-1,0 1 0,0-1 0,0 0 1,0 1-1,0-1 0,0 1 0,0-1 1,0 1-1,0 0 0,-1-1 0,1 1 1,0 0-1,0 0 0,-1-1 0,1 1 1,0 0-1,-1 0 0,1 0 0,-1 0 0,1 0 1,-1 0-1,0 0 0,1 0 0,-1 0 1,0 0-1,0 0 0,1 1 0,-2 0-59,0-1-1,1 0 0,-1 1 0,0-1 0,0 0 0,0 1 0,0-1 0,0 0 0,0 0 1,0 0-1,-1 0 0,1 0 0,0 0 0,0 0 0,-1 0 0,1-1 0,-1 1 0,1 0 1,-1-1-1,-2 1 0,-49 10-2707,-24-8-1841</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7:13.142"/>
    </inkml:context>
    <inkml:brush xml:id="br0">
      <inkml:brushProperty name="width" value="0.05" units="cm"/>
      <inkml:brushProperty name="height" value="0.05" units="cm"/>
    </inkml:brush>
  </inkml:definitions>
  <inkml:trace contextRef="#ctx0" brushRef="#br0">201 0 20444,'-16'13'1313,"-3"10"-1137,2 5-176,1 5-464,2-1 464,4-1-16,0-3-112</inkml:trace>
  <inkml:trace contextRef="#ctx0" brushRef="#br0" timeOffset="1">9 769 18556,'-6'11'1352,"3"-8"-1224,7-10-432,5-5 464,-3-1-216,-6-2-152</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7:51.852"/>
    </inkml:context>
    <inkml:brush xml:id="br0">
      <inkml:brushProperty name="width" value="0.05" units="cm"/>
      <inkml:brushProperty name="height" value="0.05" units="cm"/>
    </inkml:brush>
  </inkml:definitions>
  <inkml:trace contextRef="#ctx0" brushRef="#br0">25 0 12979,'-8'11'564,"6"-8"-496,0 0 1,0 0 0,0 0-1,0 1 1,0-1-1,-2 8 1,4-11-74,0 1 0,0 0 0,0 0 0,0 0 1,0-1-1,0 1 0,0 0 0,0 0 0,1 0 1,-1-1-1,0 1 0,0 0 0,1 0 1,-1-1-1,1 1 0,-1 0 0,0-1 0,1 1 1,-1 0-1,1-1 0,0 1 0,-1-1 0,1 1 1,-1-1-1,1 1 0,0-1 0,0 0 0,-1 1 1,1-1-1,0 0 0,-1 1 0,1-1 0,0 0 1,0 0-1,0 0 0,-1 1 0,1-1 1,0 0-1,1-1 0,33 6-472,0-2-1,64-2 1,-15-1 178,-47 2 398,1 1 0,-1 2 0,0 2 0,42 12 0,-27-4 78,-1-3-1,1-3 1,97 6 0,-79-14-148,-1-3 0,100-16-1,-47-1-56,150-21-104,-182 31 75,97 3-1,-26 11 47,215-5 68,-60-30-17,207-8 36,-7 76 192,-337-18-180,85 9 9,395 97-1,-520-93-95,2-5-1,0-6 0,245 5 1,42-35-54,236 7-12,-447 13 61,744 16 6,-334-55 1,146-4 44,376 4 52,146-3-60,-569 39 186,276-8 179,-636-24-374,211-3 28,-290 37 40,184-3 103,-22-41-89,45-2 15,593-22-23,-1052 55-81,192-1 100,-190 4 72,1 2-1,-2 2 1,1 1-1,36 12 0,-43-5 18,-19-3-217,-11-9 5,0-1 0,0 1 0,0-1 0,0 0 0,-1 1 0,1-1 0,0 0 0,0 1 0,0-1 0,0 1 0,0-1 0,-1 0 0,1 1 0,0-1 0,0 0 0,-1 0 0,1 1 0,0-1 0,0 0 0,-1 0 0,1 1 0,0-1 0,-1 0 0,1 0 0,0 1 0,-1-1 0,1 0 0,0 0 0,-1 0 0,1 0 0,0 0 0,-1 0 0,1 0 0,-1 0 0,-16 3-38</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0:07.352"/>
    </inkml:context>
    <inkml:brush xml:id="br0">
      <inkml:brushProperty name="width" value="0.05" units="cm"/>
      <inkml:brushProperty name="height" value="0.05" units="cm"/>
    </inkml:brush>
  </inkml:definitions>
  <inkml:trace contextRef="#ctx0" brushRef="#br0">68 318 13411,'-65'5'647,"65"-5"-659,0 0 0,0 0 0,0 0 0,-1 0 0,1 0 0,0 0 0,0 0 0,0 1 0,0-1 0,0 0 0,0 0 0,0 0 0,0 0 0,0-1 0,0 1 0,0 0 0,0 0 0,0 0 0,0 0 0,-1 0-1,1 0 1,0 0 0,0 0 0,0 0 0,0 0 0,0 0 0,0 0 0,0 0 0,0 0 0,0 0 0,0 0 0,0 0 0,0 0 0,0 0 0,0 0 0,0 0 0,0 0 0,0 0 0,0-1 0,0 1 0,0 0 0,0 0 0,0 0 0,0 0 0,0 0 0,0 0 0,0 0 0,0 0 0,0 0 0,0 0 0,0 0 0,0 0 0,0 0 0,0 0 0,0-1 0,0 1 0,0 0 0,0 0 0,0 0 0,0 0 0,0 0 0,0 0 0,0 0 0,0 0 0,0 0 0,0 0 0,6-6-510,10-4-204,-3 6 496,1 1-1,0 0 1,0 1-1,0 0 1,18 1 0,-24 1 189,263 1 124,-142 3 48,135-3-14,427-52 0,-510 24-112,302-38 201,3 33 246,100 46 359,214-4 56,-100-57-548,124-5-257,219 62-144,-261 3 39,389-51 149,-439 7 1,-10 34 367,-7 69 257,-103 39-835,-465-88 38</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1:23.913"/>
    </inkml:context>
    <inkml:brush xml:id="br0">
      <inkml:brushProperty name="width" value="0.05" units="cm"/>
      <inkml:brushProperty name="height" value="0.05" units="cm"/>
    </inkml:brush>
  </inkml:definitions>
  <inkml:trace contextRef="#ctx0" brushRef="#br0">5 38 13355,'-4'2'754,"7"0"-336,22-2-283,34-3-553,114-14-1379,72-4-3543,-195 20 4867,1 2 0,93 13 0,12 17 3260,155 20 457,78-38-2531,3-27-608,-62 1-42,71 17 534,453 63 0,1591 123 211,-1635-179-778,-250-6-11,-253-4-38,0-13-1,364-61 0,-244-6-11,114-17 729,-440 83 1291,-100 13-1933,7-1 465,-13 1-271,-1-1-100,-21 0 325</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3:47.345"/>
    </inkml:context>
    <inkml:brush xml:id="br0">
      <inkml:brushProperty name="width" value="0.05" units="cm"/>
      <inkml:brushProperty name="height" value="0.05" units="cm"/>
    </inkml:brush>
  </inkml:definitions>
  <inkml:trace contextRef="#ctx0" brushRef="#br0">0 0 9802,'6'3'145,"-1"0"1,1 0-1,0-1 0,0 0 0,0 0 0,0 0 1,0-1-1,8 1 0,4 2 78,106 19 257,0-5-1,0-6 1,201-5 0,-89-16-384,433-5 59,-493 18-137,397-4 46,-159-21-60,248-7 13,-1 47-23,-314 17 69,381 23 223,-132-73-71,-2-30-125,34-2-61,-366 38 401,-1 11 0,440 63 1,-662-60-268,471 51-652,-423-55 312,-11-2-82</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3:49.234"/>
    </inkml:context>
    <inkml:brush xml:id="br0">
      <inkml:brushProperty name="width" value="0.05" units="cm"/>
      <inkml:brushProperty name="height" value="0.05" units="cm"/>
    </inkml:brush>
  </inkml:definitions>
  <inkml:trace contextRef="#ctx0" brushRef="#br0">1 152 11122,'0'11'1214,"0"-10"-1196,0 0 1,0-1 0,0 1 0,0 0 0,0-1 0,0 1-1,0 0 1,0-1 0,0 1 0,0 0 0,0-1 0,1 1-1,-1 0 1,0-1 0,1 1 0,-1 0 0,0-1 0,1 1-1,-1-1 1,0 1 0,1-1 0,-1 1 0,1-1 0,-1 1-1,1-1 1,0 1 0,16 13 165,0 0 0,0-1 0,1-1 1,1-1-1,38 17 0,-26-16-97,0-1 1,1-2-1,43 7 0,7-6-82,0-3 1,105-6-1,-5-10-24,241-42 0,176-68-438,-320 63 220,1 12 0,536-14 0,-89 91 349,-201-3-5,-328-23-55,892 43 559,-536-18 167,-72-4 25,-197 5-714,-124-13-154,-108-16 9</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1:34.242"/>
    </inkml:context>
    <inkml:brush xml:id="br0">
      <inkml:brushProperty name="width" value="0.05" units="cm"/>
      <inkml:brushProperty name="height" value="0.05" units="cm"/>
    </inkml:brush>
  </inkml:definitions>
  <inkml:trace contextRef="#ctx0" brushRef="#br0">281 1 13027,'8'33'1099,"-5"-24"-991,0 0 0,-1 1 0,0-1-1,-1 1 1,0-1 0,-1 1 0,0 14 0,-5 7 209,-14 46 1,-3 6 59,12-22-171,3 0 1,2 0 0,6 113 0,8-77-55,35 162 0,-32-203-49,8 93 0,-18-117-4,-2 0-1,-1 0 0,-2-1 0,-10 48 0,-6-3 313,-46 115-1,-46 67 351,80-191-581,-23 65 92,49-115-259,0 0 0,1 0 0,0 1 0,2 0-1,-1 33 1,2-48-26,1 1 0,1-1-1,-1 1 1,0-1-1,1 0 1,0 1 0,0-1-1,0 0 1,0 0 0,0 0-1,1 0 1,-1 0-1,1 0 1,0 0 0,0 0-1,0 0 1,0-1 0,0 1-1,1-1 1,-1 0 0,1 0-1,-1 0 1,1 0-1,0 0 1,0 0 0,0-1-1,0 1 1,0-1 0,0 0-1,1 0 1,-1 0-1,0 0 1,1-1 0,-1 1-1,0-1 1,1 0 0,-1 0-1,0 0 1,1 0 0,3-1-1,1-1-6,0-1 0,0 0 0,-1 0 0,1 0 0,-1-1 0,0 0 0,1 0 0,-2-1-1,1 0 1,-1 0 0,8-8 0,18-13 33,-24 21-11,0 0 0,1 0 0,-1 1 0,1 0 0,18-5 0,50-8-29,-53 12 26,720-197-360,-573 151 222,3 8 0,330-37 1,366 26 155,-496 38-33,218-21 39,7-1 19,2 22-19,-174 20-92,280 1-98,-577-5 93,187 25 0,-281-19 73,-16-2 6,0-1 1,0-1-1,0 0 0,1-1 0,-1-2 1,35-4-1,-51 4-2,0 0 1,0-1-1,-1 1 0,1-1 1,-1 0-1,1 0 1,-1-1-1,0 1 0,0-1 1,0 1-1,0-1 1,0 0-1,0 0 0,-1 0 1,0 0-1,1-1 1,-1 1-1,0-1 0,-1 1 1,2-5-1,3-8 15,-1 0-1,-1-1 0,4-23 1,-6 28-16,13-103-96,4-179 1,-31-118-76,1 277 298,-5 1 1,-50-192 0,64 317-119,0 1 0,-1 0 0,0 0 0,0 0 0,-1 0 0,0 1 0,0-1 0,-1 1 0,0 0 0,0 0 0,0 0 0,-1 1 0,0 0 1,-1 0-1,1 1 0,-1 0 0,0 0 0,0 0 0,-1 1 0,0 0 0,1 0 0,-1 1 0,0 0 0,-15-3 0,-5 0-37,0 2 0,0 1-1,-46 0 1,-88 12-332,129-6 236,-571 15-2466,-2-35 1251,594 16 1337,-1259-4 221,-2 54 533,564-27-268,0-41 316,196 8-790,400 15-35,18-4-40</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4:35.320"/>
    </inkml:context>
    <inkml:brush xml:id="br0">
      <inkml:brushProperty name="width" value="0.05" units="cm"/>
      <inkml:brushProperty name="height" value="0.05" units="cm"/>
    </inkml:brush>
  </inkml:definitions>
  <inkml:trace contextRef="#ctx0" brushRef="#br0">13 114 14627,'-13'0'-72,"20"0"3,28-5-55,21-14 30,-29 10 375,1 0 1,47-8 0,39 2 111,199-21-301,-255 33-124,0 3-1,0 2 1,81 13 0,150 41 165,175 28 20,-269-60-130,348 54 1080,160 11-340,7-66-1219,-438-22 183,1183-23-96,-1253 11 337,231-9-72,-3 21 896,-367 6-283,-46-4-892,31 2 0,-48-5 377,0 0 0,1 0 1,-1 0-1,0 0 0,0 0 1,0 0-1,0 0 0,1 0 0,-1 0 1,0 0-1,0 0 0,0 0 0,0 0 1,1 0-1,-1 0 0,0 0 0,0 0 1,0 0-1,0 0 0,1 0 0,-1 0 1,0 0-1,0-1 0,0 1 0,0 0 1,0 0-1,1 0 0,-1 0 1,0 0-1,0 0 0,0-1 0,0 1 1,0 0-1,0 0 0,0 0 0,0 0 1,0 0-1,0-1 0,0 1 0,1 0 1,-1 0-1,0 0 0,0 0 0,0-1 1,0 1-1,0 0 0,-5-10-151,-8-9-142</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4:38.111"/>
    </inkml:context>
    <inkml:brush xml:id="br0">
      <inkml:brushProperty name="width" value="0.05" units="cm"/>
      <inkml:brushProperty name="height" value="0.05" units="cm"/>
    </inkml:brush>
  </inkml:definitions>
  <inkml:trace contextRef="#ctx0" brushRef="#br0">1 1 11442,'0'0'895,"18"4"-316,254 35-475,3-24 8,95 10 8,36 36 58,206 18 199,-143-61-301,474-45 0,158-5 69,262 24 346,-1016-8-341,368-13-15,2 38-44,-359 15-4,295 12 105,47-34-88,-160-3-75,302 37 297,-286-8 95,667-40 53,-507-26-529,3 33 454,-607 7-273,347-7 156,-425 5-283,1 2 1,-1 1 0,0 2 0,59 15-1,-13-6-5,0-3-1,115 0 1,-65-4 27,-43-6 46,167-18 0,-253 17-68,0-1 42,0 1-1,0 0 1,0 0-1,0 0 1,0-1 0,0 1-1,0 0 1,0 0-1,0 0 1,0 0-1,0 1 1,0-1-1,-1 0 1,1 0-1,0 1 1,0-1 0,0 0-1,0 1 1,0-1-1,0 1 1,-1-1-1,1 1 1,0-1-1,0 1 1,-1 0-1,2 0 1,-2 0 155,-6-3-353,0 0 1,0 0-1,1 0 0,-8-5 1,6 4 53,-30-18-131</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07.952"/>
    </inkml:context>
    <inkml:brush xml:id="br0">
      <inkml:brushProperty name="width" value="0.05" units="cm"/>
      <inkml:brushProperty name="height" value="0.05" units="cm"/>
    </inkml:brush>
  </inkml:definitions>
  <inkml:trace contextRef="#ctx0" brushRef="#br0">883 180 6225,'-5'4'90,"0"-1"-1,-1 0 1,1 0 0,-1-1-1,0 0 1,0 0-1,0 0 1,0 0-1,0-1 1,0 0-1,-1 0 1,1-1 0,0 0-1,0 0 1,-8-1-1,-7 0 223,5 1-43,0 1-1,-1 0 1,1 1 0,0 1 0,0 0 0,1 1 0,-1 1-1,1 1 1,0 0 0,0 0 0,-26 17 0,29-15-172,1-2 73,1 1 1,0 0 0,0 1 0,-15 14-1,23-19-139,0-1 1,0 1-1,0 0 0,0 0 0,0 0 1,1 0-1,-1 0 0,1 0 0,0 1 1,0-1-1,0 0 0,0 1 0,1-1 1,-1 1-1,1-1 0,0 1 0,0-1 0,0 0 1,0 1-1,1-1 0,1 6 0,5 18-2,2-1 0,1 0-1,15 26 1,45 73-62,-57-104 30,24 39-21,3-2 0,2-2 1,3-2-1,1-2 0,3-2 0,59 47 0,-70-70 17,0 0-1,2-3 0,1-1 0,64 25 0,-15-15 48,108 27 1,-59-29 20,165 17 1,146-10-65,-215-20 12,-119-9 26,900 51-38,-844-60-5,240-29 0,-187 0 140,247-41 92,-434 62-234,-1-2 0,0-1 0,0-1 0,-2-3 0,1 0 0,-2-3 0,0 0 0,-1-3 0,41-32 0,-42 27 56,-1 0 1,49-56-1,-72 73-28,-1-1 0,0 1 0,0-2 0,-1 1 0,-1-1 0,0 1 0,0-1 0,-1-1 0,0 1 0,-1-1 0,-1 1 0,0-1 0,0 0 1,0-16-1,-4 1 51,-1 1 0,-1 0 0,-1 0 0,-2 0 0,0 1 0,-2 0 0,0 0 0,-18-30 0,4 12 35,-3 0-1,-1 3 1,-53-61 0,53 73-88,-1 1 0,-1 2 0,-2 1 0,0 1 0,-1 1 1,-2 2-1,0 2 0,-50-20 0,-6 4-27,-2 4 0,-114-22 0,25 16-15,-2 8-1,-196-5 1,-351 44-24,2 46 190,425-31-6,-1089 107 86,681-29-980,616-86 636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7:41:19.915"/>
    </inkml:context>
    <inkml:brush xml:id="br0">
      <inkml:brushProperty name="width" value="0.025" units="cm"/>
      <inkml:brushProperty name="height" value="0.025" units="cm"/>
    </inkml:brush>
  </inkml:definitions>
  <inkml:trace contextRef="#ctx0" brushRef="#br0">65 4 4292,'-65'-4'3710,"76"19"-3656,5-6 132,0-1 0,0-1-1,0-1 1,1 0 0,23 4 0,93 13 147,-88-17-281,801 75 441,5-60-121,2135-30 999,-400-105 391,-1208 59-710,-871 106-1145,-306-23-1256,-44-15-2414,-8-13-3524</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14.936"/>
    </inkml:context>
    <inkml:brush xml:id="br0">
      <inkml:brushProperty name="width" value="0.05" units="cm"/>
      <inkml:brushProperty name="height" value="0.05" units="cm"/>
    </inkml:brush>
  </inkml:definitions>
  <inkml:trace contextRef="#ctx0" brushRef="#br0">79 0 11979,'-26'10'899,"21"-7"-807,-1-1 0,1 0 0,-1 0 0,0 0 0,0-1 0,-10 2 0,16-3-90,0 0 1,0 0-1,0 0 1,0 0 0,1 0-1,-1 0 1,0 0 0,0 0-1,0 0 1,0 0-1,0 1 1,0-1 0,0 0-1,0 0 1,0 0 0,0 0-1,0 0 1,0 0-1,0 0 1,0 0 0,0 0-1,0 0 1,0 0-1,0 1 1,0-1 0,0 0-1,0 0 1,0 0 0,0 0-1,0 0 1,0 0-1,0 0 1,0 0 0,-1 0-1,1 0 1,0 0 0,0 0-1,0 0 1,0 0-1,0 1 1,0-1 0,0 0-1,0 0 1,0 0 0,0 0-1,0 0 1,0 0-1,0 0 1,0 0 0,-1 0-1,1 0 1,0 0 0,0 0-1,0 0 1,0 0-1,0 0 1,0 0 0,0 0-1,0 0 1,0 0-1,0 0 1,0 0 0,-1 0-1,1 0 1,0 0 0,0 0-1,0 0 1,0 0-1,0 0 1,8 6 65,11 5-34,-19-11-33,90 43 21,1-4 0,158 45 0,-166-62 67,0-4 0,1-4 0,106 5-1,257-14 301,18 9 22,-378-5-305,608 42 393,661-103-426,-243-12-57,-974 58 46,158 2 227,-291 4-232,-1 0 19,-1 0 0,1 0 1,0 0-1,-1 1 0,1 0 0,-1 0 1,1 0-1,-1 0 0,1 1 1,-1-1-1,6 4 0,-10-5-64,0 1-1,0-1 0,0 0 1,1 0-1,-1 0 0,0 0 1,0 0-1,0 1 0,0-1 1,0 0-1,0 0 0,0 0 1,0 0-1,0 1 0,1-1 0,-1 0 1,0 0-1,0 0 0,0 1 1,0-1-1,0 0 0,0 0 1,0 0-1,0 1 0,-1-1 1,1 0-1,0 0 0,0 0 1,0 1-1,0-1 0,0 0 1,0 0-1,0 0 0,0 0 1,0 1-1,-1-1 0,1 0 1,0 0-1,0 0 0,0 0 1,-11 6 108,-12 1-246,16-6 130,1 0 0,0-1 0,-1 1-1,1-2 1,0 1 0,-9-2 0,-27-10-84</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22.229"/>
    </inkml:context>
    <inkml:brush xml:id="br0">
      <inkml:brushProperty name="width" value="0.05" units="cm"/>
      <inkml:brushProperty name="height" value="0.05" units="cm"/>
    </inkml:brush>
  </inkml:definitions>
  <inkml:trace contextRef="#ctx0" brushRef="#br0">70 0 10090,'-12'50'5869,"11"-49"-5809,0-1 0,0 0 0,0 1 0,0-1 0,1 1 0,-1-1 0,0 1-1,0-1 1,0 1 0,1 0 0,-1-1 0,0 1 0,1 0 0,-1 0 0,0-1-1,1 1 1,-1 0 0,0 1 0,-4 19-59,1-1-1,1 2 1,-2 41-1,1-9 14,-5 108 251,14 190 0,-2 84 88,-6-387-353,-15 591 83,55-127-54,4 191-120,-45-525 33,0-137 179,-1-1 0,-13 53-1,5-38 77,-6 24 464,19-79-668,-3-14-642,3-1 514</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24.047"/>
    </inkml:context>
    <inkml:brush xml:id="br0">
      <inkml:brushProperty name="width" value="0.05" units="cm"/>
      <inkml:brushProperty name="height" value="0.05" units="cm"/>
    </inkml:brush>
  </inkml:definitions>
  <inkml:trace contextRef="#ctx0" brushRef="#br0">8340 167 12067,'-1'0'200,"-1"0"0,1-1 0,-1 1 0,1-1 0,-1 1 1,1-1-1,-1 0 0,1 1 0,0-1 0,-1 0 0,-1-2 0,2 2-129,-1 0 0,1 0-1,-1 0 1,0 0-1,0 0 1,1 0-1,-1 0 1,0 0 0,0 1-1,0-1 1,0 1-1,-2-1 1,-6 2 47,0 1 1,0 0-1,1 0 0,-1 1 0,1 0 1,0 0-1,-13 8 0,9-5-115,0-1 0,-22 7 0,10-8-3,0 0-1,0-2 1,-31 0 0,-78-10 33,27 1 16,9 10 18,0 3-1,-100 20 1,-59 5 77,72-24 12,-1-8 0,-224-30 0,-363-89 343,690 105-492,-611-62-122,-4 55 10,-51 54 305,139-1 347,62-29-175,1-28-242,-218 9-129,406 18 109,246 1 483,-1 5 0,-133 25 0,244-31-524,-22 2-494,24-3 409,1 0 1,-1 0-1,1 0 0,-1 0 1,1 0-1,0 0 0,-1 0 1,1 0-1,-1 0 0,1 0 1,0 0-1,-1 0 0,1 0 1,-1 0-1,1 0 0,-1 0 1,1-1-1,0 1 0,-1 0 1,1 0-1,0 0 0,-1-1 1,1 1-1,0 0 0,-1-1 1,1 1-1,0 0 0,0-1 1,-1 1-1,1 0 0,0-1 1,0 1-1,-1 0 0,1-1 1,0 1-1,0-1 0,0 1 1,0 0-1,0-1 0,0 1 1,0-1-1,0 1 0,0-1 1,0 1-1,0 0 0,0-2 1,5-10-236</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26.752"/>
    </inkml:context>
    <inkml:brush xml:id="br0">
      <inkml:brushProperty name="width" value="0.05" units="cm"/>
      <inkml:brushProperty name="height" value="0.05" units="cm"/>
    </inkml:brush>
  </inkml:definitions>
  <inkml:trace contextRef="#ctx0" brushRef="#br0">32 48 16019,'1'-8'610,"0"6"-493,-1 0-1,1-1 1,-1 1 0,0 0-1,0-1 1,0 1 0,0-1-1,0 1 1,-1 0-1,1-1 1,-1 1 0,1 0-1,-1-1 1,-2-3 0,3 6-94,0 0 1,0 0-1,0 0 0,0 0 1,0 0-1,-1 0 1,1 0-1,0 0 1,0 0-1,0 0 1,0-1-1,-1 1 1,1 0-1,0 0 1,0 0-1,0 0 1,0 0-1,0 0 1,-1 0-1,1 0 1,0 0-1,0 0 1,0 1-1,0-1 0,-1 0 1,1 0-1,0 0 1,0 0-1,0 0 1,0 0-1,0 0 1,-1 0-1,1 0 1,0 0-1,0 1 1,0-1-1,0 0 1,0 0-1,0 0 1,0 0-1,-1 0 1,1 1-1,-4 9 437,-1 13-100,-3 48-28,3 86 0,6-121-335,1-1 1,2 0-1,2 0 1,13 49-1,-17-78-1,0 0 1,0 0-1,1 0 0,0 0 1,0-1-1,0 1 0,0-1 0,1 0 1,0 0-1,0 0 0,0-1 1,6 5-1,-7-7 10,0 0 1,0 0 0,0-1-1,0 1 1,0-1-1,0 0 1,1 0-1,-1 0 1,0-1-1,0 1 1,1-1-1,-1 1 1,0-1-1,1 0 1,-1-1-1,1 1 1,-1 0-1,0-1 1,0 0-1,1 0 1,-1 0-1,0 0 1,0 0-1,5-3 1,2-2 65,0-1 1,0 0-1,-1 0 1,1-1-1,-2 0 0,1 0 1,-1-1-1,0 0 1,-1-1-1,0 0 1,7-14-1,-4 6 102,-1 0 0,-1-1 0,-1 0 0,-1 0 0,8-37 1,-13 51-143,5-47 301,-5 49-308,-1-1 0,0 0 0,-1 0 0,1 1 0,-1-1 0,1 1 0,-1-1 0,0 0 0,-1 1 0,1-1 0,-3-3 0,4 7-23,0-1 1,0 1-1,0 0 1,0-1-1,0 1 1,-1 0-1,1 0 1,0-1-1,0 1 1,-1 0-1,1 0 1,0-1-1,0 1 1,-1 0-1,1 0 1,0 0-1,0-1 1,-1 1-1,1 0 0,0 0 1,-1 0-1,1 0 1,0 0-1,-1 0 1,1 0-1,0 0 1,0 0-1,-1 0 1,1 0-1,0 0 1,-1 0-1,-6 9 15,-1 19-32,8-16 6,0-1-1,0 1 0,2-1 0,-1 1 1,1-1-1,1 1 0,0-1 0,0 0 1,1 0-1,1 0 0,0-1 0,0 0 1,1 0-1,0 0 0,1 0 1,0-1-1,0 0 0,1-1 0,12 11 1,-12-12 26,0-1 0,0 0 0,0 0 1,1-1-1,0 0 0,0-1 1,0 0-1,1 0 0,-1-1 0,1 0 1,0 0-1,0-1 0,0-1 1,0 0-1,0 0 0,0-1 0,1 0 1,-1 0-1,0-2 0,0 1 1,0-1-1,14-5 0,-18 5 47,0 0 0,-1-1-1,1 1 1,0-1 0,-1-1 0,0 1-1,1-1 1,-1 0 0,-1 0 0,1 0-1,-1-1 1,0 0 0,0 0 0,0 0-1,0 0 1,4-9 0,-5 6 26,0 0 1,0-1-1,-1 1 1,0-1 0,-1 1-1,1-1 1,-2 1-1,1-1 1,-1 0-1,-1 1 1,-1-11-1,0 5-42,-1 0 0,0-1 0,-2 1 0,1 0 0,-2 1 0,0-1 0,0 1 0,-1 0-1,-1 0 1,0 1 0,-1 0 0,0 1 0,-1 0 0,-11-11 0,10 15 76,1-1-1716,10 8 1531,0-1 0,0 1 0,0 0-1,0-1 1,0 1 0,0 0 0,0-1-1,0 1 1,0 0 0,0-1 0,1 1 0,-1 0-1,0-1 1,0 1 0,0 0 0,0-1-1,0 1 1,1 0 0,-1 0 0,0-1 0,0 1-1,1 0 1,-1 0 0,0-1 0,0 1-1,1 0 1,-1 0 0,0 0 0,1 0 0,-1-1-1,0 1 1,1 0 0,-1 0 0,0 0 0,1 0-1,45-31-2912,-25 16 1986</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27.188"/>
    </inkml:context>
    <inkml:brush xml:id="br0">
      <inkml:brushProperty name="width" value="0.05" units="cm"/>
      <inkml:brushProperty name="height" value="0.05" units="cm"/>
    </inkml:brush>
  </inkml:definitions>
  <inkml:trace contextRef="#ctx0" brushRef="#br0">1 1 15259,'12'25'1321,"3"10"-905,2 2-200,4 7 456,7 4-96,-3-1-200,0 3-88,-1-5-192,-2-5-24,-8-7-72,-2-6-128,-2-10-312,-6-10-104,0-11 424,-4-13-88,-1-20-96</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27.580"/>
    </inkml:context>
    <inkml:brush xml:id="br0">
      <inkml:brushProperty name="width" value="0.05" units="cm"/>
      <inkml:brushProperty name="height" value="0.05" units="cm"/>
    </inkml:brush>
  </inkml:definitions>
  <inkml:trace contextRef="#ctx0" brushRef="#br0">53 11 18244,'-14'-7'1720,"-3"4"-1368,4 3-200,4 0 625,9 1-481,8 1-801,0 1-247,6 7-280,1 0 2120,3 2-1328,4 7-80,5 3 96</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28.013"/>
    </inkml:context>
    <inkml:brush xml:id="br0">
      <inkml:brushProperty name="width" value="0.05" units="cm"/>
      <inkml:brushProperty name="height" value="0.05" units="cm"/>
    </inkml:brush>
  </inkml:definitions>
  <inkml:trace contextRef="#ctx0" brushRef="#br0">64 362 16772,'-5'5'272,"-1"0"0,1 0 1,0 0-1,1 1 0,-1 0 1,1-1-1,0 2 0,0-1 0,1 0 1,0 1-1,0 0 0,0-1 1,1 1-1,-2 13 0,2-5-171,1 0 0,1 0 0,0-1 0,1 1 0,5 24 0,-5-33-90,0 0 0,1 1 0,0-1 0,0 0 0,1 0 0,0 0 0,0 0 0,0 0 0,1 0 0,-1-1 0,1 0 0,1 0 0,-1 0 0,10 8 0,-11-11-7,0 0 0,1-1 0,-1 1 0,0-1 0,0 0 0,1 0 0,-1 0 0,1 0 0,-1 0 0,1-1 0,-1 0 0,1 0 0,-1 0 0,1 0 0,-1 0 0,1-1 0,-1 1 0,1-1 0,-1 0 0,0 0 0,1 0 0,-1-1-1,0 1 1,0-1 0,6-3 0,0-2 19,0 1-1,0-2 1,0 1-1,-1-1 0,0 0 1,11-16-1,-7 5 30,0 0 0,-1-1 1,-1 0-1,-1-1 0,-1 0 0,-1-1 0,0 1 0,-2-1 0,-1 0 0,3-32 0,-5 33-35,-2-1 1,0 1-1,-1 0 1,-1-1-1,-1 1 0,-1 0 1,-1 0-1,-1 1 1,0-1-1,-2 1 0,-10-20 1,15 35-19,0-1 0,-1 0 1,0 1-1,0 0 0,0 0 1,-1 0-1,0 0 0,0 1 1,0-1-1,-8-4 0,10 8 1,1-1 0,-1 1-1,1 0 1,-1 0 0,0 0-1,1 0 1,-1 1 0,0-1-1,0 1 1,0 0 0,1 0 0,-1 0-1,0 0 1,0 0 0,0 0-1,0 1 1,1 0 0,-1-1-1,0 1 1,1 0 0,-1 0-1,0 0 1,1 1 0,0-1-1,-1 1 1,-3 2 0,0 2 14,0 0-1,0 0 1,0 1 0,1-1-1,0 1 1,0 0 0,1 1 0,0-1-1,0 1 1,0 0 0,1 0-1,-2 9 1,3-9-2,0-1 0,0 1 0,1 0 0,0 0 0,0 0 0,1 0 0,0 0 0,1 0 0,-1-1 0,1 1 0,1 0 1,0 0-1,3 9 0,-3-13-9,0 0 0,1-1 1,-1 1-1,1-1 1,0 1-1,0-1 1,0 0-1,1 0 0,-1 0 1,1-1-1,-1 1 1,1-1-1,0 0 0,0 0 1,0 0-1,5 1 1,10 4-27,1-2-1,26 5 1,-8-2-55,-21-4 43,0 1 0,-1 1 1,0 0-1,0 1 0,0 1 0,15 11 0,-22-13-83,0 1-1,0 0 1,-1 1 0,0 0-1,0 0 1,-1 1 0,0 0 0,-1 0-1,0 0 1,8 17 0,-12-22-98,8 16-814,-10-20 1009,0 1-1,0-1 0,0 0 0,0 1 1,0-1-1,0 0 0,0 0 1,1 1-1,-1-1 0,0 0 1,0 0-1,0 0 0,1 1 1,-1-1-1,0 0 0,0 0 0,0 0 1,1 1-1,-1-1 0,0 0 1,0 0-1,1 0 0,-1 0 1,0 0-1,1 0 0,-1 0 1,0 0-1,0 1 0,1-1 1,-1 0-1,0 0 0,1 0 0,-1 0 1,0-1-1,0 1 0,1 0 1,-1 0-1,0 0 0,1 0 1,-1 0-1,0 0 0,0 0 1,1 0-1,-1-1 0,0 1 1,0 0-1,1 0 0,-1 0 0,0-1 1,0 1-1,0 0 0,1 0 1,-1-1-1,7-9-602</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28.469"/>
    </inkml:context>
    <inkml:brush xml:id="br0">
      <inkml:brushProperty name="width" value="0.05" units="cm"/>
      <inkml:brushProperty name="height" value="0.05" units="cm"/>
    </inkml:brush>
  </inkml:definitions>
  <inkml:trace contextRef="#ctx0" brushRef="#br0">18 4 16051,'-6'25'512,"2"0"-1,0 0 0,2 1 0,1-1 1,1 1-1,1-1 0,1 0 0,1 1 1,2-1-1,10 34 0,4 0-260,2 0 1,3-2-1,34 59 1,-57-115-253,12 20-30,-5-17 10,-8-5 20,1 1 1,-1 0-1,1-1 0,-1 1 0,0 0 0,1-1 0,-1 1 0,0-1 0,1 1 0,-1-1 0,0 1 0,1 0 0,-1-1 0,0 1 0,0-1 0,0 1 0,0-1 0,1 1 0,-1-1 0,0 0 0,0 0 1,1-9-18,0-1 1,0 0 0,-1 1-1,0-1 1,-4-21 0,-14-54 7,14 69 10,-11-38 9,85 100 61,-60-39-68,1-1-1,0-1 1,0 0 0,1 0 0,-1-1 0,1-1 0,-1 0-1,1 0 1,0-1 0,0-1 0,0 0 0,-1-1-1,15-2 1,-12 1 12,0-1 1,0-1-1,0 0 0,-1 0 0,0-2 0,0 0 0,0 0 1,-1-1-1,0-1 0,18-13 0,-13 1 55,-14 17 24,-5 18-30,2-12-60,-2 12 63,0-1 1,2 1-1,0 0 0,1 0 0,3 23 0,-3-32-40,0 0-1,1 1 0,0-1 1,0 0-1,0 0 1,1 0-1,0 0 1,0-1-1,0 1 1,1-1-1,-1 0 1,1 0-1,1 0 1,-1 0-1,7 5 0,-9-8-49,0-1 0,0 0-1,0 0 1,0 0 0,0 0-1,1 0 1,-1 0 0,0-1-1,0 1 1,1-1-1,-1 0 1,0 1 0,1-1-1,-1 0 1,0 0 0,1 0-1,-1-1 1,0 1 0,0 0-1,1-1 1,-1 0-1,0 0 1,0 1 0,0-1-1,0 0 1,0-1 0,0 1-1,0 0 1,0 0 0,0-1-1,0 1 1,-1-1-1,1 0 1,0 0 0,-1 1-1,0-1 1,1 0 0,-1 0-1,0 0 1,1-4 0,13-32-231</inkml:trace>
  <inkml:trace contextRef="#ctx0" brushRef="#br0" timeOffset="1">529 0 20628,'-11'16'1681,"11"7"-1257,3-3-208,11-1 616,6-2-328,3-4-840,4-3-528,-2-5 736,2-3-168,-1-2-168</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28.917"/>
    </inkml:context>
    <inkml:brush xml:id="br0">
      <inkml:brushProperty name="width" value="0.05" units="cm"/>
      <inkml:brushProperty name="height" value="0.05" units="cm"/>
    </inkml:brush>
  </inkml:definitions>
  <inkml:trace contextRef="#ctx0" brushRef="#br0">132 1 15611,'-9'15'627,"0"0"1,-2-1-1,-18 21 0,15-19 112,-21 32 0,31-42-625,1 0-1,0 0 1,0 0-1,1 1 1,0-1-1,0 1 1,0-1 0,1 1-1,-1 12 1,2-17-98,0 0 0,0-1 0,0 1 1,0-1-1,0 1 0,1-1 0,-1 1 1,1-1-1,-1 1 0,1-1 0,-1 1 1,1-1-1,0 1 0,0-1 0,0 0 1,0 0-1,0 1 0,0-1 0,0 0 1,0 0-1,0 0 0,0 0 0,1 0 1,-1 0-1,0-1 0,1 1 0,-1 0 0,1-1 1,-1 1-1,1-1 0,-1 1 0,1-1 1,-1 1-1,1-1 0,-1 0 0,1 0 1,2 0-1,5 0 15,-1 0 0,0-1 0,0 0 0,0 0 0,0-1 1,9-3-1,48-20-33,-48 17-38,1 1 0,0 0 0,0 2 0,1 0 0,24-3 0,-40 8 27,0 0-1,1 0 1,-1 0-1,0 0 1,0 1 0,0 0-1,0 0 1,0 0-1,0 0 1,0 0-1,-1 0 1,1 1-1,0-1 1,-1 1 0,1 0-1,-1 0 1,1 0-1,-1 0 1,0 0-1,0 0 1,0 1 0,0-1-1,0 1 1,-1-1-1,1 1 1,-1 0-1,3 5 1,1 6 4,0 1 1,-1 0 0,0 0-1,2 19 1,-6-32 13,12 73 105,22 161 242,-30-188-280,-1 1-1,-9 88 0,4-115 54,-11 39 0,12-54-61,-1-1 0,-1 1 0,1-1 0,-1 0 0,0 0 0,0 0 0,-1-1 1,0 1-1,0-1 0,-5 6 0,7-9-27,0-1 1,0 1-1,0-1 1,0 0-1,0 0 1,0 1-1,0-1 1,0-1-1,0 1 1,0 0-1,-1 0 1,1-1-1,0 1 1,-1-1-1,1 0 1,0 0-1,-1 0 1,1 0-1,0 0 1,-1 0-1,1-1 1,0 1-1,-1-1 1,1 0-1,0 1 1,0-1-1,0 0 1,0 0-1,0 0 1,0-1-1,0 1 1,-3-3-1,-2-1 34,1-1-1,-1 0 0,1-1 0,0 0 0,0 0 1,1 0-1,-5-9 0,0 0-88,2-1 0,0 0 0,1 0 0,1-1 0,0 0 0,1 0 0,2 0 0,-1-1 0,2 1 0,1-1 0,0-22 0,2 28-48,0 0 1,1-1-1,0 1 0,1 1 0,0-1 1,1 0-1,1 1 0,0 0 0,0 0 1,2 0-1,-1 0 0,1 1 0,1 0 1,0 1-1,1 0 0,15-15 0,20-10-127,3 5-59</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30.564"/>
    </inkml:context>
    <inkml:brush xml:id="br0">
      <inkml:brushProperty name="width" value="0.05" units="cm"/>
      <inkml:brushProperty name="height" value="0.05" units="cm"/>
    </inkml:brush>
  </inkml:definitions>
  <inkml:trace contextRef="#ctx0" brushRef="#br0">0 1416 14459,'3'1'113,"-1"0"-1,0 0 1,1 0 0,-1-1-1,1 1 1,0 0-1,-1-1 1,1 0 0,-1 0-1,1 0 1,0 0 0,-1 0-1,4-1 1,36-9 276,-41 10-353,31-12 482,-1 0 0,46-27 0,-16 8-181,458-207 1343,15 33-1272,-337 141-379,189-66 7,-7-22-15,85-81 140,-113 54 279,-277 146-105,1 2 1,80-20-1,-152 51-1076,-9 4 459,-15 5 60,1-2-46</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7:41:31.948"/>
    </inkml:context>
    <inkml:brush xml:id="br0">
      <inkml:brushProperty name="width" value="0.025" units="cm"/>
      <inkml:brushProperty name="height" value="0.025" units="cm"/>
    </inkml:brush>
  </inkml:definitions>
  <inkml:trace contextRef="#ctx0" brushRef="#br0">0 293 9961,'0'0'-181,"9"4"-214,6 1 433,1 0 1,0-1-1,0-1 1,1-1-1,21 1 1,96-2 298,-78-2-270,607-13 483,-594 14-537,651-22 588,-86-42-498,451-37-46,111 56 1186,-954 39-1247,348 3 454,-14 1 712,-551 1-1188,-8 2-136,-1-1 0,0-1-1,1 0 1,-1-1 0,0-1-1,0 0 1,27-10 0,-42 12-28,0 0 0,1 0 0,-1 1 0,0-1 0,0 0 0,0 0 1,0 0-1,0 0 0,0-1 0,0 1 0,0 0 0,0 0 0,1-3 0,1-18-4801</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31.030"/>
    </inkml:context>
    <inkml:brush xml:id="br0">
      <inkml:brushProperty name="width" value="0.05" units="cm"/>
      <inkml:brushProperty name="height" value="0.05" units="cm"/>
    </inkml:brush>
  </inkml:definitions>
  <inkml:trace contextRef="#ctx0" brushRef="#br0">10 21 24997,'-6'3'1473,"2"-6"-1921,4-3-321,7-4 777,3 6-216,6 4-96</inkml:trace>
  <inkml:trace contextRef="#ctx0" brushRef="#br0" timeOffset="1">59 316 20652,'-7'19'1417,"4"-12"-1401,0-9-368,3-10 720,9-7-232,1-4-216</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36.108"/>
    </inkml:context>
    <inkml:brush xml:id="br0">
      <inkml:brushProperty name="width" value="0.05" units="cm"/>
      <inkml:brushProperty name="height" value="0.05" units="cm"/>
    </inkml:brush>
  </inkml:definitions>
  <inkml:trace contextRef="#ctx0" brushRef="#br0">41 375 12491,'4'-4'377,"-1"0"0,0 0 0,1-1 0,-2 1 1,1-1-1,0 0 0,-1 1 0,2-8 0,-3 9-164,0 1-1,0-1 1,-1 0-1,1 1 1,-1-1-1,1 0 1,-1 0-1,0 1 1,0-1-1,-1 0 1,1 0-1,0 1 1,-1-1-1,0 0 1,1 1-1,-1-1 1,0 0-1,-2-2 1,3 5-156,0-1 1,-1 0 0,1 1-1,-1-1 1,1 0-1,-1 1 1,1-1-1,-1 1 1,1-1 0,-1 1-1,1-1 1,-1 1-1,0-1 1,1 1-1,-1-1 1,0 1 0,1 0-1,-1 0 1,0-1-1,1 1 1,-1 0-1,0 0 1,0 0 0,1 0-1,-1-1 1,0 1-1,0 0 1,0 1-1,0-1 1,-1 0-9,1 1 0,-1 0 1,1 0-1,-1 0 0,1 0 0,-1 0 0,1 0 0,0 0 1,-1 0-1,1 1 0,0-1 0,-1 3 0,-2 2-13,0 0-1,0 1 0,1-1 1,-5 15-1,6-16-37,1-1 0,1 1 0,-1 0 0,1 0-1,-1-1 1,1 1 0,2 9 0,-2-13-1,0 1-1,0-1 0,0 0 1,1 0-1,-1 1 1,1-1-1,-1 0 1,1 0-1,0 0 1,-1 1-1,1-1 1,0 0-1,0 0 1,-1 0-1,1 0 1,0 0-1,0-1 1,0 1-1,0 0 1,1 0-1,-1-1 1,0 1-1,0 0 1,0-1-1,0 1 0,1-1 1,-1 0-1,0 1 1,1-1-1,-1 0 1,0 0-1,3 0 1,2 0-7,0-1 1,0-1 0,0 1-1,0-1 1,0 0 0,0 0-1,-1-1 1,1 1-1,-1-1 1,0-1 0,0 1-1,0-1 1,5-4 0,11-11-29,26-30 0,-26 25 17,-1-1 0,25-39 0,-38 51 39,1 0-1,-2 0 0,0-1 1,0 0-1,-1 0 0,-1-1 1,3-20-1,-6 31-10,-1 0 0,0 1 0,0-1 0,-1 0 0,1 0 0,-1 0 0,1 1 0,-3-7 0,3 9-5,-1 1-1,1-1 1,0 1-1,-1-1 1,1 1-1,0-1 1,-1 0 0,1 1-1,0-1 1,-1 1-1,1-1 1,-1 1-1,1 0 1,-1-1-1,1 1 1,-1 0-1,0-1 1,1 1 0,-1 0-1,1-1 1,-2 1-1,1 0 1,0 0 0,0 0 0,0 0 0,0 1 0,0-1 0,0 0 0,0 0 0,0 1 0,1-1 0,-1 1 0,0-1 0,0 1 0,0-1 0,0 1 0,1 0 0,-1-1 0,0 1 0,-1 1 0,-3 4 7,0 1 1,0-1-1,1 1 0,0 0 1,0 1-1,1-1 1,0 1-1,0-1 0,0 1 1,1 0-1,1 0 1,-2 13-1,1-9 17,1 0-1,1-1 1,0 1-1,1 0 1,0-1-1,1 1 1,0-1-1,5 15 1,-5-22 4,-1 0-1,1 1 1,0-1 0,0 0 0,0 0 0,1-1-1,0 1 1,-1 0 0,1-1 0,0 0 0,1 0-1,-1 0 1,1 0 0,-1 0 0,1 0 0,0-1-1,5 3 1,-5-4 14,0 0 0,0 0 0,0 0 0,0 0 0,0-1-1,0 1 1,0-1 0,0 0 0,0-1 0,1 1 0,-1-1 0,0 1-1,0-1 1,0-1 0,-1 1 0,1 0 0,0-1 0,0 0 0,5-3-1,2-2 88,-1-1 0,0 0-1,0 0 1,0-1-1,-1 0 1,-1-1-1,13-17 1,1-7 266,19-39 0,-28 47-282,-8 22-117,-3 7-7,0 11-10,-2-6 18,0 21-34,5 41 1,-5-64 34,2 1 1,-1 0-1,0 0 1,1-1-1,0 1 1,1-1-1,0 0 1,0 0 0,0 0-1,0 0 1,1 0-1,5 6 1,-7-10 7,0 0 0,1-1 0,-1 1 0,0 0 0,1-1 0,-1 1-1,1-1 1,-1 0 0,1 1 0,0-1 0,-1-1 0,1 1 0,0 0 0,0-1 0,-1 1 0,1-1 0,5 0 0,-3 0 6,0-1-1,0 0 1,0 0 0,0-1 0,0 1 0,0-1-1,0 0 1,0 0 0,4-4 0,6-3 30,-1-2 1,0 0 0,-1 0-1,19-22 1,-17 16 16,0 0 0,13-21-1,-24 32-62,-1 0 0,1-1-1,-1 1 1,0-1-1,-1 1 1,1-1 0,-1 0-1,-1 0 1,1 0-1,0-13 1,-2 20-2,0-1 0,0 0 1,0 1-1,0-1 0,0 0 0,0 1 0,0-1 0,0 0 1,0 1-1,-1-1 0,1 0 0,0 1 0,0-1 1,-1 1-1,1-1 0,0 0 0,-1 1 0,0-1 0,-6 3-86,-9 21 12,13-14 81,-1 1 0,1-1 1,1 1-1,0 0 1,0 0-1,1 0 1,0-1-1,1 13 0,0-17 9,1 1 0,-1-1 0,1 1 0,0-1 0,0 1 0,1-1 0,-1 0 0,1 0 0,1 0 0,-1 0 0,1 0-1,-1 0 1,1-1 0,1 1 0,-1-1 0,5 5 0,-6-7 0,0 0 1,0-1-1,1 1 0,-1 0 1,1-1-1,-1 0 0,1 1 1,0-1-1,-1 0 0,1 0 1,0-1-1,0 1 0,0 0 0,0-1 1,0 0-1,5 0 0,-3 0-57,-1-1 0,1 0 0,-1 0-1,1-1 1,-1 1 0,0-1-1,1 0 1,-1 0 0,7-5-1,-2 0-76,0 0-1,-1 0 1,0-1-1,0 0 0,-1 0 1,0-1-1,0 0 1,5-11-1,11-28-114,-5-15-77</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36.566"/>
    </inkml:context>
    <inkml:brush xml:id="br0">
      <inkml:brushProperty name="width" value="0.05" units="cm"/>
      <inkml:brushProperty name="height" value="0.05" units="cm"/>
    </inkml:brush>
  </inkml:definitions>
  <inkml:trace contextRef="#ctx0" brushRef="#br0">38 0 20228,'-20'6'1889,"7"0"-1481,9-1-304,5 0 1152,9-5-1064,6-5-80,6-2-168</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37.030"/>
    </inkml:context>
    <inkml:brush xml:id="br0">
      <inkml:brushProperty name="width" value="0.05" units="cm"/>
      <inkml:brushProperty name="height" value="0.05" units="cm"/>
    </inkml:brush>
  </inkml:definitions>
  <inkml:trace contextRef="#ctx0" brushRef="#br0">3 13 17460,'-2'-13'3921,"2"33"-1914,14 59-953,34 108 0,-6-28-2263,-40-152 1053,1 4-305,-1 0 0,1 18 0,-2-28 413,-1 0 1,0 1-1,0-1 0,0 0 0,0 0 0,0 1 0,0-1 0,0 0 1,0 0-1,-1 0 0,1 1 0,0-1 0,-1 0 0,1 0 0,-1 0 0,1 0 1,-1 0-1,1 0 0,-1 0 0,0 0 0,0 0 0,1 0 0,-1 0 0,0 0 1,0 0-1,0 0 0,0-1 0,0 1 0,0 0 0,0-1 0,0 1 0,-2 0 1,-17 0-774</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37.467"/>
    </inkml:context>
    <inkml:brush xml:id="br0">
      <inkml:brushProperty name="width" value="0.05" units="cm"/>
      <inkml:brushProperty name="height" value="0.05" units="cm"/>
    </inkml:brush>
  </inkml:definitions>
  <inkml:trace contextRef="#ctx0" brushRef="#br0">1 330 17388,'1'-6'291,"-1"1"1,2-1-1,-1 0 1,1 0-1,-1 1 1,2-1-1,-1 1 1,1-1-1,-1 1 1,1 0-1,7-8 1,-5 7-51,1 0-1,0 1 1,1 0 0,-1 0-1,1 0 1,0 0 0,14-6 0,8-2 83,1 1 1,1 2 0,0 0-1,0 2 1,42-5 0,-53 11-290,0 0-1,0 1 1,1 1 0,-1 1-1,0 0 1,0 2 0,0 1-1,0 0 1,30 11 0,-42-11-34,1 0 1,-1 0-1,0 1 0,-1 0 1,1 1-1,-1-1 1,0 1-1,0 1 0,-1-1 1,0 1-1,0 1 1,7 10-1,-6-7 4,-2 1 0,1-1-1,-2 1 1,1-1 0,-1 1 0,-1 1-1,-1-1 1,3 21 0,-4-18 53,0-1 0,-1 1 0,-1 0 0,0-1 0,-1 1 0,-1-1 0,0 0 0,-1 0 0,0 0 1,-2 0-1,1 0 0,-1-1 0,-1 0 0,-1-1 0,0 1 0,-14 16 0,8-16 11,0 0-1,-1-2 1,0 1 0,-1-2 0,-1 0-1,0-1 1,0 0 0,0-2-1,-1 0 1,0-1 0,-1-1 0,1 0-1,-1-1 1,0-2 0,0 0-1,0 0 1,0-2 0,-22-2 0,35 1-188,-1 0 0,1-1 0,0 1 1,0-1-1,0-1 0,-6-2 0,11 5 49,0-1-1,0 1 0,0-1 1,0 1-1,0-1 0,0 1 1,0-1-1,0 0 0,0 0 1,0 1-1,1-1 0,-1 0 1,0 0-1,1 0 0,-1 0 1,0 0-1,1 1 0,-1-1 1,1 0-1,-1-1 0,1 1 1,0 0-1,-1 0 0,1 0 1,0 0-1,0 0 0,0 0 1,0 0-1,0 0 0,0 0 1,0 0-1,0-1 0,0 1 0,1 0 1,-1 0-1,0 0 0,1 0 1,-1 0-1,1 0 0,-1 0 1,2-1-1,2-4-221,1 0-1,0 1 1,1 0 0,-1 0 0,1 0-1,0 1 1,0 0 0,12-6-1,7-6-382,18-13-332</inkml:trace>
  <inkml:trace contextRef="#ctx0" brushRef="#br0" timeOffset="1">773 35 14091,'6'-9'1180,"6"-11"-173,-5 14 3834,-4 94-3023,-13 126-1,1 36-697,9-244-1077,0-1 1,0 0-1,1 0 1,0 1-1,0-1 1,1 0-1,2 7 1,-3-11-28,-1 0-1,1 0 1,-1 0 0,1 0 0,0 0 0,-1 0 0,1-1 0,0 1 0,0 0 0,0-1 0,0 1 0,-1 0 0,1-1 0,0 1 0,0-1 0,0 1 0,0-1 0,0 0-1,0 1 1,0-1 0,0 0 0,1 0 0,-1 0 0,0 0 0,0 0 0,0 0 0,0 0 0,0 0 0,0 0 0,0 0 0,0 0 0,0-1 0,0 1 0,0-1-1,0 1 1,0 0 0,0-1 0,0 0 0,0 1 0,0-1 0,1 0 0,6-5 79,1-1 1,-1 1-1,0-1 0,0-1 1,-1 0-1,13-16 1,35-59 364,-51 75-420,103-203 301,-45 66-2928,-61 143 2506,0 0 59,3-12-26,-3 14 32,-1 0 0,0-1 0,0 1 0,0 0 0,0 0 0,0-1 1,0 1-1,0 0 0,0 0 0,0-1 0,0 1 0,0 0 0,0-1 0,0 1 1,0 0-1,0 0 0,0-1 0,0 1 0,0 0 0,0 0 0,0-1 0,0 1 1,0 0-1,0 0 0,0-1 0,-1 1 0,1 0 0,0 0 0,0-1 1,0 1-1,-1 0 0,1 0 0,0 0 0,0-1 0,0 1 0,-1 0 0,1 0 1,-1 0-1,-9 3-478</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37.904"/>
    </inkml:context>
    <inkml:brush xml:id="br0">
      <inkml:brushProperty name="width" value="0.05" units="cm"/>
      <inkml:brushProperty name="height" value="0.05" units="cm"/>
    </inkml:brush>
  </inkml:definitions>
  <inkml:trace contextRef="#ctx0" brushRef="#br0">1 0 14219,'4'43'2201,"3"-3"-1153,6-4-360,0-3 1440,3-4-887,-1-6-145,3 0-384,0-5-432,0-6 968,2 1-1088,3-8-16,-1-3 48</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38.341"/>
    </inkml:context>
    <inkml:brush xml:id="br0">
      <inkml:brushProperty name="width" value="0.05" units="cm"/>
      <inkml:brushProperty name="height" value="0.05" units="cm"/>
    </inkml:brush>
  </inkml:definitions>
  <inkml:trace contextRef="#ctx0" brushRef="#br0">1 178 17380,'0'20'1832,"4"-8"-1008,6-6-224,15-8 1225,6-4-513,9-8-352,3-5-160,7-3-215,1-4-113,-3 0-424,-3 0-352,-11 6-1001,-8-1 1145,-3 2-232,-2 5-144</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38.817"/>
    </inkml:context>
    <inkml:brush xml:id="br0">
      <inkml:brushProperty name="width" value="0.05" units="cm"/>
      <inkml:brushProperty name="height" value="0.05" units="cm"/>
    </inkml:brush>
  </inkml:definitions>
  <inkml:trace contextRef="#ctx0" brushRef="#br0">2 58 19172,'3'13'938,"-2"0"0,0 0 0,0 0 0,-1 1 0,-4 23 0,1 14-303,3 31-287,4 201-104,-4-279-246,0 3 29,0 0 0,1 0 0,0 0-1,1 0 1,1 7 0,-2-13-16,-1 0 1,1 0-1,-1 0 1,0 0-1,1 0 1,-1-1-1,1 1 1,0 0-1,-1 0 0,1-1 1,0 1-1,-1 0 1,1-1-1,0 1 1,0 0-1,0-1 1,-1 1-1,3 0 0,-2-1 6,0 0 0,0 0 0,1 0 0,-1 0 0,0 0 0,0 0 0,1-1 0,-1 1-1,0 0 1,0-1 0,1 1 0,-1 0 0,0-1 0,0 0 0,0 1 0,0-1 0,0 0-1,2-1 1,13-12 140,0 0 0,-1-1 0,-1-1-1,14-19 1,-10 12-12,264-359 75,-243 318-1934,-35 57 1425,-1 0 0,0 0 0,0 0 0,-1 0 1,0-1-1,0 1 0,1-11 0,-3 13-658</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40.157"/>
    </inkml:context>
    <inkml:brush xml:id="br0">
      <inkml:brushProperty name="width" value="0.05" units="cm"/>
      <inkml:brushProperty name="height" value="0.05" units="cm"/>
    </inkml:brush>
  </inkml:definitions>
  <inkml:trace contextRef="#ctx0" brushRef="#br0">0 253 17444,'0'16'1111,"2"41"929,-2-54-1852,1 1-1,0-1 1,-1 1-1,1-1 1,1 0-1,-1 1 1,0-1 0,1 0-1,-1 0 1,1 0-1,0 0 1,0 0-1,4 3 1,-4-4-175,-1-1 0,1 0 1,0 0-1,-1-1 0,1 1 0,0 0 1,0 0-1,0-1 0,0 1 0,0-1 0,0 0 1,0 0-1,0 1 0,0-1 0,0-1 1,0 1-1,0 0 0,0 0 0,0-1 1,0 1-1,0-1 0,-1 1 0,1-1 0,0 0 1,0 0-1,0 0 0,2-1 0,6-5-269,0 0 1,0 0-1,11-10 0,-17 13 171,21-17-506,-2-1 0,0-1 0,-1-1 0,-2-2-1,25-37 1,-44 61 666,1-1-1,-1 0 1,0 1-1,0-1 1,0 0 0,-1 0-1,2-4 1,-2 7-60,0 0 1,0-1-1,0 1 1,0 0 0,0 0-1,0 0 1,0 0-1,0 0 1,0 0-1,0 0 1,0-1-1,0 1 1,0 0-1,0 0 1,0 0-1,0 0 1,0 0-1,0 0 1,0 0-1,0-1 1,0 1-1,0 0 1,0 0-1,0 0 1,-1 0-1,1 0 1,0 0-1,0 0 1,0 0-1,0-1 1,0 1 0,0 0-1,0 0 1,0 0-1,0 0 1,-1 0-1,1 0 1,0 0-1,0 0 1,0 0-1,0 0 1,0 0-1,0 0 1,0 0-1,-1 0 1,1 0-1,0 0 1,0 0-1,0 0 1,0 0-1,0 0 1,0 0-1,-12 12 700,4 0-412,1 1 1,0 0-1,1 0 0,0 0 1,1 1-1,-5 21 0,5-13-106,1 1-1,0-1 0,1 36 0,3-53-151,0 1-1,0 0 0,1-1 0,0 1 1,0-1-1,1 1 0,-1-1 0,4 7 1,-5-10-30,1-1 0,-1 0 0,1-1 1,0 1-1,-1 0 0,1 0 0,0 0 0,0 0 1,0 0-1,0-1 0,0 1 0,-1 0 0,1-1 0,0 1 1,0-1-1,1 1 0,-1-1 0,0 1 0,1-1 1,0 0 1,0 0 0,0 0 1,0 0-1,0 0 0,-1-1 0,1 1 1,0-1-1,0 1 0,0-1 1,-1 1-1,1-1 0,0 0 0,-1 0 1,1 0-1,2-2 0,13-11 70,0 1 0,-1-2-1,-1 0 1,16-21 0,49-74 181,-40 52-216,-31 48-38,-6 5-5,0 1 1,0 0-1,0-1 1,4-9-1,-8 14 11,-5 5-15,-8 12 8,1 6 58,1 0 1,0 1-1,-9 31 1,16-41-27,1 1 0,1 0 0,0 0 1,1 0-1,1 0 0,0 0 0,2 17 1,-1-29-41,0 0 0,0-1 0,1 1 0,-1 0 0,1-1 0,-1 1 0,1 0 0,0-1 1,0 1-1,0-1 0,1 1 0,-1-1 0,0 0 0,1 1 0,0-1 0,-1 0 0,1 0 0,0 0 1,0 0-1,0 0 0,1-1 0,-1 1 0,0-1 0,1 1 0,-1-1 0,0 0 0,1 0 0,0 0 1,-1 0-1,1 0 0,0-1 0,-1 1 0,1-1 0,0 0 0,-1 1 0,1-1 0,0-1 0,0 1 1,-1 0-1,1-1 0,0 1 0,0-1 0,-1 0 0,1 0 0,-1 0 0,1 0 0,-1 0 0,1-1 1,-1 1-1,4-4 0,7-5 7,-1 0 0,0 0 0,-1-1 1,-1-1-1,18-24 0,36-70 3,-44 69-36,35-48-1,-54 83 19,1-1-1,0 1 1,0 0 0,0 0-1,0 0 1,1 0 0,-1 0 0,0 0-1,1 1 1,-1-1 0,1 1-1,0-1 1,0 1 0,-1 0-1,1 0 1,0 0 0,0 1-1,0-1 1,5 0 0,-4 2-10,-1-1 1,1 1 0,-1-1-1,1 1 1,-1 0-1,1 1 1,-1-1-1,0 1 1,1-1-1,-1 1 1,0 0-1,0 0 1,0 0 0,-1 1-1,6 4 1,-2 0-11,0 0 0,0 1 0,-1-1 0,0 1 0,-1 1 0,0-1 1,0 0-1,0 1 0,-1 0 0,-1 0 0,1 0 0,-1 0 0,-1 0 1,1 16-1,-1 9 68,-2 0 1,-9 55 0,7-64 10,2-80 570,6-2-424,-1 23-165,-1 0 1,-3-58-1,-1 89-16,1 0-1,0 0 0,-1 0 0,1 0 0,-1 0 0,0 1 1,0-1-1,0 0 0,-1 0 0,1 1 0,0-1 0,-1 0 0,0 1 1,0 0-1,1-1 0,-1 1 0,-4-3 0,24 0 73,33-5 0,10-1-112,5-2-51,115-8 0,-177 21 59,1 0-1,-1 0 1,1 0 0,0 1-1,-1-1 1,1 1 0,-1 0-1,1 1 1,-1-1 0,0 1-1,5 2 1,-8-3 7,0 0 1,1 0-1,-1 0 1,0 1 0,0-1-1,0 0 1,0 1-1,0-1 1,0 0-1,0 1 1,0 0-1,-1-1 1,1 1-1,0-1 1,-1 1 0,0 0-1,1-1 1,-1 1-1,0 0 1,0-1-1,0 1 1,0 0-1,0 0 1,0-1-1,0 1 1,-1 0-1,1-1 1,-1 1 0,1 0-1,-1-1 1,-1 3-1,-20 50 2,14-37 4,0 0 0,-6 26 0,14-42-2,-1 0 0,1 0 0,0 0 0,-1 0 0,1 0 0,0 0 0,0 0 0,0 1 0,0-1 0,0 0 0,0 0 0,0 0 0,0 0 0,0 0 0,1 0 0,-1 0 0,0 1 0,1-1 0,0 1 0,0-1 0,-1-1 0,1 0 1,-1 0-1,1 1 0,0-1 1,-1 0-1,1 0 0,0 0 0,-1 0 1,1 0-1,-1 0 0,1 0 1,0 0-1,-1 0 0,1 0 0,0 0 1,-1 0-1,1 0 0,0 0 1,-1-1-1,1 1 0,-1 0 0,1 0 1,0-1-1,5-2 2,0-1 0,-1 0 0,1 0-1,9-8 1,11-15 6,0 0-1,-2-1 1,-1-2-1,38-64 1,-62 96-13,1 1 1,-1-1-1,1 0 1,-1 1 0,1-1-1,0 1 1,0-1-1,0 0 1,0 1 0,0-1-1,0 1 1,1-1 0,-1 0-1,1 1 1,0-1-1,0 0 1,-1 1 0,2-1-1,0 3 1,1 0 6,0 0 0,0-1-1,0 1 1,0 0 0,1-1 0,0 0-1,6 6 1,-2-5 3,0 0 0,0-1 0,1 0 1,0-1-1,-1 0 0,1 0 0,1 0 0,-1-1 0,0-1 0,0 0 0,1 0 0,-1-1 0,0 0 0,1 0 0,9-2 0,1-1 4,-1-1 0,0 0 0,0-1 0,-1-1 0,0-1 0,24-12 0,-31 13-8,0-1-1,0 0 1,0 0-1,12-13 1,-19 17-6,-1-1 0,0 1 0,0-1 0,0 1 0,0-1 0,0 0 0,-1 0 0,0-1 0,0 1 0,0 0 0,0-1 0,-1 1 0,1-1 0,-1 1 0,0-7 0,-1 10 2,1 0 0,-1 0-1,-1 0 1,1 0 0,0 0 0,0 0 0,0 0 0,-1 0-1,1 0 1,0 0 0,-1 0 0,1 0 0,-1 0 0,1 0 0,-1 0-1,1 0 1,-1 0 0,0 0 0,1 1 0,-1-1 0,0 0-1,0 0 1,0 1 0,0-1 0,0 1 0,1-1 0,-1 1 0,0-1-1,0 1 1,0-1 0,0 1 0,0 0 0,0 0 0,-1 0-1,1-1 1,0 1 0,0 0 0,0 0 0,0 0 0,0 0 0,0 1-1,0-1 1,0 0 0,0 0 0,-1 1 0,-4 0 0,0 1 0,0-1-1,0 1 1,0 0 0,0 1 0,-8 4 0,6-1 27,0-1 0,1 1 0,0 1 0,0-1 0,0 1 1,1 1-1,0-1 0,0 1 0,1 0 0,0 0 0,1 1 0,-5 11 0,7-17-32,1 1-1,0-1 0,0 0 1,0 1-1,0-1 1,1 1-1,-1-1 1,1 1-1,0-1 1,0 1-1,0-1 1,1 1-1,-1-1 1,1 1-1,0-1 1,0 0-1,0 1 1,0-1-1,1 0 1,-1 0-1,1 0 1,0 0-1,0 0 1,0 0-1,0 0 1,0-1-1,1 1 1,-1-1-1,1 1 1,0-1-1,0 0 1,0 0-1,0 0 1,0-1-1,6 4 1,-2-3-90,0 0-1,0 0 1,0 0 0,0-1 0,0 0-1,1 0 1,-1-1 0,0 0 0,0 0-1,1-1 1,10-2 0,18-6-215</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41.118"/>
    </inkml:context>
    <inkml:brush xml:id="br0">
      <inkml:brushProperty name="width" value="0.05" units="cm"/>
      <inkml:brushProperty name="height" value="0.05" units="cm"/>
    </inkml:brush>
  </inkml:definitions>
  <inkml:trace contextRef="#ctx0" brushRef="#br0">216 216 17916,'0'-1'54,"0"-1"0,0 1 1,0 0-1,1-1 1,-1 1-1,-1 0 0,1-1 1,0 1-1,0 0 0,0-1 1,-1 1-1,1 0 0,0-1 1,-1 1-1,0 0 0,1 0 1,-1 0-1,1-1 0,-1 1 1,0 0-1,0 0 0,0 0 1,0 0-1,0 0 0,0 0 1,0 1-1,0-1 0,0 0 1,0 0-1,0 1 0,-1-1 1,1 1-1,0-1 0,0 1 1,-1-1-1,1 1 0,-2 0 1,-1-1 5,1 1 1,-1 0 0,0 0 0,0 0 0,1 0 0,-1 1 0,0-1 0,0 1 0,1 0 0,-1 0 0,1 0 0,-1 1 0,-4 2 0,-1 2-21,1 0 0,-1 0 0,1 1 0,0 0 0,1 1 0,0 0 1,0 0-1,1 0 0,0 1 0,0 0 0,-6 14 0,5-7-3,0 1-1,1-1 1,1 1-1,1 0 1,0 0 0,-1 21-1,4-33-18,1 0 0,0 0 0,0-1 0,0 1-1,1 0 1,-1 0 0,1 0 0,0-1 0,0 1-1,1 0 1,3 7 0,-4-11-7,0 0 0,-1 0-1,1 0 1,0 1 0,0-1 0,0 0-1,0 0 1,1 0 0,-1-1 0,0 1-1,0 0 1,0 0 0,1-1 0,-1 1-1,0 0 1,3 0 0,-1-1 5,-1 0 1,1 0 0,-1 0-1,1 0 1,-1 0-1,1 0 1,-1-1-1,1 1 1,-1-1 0,0 1-1,1-1 1,3-2-1,6-4 44,0 0 0,-1-1-1,1 0 1,-2 0-1,1-1 1,-1-1-1,11-14 1,7-9 214,23-40 1,-27 36 88,31-65 1,-46 82-227,-1-1 1,0 0 0,-2-1-1,0 0 1,2-25-1,-8 45-120,1 0-1,-1 0 1,0 0-1,0 0 0,0 0 1,0 0-1,0 0 1,-1 0-1,0-3 1,1 5-15,0-1 0,-1 1 0,1 0 0,0 0 0,0 0 0,0-1 1,0 1-1,-1 0 0,1 0 0,0 0 0,0 0 0,0 0 0,-1-1 1,1 1-1,0 0 0,0 0 0,0 0 0,-1 0 0,1 0 0,0 0 1,0 0-1,-1 0 0,1 0 0,0 0 0,0 0 0,-1 0 1,1 0-1,0 0 0,0 0 0,-1 0 0,1 0 0,0 0 0,0 0 1,-1 0-1,1 0 0,0 0 0,0 0 0,0 1 0,-1-1 0,1 0 1,0 0-1,-3 2-1,1 1 1,-1-1 0,1 1-1,0-1 1,0 1-1,0 0 1,0 0 0,1 0-1,-1 0 1,-1 4-1,-8 25 31,0 1 0,3 0 0,0 1 0,2 0 0,2 0 0,1 0 0,1 0 0,5 43 0,-2-65-45,1-1-1,0 0 0,1 0 0,0 0 1,0 0-1,2 0 0,-1-1 0,7 11 0,-9-18-39,0 0-1,0-1 0,0 1 0,0-1 0,0 1 0,0-1 0,1 0 1,-1 0-1,1 0 0,0 0 0,0 0 0,-1-1 0,7 3 0,-6-3-5,-1-1-1,1 1 1,0-1 0,-1 0-1,1 0 1,0 0-1,0 0 1,-1-1-1,1 1 1,0-1-1,-1 1 1,1-1-1,0 0 1,-1 0 0,1 0-1,-1-1 1,0 1-1,1-1 1,2-1-1,23-22-329,1-7-111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7:41:34.256"/>
    </inkml:context>
    <inkml:brush xml:id="br0">
      <inkml:brushProperty name="width" value="0.025" units="cm"/>
      <inkml:brushProperty name="height" value="0.025" units="cm"/>
    </inkml:brush>
  </inkml:definitions>
  <inkml:trace contextRef="#ctx0" brushRef="#br0">0 84 5862,'364'1'1615,"153"9"-1090,192 21-239,1-36 127,-165 0 57,819-7-219,1335 63-165,-2224-36-81,1715 23 181,3-33 7,-897-20 4,-67-1 161,820-28-201,-3-56-164,-1173 66 245,-499 30-2670,-325 4-45</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41.883"/>
    </inkml:context>
    <inkml:brush xml:id="br0">
      <inkml:brushProperty name="width" value="0.05" units="cm"/>
      <inkml:brushProperty name="height" value="0.05" units="cm"/>
    </inkml:brush>
  </inkml:definitions>
  <inkml:trace contextRef="#ctx0" brushRef="#br0">96 389 14963,'-1'0'161,"0"0"-1,-1 0 1,1 0-1,0 0 1,-1 1-1,1-1 1,-1 0-1,1 1 1,0-1-1,0 1 1,-1-1-1,1 1 1,0-1-1,0 1 1,-1 0-1,1 0 1,0-1-1,0 1 1,0 0-1,0 0 1,-1 2-1,-22 24 2279,24-26-2171,-8 8 261,2 1 0,-1 0 0,-5 12 0,10-19-474,1 1-1,-1-1 1,1 0-1,0 1 1,0-1-1,0 1 1,0-1-1,1 1 1,0-1-1,-1 1 1,1 0-1,0-1 1,1 1-1,0 5 0,0-7-47,0 0-1,0-1 0,0 1 0,0-1 0,0 1 1,0-1-1,1 1 0,-1-1 0,0 1 0,1-1 0,-1 0 1,1 0-1,0 0 0,-1 0 0,1 0 0,0 0 1,0 0-1,-1-1 0,1 1 0,0-1 0,0 1 1,0-1-1,0 0 0,0 1 0,0-1 0,0 0 0,3-1 1,8 1-1,0-2 0,-1 1 0,15-5 0,-10 3 11,20-3 0,42-2-1,-61 8-11,-1 0-1,0 1 0,0 0 1,32 8-1,-36-4-23,0-2 593,-12-3-550,-1-1 1,1 1-1,-1-1 0,0 1 1,1-1-1,-1 0 1,1 1-1,-1-1 1,0 0-1,0 1 1,1-1-1,-1 0 0,0 1 1,0-1-1,0 0 1,0 1-1,0-1 1,0 0-1,0 1 1,0-1-1,0 0 1,0 0-1,0 0 0,-2-41 59,-15-78-1,10 77-637,6 40 464,0-1 0,1 0 0,-1 1 0,1-1 0,0 0 0,1 1 1,-1-1-1,1-4 0,0 7 58,-1-1 1,1 1-1,-1 0 0,1 0 1,0 0-1,0 0 1,-1 0-1,1 0 1,0 0-1,0 0 0,0 0 1,0 0-1,0 0 1,0 1-1,0-1 0,1 0 1,-1 1-1,0-1 1,0 1-1,0-1 1,1 1-1,-1 0 0,0-1 1,1 1-1,-1 0 1,2 0-1,72-6-441,-49 6 422,0-2 0,0-2-1,42-9 1,-45 6 32,0-2 0,-1 0 0,0-2 0,36-22-1,-45 25 45,-1-2-1,1 1 0,-2-2 0,1 0 0,-2 0 1,1-1-1,-1 0 0,11-20 0,-6-2 127,-14 33-137,0 0 0,-1-1 0,1 1 0,-1 0 0,0-1 0,1 1 0,-1 0 0,0-1 0,0 1-1,0-1 1,0 1 0,0-1 0,0 1 0,0 0 0,-1-1 0,1 1 0,-1-1 0,1 1-1,-1 0 1,1-1 0,-1 1 0,-1-2 0,2 3-6,0 0-1,-1-1 1,1 1-1,0 0 1,-1 0 0,1 0-1,0-1 1,-1 1-1,1 0 1,0 0 0,-1 0-1,1 0 1,-1 0-1,1 0 1,0 0 0,-1 0-1,1 0 1,0 0-1,-1 0 1,1 0 0,-1 0-1,1 0 1,0 0-1,-1 1 1,1-1 0,0 0-1,-1 0 1,1 0-1,0 1 1,-1-1 0,1 0-1,-13 14 124,-4 15 32,7-6-17,1 0 1,1 1 0,1 0-1,1 0 1,2 0 0,0 0-1,1 1 1,2 0 0,0-1-1,2 1 1,4 28 0,3 2 63,3 0 0,3 0 0,37 95 0,-36-112-286,1 3-88,12 44-1,-27-83 152,-1-1 0,1 1 1,-1 0-1,0 0 0,0 0 0,0 0 0,0 0 0,0 0 0,0 0 1,0 0-1,0 0 0,-2 3 0,2-5 12,0 0-1,0 1 1,0-1-1,0 0 1,0 0-1,-1 0 1,1 1-1,0-1 1,0 0 0,0 0-1,-1 0 1,1 0-1,0 0 1,0 1-1,0-1 1,-1 0 0,1 0-1,0 0 1,0 0-1,-1 0 1,1 0-1,0 0 1,0 0-1,-1 0 1,1 0 0,0 0-1,0 0 1,-1 0-1,1 0 1,0 0-1,0 0 1,-1 0 0,-13-11-18,-2-10 30,1-1 1,0-1-1,2 0 0,1-1 1,0-1-1,-8-28 0,18 48-10,-7-20 6,-11-46 0,18 65-3,1-1-1,0 1 1,0-1-1,1 1 0,0-1 1,0 0-1,1 1 1,-1-1-1,2 1 1,-1-1-1,0 1 1,6-12-1,-4 13-30,0 1 0,0 0-1,0 1 1,0-1 0,1 0-1,0 1 1,0 0 0,0 0-1,0 0 1,0 0 0,6-2-1,53-22-450,-56 24 490,42-14-148,5-5-29</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42.698"/>
    </inkml:context>
    <inkml:brush xml:id="br0">
      <inkml:brushProperty name="width" value="0.05" units="cm"/>
      <inkml:brushProperty name="height" value="0.05" units="cm"/>
    </inkml:brush>
  </inkml:definitions>
  <inkml:trace contextRef="#ctx0" brushRef="#br0">0 100 19556,'4'-1'303,"21"-6"1216,-24 7-1479,-1 0 1,1 0 0,0 0 0,0 0-1,-1 1 1,1-1 0,0 0 0,0 0 0,-1 1-1,1-1 1,0 0 0,-1 1 0,1-1 0,0 1-1,-1-1 1,1 1 0,-1-1 0,1 1 0,-1-1-1,1 1 1,-1 0 0,1-1 0,-1 1 0,0 0-1,1-1 1,-1 1 0,0 0 0,0-1 0,1 1-1,-1 1 1,3 12 289,0 0 1,0 1-1,-1 20 0,-2-25-272,1 0 0,0 0 0,0 0 0,1 0-1,0-1 1,0 1 0,1-1 0,1 0-1,4 11 1,-7-18-46,0-1-1,0 0 0,0 1 1,0-1-1,0 0 1,0 1-1,0-1 0,1 0 1,-1 0-1,0 0 1,1 0-1,-1 0 0,0 0 1,1-1-1,-1 1 1,1 0-1,0-1 1,-1 1-1,1-1 0,-1 0 1,3 1-1,-1-1-2,-1 0 1,1-1-1,-1 1 0,0-1 1,1 1-1,-1-1 0,1 0 1,-1 0-1,0 0 0,1 0 1,-1 0-1,3-3 0,3-3 10,0 1 0,0-1-1,-1-1 1,0 0 0,9-13-1,-2-1-34,-1-1 0,0-1 0,-2-1 0,-1 1 0,11-40 0,-20 115-212,-2-31 271,-1 50 213,2-63-204,1 0-1,0-1 0,0 1 1,0 0-1,1-1 1,0 0-1,0 1 0,4 6 1,-5-12-30,-1 0 0,1 1 0,0-1-1,0 0 1,-1 0 0,1 0 0,0 0 0,0 1 0,0-1 0,0-1 0,0 1 0,1 0 0,-1 0 0,0 0 0,0-1-1,0 1 1,1 0 0,-1-1 0,0 1 0,1-1 0,-1 0 0,1 1 0,2-1 0,-2 0 4,1-1 0,-1 1 1,0-1-1,1 1 0,-1-1 1,0 0-1,0 0 0,1 0 1,-1 0-1,0-1 0,0 1 1,3-4-1,3-2 25,0-1 0,-1 1 0,0-2 1,-1 1-1,8-13 0,-2-3 39,0-1 0,14-48 0,9-18-295,-34 90 79,1 5 34,0 15-12,0 25 39,-2-29 59,2 78 68,0-79-34,-1-1 0,1 0 0,1 0 0,8 22 0,-11-33-35,1-1 0,-1 1-1,1 0 1,0-1 0,0 1 0,0-1-1,0 1 1,0-1 0,0 0-1,0 1 1,0-1 0,0 0 0,1 0-1,-1 0 1,3 2 0,-3-3-41,0 1 0,0-1 0,0 0 0,0 0 0,0 0 1,0 0-1,0 0 0,0 0 0,0 0 0,0 0 0,0 0 0,0 0 1,0-1-1,-1 1 0,1 0 0,0-1 0,0 1 0,0 0 0,0-1 1,1 0-1,2-2-66,-1 0 0,0-1 0,1 1-1,-1-1 1,-1 1 0,1-1 0,0 0 0,-1 0 0,0 0 0,2-5 0,1-5-16,-1 1 1,0-1 0,-1-1-1,-1 1 1,1-21 0,1-33-514</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43.145"/>
    </inkml:context>
    <inkml:brush xml:id="br0">
      <inkml:brushProperty name="width" value="0.05" units="cm"/>
      <inkml:brushProperty name="height" value="0.05" units="cm"/>
    </inkml:brush>
  </inkml:definitions>
  <inkml:trace contextRef="#ctx0" brushRef="#br0">0 1 13851,'5'23'1328,"3"0"-1048,7-6-104,-1 0 496,7-7-1200,4-1 656,5-6-216,3-3-96</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43.600"/>
    </inkml:context>
    <inkml:brush xml:id="br0">
      <inkml:brushProperty name="width" value="0.05" units="cm"/>
      <inkml:brushProperty name="height" value="0.05" units="cm"/>
    </inkml:brush>
  </inkml:definitions>
  <inkml:trace contextRef="#ctx0" brushRef="#br0">60 303 11739,'-2'20'1151,"-2"1"1,0-1-1,-1-1 1,-10 24-1,-9 38 1964,22-71-2823,1 0 1,-1 1-1,2-1 0,-1 0 0,2 0 1,1 14-1,-2-22-258,0 0 0,0 0 0,0-1 0,1 1 0,-1 0 0,1 0 0,-1 0 0,1 0 0,0 0 0,0-1 0,0 1 0,0 0 0,0-1 0,0 1 0,0-1 0,1 1 0,-1-1 0,1 1 0,-1-1 0,1 0 0,2 2-1,-2-3-15,0 1-1,0-1 0,0 1 0,0-1 1,0 0-1,0 0 0,0 0 0,0 0 1,0 0-1,0 0 0,1-1 0,-1 1 1,0-1-1,0 1 0,0-1 0,2-1 1,5-2-2,-1-1 0,0 0 1,0 0-1,0-1 1,-1 0-1,0 0 1,10-11-1,5-10 17,-1-2-1,-2 0 1,0-1-1,-2 0 1,-1-2-1,-2 0 1,-1 0-1,-2-2 1,-1 1-1,-1-1 1,-2-1-1,3-37 1,-9 64-23,-1-1 1,0 1-1,-1 0 0,1 0 1,-2 0-1,1 0 0,-1 0 1,-4-11-1,5 17-4,0-1 0,0 1 0,0 0 0,-1-1 0,0 1 0,1 0 0,-1 0 0,0 0 0,0 0 0,0 0 0,0 0 0,0 1 0,0-1-1,0 1 1,-1-1 0,1 1 0,-1 0 0,1 0 0,-1 0 0,1 0 0,-1 1 0,0-1 0,1 1 0,-1-1 0,0 1 0,1 0 0,-6 0 0,0 1 39,0 1 0,0-1 1,0 1-1,1 1 0,-1 0 0,1 0 0,-1 0 1,1 1-1,0 0 0,0 0 0,1 1 0,-12 10 1,2-1 128,1 1 0,1 0 0,-23 32 0,33-41-99,0 1-1,0-1 1,0 1-1,1 0 1,0 0 0,-5 14-1,8-20-57,0 1 0,0-1 0,0 1 0,-1-1 0,1 1 0,1 0 0,-1-1 0,0 1 0,0-1 0,0 1 0,1-1 0,-1 1 1,1-1-1,-1 0 0,1 1 0,1 1 0,-1-1-12,1-1 0,-1 1 0,1-1 0,-1 0 1,1 0-1,0 0 0,0 1 0,-1-2 1,1 1-1,0 0 0,0 0 0,0-1 0,0 1 1,0-1-1,0 1 0,2-1 0,22 2-126,-1-1 0,1-1-1,48-6 1,-39 2-66,54 1 1,-79 3 156,0 1 1,1 0 0,-1 1-1,0 0 1,0 1 0,-1 0-1,1 0 1,0 1-1,14 9 1,-20-11 33,0 1 0,0 0 0,-1 0 0,1 1 0,-1-1 0,0 1 0,0-1 0,0 1 0,0 0 1,-1 0-1,1 0 0,-1 1 0,0-1 0,-1 1 0,3 7 0,0 5 0,-2 0 0,1 0 1,-2 19-1,3 15-686,0-39-75,0-12 414,0-8 87,3-14-175</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44.019"/>
    </inkml:context>
    <inkml:brush xml:id="br0">
      <inkml:brushProperty name="width" value="0.05" units="cm"/>
      <inkml:brushProperty name="height" value="0.05" units="cm"/>
    </inkml:brush>
  </inkml:definitions>
  <inkml:trace contextRef="#ctx0" brushRef="#br0">100 0 21869,'-3'25'802,"-2"21"-23,1 1-1,3 0 0,1-1 1,8 51-1,12 8-324,-8-54-714,8 104-1,-22-140-376,-4-22-354,-7-27-288,-53-160-2342,17 55 3088,47 133 576,0 2 49,0-1 0,1 1 0,0-1 0,0 1 0,0-7-1,1 10-57,0 0 0,0 1 0,0-1 0,0 0 0,0 0 0,0 0 0,1 1 0,-1-1 0,0 0-1,0 0 1,1 1 0,-1-1 0,1 0 0,-1 1 0,0-1 0,1 0 0,-1 1 0,1-1 0,0 0-1,-1 1 1,1-1 0,-1 1 0,1-1 0,0 1 0,-1 0 0,1-1 0,0 1 0,0 0 0,-1-1-1,1 1 1,0 0 0,0 0 0,-1 0 0,1 0 0,2-1 0,20 0 17,0 2 1,0 0 0,0 1-1,35 8 1,-3-2-311,-20-2 52,-7 1-87</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44.423"/>
    </inkml:context>
    <inkml:brush xml:id="br0">
      <inkml:brushProperty name="width" value="0.05" units="cm"/>
      <inkml:brushProperty name="height" value="0.05" units="cm"/>
    </inkml:brush>
  </inkml:definitions>
  <inkml:trace contextRef="#ctx0" brushRef="#br0">1 468 18260,'38'-10'1259,"0"-1"0,58-26 1,-16 5 63,452-122 2787,15 58-4036,-274 64-1369,181-28-4336,-349 37 4153,-68 11 821</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44.895"/>
    </inkml:context>
    <inkml:brush xml:id="br0">
      <inkml:brushProperty name="width" value="0.05" units="cm"/>
      <inkml:brushProperty name="height" value="0.05" units="cm"/>
    </inkml:brush>
  </inkml:definitions>
  <inkml:trace contextRef="#ctx0" brushRef="#br0">182 65 14499,'4'-4'583,"0"0"0,0 0 1,0 0-1,-1 0 0,0-1 0,0 1 0,4-7 0,-7 10-455,0 0 0,1 1-1,-1-1 1,0 0-1,1 1 1,-1-1 0,0 0-1,0 0 1,0 1-1,0-1 1,0 0-1,0 0 1,0 0 0,0 1-1,0-1 1,0 0-1,0 0 1,0 1 0,-1-1-1,1 0 1,0 0-1,-1-1 1,0 2-1,0-1 0,0 0 0,0 1 0,-1-1 0,1 0 0,0 1 0,0 0 0,0-1 0,-1 1 0,1 0 1,0-1-1,0 1 0,-1 0 0,1 0 0,0 0 0,0 0 0,-1 0 0,1 1 0,-2-1 0,-11 2-27,1 1 0,0 0 0,1 0 0,-1 1 1,1 1-1,-1 0 0,1 1 0,1 0 0,-1 1 0,1 1 0,0-1 0,-17 17 1,27-23-114,0 0 1,0 0-1,0 0 1,0 0-1,0 0 1,1 0-1,-1 0 1,0 0-1,0 1 1,1-1-1,-1 0 1,1 0-1,-1 1 1,1-1 0,-1 0-1,1 1 1,0-1-1,0 1 1,0-1-1,0 0 1,0 1-1,0 1 1,1-1-7,-1-1-1,1 0 1,0 1 0,0-1 0,0 0 0,0 0-1,0 0 1,0 1 0,0-1 0,0 0 0,0 0 0,1-1-1,-1 1 1,0 0 0,1 0 0,-1-1 0,2 1-1,8 3-80,0 0 0,1-1 0,-1-1-1,14 1 1,-22-2 91,50 3-183,-37-3 186,0 0-1,0 0 0,0 2 0,0 0 1,-1 1-1,1 0 0,17 8 0,-32-11 14,0-1-1,1 1 0,-1 0 0,0 0 1,1 0-1,-1 0 0,0 0 0,0 0 1,0 0-1,0 0 0,0 0 0,0 1 1,0-1-1,0 0 0,-1 1 0,1-1 1,0 0-1,-1 1 0,1-1 1,-1 1-1,0-1 0,1 1 0,-1-1 1,0 1-1,0-1 0,0 1 0,0 0 1,0-1-1,0 1 0,0-1 0,-1 1 1,1-1-1,-1 1 0,1-1 1,-1 0-1,1 1 0,-1-1 0,0 1 1,0-1-1,1 0 0,-1 0 0,-2 2 1,-4 7 68,0-1 0,-1-1 0,0 0 0,-13 10 0,20-16-61,-26 20-27,-1 0 0,-1-2 1,-1 0-1,-58 27 0,87-47-66,1 0 0,-1 1-1,0-1 1,1 0 0,-1 1 0,0-1-1,1 0 1,-1 0 0,1 0 0,-1 1-1,0-1 1,0 0 0,1 0 0,-1 0-1,0 0 1,1 0 0,-1 0 0,0 0-1,1 0 1,-1-1 0,0 1 0,1 0 0,-1 0-1,0 0 1,1-1 0,-1 1 0,0-1-1,1 0-36,-1 0-1,1 1 0,0-1 0,0 0 0,0 0 0,0 0 1,0 0-1,0 0 0,0 1 0,0-1 0,0 0 1,0 0-1,0 0 0,0 0 0,1 0 0,-1 1 1,1-2-1,20-39-1701,9-3 679,5-5-335</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45.523"/>
    </inkml:context>
    <inkml:brush xml:id="br0">
      <inkml:brushProperty name="width" value="0.05" units="cm"/>
      <inkml:brushProperty name="height" value="0.05" units="cm"/>
    </inkml:brush>
  </inkml:definitions>
  <inkml:trace contextRef="#ctx0" brushRef="#br0">43 7 18156,'12'-7'1363,"-7"8"-328,-11 19 531,1-9-1013,-5 14-272,1 1 0,2 1 0,0-1 0,2 1 0,1 0 0,0 1 0,3-1 0,0 0 0,6 54 0,5-18-157,21 78 1,-20-116-87,-11-25-37,0 0 1,0 0 0,0 0-1,0 1 1,1-1 0,-1 0 0,0 0-1,0 0 1,0 0 0,1 0 0,-1 1-1,0-1 1,0 0 0,1 0 0,-1 0-1,0 0 1,0 0 0,1 0-1,-1 0 1,0 0 0,0 0 0,1 0-1,-1 0 1,0 0 0,0 0 0,1 0-1,-1 0 1,0 0 0,0 0 0,1 0-1,7-12 39,0-6-12,-2-1 0,0 0-1,-1-1 1,-1 1 0,3-33 0,4-21 8,-11 73-37,0 0 0,0-1 0,0 1 0,0-1 1,0 1-1,1 0 0,-1-1 0,0 1 0,0 0 1,0-1-1,1 1 0,-1 0 0,0-1 0,0 1 1,1 0-1,-1-1 0,0 1 0,1 0 0,-1 0 1,0-1-1,1 1 0,-1 0 0,1 0 0,-1 0 1,0-1-1,1 1 0,-1 0 0,1 0 0,-1 0 1,0 0-1,1 0 0,-1 0 0,1 0 0,-1 0 1,1 0-1,-1 0 0,0 0 0,1 0 0,-1 0 1,1 1-1,-1-1 0,0 0 0,1 0 1,-1 0-1,0 0 0,1 1 0,-1-1 0,1 0 1,-1 1-1,0-1 0,0 0 0,1 1 0,25 21-25,-15-13 20,-7-5 18,2 0 1,-1-1-1,0 0 1,1 0-1,-1-1 0,1 1 1,0-1-1,0 0 1,0-1-1,0 1 1,0-1-1,0-1 1,0 1-1,0-1 0,1 0 1,-1 0-1,0-1 1,0 1-1,0-2 1,8-1-1,-6 0 12,-1 0 0,1 0 0,-1-1 0,0 0 0,0 0 0,0-1 0,-1 0 0,0 0-1,0 0 1,0-1 0,0 0 0,-1 0 0,0 0 0,0-1 0,4-7 0,7-23 47,-15 35-70,-1 0-1,1 0 0,-1 0 0,1 0 1,-1 0-1,0 0 0,0 0 1,1 0-1,-1 0 0,-1 0 0,1 0 1,0 0-1,0 0 0,-1 0 0,0 0 1,0-3-1,0 4-1,1 1 1,0 0-1,-1-1 0,1 1 0,0 0 1,-1 0-1,1 0 0,-1-1 0,1 1 0,0 0 1,-1 0-1,1 0 0,-1 0 0,1 0 1,0 0-1,-1 0 0,1 0 0,-1 0 1,1 0-1,0 0 0,-1 0 0,1 0 1,-1 0-1,1 0 0,-1 0 0,1 0 1,0 1-1,-1-1 0,1 0 0,0 0 1,-1 0-1,1 1 0,0-1 0,-1 0 1,1 0-1,0 1 0,-1-1 0,1 0 1,0 1-1,-1 0 0,-11 13 7,9-8 4,0 0 0,0 1 1,1-1-1,-1 0 0,2 1 1,-1 0-1,1 0 0,0-1 1,0 1-1,0 0 0,1 0 0,0 0 1,1 0-1,1 8 0,-2-13-2,1 1-1,-1 0 0,1 0 0,0-1 0,0 1 0,0-1 1,0 1-1,1-1 0,-1 1 0,0-1 0,1 0 0,0 1 0,-1-1 1,1 0-1,0 0 0,0 0 0,0-1 0,1 1 0,-1 0 1,0-1-1,1 1 0,-1-1 0,1 0 0,-1 0 0,1 0 1,0 0-1,-1 0 0,1-1 0,0 1 0,-1-1 0,1 0 1,0 0-1,0 0 0,0 0 0,-1 0 0,1 0 0,3-2 0,4 0 0,0 0 0,0-1 0,0-1-1,0 1 1,-1-2 0,0 1-1,0-1 1,0-1 0,12-9-1,6-8-88,36-38-1,12-10-320,-75 71 395,1-1 0,-1 1 0,0-1 0,1 1 0,-1 0 1,1-1-1,-1 1 0,1 0 0,-1 0 0,1-1 0,-1 1 0,1 0 0,-1 0 0,1 0 0,-1 0 0,1 0 1,-1 0-1,1-1 0,-1 1 0,1 0 0,-1 0 0,1 1 0,-1-1 0,1 0 0,0 0 0,-1 0 0,1 0 0,0 1 1,-1-1 0,1 1 0,0 0 0,0 0 1,-1-1-1,1 1 0,-1 0 1,1 0-1,-1 0 0,1 0 0,-1 0 1,0 0-1,1 0 0,-1 0 1,0 1-1,4 48-12,-3-32 0,0-6-50,3 24-283,-3-34 222,-1 0 0,1 0-1,0 0 1,-1 0 0,1 0-1,0-1 1,0 1-1,0 0 1,0 0 0,0-1-1,1 1 1,-1 0 0,3 2-1,-3-4 77,-1 0-1,1 1 1,-1-1-1,1 0 1,0 1-1,-1-1 1,1 0 0,-1 0-1,1 0 1,-1 0-1,1 0 1,0 0-1,-1 0 1,1 0-1,-1 0 1,1 0-1,0 0 1,-1 0 0,1 0-1,-1 0 1,1 0-1,0-1 1,-1 1-1,1 0 1,-1 0-1,1-1 1,-1 1-1,1 0 1,-1-1 0,1 0-1,13-16-625,-1-9-209</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46.003"/>
    </inkml:context>
    <inkml:brush xml:id="br0">
      <inkml:brushProperty name="width" value="0.05" units="cm"/>
      <inkml:brushProperty name="height" value="0.05" units="cm"/>
    </inkml:brush>
  </inkml:definitions>
  <inkml:trace contextRef="#ctx0" brushRef="#br0">76 12 19636,'-16'-11'1489,"2"11"-1201,3 4-304,3 6 56,1 0 296,-1-1-400,-4-2-152</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46.459"/>
    </inkml:context>
    <inkml:brush xml:id="br0">
      <inkml:brushProperty name="width" value="0.05" units="cm"/>
      <inkml:brushProperty name="height" value="0.05" units="cm"/>
    </inkml:brush>
  </inkml:definitions>
  <inkml:trace contextRef="#ctx0" brushRef="#br0">4 0 18124,'2'6'347,"1"1"0,-1-1 0,-1 0 0,1 0 0,-1 1 0,0-1 0,-1 0 0,0 1 0,0-1 0,0 1 0,-2 10 1,0 6 733,-3 86 675,-2 24-609,11 141 1,-3-262-1214,-1-7-63,0 1 0,1 0 0,0-1-1,-1 1 1,2 0 0,-1-1 0,1 1 0,0-1 0,0 1 0,3 4 0,-5-10 97,0 1 1,1-1 0,-1 0-1,0 1 1,0-1-1,0 0 1,0 0-1,0 0 1,1 1 0,-1-1-1,0 0 1,0 0-1,0 0 1,1 1-1,-1-1 1,0 0 0,0 0-1,1 0 1,-1 0-1,0 0 1,0 0-1,1 1 1,-1-1 0,0 0-1,0 0 1,1 0-1,-1 0 1,0 0-1,1 0 1,-1 0 0,0 0-1,0 0 1,1 0-1,-1 0 1,0 0-1,1-1 1,-1 1 0,0 0-1,0 0 1,1 0-1,-1 0 1,0 0-1,0 0 1,0-1 0,1 1-1,-1 0 1,0-1-1,7-15-624,-3-11-45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7:41:47.540"/>
    </inkml:context>
    <inkml:brush xml:id="br0">
      <inkml:brushProperty name="width" value="0.025" units="cm"/>
      <inkml:brushProperty name="height" value="0.025" units="cm"/>
    </inkml:brush>
  </inkml:definitions>
  <inkml:trace contextRef="#ctx0" brushRef="#br0">122 113 7143,'-8'-7'966,"-106"-99"3032,118 115-4366,-1-1 0,1 0-1,0 0 1,9 12 0,-2-9 237,0-1 0,1 0 0,0 0 0,1-1 1,0-1-1,1 0 0,-1-1 0,1-1 0,0 0 0,1 0 1,0-2-1,0 0 0,17 3 0,23 0 56,0-2 0,73-2 0,-75-3 183,896-25 1568,565 1-823,-1398 24-841,979 19 186,756-1 725,-1471-10-906,919 28 94,204-21 289,3-64 39,-640 5-331,450-18 124,-1 61 100,1173 44-812,-969-43 955,-1183-23-439,-137 5-19,-192 18-88,28-1-1488,-35 1 1457,1 0 1,0 0-1,0 0 0,0 0 1,-1 0-1,1 0 0,0 0 0,0 0 1,-1 0-1,1 1 0,0-1 1,-1 0-1,1 0 0,0 1 1,-1-1-1,1 0 0,0 1 1,-1-1-1,1 1 0,-1-1 1,1 1-1,-1-1 0,1 1 0,-1 0 1,1-1-1,-1 1 0,1 0 1,-1-1-1,0 1 0,1 0 1,-1-1-1,0 2 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46.894"/>
    </inkml:context>
    <inkml:brush xml:id="br0">
      <inkml:brushProperty name="width" value="0.05" units="cm"/>
      <inkml:brushProperty name="height" value="0.05" units="cm"/>
    </inkml:brush>
  </inkml:definitions>
  <inkml:trace contextRef="#ctx0" brushRef="#br0">1 292 19172,'1'1'129,"0"1"-1,1-1 1,-1 0 0,1 0-1,0 0 1,-1 0 0,1 0-1,0 0 1,0-1-1,0 1 1,-1 0 0,1-1-1,0 0 1,0 1 0,0-1-1,0 0 1,0 0-1,0 0 1,0 0 0,3-1-1,-1 0 54,0 0-1,-1-1 0,1 1 1,-1-1-1,1 0 0,-1 0 1,1 0-1,-1 0 0,5-6 1,3-3 257,-1 0 0,0-1 0,-1-1 0,10-17 0,-12 19-229,0-1 1,-2-1 0,1 1-1,-2-1 1,5-14 0,-9 26-207,0 0 1,0 0-1,1 1 1,-1-1-1,0 0 0,0 0 1,0 1-1,0-1 1,1 0-1,-1 0 1,-1 0-1,1 1 0,0-1 1,0 0-1,0 0 1,0 1-1,0-1 1,-1 0-1,1 0 1,-1 0-1,1 1-4,-1-1 0,1 1 0,-1 0-1,1 0 1,-1 0 0,1 0 0,0 0 0,-1 0 0,1 1 0,-1-1-1,1 0 1,-1 0 0,1 0 0,-1 0 0,1 0 0,0 1-1,-1-1 1,1 0 0,-1 0 0,1 1 0,0-1 0,-1 0 0,0 1-1,-24 27-48,5 4-14,-20 44 0,34-66 57,2 1-1,0 0 1,0 0-1,1 0 1,0 0-1,1 1 1,1-1-1,-1 19 1,2-28-5,0 0 1,0 1-1,1-1 1,-1 1-1,1-1 1,0 0-1,-1 1 1,1-1-1,0 0 0,1 0 1,-1 0-1,0 1 1,0-1-1,1 0 1,-1-1-1,4 4 1,-1-2-19,-1 0 0,1-1 0,0 0 0,-1 0 1,1 0-1,0 0 0,0-1 0,0 1 0,5 0 0,8 1-124,1-1-1,0 0 1,31-2-1,-32 0 64,240-10-666,-176 6 1277,-77 3-516,-1 1 113,1 0 0,0 0 0,-1 0 0,1-1 0,-1 0 0,1 0 0,4-1 0,-8 1-77,1 1 0,0-1-1,0 1 1,-1-1 0,1 0 0,-1 1 0,1-1 0,0 0 0,-1 0 0,0 1 0,1-1-1,-1 0 1,1 0 0,-1 0 0,0 1 0,1-1 0,-1 0 0,0 0 0,0 0 0,0 0-1,0 0 1,0 0 0,0 0 0,0 0 0,0 1 0,0-1 0,0 0 0,-1 0 0,1 0-1,0 0 1,0 0 0,-1 1 0,0-2 0,-7-21 383,-14-27-1,-1-3-243,10 23-183,2 0-1,2-1 1,1 0 0,-7-54 0,14 84-4,1-1 0,0 1 0,0 0 1,0-1-1,0 1 0,0-1 0,0 1 0,0-1 0,0 1 1,0-1-1,1 1 0,-1-1 0,1 1 0,-1 0 1,1-1-1,-1 1 0,1 0 0,0-1 0,0 1 0,0 0 1,0 0-1,0 0 0,0 0 0,0 0 0,0 0 1,0 0-1,0 0 0,0 0 0,1 0 0,-1 1 0,0-1 1,1 0-1,-1 1 0,0-1 0,1 1 0,-1 0 1,1-1-1,1 1 0,5 0-86,1 0 1,-1 1-1,0 0 0,0 0 1,15 5-1,-2 0-213,-2-2-160,0-1 1,0 0-1,1-1 1,-1-1-1,0-1 1,37-5 0,-11-5-233</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47.749"/>
    </inkml:context>
    <inkml:brush xml:id="br0">
      <inkml:brushProperty name="width" value="0.05" units="cm"/>
      <inkml:brushProperty name="height" value="0.05" units="cm"/>
    </inkml:brush>
  </inkml:definitions>
  <inkml:trace contextRef="#ctx0" brushRef="#br0">207 48 18044,'0'-2'104,"1"1"-1,-1 0 1,1 0 0,-1-1 0,0 1 0,0 0-1,0-1 1,0 1 0,0 0 0,0-1 0,0 1-1,0 0 1,0-1 0,0 1 0,-1 0 0,1-1-1,-1 1 1,1 0 0,-1 0 0,1-1-1,-1 1 1,0 0 0,0 0 0,1 0 0,-1 0-1,0 0 1,0 0 0,0 0 0,0 0 0,0 0-1,0 1 1,-1-1 0,1 0 0,0 1 0,0-1-1,0 1 1,-1-1 0,1 1 0,0-1 0,-1 1-1,0 0 1,-4-2 83,1 1-1,-1 0 1,1 1 0,-1-1-1,1 1 1,-1 0-1,1 1 1,-1-1 0,-5 2-1,2 0-118,1 1-1,0 0 1,1 1-1,-1-1 1,1 2-1,-13 8 1,16-10-71,0 0 0,0 0 1,1 0-1,-1 1 0,1-1 1,0 1-1,0 0 0,0 0 0,1 0 1,-1 0-1,1 1 0,0-1 1,-1 7-1,2-10-13,1 1 1,0 0-1,0 0 1,0 0-1,0 0 1,0 0-1,1 0 1,-1 0-1,0 0 0,1 0 1,0-1-1,-1 1 1,1 0-1,0 0 1,0 0-1,0-1 1,0 1-1,0-1 1,0 1-1,1-1 0,-1 1 1,0-1-1,1 0 1,-1 1-1,1-1 1,-1 0-1,1 0 1,0 0-1,0 0 1,1 0-1,9 5-68,0-1 0,1 0 0,17 3 0,-14-3 18,-1-1 14,17 6-57,50 22 0,-74-28 114,-1-1 1,1 1-1,-1 1 1,0 0-1,-1 0 1,1 0-1,-1 0 1,0 1-1,0 0 1,-1 1-1,0-1 1,5 9-1,-8-11 26,0 0-1,-1 0 0,1 0 1,-1 0-1,0 0 1,-1 0-1,1 0 1,0 1-1,-1-1 1,0 0-1,0 0 1,-1 1-1,1-1 1,-1 0-1,0 0 1,0 0-1,0 0 1,0 0-1,-1 0 1,0 0-1,0 0 1,0 0-1,0-1 1,0 1-1,-1-1 1,-3 4-1,-3 4 118,0-2 0,-1 1 0,-1-1-1,1-1 1,-1 0 0,0 0 0,-13 5 0,16-8-77,-1-1-1,0 0 1,0-1 0,0 0 0,0 0-1,0-1 1,-1 0 0,1-1 0,0 0-1,-18 0 1,23-1-163,-1-1 0,1 0 0,-1 0 0,1 0-1,-1 0 1,1-1 0,-1 0 0,1 1 0,0-2 0,0 1 0,0 0 0,0-1 0,0 0 0,1 0-1,-1 0 1,1 0 0,0-1 0,0 1 0,0-1 0,0 0 0,1 0 0,-1 0 0,-2-7 0,1 3-67,1-1 1,0 0 0,1 0-1,0 0 1,0 0 0,-1-10-1,4-20-626</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48.483"/>
    </inkml:context>
    <inkml:brush xml:id="br0">
      <inkml:brushProperty name="width" value="0.05" units="cm"/>
      <inkml:brushProperty name="height" value="0.05" units="cm"/>
    </inkml:brush>
  </inkml:definitions>
  <inkml:trace contextRef="#ctx0" brushRef="#br0">13 218 16788,'6'-2'272,"0"0"0,1-1 1,-1 0-1,0 0 0,0 0 1,-1-1-1,1 1 1,-1-1-1,0-1 0,0 1 1,0-1-1,0 0 0,-1 0 1,0 0-1,0 0 0,0-1 1,-1 0-1,0 0 1,0 0-1,0 0 0,-1 0 1,0-1-1,0 1 0,-1-1 1,1 1-1,-2-1 1,1 1-1,-1-1 0,0-12 1,0 17-260,0-1 0,-1 0 0,1 0 0,0 1 0,-1-1 0,0 0 0,0 1 0,0-1 0,0 1 0,0-1 0,0 1 0,0-1 0,-1 1 1,0 0-1,1 0 0,-1-1 0,0 1 0,0 1 0,-2-3 0,2 3-14,1 0 1,-1 1-1,1-1 0,-1 0 1,1 1-1,-1 0 1,1-1-1,-1 1 0,0 0 1,1 0-1,-1 0 0,0 0 1,1 0-1,-1 0 1,0 0-1,1 0 0,-1 1 1,1-1-1,-1 1 0,0-1 1,1 1-1,-1 0 1,1 0-1,0-1 0,-1 1 1,1 0-1,0 0 0,-1 0 1,1 0-1,0 1 1,0-1-1,0 0 0,-1 2 1,-4 4-4,1 0 1,0 1 0,1-1 0,-1 1 0,2 0-1,-1 1 1,1-1 0,0 1 0,1-1-1,0 1 1,-2 16 0,2-10 11,2 0 1,-1 1-1,2-1 0,0 0 1,0 0-1,6 18 1,-6-27-2,1 0 0,0 0 1,0 0-1,0-1 0,1 1 0,0-1 1,0 0-1,0 0 0,1 0 0,-1 0 1,10 8-1,-11-11-4,1 0 1,-1 0-1,1-1 1,0 1-1,-1-1 1,1 0-1,0 1 1,0-1-1,0-1 0,0 1 1,0 0-1,0-1 1,0 0-1,0 1 1,1-1-1,-1 0 1,0-1-1,0 1 0,0 0 1,0-1-1,0 0 1,0 0-1,0 0 1,5-2-1,4-4 3,0 1 1,-1-1-1,0-1 0,-1 0 1,1 0-1,-1-1 0,-1-1 1,17-20-1,3-9 4,25-45-1,-51 78-10,10-16-71,14-33 0,-32 65-46,0 1 127,1 1 0,-5 19 0,6-18 55,-3 10 152,-3 41 0,8-59-174,1 0 1,0 0-1,0-1 1,0 1-1,1 0 0,-1 0 1,1 0-1,0-1 1,1 1-1,-1 0 1,1-1-1,0 1 1,0-1-1,0 0 0,4 5 1,-5-8-19,1 1-1,-1-1 1,1 1 0,-1-1-1,1 0 1,0 1-1,-1-1 1,1 0 0,0 0-1,0 0 1,0-1 0,0 1-1,0 0 1,0-1 0,0 1-1,0-1 1,0 0 0,2 1-1,0-2-1,0 1-1,0 0 1,0-1 0,0 0-1,0 0 1,0 0-1,-1-1 1,1 1 0,3-3-1,6-4 12,0 0 0,0-1 0,20-19 0,50-60 68,-21 20-63,-61 67-38,0-1 0,1 1 0,-1 0 1,0 0-1,1-1 0,-1 1 0,1 0 0,0 0 0,-1 0 0,1 1 0,0-1 0,0 0 0,2 0 0,-4 1 0,1 0-1,0 1 1,0-1-1,0 0 1,-1 0-1,1 1 1,0-1-1,0 0 1,-1 1-1,1-1 1,0 1-1,-1-1 1,1 1-1,0-1 0,-1 1 1,1-1-1,-1 1 1,1 0-1,-1-1 1,1 1-1,-1 0 1,1 0-1,-1-1 1,0 1-1,1 0 1,-1 0-1,0 0 1,0-1-1,1 3 1,2 8 15,0-1 1,2 1 0,-1-1 0,1 0-1,1 0 1,7 11 0,-11-18-9,0-1-1,0 0 1,0 0 0,1 0 0,-1 0 0,1 0 0,-1-1-1,1 1 1,-1-1 0,1 0 0,0 0 0,0 1-1,0-2 1,0 1 0,-1 0 0,1-1 0,0 1 0,0-1-1,0 0 1,0 0 0,0 0 0,0 0 0,0-1-1,0 1 1,0-1 0,0 0 0,0 0 0,4-1 0,6-4-1,1-1 1,-2 0 0,1 0-1,-1-1 1,22-20 0,-22 18-38,0 1 1,0 0-1,1 1 1,0 0-1,20-9 1,-32 17 21,1-1 1,0 1-1,-1-1 1,1 1-1,0-1 0,0 1 1,-1 0-1,1 0 1,0 0-1,0 0 0,-1 1 1,1-1-1,0 0 1,-1 1-1,1-1 1,0 1-1,-1-1 0,4 3 1,-4-3-27,0 1-1,0 0 1,-1-1 0,1 1 0,0 0 0,-1 0 0,1 0-1,0 0 1,-1 0 0,1 0 0,-1-1 0,1 1 0,-1 1 0,0-1-1,1 0 1,-1 0 0,0 0 0,0 0 0,0 0 0,0 0-1,0 0 1,0 0 0,0 0 0,0 0 0,0 0 0,0 0-1,-1 0 1,1 0 0,0 1 0,-1-1 0,0 1 0,1-2 46,0 1 1,-1-1-1,1 1 1,0-1 0,0 0-1,-1 1 1,1-1 0,0 0-1,-1 1 1,1-1-1,0 0 1,-1 1 0,1-1-1,-1 0 1,1 0 0,0 0-1,-1 1 1,1-1-1,-1 0 1,1 0 0,-1 0-1,1 0 1,-1 0 0,1 0-1,-1 0 1,1 0-1,-1 0 1,1 0 0,0 0-1,-1 0 1,0 0 0,-14-6-144,0-3-20</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48.884"/>
    </inkml:context>
    <inkml:brush xml:id="br0">
      <inkml:brushProperty name="width" value="0.05" units="cm"/>
      <inkml:brushProperty name="height" value="0.05" units="cm"/>
    </inkml:brush>
  </inkml:definitions>
  <inkml:trace contextRef="#ctx0" brushRef="#br0">22 76 16452,'-7'-25'1768,"1"6"-1080,2 5-424,2 8 672,1 6-168,1-2-375,-2-8-121</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49.368"/>
    </inkml:context>
    <inkml:brush xml:id="br0">
      <inkml:brushProperty name="width" value="0.05" units="cm"/>
      <inkml:brushProperty name="height" value="0.05" units="cm"/>
    </inkml:brush>
  </inkml:definitions>
  <inkml:trace contextRef="#ctx0" brushRef="#br0">172 397 18116,'-13'6'301,"2"0"1,-1 1 0,1 0-1,0 1 1,0 0 0,1 1-1,0 0 1,1 1-1,0 0 1,0 0 0,1 1-1,0 0 1,1 0 0,1 1-1,0 0 1,0 0-1,-5 17 1,11-27-275,-1 0 1,0 0-1,1-1 0,0 1 1,-1 0-1,1 0 0,0 0 1,0 0-1,0 0 0,0 0 1,0 0-1,0-1 0,1 1 1,-1 0-1,0 0 0,1 0 1,0 0-1,-1-1 0,1 1 1,0 0-1,0 0 0,0-1 1,2 2-1,-2-1-10,1-1 1,0 0-1,0 0 1,0 0-1,0-1 1,0 1-1,0 0 1,0-1-1,0 1 1,0-1-1,0 0 1,0 0-1,0 0 1,0 0-1,1 0 0,-1 0 1,0 0-1,0-1 1,0 1-1,0-1 1,3-1-1,5-1 0,0-2-1,0 1 0,-1-1 1,1 0-1,-1-1 1,-1 0-1,1-1 0,-1 0 1,0 0-1,9-11 0,4-8-7,0 0 0,16-29 0,11-32-300,-48 87 286,1 0 0,-1 0-1,0 1 1,0-1 0,0 0 0,0 0-1,0 0 1,0 0 0,0 0 0,0 0-1,0 1 1,0-1 0,0 0 0,0 0-1,0 0 1,1 0 0,-1 0 0,0 0-1,0 0 1,0 0 0,0 1 0,0-1-1,0 0 1,0 0 0,1 0 0,-1 0-1,0 0 1,0 0 0,0 0 0,0 0-1,0 0 1,1 0 0,-1 0 0,0 0-1,0 0 1,0 0 0,0 0 0,0 0-1,1 0 1,-1 0 0,0 0 0,0 0-1,0 0 1,0 0 0,0-1 0,0 1-1,1 0 1,-1 0 0,0 0 0,0 0-1,0 0 1,0 0 0,0 0 0,0 0-1,0-1 1,1 1 0,-1 14-56,-3 25 2,1-23 154,0-1 0,1 0 0,1 1 0,1-1 1,0 1-1,5 23 0,-6-38-67,1 1 0,-1 0 0,1-1 0,-1 1 0,1-1-1,0 1 1,-1-1 0,1 1 0,0-1 0,0 0 0,0 1 0,0-1 0,1 0 0,-1 0 0,0 1 0,0-1-1,1 0 1,-1 0 0,1-1 0,-1 1 0,1 0 0,-1 0 0,1-1 0,-1 1 0,1-1 0,0 1 0,-1-1-1,1 0 1,0 1 0,-1-1 0,1 0 0,0 0 0,-1 0 0,1-1 0,0 1 0,-1 0 0,1-1 0,0 1-1,-1-1 1,3 0 0,5-3 87,0 0 1,0-1-1,0 0 0,-1 0 0,15-12 0,-2-2-16,-1 0 0,-1-1-1,-1-1 1,-1-1 0,0-1 0,13-24 0,-8 8-57,-2-2 0,29-82 0,-47 116-52,18-64-86,-19 63 74,0 1-1,0 0 1,-1-1-1,1 1 1,-2-1-1,1 1 1,-3-12-1,3 18 18,0 0 0,-1 0-1,1 0 1,0 0 0,-1 0 0,1 0 0,-1 0-1,1 0 1,-1 0 0,1 0 0,-1 0-1,0 0 1,1 0 0,-1 0 0,0 1 0,-1-2-1,1 1 2,1 1 0,-1 0 0,0 0-1,1 0 1,-1-1 0,0 1-1,1 0 1,-1 0 0,0 0 0,1 0-1,-1 0 1,0 0 0,1 0-1,-1 0 1,0 1 0,1-1 0,-1 0-1,0 0 1,1 1 0,-2-1 0,-1 3-11,-1-1 1,1 1 0,0-1 0,0 1-1,0 0 1,0 0 0,0 1 0,-3 4-1,-11 18 39,1 1-1,2 1 1,-18 45-1,15-24 192,-16 72 1,28-102-142,2-1 1,0 1 0,1 0-1,1-1 1,3 31 0,-2-45-71,0 0 1,1 0-1,0 1 0,0-1 1,0 0-1,0 0 1,1 0-1,-1 0 0,1 0 1,0 0-1,0 0 0,1-1 1,-1 1-1,1-1 1,0 0-1,-1 1 0,2-1 1,-1-1-1,0 1 1,0 0-1,1-1 0,0 1 1,-1-1-1,1 0 0,0-1 1,0 1-1,0-1 1,0 1-1,1-1 0,4 1 1,-2-2-176,1 1 0,0-1 0,-1 0 0,1 0 0,-1-1 1,1 0-1,0 0 0,-1-1 0,0 0 0,1-1 0,6-2 1,-3 0-60,0-1-1,-1 0 1,0 0 0,-1-1 0,1 0 0,13-14 0,9-17-493</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49.758"/>
    </inkml:context>
    <inkml:brush xml:id="br0">
      <inkml:brushProperty name="width" value="0.05" units="cm"/>
      <inkml:brushProperty name="height" value="0.05" units="cm"/>
    </inkml:brush>
  </inkml:definitions>
  <inkml:trace contextRef="#ctx0" brushRef="#br0">140 1 21205,'-14'7'721,"0"1"1,1 0-1,0 1 1,0 0-1,-12 13 1,20-18-629,1 1-1,0-1 1,0 1 0,0 0 0,1 0 0,-1 1 0,1-1-1,0 1 1,1 0 0,-1-1 0,1 1 0,1 0 0,-1 0-1,1 1 1,-1 8 0,2-13-97,0-1 0,0 1-1,0-1 1,0 1 0,0 0-1,1-1 1,-1 1 0,1-1 0,-1 1-1,1-1 1,-1 1 0,1-1-1,0 0 1,0 1 0,0-1 0,0 0-1,0 1 1,0-1 0,0 0-1,0 0 1,0 0 0,1 0 0,-1 0-1,0 0 1,1 0 0,-1-1-1,0 1 1,1 0 0,-1-1 0,3 1-1,5 1-115,-1 0 0,1 0 1,-1-1-1,14-1 0,-10 1 24,4-1-58,6 1-178,35 6-1,-52-6 300,0 0 0,0 0 0,0 0 0,-1 1 0,1 0 0,-1 0 0,1 0 0,-1 0 0,1 1 0,-1-1 0,0 1-1,0 0 1,3 4 0,-6-6 31,0 1-1,0-1 1,0 0-1,0 0 1,-1 0-1,1 1 1,-1-1-1,1 0 1,-1 1-1,1-1 1,-1 1-1,0-1 1,1 0-1,-1 1 1,0-1-1,0 1 1,0-1-1,0 1 1,0-1-1,-1 0 0,1 3 1,-1-1 4,-1 0-1,1 0 1,0 0-1,-1-1 1,0 1-1,1 0 1,-1-1-1,0 1 1,-4 3 0,0-1-101,0 0 0,0 0 0,0-1 0,-1 1 0,0-1 0,1-1 0,-13 5 0,-35 4-238,34-9 113</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50.649"/>
    </inkml:context>
    <inkml:brush xml:id="br0">
      <inkml:brushProperty name="width" value="0.05" units="cm"/>
      <inkml:brushProperty name="height" value="0.05" units="cm"/>
    </inkml:brush>
  </inkml:definitions>
  <inkml:trace contextRef="#ctx0" brushRef="#br0">203 355 17316,'-1'-2'160,"1"0"0,-1 0 1,0 1-1,0-1 0,0 0 1,0 0-1,0 1 0,0-1 1,0 0-1,-1 1 0,1-1 1,-1 1-1,1 0 0,-1-1 1,1 1-1,-1 0 0,0 0 1,1 0-1,-1 0 1,0 0-1,0 0 0,0 1 1,0-1-1,0 1 0,0-1 1,0 1-1,0 0 0,0-1 1,0 1-1,0 0 0,0 1 1,0-1-1,-3 1 0,-1 0 22,1 0 1,-1 0-1,1 1 0,-1 0 0,1 0 0,-1 0 0,1 1 0,0 0 0,0 0 1,-7 5-1,4 0-147,1 0 1,0 0 0,0 0-1,1 1 1,-1-1 0,2 2 0,0-1-1,0 1 1,0-1 0,1 1-1,1 1 1,0-1 0,0 0 0,1 1-1,0-1 1,1 1 0,0 20-1,1-30-30,0 0 0,1 1 0,-1-1 0,0 0-1,1 0 1,-1 1 0,1-1 0,-1 0 0,1 0-1,-1 0 1,1 1 0,0-1 0,0 0 0,-1 0 0,1 0-1,0 0 1,0 0 0,0 0 0,0-1 0,0 1-1,1 0 1,-1 0 0,0-1 0,0 1 0,0-1-1,1 1 1,-1-1 0,0 0 0,0 1 0,1-1-1,-1 0 1,0 0 0,1 0 0,-1 0 0,0 0-1,1 0 1,-1 0 0,0 0 0,1 0 0,1-1 0,5-1 18,0 0 1,0-1-1,-1 0 1,1 0 0,11-7-1,6-5 39,-1-2 0,-1 0 0,-1-2 0,36-37 0,67-96 264,-101 119-260,-1-2 1,-2-1-1,-2-1 0,21-53 0,-32 62-12,-8 18-35,-7 14-29,3 3 5,-1 0 0,1 0 0,0 0 1,1 0-1,0 0 0,-4 13 0,-10 51 58,14-57-32,-3 11 43,2 0 1,1 0-1,0 0 1,2 1 0,1-1-1,3 27 1,-2-48-50,-1-1-1,1 1 1,0-1 0,0 0-1,0 1 1,1-1 0,-1 0 0,1 1-1,0-1 1,0 0 0,0 0 0,3 3-1,-4-5-9,0 0-1,0 0 1,1 0-1,-1 0 1,0-1-1,0 1 1,1 0-1,-1-1 0,0 1 1,1-1-1,-1 0 1,1 1-1,-1-1 1,1 0-1,-1 0 1,0 0-1,1 0 1,-1 0-1,1 0 1,-1 0-1,1 0 0,-1-1 1,0 1-1,1 0 1,-1-1-1,1 1 1,-1-1-1,0 0 1,0 1-1,1-1 1,-1 0-1,1-1 1,6-4-11,-1 0 1,-1 0-1,1-1 1,-1 0 0,0 0-1,-1-1 1,0 1 0,5-10-1,32-70-210,-37 74 173,7-19-87,7-13-174,-19 44 298,0 1 0,0 0 0,0 0 0,0-1 0,0 1-1,1 0 1,-1 0 0,0-1 0,0 1 0,0 0 0,0 0 0,0 0 0,0-1 0,1 1-1,-1 0 1,0 0 0,0 0 0,0 0 0,1-1 0,-1 1 0,0 0 0,0 0 0,0 0 0,1 0-1,-1 0 1,0 0 0,0-1 0,1 1 0,-1 0 0,0 0 0,0 0 0,1 0 0,-1 0-1,0 0 1,0 0 0,1 0 0,-1 0 0,0 0 0,0 0 0,1 1 0,-1-1 0,6 12-111,1 29 114,-6-32 19,1 4 38,0 1-1,1-1 1,1 0 0,9 24-1,-12-35-38,0 0 0,0 1-1,0-1 1,1 0 0,-1 0-1,0 0 1,1 0 0,-1 0 0,1 0-1,0-1 1,0 1 0,-1-1-1,1 1 1,0-1 0,0 1-1,1-1 1,-1 0 0,0 0 0,0 0-1,0 0 1,1 0 0,-1-1-1,0 1 1,1-1 0,-1 0-1,1 1 1,-1-1 0,1 0 0,-1 0-1,0-1 1,1 1 0,-1 0-1,1-1 1,-1 1 0,3-2 0,7-3 5,0-1 0,0 0 1,-1-1-1,0 0 1,0-1-1,-1 0 0,11-10 1,61-70-31,-76 80-3,43-53-203,-45 55 164,-1 0-1,1 0 1,-1 0 0,0 0-1,0-1 1,-1 1 0,0-1-1,2-10 1,-4 16 43,0 1 0,1-1-1,-1 0 1,0 1 0,0-1 0,0 1 0,0-1 0,0 0 0,0 1 0,0-1-1,0 0 1,-1 1 0,1-1 0,0 1 0,0-1 0,0 0 0,-1 1 0,1-1 0,0 1-1,-1-1 1,1 1 0,0-1 0,-1 1 0,1-1 0,-1 1 0,1-1 0,-1 1 0,0-1-1,0 0-1,0 1 0,0 0-1,-1 0 1,1 0 0,0 0-1,0 0 1,0 0-1,0 0 1,0 0 0,0 1-1,-1-1 1,1 0 0,0 1-1,-2 0 1,-2 2-13,0-1 1,-1 1-1,1 1 1,0-1-1,-5 6 1,2 0 80,0 0 0,1 1 0,0 0 0,0 1 0,1-1 0,0 1 0,1 1 0,1-1 0,-1 1 0,2-1 0,0 1 0,-3 20 1,5-26-16,1 0 0,0 1 0,0-1 0,0 0 0,1 0 0,0 1 0,0-1 0,0 0 0,1 0 0,0 0 0,5 9 0,-5-11-22,0 0-1,1 0 1,0-1 0,0 1 0,0-1 0,0 0-1,1 0 1,-1 0 0,1 0 0,0 0 0,0-1 0,0 0-1,0 0 1,0 0 0,0 0 0,1 0 0,6 1 0,-6-2-84,0 0 1,0 0-1,1-1 1,-1 0 0,0 1-1,0-2 1,0 1 0,1-1-1,-1 1 1,0-1-1,0-1 1,0 1 0,0-1-1,0 0 1,0 0 0,-1 0-1,6-4 1,1-2-85,-1 0-1,0 0 1,-1-1 0,0 0 0,15-19 0,2-10-262</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51.100"/>
    </inkml:context>
    <inkml:brush xml:id="br0">
      <inkml:brushProperty name="width" value="0.05" units="cm"/>
      <inkml:brushProperty name="height" value="0.05" units="cm"/>
    </inkml:brush>
  </inkml:definitions>
  <inkml:trace contextRef="#ctx0" brushRef="#br0">24 24 21149,'-6'11'2000,"2"-4"-1536,-4-5-344,7 1 1200,1-6-2064,1-6 840,-2-6-312,-3-4-144</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52.346"/>
    </inkml:context>
    <inkml:brush xml:id="br0">
      <inkml:brushProperty name="width" value="0.05" units="cm"/>
      <inkml:brushProperty name="height" value="0.05" units="cm"/>
    </inkml:brush>
  </inkml:definitions>
  <inkml:trace contextRef="#ctx0" brushRef="#br0">30 0 20028,'8'9'1249,"-14"11"-1153,-7 10-48,4 9 160,4 5-128,0 8 0,5 1-8,2-5-80,5-2-96,0-4-216,0-3-145,-1-15-271,0-5-152,-5-22 584,2-13-184,-3-18-128</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52.798"/>
    </inkml:context>
    <inkml:brush xml:id="br0">
      <inkml:brushProperty name="width" value="0.05" units="cm"/>
      <inkml:brushProperty name="height" value="0.05" units="cm"/>
    </inkml:brush>
  </inkml:definitions>
  <inkml:trace contextRef="#ctx0" brushRef="#br0">1 41 14531,'6'33'1534,"2"-1"0,21 58 1,-24-78-1200,1 1 0,0-1 1,1 0-1,1 0 0,0 0 1,0-1-1,1-1 1,1 0-1,14 14 0,-21-22-267,-1 0 0,1 0 0,-1 0 0,1-1-1,0 1 1,-1-1 0,1 1 0,0-1-1,0 0 1,0 0 0,0 0 0,0-1-1,0 1 1,1-1 0,-1 0 0,0 1-1,0-1 1,0-1 0,0 1 0,5-1 0,-4-1-2,-1 1 0,0-1 0,1 1 0,-1-1 0,0 0 0,0 0 0,0-1 0,-1 1 0,1-1 0,0 1 0,-1-1 0,0 0 0,1 0 0,-1 0 0,0 0 0,-1 0 0,3-6 0,1-3 60,0-1 0,0 0 0,-2 0 1,0 0-1,0 0 0,-1-1 0,-1 1 0,0-1 0,-1-14 1,-3-7 63,-2 0 1,-10-42-1,17 96-1466,20 25-714,-12-27 1377</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7:41:48.574"/>
    </inkml:context>
    <inkml:brush xml:id="br0">
      <inkml:brushProperty name="width" value="0.025" units="cm"/>
      <inkml:brushProperty name="height" value="0.025" units="cm"/>
    </inkml:brush>
  </inkml:definitions>
  <inkml:trace contextRef="#ctx0" brushRef="#br0">9117 1754 5862,'7'-11'130,"-1"0"1,1 0 0,-2 0-1,0-1 1,0 0-1,-1 0 1,0 0 0,-1-1-1,-1 1 1,0-1 0,0 1-1,-1-1 1,-1 0 0,0 0-1,-1 1 1,-1-1 0,1 0-1,-2 1 1,0-1 0,0 1-1,-2 0 1,-5-13 0,-2 1 1,0 1 1,-2 1-1,-1 0 0,0 1 1,-1 0-1,-2 1 1,0 1-1,-1 1 1,-41-30-1,-43-23 82,-4 6-1,-135-63 1,-242-77-124,34 43-241,-6 21 0,-801-141 0,698 203 231,-1117-11 0,1412 98-49,1 12 0,1 11 0,-445 111 1,497-82-30,4 8 1,2 10 0,4 8 0,-361 216 0,478-250 25,2 4 1,3 4 0,2 3-1,-96 104 1,142-131 39,1 0 0,2 2 0,2 1 0,-36 72 0,48-80-7,1 0 0,2 0 0,0 1 0,3 0 0,0 1 0,2-1 0,0 49 0,5-58-49,1-1 0,1 1-1,1-1 1,1 1 0,1-1 0,1-1 0,1 1-1,18 40 1,-10-35-5,1 0 1,1-1-1,1-1 0,1 0 0,41 39 1,-3-14 9,1-3 0,3-3 0,2-2 0,107 53 0,21-3 24,365 122 0,226 2 48,332 3 132,14-81 6,-444-86-163,732-39 0,-909-45 73,-1-22 0,510-124 0,-371 3-59,-519 130-26,-3-5 1,-2-6 0,113-70 0,-182 94 0,-2-1-1,-1-3 1,-2-2 0,45-46 0,-77 68-50,-1-1-1,0-1 1,-1 0 0,-1-1 0,-1 0-1,10-24 1,-16 31-33,0-1 0,-1 0 0,-1-1 0,0 1-1,-1-1 1,0 1 0,-1-1 0,-1 1 0,0-1 0,-4-27 0,0 24-105,-1 1 1,-1-1 0,0 1 0,-1 0 0,-1 0-1,-1 1 1,0 0 0,-1 1 0,0 0-1,-1 0 1,-1 1 0,0 1 0,0 0-1,-19-13 1,-22-15-955,-1 2 1,-86-43-1,-62-23-1719</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53.471"/>
    </inkml:context>
    <inkml:brush xml:id="br0">
      <inkml:brushProperty name="width" value="0.05" units="cm"/>
      <inkml:brushProperty name="height" value="0.05" units="cm"/>
    </inkml:brush>
  </inkml:definitions>
  <inkml:trace contextRef="#ctx0" brushRef="#br0">116 486 20204,'-27'3'4152,"20"0"-3968,0 1-1,0 0 1,1 0 0,-1 0-1,1 1 1,0-1 0,-8 10 0,12-12-174,-1 1 0,0 0 0,1 1 0,0-1 0,-1 0 0,1 1 0,0-1 0,1 1 1,-1 0-1,1-1 0,0 1 0,0 0 0,0 0 0,0 0 0,0 0 0,1 4 1,0-7-8,0 0 1,0 0-1,0 0 1,0 0-1,0 0 1,0-1 0,1 1-1,-1 0 1,0 0-1,1 0 1,-1-1 0,0 1-1,1 0 1,-1 0-1,1-1 1,-1 1 0,1 0-1,-1-1 1,1 1-1,0 0 1,-1-1-1,1 1 1,0-1 0,-1 1-1,1-1 1,0 0-1,0 1 1,1 0 2,0-1 0,0 0 0,1 1-1,-1-1 1,0 0 0,0 0 0,0 0 0,0-1 0,0 1-1,0 0 1,2-1 0,4-2 6,-1 1 1,0-1-1,0-1 0,0 1 0,7-6 1,38-32 43,-48 37-62,0 0 1,-1 0 0,1 0-1,0-1 1,-1 1 0,0-1-1,0 0 1,-1 0 0,3-7-1,-7 21-82,0-4-24,0 1 0,1 0 0,-1-1 1,1 1-1,1 0 0,-1 9 0,1-13 47,0-1 1,0 1-1,1-1 0,-1 1 0,1-1 0,-1 1 0,1-1 0,-1 1 0,1-1 1,0 0-1,0 1 0,-1-1 0,1 0 0,0 0 0,0 0 0,0 0 0,1 1 1,-1-1-1,0-1 0,0 1 0,1 0 0,-1 0 0,0 0 0,1-1 0,-1 1 1,0 0-1,1-1 0,-1 0 0,1 1 0,-1-1 0,1 0 0,-1 0 1,4 0-1,2 1-359,1-2 1,-1 1 0,0-1-1,1 0 1,-1 0 0,1-1-1,-1 0 1,0-1 0,0 0 0,0 0-1,-1 0 1,1 0 0,-1-1-1,1-1 1,8-7 0,7-6-893,-1-2 1,30-37-1,-26 22 1964,-20 26 1794,-15 28-126,1-2-1051,-20 37 1592,27-50-2645,1 1 0,-1-1-1,1 0 1,0 0 0,0 1 0,0-1-1,1 1 1,-1-1 0,1 1-1,1 7 1,-1-11-191,0-1 0,0 1 1,0-1-1,0 1 0,0 0 0,1-1 0,-1 1 0,0-1 1,0 0-1,1 1 0,-1-1 0,0 1 0,1-1 0,-1 1 1,0-1-1,1 0 0,-1 1 0,1-1 0,-1 0 0,0 1 0,1-1 1,-1 0-1,1 0 0,-1 1 0,1-1 0,-1 0 0,1 0 1,-1 0-1,1 0 0,0 1 0,20-6 255,-16 3-248,0-1 1,0 0-1,0 0 1,0-1 0,6-4-1,-3-2 4,0 0 0,-1-1-1,0 0 1,-1 0 0,0 0-1,0-1 1,-1 1 0,-1-1-1,6-25 1,-3 2-90,-2 1-1,2-50 0,-6 73 25,0-95-286,-2 94 261,0 0 0,0 1 0,-2-1 0,1 1-1,-1-1 1,-8-17 0,10 27 43,0 0-1,0-1 0,0 1 1,0 1-1,0-1 1,-1 0-1,1 0 0,0 0 1,-1 1-1,0-1 1,1 1-1,-1-1 0,0 1 1,0 0-1,0 0 1,-2-2-1,3 3 12,-1 0 1,1-1 0,-1 1-1,1 0 1,-1 0-1,1 0 1,-1 0 0,1 0-1,-1 0 1,1 1-1,0-1 1,-1 0-1,1 1 1,-1-1 0,1 1-1,0-1 1,-1 1-1,-1 1 1,-2 1 15,1 1 0,0 0 1,0 0-1,0 0 0,0 0 0,1 0 1,-1 1-1,1 0 0,0-1 0,-4 11 1,3-4-5,0 0 0,1 0 0,0 0 0,1 0 0,0 0 0,1 1 0,0-1 1,1 1-1,0-1 0,1 0 0,0 1 0,1-1 0,0 0 0,1 0 0,0 0 0,1 0 1,8 17-1,3 0-83,0-1 0,2 0 0,1-2 0,1 0 0,26 27 0,28 35-2509,-69-83 2164</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54.983"/>
    </inkml:context>
    <inkml:brush xml:id="br0">
      <inkml:brushProperty name="width" value="0.05" units="cm"/>
      <inkml:brushProperty name="height" value="0.05" units="cm"/>
    </inkml:brush>
  </inkml:definitions>
  <inkml:trace contextRef="#ctx0" brushRef="#br0">0 1 16131,'0'68'3413,"6"291"2451,6 142-4752,-4-541-460,-1 9-562,2-22-162,2-21-1073,4 0-1,28-85 0,-42 157 1080,0 0 1,-1-1-1,1 1 0,0 0 1,0 0-1,0 0 0,1 0 1,-1 0-1,1 0 0,-1 0 1,1 0-1,-1 0 0,1 1 1,0-1-1,0 1 0,0-1 1,0 1-1,0 0 0,0 0 1,4-2-1,-4 3 65,-1 0 1,1 0 0,0 0-1,0 0 1,-1 1-1,1-1 1,0 1-1,-1-1 1,1 1-1,0-1 1,-1 1-1,1 0 1,-1 0-1,1 0 1,-1 0-1,1 0 1,-1 0-1,0 0 1,0 0 0,1 1-1,-1-1 1,0 0-1,0 1 1,0-1-1,0 1 1,-1 0-1,2 2 1,2 3 179,-1 1 1,-1-1-1,1 1 1,-1-1-1,0 1 1,1 14-1,5 19 1249,-8-41-1418,0 0-1,0 0 0,0 0 0,0 0 0,0 0 0,0 0 1,0 1-1,0-1 0,0 0 0,0 0 0,0 0 1,0 0-1,0 0 0,0 0 0,0 0 0,0 1 1,0-1-1,1 0 0,-1 0 0,0 0 0,0 0 0,0 0 1,0 0-1,0 0 0,0 0 0,0 0 0,1 0 1,-1 0-1,0 0 0,0 0 0,0 0 0,0 0 1,0 0-1,0 1 0,1-1 0,-1 0 0,0-1 0,0 1 1,0 0-1,0 0 0,0 0 0,0 0 0,1 0 1,-1 0-1,0 0 0,0 0 0,7-6 152,3-9-78,-6 3-65,0 1-1,0-1 0,-1 0 1,0 0-1,-1 0 0,0-23 1,-1 4-45,-6-46 1,2 63 0,3 11 13,-1 1 0,0-1 0,1 1 1,0-1-1,-1 1 0,1-1 0,0 1 1,0-1-1,1-4 0,23 25-93,-14-10-83,-5-4-37,1-1 0,0 0-1,0 0 1,0 0 0,1-1-1,-1 0 1,1 0 0,-1 0-1,1-1 1,0 0 0,7 0-1,-2-1-77,-1-1 0,0 0 0,0 0 0,0-1 0,0 0 0,14-6 0,-8 2-446,0-1 0,-1-1 0,1 0 0,-2-2 0,1 0 0,-1 0 0,-1-1 0,14-14 0,-26 23 815,13-15 135,-14 17-132,-1-1 1,1 1 0,-1-1-1,1 1 1,-1-1 0,1 1-1,-1-1 1,1 0 0,-1 1-1,0-1 1,1 0 0,-1 1-1,0-1 1,0 0 0,0 0 0,1 1-1,-1-1 1,0 0 0,0 1-1,0-1 1,0 0 0,0-1-1,-2 3 58,1-1 0,0 0 0,-1 0 0,1 1 0,0-1-1,-1 0 1,1 1 0,0 0 0,0-1 0,0 1 0,0 0-1,-1-1 1,1 1 0,-1 2 0,0-3 152,-7 8 748,0-1 1,0 1-1,1 0 0,-13 16 1,12-13-581,1 1 1,0 1 0,1-1-1,0 1 1,1 1-1,-6 16 1,11-27-379,0 0 0,1 0-1,-1 0 1,1 0 0,-1 0 0,1 0 0,0 0-1,0 0 1,1 0 0,-1 0 0,1 0 0,-1 0 0,1 0-1,0 0 1,2 4 0,-3-6-56,1 0-1,-1 0 1,1 0-1,0 0 1,0 0 0,-1-1-1,1 1 1,0 0-1,0 0 1,0-1-1,0 1 1,0-1 0,0 1-1,0 0 1,0-1-1,0 0 1,2 1-1,-1-1-20,0 1-1,0-1 0,0 0 1,0 0-1,0-1 0,0 1 0,0 0 1,0-1-1,0 1 0,0-1 1,0 0-1,0 0 0,2-1 0,1-1-59,1 0 0,-1-1-1,0 0 1,0 0-1,0 0 1,-1-1 0,0 0-1,1 0 1,-2 0-1,1 0 1,0 0-1,-1-1 1,3-6 0,3-11-507,0 0 1,6-27 0,-3 8-632,-15 55 1232,1 1 1,0-1-1,1 1 1,0 0 0,1 0-1,1 0 1,0 0-1,1-1 1,5 20 0,-6-30-27,0 0 0,0 0-1,0 0 1,0-1 0,0 1 0,1 0 0,-1-1 0,1 1 0,0-1 0,0 1 0,0-1 0,0 0 0,0 0 0,0 0-1,4 3 1,-4-4-40,-1 0-1,1-1 1,0 1-1,0 0 1,0-1-1,0 1 1,0-1-1,0 0 1,0 1-1,0-1 1,0 0-1,0 0 1,0-1-1,0 1 1,0 0-1,-1-1 1,1 1-1,0-1 1,0 1-1,0-1 1,0 0-1,0 0 1,-1 0-1,1 0 1,2-2-1,4-4-168,0 0 0,0 0-1,-1 0 1,0-1-1,-1 0 1,0-1-1,0 1 1,-1-1-1,0 0 1,5-13-1,0-3-355,-1-1 0,10-45 1,-18 65 513,9-49-178,-10 51 278,1 1 0,-1 0 0,0 0 0,0 0 0,0 0-1,0 0 1,-1 0 0,1 0 0,-1 0 0,0 0 0,0 0 0,0 0 0,-2-5 0,2 8-21,1 0 0,0-1 0,0 1 0,0 0 0,-1 0 0,1 0 0,0-1 0,-1 1 0,1 0 0,0 0 0,-1 0 0,1 0 0,0-1 0,-1 1-1,1 0 1,0 0 0,-1 0 0,1 0 0,0 0 0,-1 0 0,1 0 0,0 0 0,-1 0 0,1 0 0,0 0 0,-1 0 0,1 1 0,0-1 0,-1 0 0,1 0 0,0 0 0,-1 0 0,1 0 0,0 1 0,0-1 0,-1 0 0,1 0 0,0 1 0,0-1 0,-1 0 0,1 0 0,0 1-1,0-1 1,0 0 0,-1 0 0,1 1 0,0-1 0,0 1 0,-8 14 924,8-15-942,-6 16 464,1-1 0,1 1 0,0 0 0,2 0 0,-1 0 0,2 1 0,1 29 1,1-26-493,1-1 1,2 1 0,0-1 0,1 0 0,0 0 0,2-1 0,0 0 0,1 0 0,1 0 0,15 21 0,-18-29-50,9 11-173,-1 1 1,0 1-1,13 32 1,-24-46 228,-1-1 0,1 0 1,-1 1-1,-1 0 0,0-1 0,0 1 0,0 0 0,-1 0 1,-1-1-1,1 1 0,-1 0 0,-1 0 0,0-1 1,-3 9-1,3-9 45,-1-1 0,-1 1 0,0-1 0,0 0 0,-6 8 1,9-14-25,1 0 0,-1 0 0,0 0 0,0 0 0,0 0 1,0 0-1,0 0 0,0 0 0,0-1 0,0 1 1,-1 0-1,1-1 0,0 1 0,0-1 0,0 1 0,-1-1 1,0 0-1,0 0-2,1 0 1,0 0-1,0-1 0,0 1 1,0-1-1,0 1 1,0-1-1,0 1 0,1-1 1,-1 1-1,0-1 1,0 0-1,0 0 1,0 1-1,1-1 0,-1 0 1,0 0-1,1 0 1,-1 0-1,1 0 0,-1 0 1,1 0-1,-1 0 1,1-2-1,-4-4-82,2-1-1,-1 1 1,1-1-1,0 0 1,1 0 0,0 0-1,0 0 1,1 0-1,0 0 1,1-13-1,1 8-120,1 1-1,0-1 0,1 1 0,0 0 1,1 1-1,7-13 0,7-9-383,2 2 0,1 0 0,39-41-1,-36 44 343,15-16 652,-1-2 1,42-67-1,-78 108-195,0-1 0,0 0 1,-1 0-1,3-9 0,-5 15-178,1-1 0,-1 1 0,0-1 0,0 0 0,0 1 0,0-1 0,0 0 0,0 1 0,0-1-1,0 1 1,0-1 0,0 0 0,0 1 0,-1-1 0,1 0 0,0 1 0,0-1 0,-1 1 0,1-1 0,0 1 0,-1-2 0,0 2 11,1 0 1,-1 0 0,0-1-1,0 1 1,1 0-1,-1 0 1,0 0 0,0 0-1,0 0 1,1 0 0,-1 0-1,0 0 1,0 0-1,1 0 1,-1 0 0,0 1-1,0-1 1,0 0 0,1 0-1,-1 1 1,0-1-1,0 1 1,-7 3 194,0 1-1,0 0 1,1 0-1,0 1 1,0 0-1,0 0 1,-8 11-1,-39 53 752,47-61-890,1 1 0,0 0 0,1 0 0,0 0 0,1 0 0,0 1 0,-4 16 0,7-24-169,1 0 1,-1 0-1,1 0 0,0 0 0,0 0 1,0 0-1,0-1 0,0 1 0,1 0 1,-1 0-1,1 0 0,0 0 1,0-1-1,0 1 0,0 0 0,0-1 1,1 1-1,-1 0 0,1-1 0,0 0 1,-1 1-1,1-1 0,0 0 0,0 0 1,1 0-1,-1 0 0,0-1 1,1 1-1,-1 0 0,1-1 0,-1 0 1,1 0-1,0 0 0,3 1 0,1 0-42,1 0 0,-1-1-1,1 0 1,0 0 0,-1 0-1,1-1 1,10-2 0,27-4-543</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55.463"/>
    </inkml:context>
    <inkml:brush xml:id="br0">
      <inkml:brushProperty name="width" value="0.05" units="cm"/>
      <inkml:brushProperty name="height" value="0.05" units="cm"/>
    </inkml:brush>
  </inkml:definitions>
  <inkml:trace contextRef="#ctx0" brushRef="#br0">11 68 20452,'-9'-6'2409,"8"0"-1625,5 1-384,7 2 1721,6 1-1209,4 2-264,7 0-640,4 2-440,1-5-2297,0-6 2441,-6-6-312,-1-5-224</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55.931"/>
    </inkml:context>
    <inkml:brush xml:id="br0">
      <inkml:brushProperty name="width" value="0.05" units="cm"/>
      <inkml:brushProperty name="height" value="0.05" units="cm"/>
    </inkml:brush>
  </inkml:definitions>
  <inkml:trace contextRef="#ctx0" brushRef="#br0">1 151 16892,'2'-2'328,"17"-7"925,-19 9-1219,0 0 0,1 0-1,-1-1 1,1 1 0,-1 0-1,1 0 1,-1 0 0,0 0-1,1 0 1,-1 0 0,1 0-1,-1 0 1,1 0 0,-1 0-1,0 0 1,1 0 0,-1 1 0,1-1-1,-1 0 1,1 0 0,-1 0-1,0 0 1,1 1 0,-1-1-1,0 0 1,1 0 0,-1 1-1,0-1 1,1 0 0,-1 1-1,0-1 1,0 0 0,1 1-1,-1-1 1,0 1 0,0-1-1,1 0 1,-1 1 0,0-1 0,0 1-1,0-1 1,0 1 0,3 29 1202,-1 0 1,-3 51 0,-1-11-588,13 128 920,-11-193-1507,1 0 1,0 0 0,0 0 0,1 0 0,-1 0-1,5 8 1,-6-12-49,1-1-1,-1 1 1,0 0 0,1 0-1,0 0 1,-1 0 0,1-1-1,-1 1 1,1 0-1,0-1 1,0 1 0,-1 0-1,1-1 1,0 1 0,0-1-1,0 1 1,-1-1 0,1 0-1,0 1 1,0-1-1,0 0 1,0 0 0,0 1-1,0-1 1,0 0 0,0 0-1,0 0 1,0 0-1,0 0 1,0 0 0,0-1-1,0 1 1,0 0 0,0 0-1,-1-1 1,1 1 0,0 0-1,0-1 1,0 1-1,0-1 1,1 0 0,6-6 48,1-1 1,-1 1-1,0-1 1,-1-1-1,0 1 1,0-1-1,10-19 1,-3 6 33,45-68 20,-4-2 0,78-183 0,-124 240-1398,-9 34 1232,0 1 0,0-1 1,0 1-1,0 0 1,0-1-1,0 1 1,0-1-1,0 1 1,0-1-1,0 1 0,0-1 1,0 1-1,0 0 1,0-1-1,-1 1 1,1-1-1,0 1 0,0 0 1,-1-1-1,1 1 1,0-1-1,0 1 1,-1-1-1,0 1 12,0 0 0,0 0 0,1 0-1,-1 0 1,0 1 0,1-1 0,-1 0 0,0 0 0,0 0 0,1 1 0,-1-1-1,0 0 1,1 1 0,-1-1 0,1 1 0,-1-1 0,0 0 0,1 1-1,-1 0 1,0 0 0,-13 12-746</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57.354"/>
    </inkml:context>
    <inkml:brush xml:id="br0">
      <inkml:brushProperty name="width" value="0.05" units="cm"/>
      <inkml:brushProperty name="height" value="0.05" units="cm"/>
    </inkml:brush>
  </inkml:definitions>
  <inkml:trace contextRef="#ctx0" brushRef="#br0">1 440 16596,'33'36'2529,"10"14"-235,-41-48-2264,-1 0-1,1 1 1,0-1 0,0 0-1,0 0 1,1 0-1,-1 0 1,0 0-1,1 0 1,-1-1 0,1 1-1,-1-1 1,1 0-1,0 1 1,0-1 0,0-1-1,0 1 1,-1 0-1,1-1 1,0 1-1,0-1 1,0 0 0,0 0-1,0 0 1,0 0-1,0-1 1,0 1 0,0-1-1,0 0 1,0 0-1,0 0 1,4-2-1,1-2 4,0 0-1,1 0 0,-2 0 0,1-1 0,-1-1 0,1 1 1,-2-1-1,12-15 0,-4 1 9,-1 1 0,0-2 0,-2 0 0,-1 0 0,-1-1 0,0 0 1,-2-1-1,-1 0 0,-1 0 0,2-26 0,-14 80 400,-22 101 424,28-125-825,-5 67 423,6-66-391,0-1 0,1 1 0,0 0 0,0-1 0,0 1 1,1-1-1,-1 0 0,6 12 0,-6-16-56,0-1 1,0 1-1,0 0 1,0-1 0,0 1-1,0-1 1,1 1-1,-1-1 1,0 1-1,1-1 1,-1 0-1,1 0 1,0 0-1,-1 0 1,1 0 0,0 0-1,0 0 1,-1-1-1,1 1 1,3 0-1,-2-1-3,0 0-1,-1 0 1,1 0-1,0 0 0,0-1 1,0 1-1,-1-1 1,1 0-1,0 0 0,-1 0 1,1 0-1,3-3 1,3-1 5,-1-1 1,1-1 0,-2 1 0,1-1 0,-1 0 0,10-14 0,3-8 11,-1-2-1,-1 0 0,-2-1 1,-1-1-1,-2-1 0,13-49 1,-32 106-85,-8 24 183,3 1 0,-10 98 0,21-143-117,0-1 0,0 1 0,0-1 0,0 0 0,0 1 0,1-1 0,-1 1-1,1-1 1,-1 0 0,1 1 0,0-1 0,0 0 0,0 0 0,0 0 0,1 0 0,-1 0 0,0 0 0,1 0 0,2 3 0,-2-4-7,0 0 0,0 0 0,1 0 1,-1 0-1,0 0 0,0-1 0,1 1 1,-1 0-1,0-1 0,1 0 1,-1 0-1,1 0 0,-1 0 0,0 0 1,1 0-1,-1 0 0,1-1 0,-1 1 1,0-1-1,3-1 0,5-1-2,-1-1-1,0-1 1,1 1 0,-2-2-1,16-10 1,40-38 30,-48 39-31,26-24 1,-15 14 11,2 0 0,56-38 0,-83 61-13,0 1 0,0 0-1,0 0 1,0 0 0,0 0 0,1 0-1,-1 0 1,0 1 0,0-1 0,0 1-1,1-1 1,-1 1 0,0 0 0,1 0-1,-1 0 1,4 0 0,-5 1-1,0 0 1,0 0 0,1 0-1,-1-1 1,0 1 0,0 0-1,0 1 1,0-1 0,0 0-1,0 0 1,-1 0 0,1 1-1,0-1 1,-1 0 0,1 1-1,0-1 1,-1 0 0,0 1-1,1-1 1,-1 1 0,0-1-1,0 1 1,0-1 0,0 1-1,0-1 1,0 2 0,-1 19 3,-1-1 0,0 0 0,-2 0 0,-10 36 0,-3 13 54,16-63-41,-4 24 32,5-30-41,-1-1-1,1 1 1,0 0 0,0 0-1,0-1 1,0 1 0,0 0-1,0 0 1,0-1 0,0 1-1,0 0 1,0 0 0,1-1-1,-1 1 1,0 0 0,0-1-1,1 1 1,-1 0 0,0-1-1,1 1 1,-1 0 0,1-1-1,-1 1 1,1-1 0,-1 1-1,1-1 1,-1 1 0,2 0-1,-1-1 10,0 0-1,-1 0 0,1 0 1,0-1-1,0 1 1,0 0-1,0 0 1,-1-1-1,1 1 0,0 0 1,0-1-1,0 1 1,-1-1-1,1 1 1,0-1-1,-1 1 0,1-1 1,0 1-1,-1-1 1,1 0-1,-1 1 0,1-1 1,-1 0-1,1 0 1,-1 1-1,1-1 1,-1-1-1,11-27 279,-9 24-230,4-19 174,0 0 1,-2-1 0,3-34 0,-5-76 102,-2 99-354,0 36 9,0-1 0,0 1 0,1-1 0,-1 1 0,0 0 0,0-1 0,0 1 1,1-1-1,-1 1 0,0 0 0,0-1 0,1 1 0,-1 0 0,0-1 0,1 1 1,-1 0-1,0 0 0,1-1 0,-1 1 0,0 0 0,1 0 0,-1 0 0,1-1 1,-1 1-1,1 0 0,-1 0 0,0 0 0,1 0 0,0 0 0,19-2-79,-9 1 11,64-18-370,-53 13 196,-1 0 0,1 1 0,37-2 0,-56 7 219,-1 0 0,1 0 0,0 0-1,0 0 1,-1 0 0,1 1 0,0-1 0,-1 1 0,1 0 0,-1 0-1,1 0 1,-1 0 0,1 0 0,-1 0 0,1 1 0,-1-1 0,0 1-1,0 0 1,0 0 0,0 0 0,0 0 0,0 0 0,-1 0 0,1 0 0,-1 0-1,1 1 1,-1-1 0,0 1 0,0-1 0,0 1 0,0-1 0,0 1-1,0 3 1,1 8-13,-1 1-1,0-1 0,-1 0 1,0 0-1,-3 17 0,1-14 42,0 11 11,-1 0 12,2 42 0,0-69-21,1 0 0,0 0 0,0 1-1,0-1 1,1 0 0,-1 0-1,0 1 1,0-1 0,1 0 0,-1 0-1,1 1 1,-1-1 0,1 0-1,-1 0 1,1 0 0,0 0 0,-1 0-1,1 0 1,0 0 0,0 0 0,0 0-1,0 0 1,0 0 0,0-1-1,0 1 1,0 0 0,2 0 0,0-1-1,-1 1 1,0-1 0,0 0 0,1 0 0,-1-1 0,0 1 0,1 0 0,-1-1 0,0 0 0,0 1-1,0-1 1,1 0 0,-1 0 0,2-1 0,7-5 9,1 0 1,-1-1-1,19-18 1,-17 14 2,-1-2 0,0 0 0,0 0 1,-1-1-1,-1-1 0,12-25 0,-17 30 2,0 0 0,-1-1-1,0 1 1,-1-1-1,-1 0 1,0 0 0,0 0-1,-1 0 1,-1 0 0,-2-24-1,0 22-19,11 31-13,-5-11 16,0 0-1,1 0 1,0-1-1,0 0 1,0 0-1,1 0 1,0-1-1,0 0 1,0 0-1,0 0 0,0-1 1,1 0-1,0 0 1,-1 0-1,1-1 1,0 0-1,0-1 1,11 2-1,-6-3 3,0 0 0,1 0 0,-1-1 0,0-1 0,0 0 0,1-1 0,-2 0-1,1-1 1,0 0 0,12-6 0,4-4 2,45-29 0,-59 34 6,-1-1 1,-1 0 0,1-1 0,-2 0-1,13-16 1,-22 25-5,0 0-1,-1-1 0,1 1 1,-1-1-1,1 0 1,-1 1-1,0-1 0,0 0 1,0 0-1,0 0 1,0-4-1,-1 6-3,0 0-1,0 1 1,0-1-1,0 0 1,0 1-1,0-1 1,0 1-1,-1-1 1,1 0-1,0 1 1,0-1-1,-1 1 1,1-1-1,0 0 1,-1 1-1,1-1 1,-1 1-1,1-1 1,-1 1-1,0-1 1,0 0 0,-1 0-1,1 1 1,0-1 0,-1 1-1,1-1 1,-1 1 0,1 0-1,-1-1 1,1 1 0,-1 0-1,1 0 1,0 0 0,-3 0-1,-4 1 5,1 1-1,-1 0 0,0 0 1,1 0-1,-1 1 0,1 0 1,0 0-1,-1 1 0,2 0 0,-1 0 1,0 1-1,1-1 0,0 2 1,0-1-1,-5 7 0,0-1 8,2 1 0,-1 0 0,1 1 0,1 0-1,1 0 1,-12 27 0,14-26 6,0 1 1,1-1-1,1 1 1,0 0-1,1 0 1,1 0-1,0 0 1,1 0-1,3 26 1,-2-34-72,0 0 1,1 1-1,0-1 0,0 0 1,0 0-1,1 0 0,0 0 1,1-1-1,0 1 0,0-1 1,0 0-1,1 0 0,-1 0 1,1-1-1,1 1 0,-1-1 1,1 0-1,0-1 0,0 0 1,0 0-1,11 5 0,-7-5-10,0 0 0,1-1-1,0 0 1,0 0 0,0-1-1,0-1 1,12 0 0,39-4-250</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57.823"/>
    </inkml:context>
    <inkml:brush xml:id="br0">
      <inkml:brushProperty name="width" value="0.05" units="cm"/>
      <inkml:brushProperty name="height" value="0.05" units="cm"/>
    </inkml:brush>
  </inkml:definitions>
  <inkml:trace contextRef="#ctx0" brushRef="#br0">0 1 20132,'0'41'2369,"6"1"-1513,-5-4-320,5 5 1529,0-1-1137,0 1-112,2 0-544,-1-1-280,2 2-688,-1-1-432,1 4 864,-2 1-193,2-1-167</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5:58.242"/>
    </inkml:context>
    <inkml:brush xml:id="br0">
      <inkml:brushProperty name="width" value="0.05" units="cm"/>
      <inkml:brushProperty name="height" value="0.05" units="cm"/>
    </inkml:brush>
  </inkml:definitions>
  <inkml:trace contextRef="#ctx0" brushRef="#br0">2 1 20604,'-1'5'2089,"1"1"-1385,0-3 872,1-6-1128,3 0-31,1 0-201,2-2-344</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6:22.911"/>
    </inkml:context>
    <inkml:brush xml:id="br0">
      <inkml:brushProperty name="width" value="0.05" units="cm"/>
      <inkml:brushProperty name="height" value="0.05" units="cm"/>
    </inkml:brush>
  </inkml:definitions>
  <inkml:trace contextRef="#ctx0" brushRef="#br0">54 124 10090,'-53'-6'3344,"81"-4"-2430,583-69-755,6 51-31,-231 36-103,71 1 6,955 57 50,-246-7-59,-758-62-28,688 16-166,-871-2 66,630 21-413,309-50 273,299 4 615,-1379 17-339,768 25 144,-2 30-110,-334 17 224,-62-7 65,-190-35-509,-264-33 138,1 0 1,-1 0-1,0 0 0,1 0 0,-1 0 0,1 0 1,-1 0-1,1 0 0,-1 0 0,1 0 1,-1-1-1,0 1 0,1 0 0,-1 0 0,1 0 1,-1-1-1,0 1 0,1 0 0,-1 0 1,0-1-1,1 1 0,-1 0 0,0-1 0,1 1 1,-1 0-1,0-1 0,0 1 0,1-1 1,-1 1-1,0 0 0,0-1 0,0 1 0,0-1 1,1 1-1,-1-1 0,0 1 0,0 0 0,0-1 1,0 1-1,0-1 0,0 1 0,0-1 1,0 1-1,-1-1 0,2-16-182</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6:35.277"/>
    </inkml:context>
    <inkml:brush xml:id="br0">
      <inkml:brushProperty name="width" value="0.05" units="cm"/>
      <inkml:brushProperty name="height" value="0.05" units="cm"/>
    </inkml:brush>
  </inkml:definitions>
  <inkml:trace contextRef="#ctx0" brushRef="#br0">1 148 12651,'5'-3'67,"1"0"0,0 1 0,1 0 0,-1 0 0,0 0 0,1 1 0,-1 0 0,1 0 0,-1 1 0,1 0 0,-1 0 0,1 0 0,-1 1 0,1 0 0,-1 0 0,12 4 0,32 5-30,1-3 1,0-2 0,0-2-1,61-4 1,208-32 277,-125 9-228,428-3 169,98-22 390,-384 20-439,-261 28-162,1 3 0,108 17-1,-67 0 15,234 36 288,3-31 144,-332-24-452,57 0 85,80-10 1,-126 3 272,-38 8-133,0 0 0,0-1 0,0 1 0,0-1 0,-1 0 0,1-1 0,0 1 0,-5-2 0,1 1-342,4 1 120,0-1 0,0 1 0,0-1 0,0-1 0,0 1 0,0 0 0,-4-3 0,-38-29 395</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6:41.995"/>
    </inkml:context>
    <inkml:brush xml:id="br0">
      <inkml:brushProperty name="width" value="0.05" units="cm"/>
      <inkml:brushProperty name="height" value="0.05" units="cm"/>
    </inkml:brush>
  </inkml:definitions>
  <inkml:trace contextRef="#ctx0" brushRef="#br0">99 180 9154,'-5'2'309,"1"0"-1,-1 0 1,1-1 0,-1 0-1,1 0 1,-1 0 0,0 0-1,-8 0 1,8-1-24,1 0 0,-1 1 0,0 0 0,0 0 0,0 0 0,1 0 0,-9 4 0,13-5-281,0 0-1,-1 0 1,1 0 0,0 0-1,0 0 1,0 0-1,0 0 1,0 0-1,0 0 1,0 0-1,-1 0 1,1 0-1,0 1 1,0-1-1,0 0 1,0 0-1,0 0 1,0 0 0,0 0-1,0 0 1,0 0-1,0 0 1,0 0-1,-1 0 1,1 1-1,0-1 1,0 0-1,0 0 1,0 0-1,0 0 1,0 0-1,0 0 1,0 0 0,0 1-1,0-1 1,0 0-1,0 0 1,0 0-1,0 0 1,0 0-1,0 0 1,0 0-1,0 1 1,0-1-1,0 0 1,0 0 0,0 0-1,1 0 1,-1 0-1,0 0 1,0 0-1,0 1 1,8 2 218,14-1 42,29-5-318,0-2 0,69-17-1,11 0-16,200 1 284,2 25 119,43 13-282,102 3-14,1044-4-36,-1035-43-10,-6-46 4,-264 35 18,1 9 0,1 10-1,240 10 1,248 47-21,-247-11 27,-383-23-18,484 20 7,-1-31-6,-180-18-30,426-18 26,-2 68 5,-194 46-13,338 31 27,-187-73-42,-2-40-3,-748 11 29,891-4 202,-823 4-193,662-31 189,-225 3-108,76 37 83,-238 6-93,401 36-233,-422-6-766,-247-31 719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7:41:49.917"/>
    </inkml:context>
    <inkml:brush xml:id="br0">
      <inkml:brushProperty name="width" value="0.025" units="cm"/>
      <inkml:brushProperty name="height" value="0.025" units="cm"/>
    </inkml:brush>
  </inkml:definitions>
  <inkml:trace contextRef="#ctx0" brushRef="#br0">8913 654 6182,'-35'-33'325,"-3"2"0,0 1 0,-2 2 0,-1 1 0,-1 3 0,-1 1 1,-1 2-1,-1 2 0,-49-13 0,-31-2-394,-223-29 0,-137 16-932,361 37 773,-520-47-794,-919-55 934,1035 94 95,-826-22 845,1066 36-508,1 12-1,-329 52 1,337-10-173,3 12-1,-427 155 1,597-176-253,1 4 0,-107 66 0,176-90 68,1 2-1,1 2 1,1 1 0,1 1-1,2 2 1,0 1 0,3 1-1,0 2 1,-22 36-1,37-50 3,2 0 0,1 1 0,0 0 0,1 1 0,1 0-1,1 0 1,1 0 0,1 1 0,-2 40 0,6-45-23,0-1 1,2 1 0,0-1-1,0 0 1,2 0-1,0 0 1,1 0 0,0 0-1,1-1 1,1 0-1,1 0 1,0-1 0,16 22-1,1-7 66,0-1 0,2-1 1,1-1-1,2-2 0,0-1 0,1-1 0,1-1 0,45 20 0,7-2 130,3-3 0,112 30 1,541 96 305,14-60-311,-628-87-139,2405 191 111,-1805-186 86,929-95-1,528-226 1506,-1529 144-1662,-571 130-20,-2-4 0,-1-3 0,-1-3-1,-3-5 1,119-83 0,-162 100 81,-3-1 0,0-2 1,-1 0-1,-2-2 0,-1-2 0,22-34 0,-35 46-50,-1-2-1,0 0 0,-2 0 0,-1 0 0,0-2 0,-2 1 1,-1-1-1,0 0 0,-2 0 0,-1 0 0,0-29 1,-3 39-47,-1 0 0,0 0 0,-1 1 1,-1-1-1,0 0 0,-1 1 1,0 0-1,-1 0 0,-1 0 1,-11-20-1,6 17 4,0 1 0,-1 0 0,0 0 0,-2 1 0,1 1 0,-32-23 0,4 9-78,-1 2 0,-2 2 0,0 2 0,-2 2-1,-59-17 1,-44-6-407,-2 6 1,-238-24-1,-320 17-969,-308 38-2879,659 12 134</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7:04.430"/>
    </inkml:context>
    <inkml:brush xml:id="br0">
      <inkml:brushProperty name="width" value="0.05" units="cm"/>
      <inkml:brushProperty name="height" value="0.05" units="cm"/>
    </inkml:brush>
  </inkml:definitions>
  <inkml:trace contextRef="#ctx0" brushRef="#br0">8 324 14243,'-1'2'140,"0"-1"1,1 0-1,-1 0 0,0 1 1,1-1-1,-1 0 0,0 1 1,1-1-1,0 0 0,-1 1 1,1 2-1,0-3-127,0 0 1,1 0-1,0 0 0,-1-1 0,1 1 1,-1 0-1,1 0 0,0-1 1,0 1-1,-1 0 0,1-1 0,0 1 1,0-1-1,0 1 0,0-1 1,0 1-1,-1-1 0,1 1 0,2-1 1,19 8-74,0-2 1,0 0-1,1-1 1,0-2-1,0 0 1,25-1-1,-16 0-26,177 9-454,210 24 124,-207 1 650,356 40 411,-137-77-526,1-27-76,118-5-13,-150 28-15,410-20 23,128-59-11,-297 24-13,871-55-121,-291 25 32,1215-2-216,-1180 77 191,165 32-3,-1130-4 218,605 15-556,-811-29 307</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7:25.839"/>
    </inkml:context>
    <inkml:brush xml:id="br0">
      <inkml:brushProperty name="width" value="0.05" units="cm"/>
      <inkml:brushProperty name="height" value="0.05" units="cm"/>
    </inkml:brush>
  </inkml:definitions>
  <inkml:trace contextRef="#ctx0" brushRef="#br0">4237 215 9082,'-454'-23'2551,"64"-4"-862,-233-24-1257,338 13-364,-380-33-377,557 67 285,0 4 0,0 5 0,0 5 0,-125 28 1,91-4 187,-244 94 1,85 13-65,257-115 15,0 2 1,2 1 0,1 3 0,-52 51 0,86-76-63,1-1-1,0 1 1,0 1 0,1-1 0,0 1-1,0 0 1,1 0 0,0 0 0,-5 17-1,8-20-24,0 1 0,0 0 0,0 1 0,1-1 0,0 0 0,0 0 0,1 0-1,-1 0 1,1 0 0,1 0 0,-1 0 0,1-1 0,0 1 0,0 0-1,6 9 1,39 64 96,85 105-1,-41-60-96,58 75-80,-118-163 10,1-1 1,2-2-1,45 35 1,-27-31-10,2-2-1,1-2 1,106 45-1,-73-45-1,180 45-1,-194-63 33,0-4-1,1-3 1,77-1 0,-47-9-92,165-26 1,101-48-219,-5-22-73,-309 82 335,559-169-347,-17-47 358,-246 55 86,-297 144-45,-2-2 0,-1-3 0,-2-1 0,50-51 1,-85 73 11,0-1 1,-1-1 0,-1 0 0,0-1 0,-2 0 0,0-1 0,-1-1 0,-2 0-1,9-25 1,-15 35 65,1 0 1,-2 0-1,0 0 0,0 0 0,-1-1 0,-1 1 0,0 0 0,0 0 0,-2-1 0,1 1 1,-1 0-1,-1 0 0,0 0 0,-1 0 0,0 1 0,-1-1 0,0 1 0,-1 0 0,-8-11 0,3 8 49,-1 0 0,0 1 0,-1 1 0,0 0 0,0 1 0,-2 1 0,1 0 0,-1 0 0,-1 2 0,-19-9 0,-8 0 24,-2 1-1,-74-15 1,57 18-184,0 4-1,-1 2 1,-73 2 0,47 8-74,-149 24 0,67 5-10</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7:41.963"/>
    </inkml:context>
    <inkml:brush xml:id="br0">
      <inkml:brushProperty name="width" value="0.05" units="cm"/>
      <inkml:brushProperty name="height" value="0.05" units="cm"/>
    </inkml:brush>
  </inkml:definitions>
  <inkml:trace contextRef="#ctx0" brushRef="#br0">1 218 8242,'57'-13'690,"101"-11"1,62 10-59,-121 9-283,245-21 729,64-4-399,227-19-437,6-1 140,-470 44-189,0 6-1,229 31 1,-11 36-95,37 6 92,455 25 73,4-27-254,-366-50-15,-311-15 4,106-8-737,-226-4 299,135-27 0,-102 6 123</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7:43.583"/>
    </inkml:context>
    <inkml:brush xml:id="br0">
      <inkml:brushProperty name="width" value="0.05" units="cm"/>
      <inkml:brushProperty name="height" value="0.05" units="cm"/>
    </inkml:brush>
  </inkml:definitions>
  <inkml:trace contextRef="#ctx0" brushRef="#br0">6389 165 11610,'-145'-30'877,"-494"-75"-417,-61 75-597,-2 33-532,208 1 142,-891 37 942,1192-29-451,-341 26 90,4 32 658,426-48-252,1 3 0,-193 78-1,223-72-291,2 4 0,2 4 0,1 2 0,-100 79 0,156-110-175,1 0-1,0 1 1,0 0 0,1 1 0,1 0-1,-13 21 1,17-25-11,1 1-1,0 0 0,1 0 1,0 1-1,0-1 0,1 1 0,0 0 1,1-1-1,0 1 0,0 0 1,2 11-1,1 4-34,2 0-1,0-1 0,2 1 1,1-1-1,0 0 0,2-1 1,1 0-1,1 0 1,1-1-1,16 23 0,-6-14-4,2 0-1,1-1 1,1-2 0,1 0-1,59 43 1,-37-36 15,1-3 0,2-3 1,86 37-1,-54-34 4,149 37 0,-123-47 22,0-4 1,1-6 0,186-3 0,337-51-53,-319 14 3,713-2-89,-730 43 159,259 7 20,0-36-8,318-102-9,-144 15-1,-547 83-11,515-63-75,-12-58 16,-620 121 55,-1-3 0,-1-3 1,87-47-1,-141 66 34,1 0 0,-2 0 0,1-1 1,-1 0-1,-1-1 0,14-14 0,-21 21-9,0 0 1,-1 0 0,1-1-1,0 1 1,-1-1 0,0 1-1,1-1 1,-1 1 0,0-1-1,0 0 1,0 1 0,-1-1-1,1 0 1,-1 0 0,0 0-1,1 1 1,-1-1 0,0 0-1,-1 0 1,1 0 0,0 0-1,-1 1 1,0-1 0,1 0-1,-1 0 1,0 1 0,-1-1-1,1 1 1,0-1 0,-1 1-1,1-1 1,-1 1 0,0 0-1,0 0 1,0 0 0,-3-3-1,-5-4 61,-1 1 0,1 1 0,-1 0 0,-20-9 0,-55-21 236,61 27-228,-307-98 466,-10 26-371,296 72-161,-364-75-245,-13 36-48,209 47 158,211 2 114</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8:35.227"/>
    </inkml:context>
    <inkml:brush xml:id="br0">
      <inkml:brushProperty name="width" value="0.05" units="cm"/>
      <inkml:brushProperty name="height" value="0.05" units="cm"/>
    </inkml:brush>
  </inkml:definitions>
  <inkml:trace contextRef="#ctx0" brushRef="#br0">3445 543 11690,'-116'-69'628,"-118"-76"-1131,172 104 234,-1 3 0,-2 3 0,-1 2 1,-1 3-1,-105-30 0,61 33 581,0 4-1,-149-10 1,105 24 251,-179 14 1,142 11-871,-378 83 0,507-83 276,0 2 0,1 2 0,-68 34 0,111-43 38,-1 1-1,2 1 0,-1 0 0,2 1 0,0 1 0,1 1 1,0 0-1,1 1 0,-21 32 0,-2 13-15,-51 110 0,76-145 4,-97 214-51,80-167-14,-27 103 0,51-153 25,2 0 1,0 0-1,1 0 0,2 0 1,0 0-1,1 1 0,8 47 1,-4-52-10,1-1 0,1 1 0,1-1 0,1 0 0,0-1 0,1 1 1,1-2-1,1 1 0,25 30 0,-14-24-38,1-1 0,2-1 0,0-1-1,1-1 1,1-1 0,1-1 0,47 21 0,-13-12-149,0-2 1,114 28-1,-40-24-99,146 14 1,144-9-3,-138-12 653,432 60 1133,-204-20-572,3-20-514,-4-32-194,952-104 0,-1149 48-186,600-170-1,-723 154 50,294-138-1,-452 182 35,0-3-1,-1 0 0,-1-3 1,40-33-1,-63 47-7,-1-1 0,0 0 1,-1-1-1,0 0 0,-1-1 0,0 0 1,-1 0-1,0-1 0,-1 0 0,-1 0 1,0 0-1,-1-1 0,0 0 0,3-23 1,-7 19 10,0-1 1,-1 0 0,-2 1-1,0-1 1,-1 1 0,0-1-1,-2 1 1,0 0 0,-2 0-1,-15-33 1,-8-4 42,-1 1-1,-41-53 1,36 60-97,-3 1 1,-82-79 0,-111-60-285,183 152 212,-3 2 0,0 2 0,-2 2 0,-1 3 1,-1 2-1,-95-25 0,-57 9-74</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8:45.276"/>
    </inkml:context>
    <inkml:brush xml:id="br0">
      <inkml:brushProperty name="width" value="0.05" units="cm"/>
      <inkml:brushProperty name="height" value="0.05" units="cm"/>
    </inkml:brush>
  </inkml:definitions>
  <inkml:trace contextRef="#ctx0" brushRef="#br0">560 738 13627,'-4'2'68,"1"-1"0,0 1 0,-1 0 0,1 1 0,0-1 0,0 0 0,0 1 0,1 0 0,-1-1 0,1 1 0,-1 0 0,-2 5 0,2-1 6,0 0 0,1 0 0,0 0 0,0 0 0,-1 12 0,-24 117-198,-5-1-1,-61 160 1,56-191 173,5 1 0,-33 189 1,-37 226 6,2-12-132,93-463 73,2 0 1,1 1 0,4 64 0,1-97 1,1 1-1,0-1 1,0 0 0,1 0 0,1 0 0,0 0 0,1-1 0,0 0 0,1 0 0,1 0 0,-1 0 0,2-1 0,0 0 0,0-1 0,1 0 0,11 11 0,-3-8-1,0 0 0,1-1 0,0-1 0,0-1-1,1-1 1,30 11 0,-17-10-3,0-2 0,1 0-1,49 3 1,11-6-8,181-16-1,-262 10 14,360-17 55,0 37 26,-126 11-53,157 18 16,1-21-17,22-24-9,125 5-6,-1 44 1,-128 24 9,222 33 117,-17-50 47,3-24-78,-613-34-106,1894 19 184,-940-87-62,-467 22-119,2 47-24,-442 2 14,410 20 2,2-37 18,300-117 2,-661 109-12,-61 13-2,-1-3-1,98-33 0,-130 33 87,0 0-1,-1-2 1,0-1-1,-1 0 1,-1-1 0,18-19-1,-5 6-49,-27 24-37,100-93-84,-88 80 29,0-1 0,-1-1 0,23-39 0,-35 51 40,0 1 1,0-1-1,0 0 0,-1 0 0,0 0 0,-1 0 1,0 0-1,0 0 0,0-1 0,-1 1 1,0 0-1,-1-12 0,-3-4 22,-1 0-1,-13-35 1,11 37 44,1 1-1,1-1 1,-4-27 0,9 30-17,0 1 1,1-1 0,0 1-1,2-1 1,0 1 0,7-23-1,42-100 83,-17 54-150,-21 44-32,-1-1 1,-1 0 0,-3 0-1,4-50 1,-11 70 29,-2 1 1,0-1 0,-1 1-1,-1-1 1,-1 1 0,-2 0-1,0 0 1,-1 0-1,-1 1 1,-10-22 0,-119-192 21,78 141 39,20 32-34,-87-107-1,96 136-38,-1 2-1,-1 1 1,-2 2-1,-56-38 1,-13 3-157,-2 5 0,-203-80 0,168 89 26,-274-60-1,-617-76-66,730 133 298,-1119-164 300,775 122-445,165 22-83,-976-136-694,905 151 1355,-1 23-1,-2 24 0,0 24 0,-699 109 1,399 30 75,503-85-487,-112-3-175,323-61 46</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49:51.474"/>
    </inkml:context>
    <inkml:brush xml:id="br0">
      <inkml:brushProperty name="width" value="0.05" units="cm"/>
      <inkml:brushProperty name="height" value="0.05" units="cm"/>
    </inkml:brush>
  </inkml:definitions>
  <inkml:trace contextRef="#ctx0" brushRef="#br0">1 122 13979,'0'1'38,"1"-1"0,-1 0 1,1 1-1,-1-1 0,1 0 0,-1 0 0,1 1 1,-1-1-1,1 0 0,-1 0 0,1 0 0,-1 0 1,1 0-1,-1 0 0,1 0 0,-1 0 0,1 0 1,0 0-1,-1 0 0,1 0 0,-1 0 0,1 0 1,-1 0-1,1 0 0,-1-1 0,1 1 0,-1 0 1,1-1-1,21-9-196,-17 8 242,37-18-62,0 3 1,1 1 0,1 3 0,0 1 0,0 2 0,82-7 0,191 12 49,-163 5 14,196 2 0,152-3 36,186 5 5,173 23 178,302-3-263,-148-29-180,-747 2 86,321 38 0,-492-25 53,663 51 21,-275-53-29,224 10 39,-677-17 27,13 2-411,-1-2 0,65-6 0,-85-1 192,-24 5 153,0 1 1,1 0-1,-1 0 1,0 0-1,0-1 1,0 1-1,0 0 1,1 0 0,-1-1-1,0 1 1,0 0-1,0 0 1,0-1-1,0 1 1,0 0-1,0-1 1,0 1-1,0 0 1,0 0-1,0-1 1,0 1-1,0 0 1,0 0-1,0-1 1,0 1-1,0 0 1,0-1-1,0 1 1,0 0-1,0 0 1,0-1 0,-1 1-1,1 0 1,0-1-1</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0:47.551"/>
    </inkml:context>
    <inkml:brush xml:id="br0">
      <inkml:brushProperty name="width" value="0.05" units="cm"/>
      <inkml:brushProperty name="height" value="0.05" units="cm"/>
    </inkml:brush>
  </inkml:definitions>
  <inkml:trace contextRef="#ctx0" brushRef="#br0">2 1 5521,'-1'24'480,"1"-1"-392,1-2-120,-1-1 272,0-2-112</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0:47.957"/>
    </inkml:context>
    <inkml:brush xml:id="br0">
      <inkml:brushProperty name="width" value="0.05" units="cm"/>
      <inkml:brushProperty name="height" value="0.05" units="cm"/>
    </inkml:brush>
  </inkml:definitions>
  <inkml:trace contextRef="#ctx0" brushRef="#br0">70 1 9714,'-8'78'1851,"0"35"-771,4-39 349,-27 139-1,29-181-3288,-5-33 1031,-2-5 411</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0:46.646"/>
    </inkml:context>
    <inkml:brush xml:id="br0">
      <inkml:brushProperty name="width" value="0.05" units="cm"/>
      <inkml:brushProperty name="height" value="0.05" units="cm"/>
    </inkml:brush>
  </inkml:definitions>
  <inkml:trace contextRef="#ctx0" brushRef="#br0">6 0 12931,'-1'5'1016,"2"5"-768,-2 0-64,-1 3 280,1-1-56,1 3-40,0 1-96,0-1-80,0 2-16,-2 1-39,2-1-57,2 0-177,-2-3-103,1 1-224,1-5-104,0 1 400,-2-4-136,5 3-80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6:25.768"/>
    </inkml:context>
    <inkml:brush xml:id="br0">
      <inkml:brushProperty name="width" value="0.025" units="cm"/>
      <inkml:brushProperty name="height" value="0.025" units="cm"/>
    </inkml:brush>
  </inkml:definitions>
  <inkml:trace contextRef="#ctx0" brushRef="#br0">20548 322 5349,'-73'0'2008,"25"2"-1861,-1-2-1,1-2 1,0-2 0,0-2-1,-57-15 1,6-11 664,27 8-465,0 3-1,-99-16 0,52 25-1160,-142 5-1,-121 22-1025,98-2 1624,-750-1 2146,264-6-911,-415 20-444,-1084 11 283,1432-65-1016,2-34 449,692 50-197,-4188-120 2058,3141 128-2636,241-2 410,491 21-160,-693 112 1,-433 191-456,1001-157 559,514-135 150,2 3 0,0 3 0,2 2-1,2 4 1,2 2 0,-68 57-1,57-32 17,4 4 0,2 2 0,4 3 0,-78 120 0,64-71 5,6 4 0,-72 177-1,112-228-49,4 0 0,-28 133-1,45-160 5,3 1-1,1 0 1,3 0 0,2 1-1,9 74 1,-2-89 18,2 1 0,1-1 1,2 0-1,2-1 0,0-1 1,3 0-1,1-1 0,32 45 0,-10-24 18,2-1 0,3-2 0,95 83-1,-73-80-31,2-2 0,2-4 0,3-3 0,118 54 0,-78-52-6,2-4 0,186 42 1,259 7-14,-2-44 17,1479 58 42,4-93-76,1052-52-160,-14-76-250,-1025-27 314,33-89-10,-288-19 1089,-1654 234-927,544-69 66,-527 57-114,-2-7-1,185-67 1,-263 70-88,-2-3 0,-2-4 1,-1-3-1,-2-4 1,-2-3-1,106-92 0,-126 93 445,-3-2 0,-2-2 0,-3-3 0,-2-1 0,-2-2 0,-3-2 0,-3-2 0,46-105 0,-64 116-301,-2 0 1,-2-1-1,-2-1 1,-3 0-1,-2-1 0,-2 0 1,-3 1-1,-2-1 1,-3 0-1,-1 0 1,-3 0-1,-3 1 0,-2 1 1,-2 0-1,-2 0 1,-2 1-1,-3 2 1,-2 0-1,-51-81 0,45 90-60,-2 2 0,-2 1-1,-1 1 1,-1 2 0,-2 2-1,-1 1 1,-2 2 0,-1 2-1,-1 1 1,-64-28 0,5 11 97,-1 4 1,-2 5 0,-176-34 0,-275-10-117,-8 40 415,-113-11-935,484 26-1163,-284-72-1,219 20-2246</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0:47.085"/>
    </inkml:context>
    <inkml:brush xml:id="br0">
      <inkml:brushProperty name="width" value="0.05" units="cm"/>
      <inkml:brushProperty name="height" value="0.05" units="cm"/>
    </inkml:brush>
  </inkml:definitions>
  <inkml:trace contextRef="#ctx0" brushRef="#br0">21 0 8946,'-3'30'1320,"2"2"-688,-5-1-192,2 0 1017,4-1-633,-3-5-184,3-4-224,0-1-168,0-5-408,-3-2-560,4-4 624,1-2-152,-2-1-104</inkml:trace>
  <inkml:trace contextRef="#ctx0" brushRef="#br0" timeOffset="1">17 595 8570,'0'35'824,"0"-5"-1288,1-6 424,-1-5 568,2-4-256</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0:48.939"/>
    </inkml:context>
    <inkml:brush xml:id="br0">
      <inkml:brushProperty name="width" value="0.05" units="cm"/>
      <inkml:brushProperty name="height" value="0.05" units="cm"/>
    </inkml:brush>
  </inkml:definitions>
  <inkml:trace contextRef="#ctx0" brushRef="#br0">115 27 10938,'0'-3'1489,"-3"-2"-929,-3 1-272,0 0 1720,1 0-1600,-2 1-120,2 1-112,-2 1-56,-1 1-168,0 1-120,-3 1-728,-3-2 792,-2 0-96,-3 0-64</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0:49.381"/>
    </inkml:context>
    <inkml:brush xml:id="br0">
      <inkml:brushProperty name="width" value="0.05" units="cm"/>
      <inkml:brushProperty name="height" value="0.05" units="cm"/>
    </inkml:brush>
  </inkml:definitions>
  <inkml:trace contextRef="#ctx0" brushRef="#br0">296 8 12819,'-13'1'1280,"0"-1"-952,-1 0-168,1 0 744,0-1-584,1-2-104,2 1-120,-1 1-48,-3 0-48,1 1-32,-5 0-72,0 0-96,-4 1 0,2 3-1432,-8-1 1416,-1 0-168,-6 0-136</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0:49.832"/>
    </inkml:context>
    <inkml:brush xml:id="br0">
      <inkml:brushProperty name="width" value="0.05" units="cm"/>
      <inkml:brushProperty name="height" value="0.05" units="cm"/>
    </inkml:brush>
  </inkml:definitions>
  <inkml:trace contextRef="#ctx0" brushRef="#br0">562 9 11226,'-19'-4'458,"1"2"0,-1 1 0,0 0 0,1 1-1,-1 1 1,-22 4 0,-7 0-441,0-2-1,-61-3 1,-43 2-1945,126 0 1599,0-1-68</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0:50.297"/>
    </inkml:context>
    <inkml:brush xml:id="br0">
      <inkml:brushProperty name="width" value="0.05" units="cm"/>
      <inkml:brushProperty name="height" value="0.05" units="cm"/>
    </inkml:brush>
  </inkml:definitions>
  <inkml:trace contextRef="#ctx0" brushRef="#br0">1425 19 9394,'-191'-1'5440,"178"0"-5104,0 0 1,-23-6-1,29 5-392,0 0 0,0 1 0,0-1 0,-1 2 0,1-1 0,0 1 0,-1 0 0,1 0 0,-1 1 0,1 0 0,-13 4 0,-61 25-4397,-158 36-1,234-65 4472,-1 0 0,0-1 0,0 1 0,1-1 0,-1 0 0,0 0 0,0-1 0,0 1 1,1-1-1,-1-1 0,1 1 0,-11-5 0,9 2 254,0 0 1,0-1-1,0 0 1,0 0-1,1 0 1,0-1-1,0 0 1,-5-7-1,9 10-148,-1 0 0,1 0 0,-1 0-1,0 0 1,0 1 0,0-1 0,0 1 0,-1 0-1,1 0 1,-1 0 0,1 0 0,-1 1 0,0-1-1,1 1 1,-1 0 0,0 0 0,0 1 0,0-1-1,0 1 1,0 0 0,0 0 0,0 0 0,0 0-1,0 0 1,1 1 0,-1 0 0,0 0 0,0 0-1,0 1 1,1-1 0,-1 1 0,1-1 0,-1 1-1,-5 5 1,-32 22 742,29-20-632,-1 1-1,-15 6 1,23-13-147,-1 0 0,1-1 0,-1 0 0,0 0-1,0-1 1,0 0 0,1 0 0,-1 0 0,-7-1-1,-35 0 371,-124 4 228,162-4-665,1 0-1,0-1 1,-1 0-1,1 0 1,-16-5-1,20 5-68,4 0 2,0 0 1,0 0-1,-1 0 1,1 0-1,0 0 1,0 0-1,0 0 1,1-1-1,-1 1 1,0 0-1,0 0 1,1-1-1,-1 1 1,0 0-1,1-1 1,-1-2-1,1 4 35,-4-14-183</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1:12.594"/>
    </inkml:context>
    <inkml:brush xml:id="br0">
      <inkml:brushProperty name="width" value="0.05" units="cm"/>
      <inkml:brushProperty name="height" value="0.05" units="cm"/>
    </inkml:brush>
  </inkml:definitions>
  <inkml:trace contextRef="#ctx0" brushRef="#br0">3 13 14451,'-1'0'37,"1"0"0,0-1 0,0 1-1,0 0 1,-1 0 0,1-1 0,0 1 0,0 0-1,0 0 1,0-1 0,-1 1 0,1 0 0,0-1-1,0 1 1,0 0 0,0 0 0,0-1 0,0 1-1,0 0 1,0-1 0,0 1 0,0 0 0,0-1-1,0 1 1,0 0 0,0-1 0,0 1 0,1 0 0,-1 0-1,0-1 1,0 1 0,0 0 0,0-1 0,1 1-1,-1 0 1,0 0 0,0-1 0,0 1 0,1 0-1,-1 0 1,0 0 0,0 0 0,1-1 0,-1 1-1,0 0 1,1 0 0,-1 0 0,0 0 0,0 0-1,1 0 1,-1 0 0,0-1 0,1 1 0,-1 0 0,7 1 62,-1-1 1,0 1 0,0 0 0,0 0 0,0 0 0,0 1 0,0 0 0,8 4-1,13 4-45,12-2 44,1-1-1,0-2 1,0-1 0,67-4 0,-78 0-27,-2 2-15,-1 1-1,1 1 1,-1 1 0,46 16-1,34 7 14,-92-25-63,0-2 0,-1 0 0,1-1 0,0 0 0,0-1 1,23-4-1,77-28 31,-5 2-99,-99 29-37,1 1 0,-1 1 0,1 0 0,0 0-1,-1 1 1,13 2 0,2 0-67,-24-2 156,0-1 0,0 0 0,0 0-1,1 0 1,-1 0 0,0 0 0,0 0 0,0 0 0,1 0 0,-1-1-1,0 1 1,0 0 0,0-1 0,0 1 0,0-1 0,0 1 0,2-2-1,4-9-135</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1:18.657"/>
    </inkml:context>
    <inkml:brush xml:id="br0">
      <inkml:brushProperty name="width" value="0.05" units="cm"/>
      <inkml:brushProperty name="height" value="0.05" units="cm"/>
    </inkml:brush>
  </inkml:definitions>
  <inkml:trace contextRef="#ctx0" brushRef="#br0">26 95 16347,'1'1'130,"0"0"-1,0 0 0,0 0 0,0 0 0,-1 0 0,1 1 1,0-1-1,-1 0 0,1 0 0,-1 1 0,1-1 0,-1 0 0,1 1 1,-1-1-1,0 1 0,0-1 0,0 2 0,1 32 575,-1-22-490,-7 111 651,2-51-424,3-27 23,-3-1-1,-12 61 0,17-151 1321,10-13-1286,32-108-1,-32 135-508,2 0 0,1 1 0,2 0 1,36-54-1,-45 75-3,2 0 0,-1 1 0,1 0 0,0 0 0,1 1-1,15-10 1,-21 14 2,1 1 0,0-1 0,0 1 0,0 1 0,0-1 0,0 0 0,1 1 0,-1 0 0,0 0 0,1 0-1,-1 1 1,1-1 0,-1 1 0,1 0 0,-1 0 0,1 1 0,-1-1 0,1 1 0,5 2 0,-9-3 9,1 1 0,-1-1 1,1 1-1,-1 0 0,0-1 1,0 1-1,1 0 0,-1 0 1,0 0-1,0 0 0,0 0 1,0 0-1,0 0 1,0 0-1,0 0 0,0 1 1,-1-1-1,1 0 0,0 1 1,-1-1-1,1 2 0,0-1 5,-1 1-1,0-1 1,0 0-1,0 1 0,0-1 1,-1 0-1,1 0 1,-1 0-1,1 1 1,-1-1-1,0 0 0,-1 3 1,-2 3 52,-1 0-1,0 0 1,0-1 0,-1 1 0,-10 10-1,1-4 172,0 0-1,-1-1 1,-1 0-1,0-1 1,-1-1-1,0-1 1,0 0-1,-32 10 1,49-19-240,-1-1 1,1 1 0,0-1-1,0 0 1,-1 0 0,1 0-1,0 1 1,0-1 0,-1 0-1,1 0 1,0-1 0,-3 1-1,4 0-34,0 0 0,0-1 0,-1 1 0,1 0 0,0 0 0,0 0 0,0-1 0,0 1 0,-1 0 0,1 0-1,0 0 1,0-1 0,0 1 0,0 0 0,0 0 0,0-1 0,0 1 0,0 0 0,0 0 0,-1-1 0,1 1 0,0 0 0,0-1 0,0 1-1,1 0 1,-1 0 0,0-1 0,0 1 0,0 0 0,0 0 0,0-1 0,0 1 0,0 0 0,0-1 0,2-2-345,0 1-1,-1-1 1,1 0 0,0 0 0,0 1-1,5-5 1,4-1-426,5 2-162</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1:19.355"/>
    </inkml:context>
    <inkml:brush xml:id="br0">
      <inkml:brushProperty name="width" value="0.05" units="cm"/>
      <inkml:brushProperty name="height" value="0.05" units="cm"/>
    </inkml:brush>
  </inkml:definitions>
  <inkml:trace contextRef="#ctx0" brushRef="#br0">1 5 15931,'0'-1'149,"1"1"1,-1 0-1,1-1 0,-1 1 0,1 0 0,-1-1 0,1 1 0,-1 0 0,1 0 0,-1-1 0,1 1 0,-1 0 0,1 0 1,0 0-1,-1 0 0,1 0 0,-1 0 0,1 0 0,-1 0 0,1 0 0,0 0 0,-1 0 0,1 0 0,-1 1 0,1-1 1,-1 0-1,1 0 0,-1 1 0,1-1 0,-1 0 0,1 0 0,-1 1 0,1-1 0,0 1 0,4 21 2156,-5-16-2325,5 63 453,-6 98-1,-1-117-232,2-46-158,-1 0 1,2 0-1,-1-1 1,0 1-1,1 0 1,-1 0-1,3 4 1,-3-7-27,0-1 0,0 1 0,1-1 0,-1 1 0,0-1 0,0 0 0,1 1 0,-1-1 0,0 1 0,1-1 0,-1 0 0,1 1 0,-1-1 0,0 0 0,1 0 0,-1 1 0,1-1 0,-1 0 0,1 0 0,-1 0 0,1 1 1,-1-1-1,2 0 0,-1 0 15,0 0 0,0-1 0,1 1 1,-1 0-1,0-1 0,0 1 1,1-1-1,-1 1 0,0-1 0,0 0 1,0 1-1,0-1 0,2-1 0,14-13 171,-1 1-1,-1-2 1,0 0-1,15-22 1,47-78 299,-56 82-443,-10 15-26,-6 13-10,-2 12-30,-4 12-23,-5 16 16,2-18 8,1 1 0,0 0-1,2 0 1,0 0 0,2 31-1,-1-47 9,0 0 0,0 0-1,0 0 1,0-1 0,0 1-1,0 0 1,0 0 0,1-1-1,-1 1 1,0 0-1,1 0 1,-1-1 0,0 1-1,1 0 1,-1-1 0,1 1-1,-1 0 1,1-1 0,-1 1-1,1-1 1,-1 1-1,1-1 1,0 1 0,-1-1-1,1 1 1,0-1 0,-1 0-1,1 1 1,0-1 0,1 1-1,0-1 3,0-1 1,-1 1-1,1 0 0,0-1 0,-1 1 1,1-1-1,0 0 0,-1 1 1,1-1-1,-1 0 0,1 0 0,-1 0 1,2-1-1,6-6 19,-1 1 1,0-1-1,8-11 0,-5 3-305,-1 0-1,-1-1 0,0 0 1,-1 0-1,6-21 0,-4 12-37,0 0-62</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1:49.287"/>
    </inkml:context>
    <inkml:brush xml:id="br0">
      <inkml:brushProperty name="width" value="0.05" units="cm"/>
      <inkml:brushProperty name="height" value="0.05" units="cm"/>
    </inkml:brush>
  </inkml:definitions>
  <inkml:trace contextRef="#ctx0" brushRef="#br0">107 0 12803,'-3'5'1168,"-3"-4"-928,-1 2-88,-2 1 432,1 1-312,-1-1-72,2-1-96,0 1-56,3 3-40,-4-5-16,4 1-144,-3-3-80,0-3 168,-3-3-16,0-3-32</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1:49.723"/>
    </inkml:context>
    <inkml:brush xml:id="br0">
      <inkml:brushProperty name="width" value="0.05" units="cm"/>
      <inkml:brushProperty name="height" value="0.05" units="cm"/>
    </inkml:brush>
  </inkml:definitions>
  <inkml:trace contextRef="#ctx0" brushRef="#br0">677 11 10594,'-24'2'680,"1"1"-592,-2-3-56,5 4 96,2-2-32,2-1-24,2-1-31,-1 0-106,2 0-471,2-1 472,-3-2-32,-1-5-72</inkml:trace>
  <inkml:trace contextRef="#ctx0" brushRef="#br0" timeOffset="1">226 54 10514,'-21'0'1184,"4"0"-831,-4-2-177,-4-3 1248,1-2-1240,1 1-144,2-1-248,-4-1 208,2 0-80,-2-3 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7:37:31.265"/>
    </inkml:context>
    <inkml:brush xml:id="br0">
      <inkml:brushProperty name="width" value="0.025" units="cm"/>
      <inkml:brushProperty name="height" value="0.025" units="cm"/>
    </inkml:brush>
  </inkml:definitions>
  <inkml:trace contextRef="#ctx0" brushRef="#br0">1634 127 8648,'-91'-35'169,"-124"-29"-1,175 55-163,0 1 0,0 3 1,0 1-1,-1 2 0,-78 6 1,88 2-90,-1 1 0,1 1 0,1 2 0,0 1 1,0 1-1,-44 26 0,-4 8 65,-76 60 0,103-67 153,2 1 1,2 3 0,2 1-1,-64 81 1,83-89-51,2 0 0,1 2 0,2 1 0,1 0 0,2 2 0,2 0 0,-15 63 0,19-53 31,2 0 0,3 1 1,-2 56-1,9-82-51,1 0 1,1 0-1,1-1 1,1 1-1,1-1 1,2 0-1,0 0 1,14 29-1,-8-28 9,0-1 0,2 0 0,1-1 1,1 0-1,1-2 0,1 0 0,1-1 0,32 25 0,-20-21-15,2-1 0,0-2 0,2-1 0,0-2 0,52 19 0,-12-13-10,2-2 0,0-5-1,1-2 1,0-4-1,127 2 1,-92-12-73,0-5-1,0-5 1,0-5-1,-1-5 0,123-37 1,-152 30 37,-1-4 0,-2-4-1,-1-3 1,-2-4 0,-1-3 0,-3-3 0,89-72-1,-115 78 62,-1-3-1,-2-1 0,-2-2 0,-2-2 0,49-73 0,-74 95-47,-1 1-1,-1-2 0,-2 0 1,0 0-1,-2-2 0,-1 1 1,-1-1-1,-1 0 1,-2 0-1,-1-1 0,-1 0 1,-2 0-1,-3-44 0,0 56 7,-1 1-1,-1-1 0,0 1 0,-2 0 0,0 1 0,0-1 0,-2 1 0,0 0 0,-1 1 1,-18-25-1,11 21 33,-1 1 0,0 0 0,-1 1 0,-1 1 0,-1 1-1,-42-25 1,16 17-15,-1 1 0,0 3-1,-2 2 1,0 2-1,-1 2 1,-92-11-1,57 15-274,1 4 0,-1 3 0,0 5-1,0 3 1,-125 25 0,128-13-1245,-99 37-1,109-28-1767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7:31.146"/>
    </inkml:context>
    <inkml:brush xml:id="br0">
      <inkml:brushProperty name="width" value="0.025" units="cm"/>
      <inkml:brushProperty name="height" value="0.025" units="cm"/>
    </inkml:brush>
  </inkml:definitions>
  <inkml:trace contextRef="#ctx0" brushRef="#br0">11618 389 7207,'-14'0'-657,"-54"0"1156,-83 13 0,130-9-393,0 0 0,0-1 0,0-1-1,0-1 1,-1-1 0,1-1-1,0 0 1,-1-2 0,-37-10-1,5-3-99,-1 2-1,0 3 0,0 2 1,-1 2-1,-1 3 1,1 3-1,-102 9 0,-120 10 148,225-18-211,-1-2 0,1-2-1,-64-15 1,-868-152-1106,591 129 1402,-452-26 1745,564 69-1861,-590-27-1312,635 5 1529,-1 11-1,-365 31 0,-825 77 150,989-74-469,-120-3-68,-149 10 2,328-6 79,-184 16 75,7 40-43,482-65-331,1 3 0,1 3 0,1 4 0,1 2 0,1 4 0,2 3 0,2 3 0,1 2 0,2 3 0,-84 75 1,137-108 294,0 0 0,1 1 0,0 0 0,1 0 0,0 1 1,1 0-1,0 0 0,0 0 0,-4 16 0,8-20-21,1 1-1,0-1 0,0 1 1,1 0-1,0 0 1,0-1-1,1 1 1,0 0-1,1 0 0,0 0 1,0-1-1,1 1 1,0-1-1,1 1 0,4 11 1,3 1-12,1-1 0,1 0 0,0-1 0,2 0 0,0-1 0,1-1 0,0 0 0,28 22 0,-15-17-6,1-1-1,2-2 1,-1-1 0,61 25-1,7-8-11,1-5 0,176 31 0,-20-12 49,837 142 226,147-90-14,-360-42-81,-759-48-139,669 59 60,4-34-110,979-47 1299,-1281 4-1344,64-11 118,-2-23 0,777-160 0,-1090 147-41,243-88 0,-359 97 0,-3-6 0,-2-4 0,186-119 0,-283 160 158,0-2 0,-2 0 0,0-1 0,-1-1 0,0 0 0,-2-2 0,18-25 0,-30 38-102,0-1 0,-1 1 0,0-1 0,0 0 0,-1 0 0,0-1 0,0 1 0,-1-1 0,0 1 0,-1-1 0,1 0 0,-2 0 0,1 1 0,-1-1 0,-1 0 0,0 0 0,0 0 0,-1 1 0,1-1 0,-2 1 0,0-1 0,0 1 0,0 0 0,-8-14 0,-1 5 14,-1-1-1,-1 2 1,0 0 0,-1 0-1,-1 1 1,0 1-1,-1 1 1,0 0 0,-1 1-1,-1 1 1,-23-10 0,-29-11-245,-128-39 0,-688-153-5169,830 212 4757,-86-19-951,1 4-613</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1:50.161"/>
    </inkml:context>
    <inkml:brush xml:id="br0">
      <inkml:brushProperty name="width" value="0.05" units="cm"/>
      <inkml:brushProperty name="height" value="0.05" units="cm"/>
    </inkml:brush>
  </inkml:definitions>
  <inkml:trace contextRef="#ctx0" brushRef="#br0">692 46 10066,'-28'1'1144,"4"2"-551,0-4-233,1-1 840,1 1-432,5 0-344,1-2-144,-1-2-744,6 3 544,-4-6-168,2 0-96</inkml:trace>
  <inkml:trace contextRef="#ctx0" brushRef="#br0" timeOffset="1">64 66 11538,'-10'-3'745,"-2"-5"-649,2-7-1105,-1 2 1273,1-1-384,0 1-120</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1:50.562"/>
    </inkml:context>
    <inkml:brush xml:id="br0">
      <inkml:brushProperty name="width" value="0.05" units="cm"/>
      <inkml:brushProperty name="height" value="0.05" units="cm"/>
    </inkml:brush>
  </inkml:definitions>
  <inkml:trace contextRef="#ctx0" brushRef="#br0">106 35 12355,'-17'3'896,"-3"-3"-856,3 0 40,0-8 352,-1-5-264,1-3-168</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1:51.282"/>
    </inkml:context>
    <inkml:brush xml:id="br0">
      <inkml:brushProperty name="width" value="0.05" units="cm"/>
      <inkml:brushProperty name="height" value="0.05" units="cm"/>
    </inkml:brush>
  </inkml:definitions>
  <inkml:trace contextRef="#ctx0" brushRef="#br0">330 42 11098,'-20'9'905,"-4"1"-545,-1-5-136,-1 2 272,5-1-56,-1-2-48,-1-6-24,8-4-152,-1 0-32,3-2-96,-1-4-24,1 2-128,-6-3-104,2 6-16,-2 0 152,-2 1-48,-1 0-16</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1:51.717"/>
    </inkml:context>
    <inkml:brush xml:id="br0">
      <inkml:brushProperty name="width" value="0.05" units="cm"/>
      <inkml:brushProperty name="height" value="0.05" units="cm"/>
    </inkml:brush>
  </inkml:definitions>
  <inkml:trace contextRef="#ctx0" brushRef="#br0">828 0 11650,'-19'8'1145,"1"-1"-641,-1-3-200,-1 2 600,1-3-288,-1 1-288,2-1-176,-1 0-744,-2-5 616,2-1-176,-3-1-96</inkml:trace>
  <inkml:trace contextRef="#ctx0" brushRef="#br0" timeOffset="1">150 134 13379,'-24'3'872,"1"-3"-792,3 0-120,2-6 32,4 2-808,-3-2 728,0-1-112,1 1-128</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1:52.124"/>
    </inkml:context>
    <inkml:brush xml:id="br0">
      <inkml:brushProperty name="width" value="0.05" units="cm"/>
      <inkml:brushProperty name="height" value="0.05" units="cm"/>
    </inkml:brush>
  </inkml:definitions>
  <inkml:trace contextRef="#ctx0" brushRef="#br0">660 105 7770,'-14'-2'48,"0"-6"-48,-1 1 0,-1-1 896</inkml:trace>
  <inkml:trace contextRef="#ctx0" brushRef="#br0" timeOffset="1">321 74 10058,'-29'3'872,"5"-2"-520,1-1-80,-3-7 321,3 1-33,1-2-16,1-2-88,2 1-128,1-2-72,0 5-168,0-1-136,-1 7-840,-1-5 816,0 1-144,0 0-56</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1:52.579"/>
    </inkml:context>
    <inkml:brush xml:id="br0">
      <inkml:brushProperty name="width" value="0.05" units="cm"/>
      <inkml:brushProperty name="height" value="0.05" units="cm"/>
    </inkml:brush>
  </inkml:definitions>
  <inkml:trace contextRef="#ctx0" brushRef="#br0">278 55 13363,'-26'-3'1456,"-1"-4"-984,1 0-128,1 0 537,1 1-241,0 3-88,2 0-208,1 1-80,1 2-264,4 1-280,0 0 232,0-5-24,2-10-56</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1:53.282"/>
    </inkml:context>
    <inkml:brush xml:id="br0">
      <inkml:brushProperty name="width" value="0.05" units="cm"/>
      <inkml:brushProperty name="height" value="0.05" units="cm"/>
    </inkml:brush>
  </inkml:definitions>
  <inkml:trace contextRef="#ctx0" brushRef="#br0">244 1 12659,'-14'18'1512,"-1"-6"-960,3 1-248,2 0 824,0-5-327,2-1-65,7-7-152,-6 2-96,2-8-136,1 2-24,-4-2-120,-1-1-168,-4 0-376,-4 1-216,-5-3 544,-1 8-160,-8-3-96,-4-1-152</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31.727"/>
    </inkml:context>
    <inkml:brush xml:id="br0">
      <inkml:brushProperty name="width" value="0.05" units="cm"/>
      <inkml:brushProperty name="height" value="0.05" units="cm"/>
    </inkml:brush>
  </inkml:definitions>
  <inkml:trace contextRef="#ctx0" brushRef="#br0">29 116 15803,'-1'-1'166,"0"0"-1,1 0 0,-1 0 0,1 0 0,-1 0 1,1 0-1,0-1 0,-1 1 0,1 0 0,0 0 1,0 0-1,0 0 0,0 0 0,0 0 0,0 0 1,0-1-1,0 1 0,0 0 0,0 0 0,1 0 1,-1 0-1,0 0 0,1 0 0,-1 0 0,1 0 1,-1 0-1,2-1 0,-1 0-56,1 1-1,0 0 1,-1 0 0,1 0-1,0 0 1,0 0 0,0 0-1,0 0 1,0 1 0,0-1-1,0 1 1,0-1-1,3 1 1,8-1-66,-1 1 1,1 0-1,21 4 0,29 7-23,-31-4-47,0-2 0,0-1 0,55 0-1,-79-4 15,0-1-1,-1 0 0,1 0 0,0 0 0,0-1 1,-1 0-1,1-1 0,-1 0 0,1 0 0,-1-1 1,0 1-1,0-2 0,-1 1 0,1-1 0,-1 0 1,0 0-1,0 0 0,-1-1 0,0 0 0,6-8 1,-3-5-29,-7 19 42,-1 0-1,0 0 0,0-1 1,0 1-1,0 0 0,0 0 0,0-1 1,0 1-1,0 0 0,0-1 1,0 1-1,0 0 0,0 0 0,0-1 1,0 1-1,0 0 0,0 0 1,0-1-1,0 1 0,-1 0 0,1 0 1,0-1-1,0 1 0,0 0 1,0 0-1,0 0 0,-1-1 0,1 1 1,0 0-1,0 0 0,0 0 0,-1-1 1,1 1-1,0 0 0,0 0 1,-1 0-1,1 0 0,0 0 0,0 0 1,-1 0-1,1 0 0,0 0 1,0-1-1,-1 1 0,1 0 0,0 0 1,0 0-1,-1 0 0,1 0 1,0 1-1,0-1 0,-1 0 0,1 0 1,0 0-1,0 0 0,-1 0 1,1 0-1,0 0 0,0 0 0,-1 1 1,1-1-1,0 0 0,0 0 0,0 0 1,-1 1-1,1-1 0,-25 12-6,-35 22 0,37-20 67,-45 21 0,32-23 61,0-2 1,-1-1 0,-56 6 0,-4 1 81,96-16-200,-30 9 40,30-8-44,0-1 1,0 0-1,0 1 0,0-1 1,0 1-1,0-1 1,0 1-1,1 0 0,-1-1 1,0 1-1,0 0 1,1-1-1,-1 1 0,1 0 1,-1 0-1,0 0 1,1-1-1,0 1 0,-1 0 1,1 0-1,-1 0 1,1 0-1,0 0 0,0 0 1,0 0-1,-1 0 1,1 0-1,0 2 0,1-3-4,-1 1-1,0 0 0,1-1 0,-1 1 0,1-1 0,-1 1 0,1-1 0,-1 1 1,1-1-1,-1 1 0,1-1 0,-1 0 0,1 1 0,0-1 0,-1 0 0,1 1 0,0-1 1,-1 0-1,1 0 0,0 0 0,-1 0 0,1 1 0,0-1 0,-1 0 0,1 0 0,0 0 1,0-1-1,-1 1 0,1 0 0,0 0 0,0 0 0,26-5-103,-26 5 106,415-85-1972,-407 84 1403,-10 3-251,-17 5 87,-55 8 364,25-3 307</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1:53.747"/>
    </inkml:context>
    <inkml:brush xml:id="br0">
      <inkml:brushProperty name="width" value="0.05" units="cm"/>
      <inkml:brushProperty name="height" value="0.05" units="cm"/>
    </inkml:brush>
  </inkml:definitions>
  <inkml:trace contextRef="#ctx0" brushRef="#br0">577 16 10946,'-29'4'1385,"5"-4"-945,-1 0-448,7-4 1760,-2-3-1456,-2-2-104</inkml:trace>
  <inkml:trace contextRef="#ctx0" brushRef="#br0" timeOffset="1">124 61 15259,'-16'1'1409,"0"-1"-1097,2-4-240,-2-1 512,3 0-472,3 0-232,2 0-528,0-1-433,1-3 801,0 1-232,-2-2-48</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1:54.213"/>
    </inkml:context>
    <inkml:brush xml:id="br0">
      <inkml:brushProperty name="width" value="0.05" units="cm"/>
      <inkml:brushProperty name="height" value="0.05" units="cm"/>
    </inkml:brush>
  </inkml:definitions>
  <inkml:trace contextRef="#ctx0" brushRef="#br0">553 59 13723,'-27'6'1272,"3"-4"-816,-1-3-152,8-5 481,3-1-169,1 0-184,3-4-120,-1-1-200,-1 5-136,2 0-232,-1 1-144,-4 3-304,2 3-425,-4 0 849,-2 3-184,2 1-136</inkml:trace>
  <inkml:trace contextRef="#ctx0" brushRef="#br0" timeOffset="1">155 14 6385,'-20'0'825,"-4"-1"-345,1-2-160,4 3 320,-1 2-96,6 6-192,-2 1 24,-3-5-128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8:02.922"/>
    </inkml:context>
    <inkml:brush xml:id="br0">
      <inkml:brushProperty name="width" value="0.025" units="cm"/>
      <inkml:brushProperty name="height" value="0.025" units="cm"/>
    </inkml:brush>
  </inkml:definitions>
  <inkml:trace contextRef="#ctx0" brushRef="#br0">1 13 6470,'0'0'-1153,"43"-13"160,-38 13-672</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1:54.768"/>
    </inkml:context>
    <inkml:brush xml:id="br0">
      <inkml:brushProperty name="width" value="0.05" units="cm"/>
      <inkml:brushProperty name="height" value="0.05" units="cm"/>
    </inkml:brush>
  </inkml:definitions>
  <inkml:trace contextRef="#ctx0" brushRef="#br0">304 9 15099,'-13'5'1192,"-2"0"-839,-2 0-105,2 0 392,1 3-120,1-6-112,3-2-64,1-5-176,1-4-128,-2 2-384,-5 0-192,-5 1-384,-4 2 168,-9 4 415,-7 0-215,-7 5-128</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1:55.207"/>
    </inkml:context>
    <inkml:brush xml:id="br0">
      <inkml:brushProperty name="width" value="0.05" units="cm"/>
      <inkml:brushProperty name="height" value="0.05" units="cm"/>
    </inkml:brush>
  </inkml:definitions>
  <inkml:trace contextRef="#ctx0" brushRef="#br0">505 14 13867,'-14'-4'1552,"-2"1"-1032,0 0-248,0 3 649,3 2-465,-1 1-216,3-2-456,-2 1-184,-3-5 280,5 0-160,-4-3-96</inkml:trace>
  <inkml:trace contextRef="#ctx0" brushRef="#br0" timeOffset="1">74 45 12723,'-16'0'1096,"4"0"-792,2-2-112,2-1 264,1-1-200,-1-3-48,1 1-40,1-1-144</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1:55.658"/>
    </inkml:context>
    <inkml:brush xml:id="br0">
      <inkml:brushProperty name="width" value="0.05" units="cm"/>
      <inkml:brushProperty name="height" value="0.05" units="cm"/>
    </inkml:brush>
  </inkml:definitions>
  <inkml:trace contextRef="#ctx0" brushRef="#br0">263 23 13355,'-37'6'984,"-3"-4"-760,2-2-88,4 1 216,7 2-64,4-2-160,6-1-64,6-4-104,4 1-112,2-1-304,0 1 360,-3-6-80,-2-3-32</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1:56.125"/>
    </inkml:context>
    <inkml:brush xml:id="br0">
      <inkml:brushProperty name="width" value="0.05" units="cm"/>
      <inkml:brushProperty name="height" value="0.05" units="cm"/>
    </inkml:brush>
  </inkml:definitions>
  <inkml:trace contextRef="#ctx0" brushRef="#br0">280 30 14563,'-9'0'1056,"-1"-1"-888,-1-5-96,-2-1 272,0 0-71,-3 4-169,-3-2-80,-4 4-168,-1 1-105,-5 1-255,2 1-200,0 5 544,-3-6-152,1-1-88</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1:56.605"/>
    </inkml:context>
    <inkml:brush xml:id="br0">
      <inkml:brushProperty name="width" value="0.05" units="cm"/>
      <inkml:brushProperty name="height" value="0.05" units="cm"/>
    </inkml:brush>
  </inkml:definitions>
  <inkml:trace contextRef="#ctx0" brushRef="#br0">468 65 11939,'-16'0'1080,"2"1"-760,-2-1-136,0-7 408,-1 1-144,1 2-224,1 2-104,-1 2-224,0 0 8,-4 3 48,0 3-32,1 0-24</inkml:trace>
  <inkml:trace contextRef="#ctx0" brushRef="#br0" timeOffset="1">98 115 15355,'-17'3'1489,"0"-2"-841,0-1-208,4-1 504,3-4-88,2 1-168,3-3-136,0 0-199,1-3-185,3 1-472,1-1-297,0-9 521,0-4-80,4-1-112</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32.693"/>
    </inkml:context>
    <inkml:brush xml:id="br0">
      <inkml:brushProperty name="width" value="0.05" units="cm"/>
      <inkml:brushProperty name="height" value="0.05" units="cm"/>
    </inkml:brush>
  </inkml:definitions>
  <inkml:trace contextRef="#ctx0" brushRef="#br0">80 81 16668,'0'0'134,"-1"0"0,0 0 0,0 0 0,0 0 1,1 0-1,-1 0 0,0-1 0,1 1 1,-1 0-1,0-1 0,0 1 0,1 0 0,-1-1 1,0 1-1,1-1 0,-1 1 0,1-1 1,-1 1-1,1-1 0,-2-1 0,2 2-29,0-1 0,0 0 1,0 1-1,0-1 0,0 1 0,0-1 0,0 0 0,0 1 0,0-1 0,0 0 0,0 1 0,1-1 1,-1 1-1,0-1 0,0 1 0,0-1 0,1 1 0,-1-1 0,0 1 0,1-2 0,2 0 121,-1-1-1,0 1 0,1-1 1,-1 1-1,1 0 0,-1 0 0,1 0 1,5-2-1,9-3-84,1 1 0,0 0 0,1 2 0,-1 0 0,34-3 0,98 4-363,-109 3 19,-30 0 84,17-1-148,-27 1 231,0 0 0,0 0 0,1 0 1,-1 0-1,0 1 0,0-1 0,0 0 1,0 0-1,0 1 0,0-1 0,0 1 0,0-1 1,0 1-1,0-1 0,0 1 0,2 1 1,-3-1 21,0-1 0,0 1 0,0 0 0,1-1 0,-1 1 0,0-1 0,0 1 1,0-1-1,0 1 0,0-1 0,-1 1 0,1 0 0,0-1 0,0 1 0,0-1 1,0 1-1,-1-1 0,1 1 0,0-1 0,0 1 0,-1-1 0,1 1 0,0-1 1,-1 0-1,1 1 0,-1-1 0,1 1 0,-1-1 0,1 0 0,0 1 0,-1-1 1,1 0-1,-1 0 0,1 1 0,-2-1 0,-20 10-48,-25 1 224,0-1-1,-1-3 1,0-1-1,-1-3 1,1-2 0,-63-6-1,98 3-122,-5 1-74,34 10-74,0-4 42,0 0 0,1-1 0,-1-1 0,1 0 0,-1-2 0,1 0 0,0 0 0,0-2 0,16-2 0,-12 0-5,0 0 1,-1-2-1,0 0 1,0-2-1,0 0 0,33-17 1,-53 24 72,0 0 0,0 0 0,0 0 0,1 0 0,-1 0 0,0 0 0,0-1 0,0 1 0,0 0 0,1 0 0,-1 0 0,0 0 0,0 0 0,0 0 1,0 0-1,0 0 0,0 0 0,1 0 0,-1-1 0,0 1 0,0 0 0,0 0 0,0 0 0,0 0 0,0 0 0,0-1 0,0 1 0,0 0 0,1 0 0,-1 0 0,0 0 0,0-1 0,0 1 1,0 0-1,0 0 0,0 0 0,0 0 0,0-1 0,0 1 0,0 0 0,0 0 0,0 0 0,0 0 0,-1-1 0,1 1 0,0 0 0,0 0 0,0 0 0,0 0 0,0 0 0,0-1 0,0 1 0,0 0 1,0 0-1,-1 0 0,1 0 0,0 0 0,0 0 0,0 0 0,0-1 0,0 1 0,-1 0 0,1 0 0,-9-3 72,-172 18 1317,40-1-624,79-12-1571,62-1 814,-1-1 1,1 0-1,0 0 1,0 0-1,-1 0 1,1 0 0,0 0-1,-1 0 1,1-1-1,0 1 1,0 0-1,-1 0 1,1 0-1,0 0 1,0 0-1,-1 0 1,1 0-1,0 0 1,0-1 0,-1 1-1,1 0 1,0 0-1,0 0 1,0-1-1,-1 1 1,1 0-1,0 0 1,0-1-1,0 1 1,0 0-1,0 0 1,-1-1-1,1 1 1,0 0 0,0 0-1,0-1 1,0 1-1,0 0 1,0 0-1,0-1 1,0 1-1,0 0 1,0-1-1,0 1 1,0 0-1,0 0 1,0-1 0,0 1-1,0 0 1,1-1-1,-1 1 1,0 0-1,4-5-113</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18.393"/>
    </inkml:context>
    <inkml:brush xml:id="br0">
      <inkml:brushProperty name="width" value="0.05" units="cm"/>
      <inkml:brushProperty name="height" value="0.05" units="cm"/>
    </inkml:brush>
  </inkml:definitions>
  <inkml:trace contextRef="#ctx0" brushRef="#br0">9 676 13971,'-8'18'1496,"8"-18"-1464,0 0 0,0 0-1,0 0 1,0 0 0,0 1 0,0-1 0,0 0 0,0 0-1,0 0 1,0 0 0,0 0 0,0 1 0,0-1 0,0 0-1,0 0 1,0 0 0,0 0 0,1 0 0,-1 1-1,0-1 1,0 0 0,0 0 0,0 0 0,0 0 0,0 0-1,1 0 1,-1 0 0,0 1 0,0-1 0,0 0 0,0 0-1,0 0 1,1 0 0,-1 0 0,0 0 0,0 0 0,0 0-1,0 0 1,1 0 0,-1 0 0,0 0 0,0 0-1,0 0 1,0 0 0,1 0 0,-1 0 0,0 0 0,4-2 196,-1 1 1,1-1-1,-1 1 0,0-1 1,1 0-1,-1 0 1,0 0-1,3-3 1,71-66 1251,-3-3 1,-3-3 0,100-141-1,-160 203-1405,8-9 68,-2-1-1,-1-1 1,-1 0 0,17-41 0,-31 65-142,0 0 0,0 0 0,0 0 0,-1 0 0,1 0 0,-1-1 0,0 1 1,1 0-1,-1 0 0,0 0 0,0-1 0,0 1 0,-1 0 0,1 0 1,-1-1-1,1 1 0,-1 0 0,1 0 0,-1 0 0,-2-3 0,2 4-6,1 0-1,-1 1 1,0-1-1,1 1 1,-1-1-1,0 1 0,0-1 1,1 1-1,-1-1 1,0 1-1,0 0 0,0-1 1,0 1-1,0 0 1,1 0-1,-1 0 1,0 0-1,0 0 0,-1 0 1,-1 0-10,1 0 0,-1 1 0,1 0 0,-1-1 0,1 1 0,0 0 0,-1 0 0,1 0 0,-3 2 0,-8 6-42,0 1-1,1 0 1,1 0 0,0 1 0,0 1-1,1 0 1,-16 25 0,8-8-21,1 1 0,-20 51 0,27-54 50,0 1-1,-7 38 1,15-54 18,0-1 1,1 1-1,0-1 0,1 1 1,0 0-1,0-1 0,2 1 1,4 20-1,-5-29 7,-1 0-1,1 1 1,0-1-1,1 0 1,-1 0 0,1 0-1,-1 0 1,1 0 0,0-1-1,0 1 1,0 0-1,0-1 1,0 0 0,1 1-1,-1-1 1,1 0-1,0 0 1,-1 0 0,1-1-1,0 1 1,0-1 0,0 1-1,0-1 1,1 0-1,-1 0 1,0 0 0,0-1-1,1 1 1,-1-1 0,0 0-1,1 0 1,-1 0-1,0 0 1,1 0 0,-1-1-1,0 0 1,5-1 0,4-1 21,0-2-1,0 1 1,-1-2 0,1 1 0,-1-2 0,0 1 0,-1-1 0,16-14 0,-11 7 75,-1 0 0,0-1-1,-2-1 1,22-32 0,-27 37-18,-1 0 1,0-1-1,-1 0 1,-1 0-1,1 0 1,-2 0-1,0-1 1,3-21-1,-8 19 16,-5 19-40,-8 24-61,11-16-1,0 0-1,0 1 1,2-1 0,0 1-1,0 0 1,1 0 0,0 0-1,1 0 1,1-1-1,0 1 1,1 0 0,5 20-1,-6-31 10,0 1-1,0-1 0,0 1 1,0-1-1,0 1 1,0-1-1,1 0 1,-1 0-1,1 0 0,0 0 1,-1 0-1,1 0 1,0 0-1,0-1 1,0 1-1,0-1 0,1 1 1,-1-1-1,0 0 1,1 0-1,-1 0 0,1 0 1,-1 0-1,1 0 1,-1-1-1,1 0 1,-1 1-1,1-1 0,0 0 1,-1 0-1,1 0 1,-1 0-1,1-1 1,0 1-1,4-2 0,2-1 1,0 0 0,0-1 0,0 0 0,-1-1 0,1 0 0,-1 0 0,0-1 0,11-10 1,-1 0 36,-1-2 0,0 0 0,16-25 0,-25 32-20,-2 1 0,1-1-1,-1-1 1,-1 1-1,0-1 1,-1 0-1,0 0 1,2-13 0,-5 24-16,-1 0 0,0 0 0,0 0 0,0 0 0,0-1 1,0 1-1,0 0 0,0 0 0,0 0 0,0 0 1,0 0-1,0 0 0,-1 0 0,1 0 0,0 0 1,-1 0-1,0-1 0,1 2-2,-1-1 1,1 1-1,0 0 0,-1 0 1,1 0-1,-1-1 0,1 1 1,-1 0-1,1 0 0,0 0 1,-1 0-1,1 0 0,-1 0 1,1 0-1,-1 0 0,1 0 1,-1 0-1,1 0 0,-1 0 1,1 0-1,-1 0 0,1 0 1,0 1-1,-1-1 0,1 0 1,-1 1-1,-3 1-15,0 1-1,0-1 1,0 1 0,0 0-1,1 0 1,-5 5 0,-8 12-21,0 1 0,2 0 1,0 1-1,1 1 0,1 0 1,-13 38-1,23-57 30,1 1 1,0-1-1,0 0 1,0 1-1,0-1 0,1 1 1,0-1-1,0 6 0,0-9 6,0-1 0,0 1-1,0 0 1,0 0 0,1-1-1,-1 1 1,0 0 0,1 0-1,-1-1 1,1 1 0,-1 0-1,1-1 1,-1 1 0,1 0 0,-1-1-1,1 1 1,-1-1 0,1 1-1,1 0 1,-1 0-3,1-1 1,-1 1 0,1-1-1,-1 0 1,1 0-1,-1 0 1,1 1 0,-1-1-1,1 0 1,-1-1-1,1 1 1,-1 0 0,1 0-1,2-1 1,7-3-15,0 0 1,0-1-1,0 1 1,-1-2-1,0 0 1,16-11-1,56-52-27,-43 35 64,-34 30-18,1-1 0,1-1 0,-1 1-1,1 0 1,0 1 0,10-5-1,-16 9 1,0-1 0,0 1 0,1-1-1,-1 1 1,0 0 0,1-1-1,-1 1 1,0 0 0,1 0-1,-1 0 1,1 0 0,-1 0-1,0 0 1,1 0 0,-1 1-1,0-1 1,1 1 0,-1-1-1,0 1 1,1-1 0,-1 1-1,0-1 1,0 1 0,0 0-1,0 0 1,0 0 0,0 0 0,0 0-1,0 0 1,0 0 0,0 0-1,0 0 1,0 0 0,-1 0-1,1 0 1,0 1 0,-1-1-1,1 2 1,12 29-33,-9-20 27,1 0 0,0-1 0,1 1-1,11 16 1,-15-26 8,0 1 0,0-1-1,0 1 1,1-1 0,-1 0 0,1 0 0,0 0-1,-1 0 1,1 0 0,0-1 0,0 1-1,0-1 1,0 0 0,1 0 0,-1 0 0,0 0-1,0 0 1,1-1 0,-1 1 0,0-1-1,1 0 1,3-1 0,4 0 2,-1-2 0,1 1-1,-1-2 1,1 1 0,-1-2 0,0 1 0,0-1-1,17-12 1,-13 8-126,1 1 0,24-10 0,-37 17 104,-1 0 0,0 1 1,0-1-1,1 1 0,-1-1 0,0 1 1,1 0-1,-1-1 0,1 1 0,-1 0 0,0 0 1,1 0-1,-1 0 0,0 0 0,1 0 1,-1 1-1,1-1 0,-1 0 0,0 1 1,1-1-1,-1 1 0,0-1 0,0 1 1,1 0-1,-1-1 0,0 1 0,0 0 0,0 0 1,0 0-1,0 0 0,0 0 0,0 0 1,0 0-1,-1 0 0,1 0 0,0 1 1,0-1-1,0 2 0,1 5-49,0 0 1,0 1-1,-1-1 1,0 0-1,0 14 0,1 12 214,-2-33-131,1 0 0,-1 0 1,0 0-1,0 0 0,1 0 1,-1-1-1,0 1 0,1 0 0,-1 0 1,1 0-1,-1-1 0,1 1 1,-1 0-1,1-1 0,0 1 0,-1 0 1,1-1-1,0 1 0,0-1 1,-1 1-1,1-1 0,0 1 1,0-1-1,0 0 0,-1 1 0,2-1 1,1 0 11,-1 1 0,0-1 0,1 0 0,-1 0 0,0-1 0,1 1 1,-1 0-1,0-1 0,1 0 0,1 0 0,8-4 65,-1 0-1,0-1 0,10-7 1,-19 11-76,99-74 394,-72 52-380,1 1-1,43-25 1,-71 47-35,1-1 1,-1 1-1,0 0 0,1 0 0,-1 0 1,1 0-1,-1 1 0,1-1 1,-1 1-1,1-1 0,0 1 0,3 0 1,-5 0 2,0 1-1,0-1 1,1 1 0,-1-1 0,0 1-1,0 0 1,0-1 0,0 1 0,0 0-1,0 0 1,-1-1 0,1 1 0,0 0-1,0 0 1,-1 0 0,1 0 0,0 0-1,-1 0 1,1 0 0,-1 1 0,1-1-1,-1 0 1,0 0 0,1 0 0,-1 0-1,0 1 1,0 0 0,3 49-63,-3-44 67,-1 1 0,2-1 0,-1 1-1,1 0 1,0-1 0,1 0 0,3 12-1,-5-18-19,0-1 1,0 1-1,0-1 0,0 0 0,0 1 0,1-1 0,-1 1 0,0-1 0,0 1 0,0-1 1,1 0-1,-1 1 0,0-1 0,1 1 0,-1-1 0,0 0 0,1 1 0,-1-1 0,0 0 0,1 0 1,-1 1-1,0-1 0,1 0 0,-1 0 0,1 0 0,-1 1 0,1-1 0,-1 0 0,1 0 0,-1 0 1,0 0-1,1 0 0,-1 0 0,1 0 0,-1 0 0,1 0 0,-1 0 0,1 0 0,-1 0 1,1 0-1,-1 0 0,1-1 0,-1 1 0,0 0 0,1 0 0,-1 0 0,1-1 0,-1 1 0,0 0 1,1-1-1,-1 1 0,0 0 0,1-1 0,-1 1 0,0 0 0,1-1 0,1-2-76,0 1-1,-1-1 0,1 1 0,-1-1 1,1 0-1,-1 1 0,1-5 1,4-14-229</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18.858"/>
    </inkml:context>
    <inkml:brush xml:id="br0">
      <inkml:brushProperty name="width" value="0.05" units="cm"/>
      <inkml:brushProperty name="height" value="0.05" units="cm"/>
    </inkml:brush>
  </inkml:definitions>
  <inkml:trace contextRef="#ctx0" brushRef="#br0">19 13 22325,'-11'-9'1608,"5"7"-2080,5 0 1688,2 5-712</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19.823"/>
    </inkml:context>
    <inkml:brush xml:id="br0">
      <inkml:brushProperty name="width" value="0.05" units="cm"/>
      <inkml:brushProperty name="height" value="0.05" units="cm"/>
    </inkml:brush>
  </inkml:definitions>
  <inkml:trace contextRef="#ctx0" brushRef="#br0">320 24 19028,'6'-5'637,"-5"4"-460,1 0 1,-1 0 0,1-1-1,-1 1 1,0 0 0,0-1-1,1 1 1,-1-1 0,0 0-1,0 1 1,0-3 0,-33 48 3569,-120 166-2968,20-27-1499,112-153 117,15-19-345,10-14-23,9-14-123,31-61-1292,46-111 0,-33 64 3192,-36 86 498,-20 40-372,-1 7-516,-3 14-54,-39 173 342,37-172-665,-11 97 178,13-103-153,2 0 1,0 0-1,1 0 0,6 33 1,-6-49-54,-1 1 1,0-1 0,0 1-1,1-1 1,-1 0 0,1 1-1,-1-1 1,1 1-1,0-1 1,0 0 0,-1 0-1,1 1 1,0-1 0,0 0-1,0 0 1,0 0-1,0 0 1,1 0 0,-1 0-1,0 0 1,0 0 0,1-1-1,-1 1 1,2 0-1,-1-1 8,-1 0 0,1 0 0,-1 0-1,1 0 1,-1 0 0,1-1 0,-1 1-1,1-1 1,-1 1 0,1-1-1,-1 0 1,0 1 0,1-1 0,-1 0-1,0 0 1,0 0 0,0 0 0,1 0-1,-1 0 1,0 0 0,0 0 0,1-3-1,4-5 71,0 0 1,-1-1-1,0 0 0,0 0 0,-1 0 0,-1 0 0,4-14 0,0-9 201,3-34 0,-9 57-265,1-1 0,-2 1 1,0 0-1,0-1 1,-1 1-1,0 0 1,0-1-1,-1 1 1,-1 0-1,-4-11 1,7 21-27,0 0 0,0 0 0,0-1 0,0 1 0,0 0 0,0 0 1,0-1-1,0 1 0,-1 0 0,1 0 0,0 0 0,0-1 0,0 1 0,-1 0 1,1 0-1,0 0 0,0 0 0,0 0 0,-1-1 0,1 1 0,0 0 1,0 0-1,0 0 0,-1 0 0,1 0 0,0 0 0,0 0 0,-1 0 0,1 0 1,0 0-1,0 0 0,-1 0 0,1 0 0,0 0 0,0 0 0,-1 0 1,1 0-1,0 0 0,0 0 0,-1 0 0,1 1 0,0-1 0,0 0 0,0 0 1,-1 0-1,1 0 0,0 0 0,0 1 0,0-1 0,-1 0 0,1 0 0,0 0 1,0 1-1,0-1 0,0 0 0,0 0 0,0 0 0,0 1 0,-1-1 1,1 0-1,0 0 0,0 1 0,0-1 0,0 0 0,0 1 0,-6 15-52,5-7 34,0 0 0,1 0 0,0-1 0,0 1-1,0 0 1,1 0 0,4 14 0,-4-19 21,-1 0 0,2 0-1,-1 0 1,0 0 0,1 0 0,0 0 0,0-1-1,0 1 1,0 0 0,0-1 0,1 0 0,0 1-1,-1-1 1,1 0 0,0-1 0,1 1 0,-1 0-1,4 1 1,-4-3 17,0 0 0,0 0 0,0 0 0,1-1 0,-1 1-1,0-1 1,0 0 0,1 0 0,-1 0 0,0-1 0,0 1 0,0-1 0,1 0 0,-1 0-1,0 0 1,0 0 0,0 0 0,0 0 0,-1-1 0,1 0 0,0 0 0,3-2-1,5-5 118,0 0-1,-1-1 0,15-17 0,-14 14-27,-1-1 0,0 0-1,0 0 1,-2-1 0,11-24 0,-38 103-416,11-41 252,1 0 1,1 1-1,1-1 1,1 2-1,-2 27 0,6-49 64,0 0-1,0-1 1,1 1-1,-1 0 1,1 0-1,-1-1 1,1 1-1,1 4 1,-1-6 0,-1-1 0,1 1 0,-1 0 0,1-1 0,-1 1 0,1 0 0,0-1 0,-1 1 0,1-1 0,0 1 0,0-1 0,-1 0 0,1 1 0,0-1 0,0 0 0,0 1 0,-1-1 0,1 0 0,0 0 0,0 0 0,0 0 0,0 0 0,0 0 0,-1 0 0,1 0 0,0 0 0,0 0 0,0 0 0,0 0 0,-1-1 0,1 1 0,0 0 0,0-1 0,0 1 0,9-4 77,-1-1-1,0 0 1,-1 0-1,1 0 0,-1-1 1,0-1-1,-1 1 0,8-9 1,56-67 611,-52 58-504,103-138 472,-122 162-667,0 0 0,0 0 0,0 0 0,0 0 0,0 0 0,0 1 1,0-1-1,0 0 0,0 0 0,0 0 0,0 0 0,0 0 0,0 0 0,0 0 1,1 0-1,-1 0 0,0 0 0,0 1 0,0-1 0,0 0 0,0 0 1,0 0-1,0 0 0,0 0 0,0 0 0,0 0 0,0 0 0,0 0 0,0 0 1,1 0-1,-1 0 0,0 0 0,0 0 0,0 0 0,0 0 0,0 0 0,0 0 1,0 0-1,0 0 0,0 0 0,0 0 0,1 0 0,-1 0 0,0 0 1,0 0-1,0 0 0,0 0 0,0 0 0,0 0 0,0 0 0,0 0 0,0 0 1,0 0-1,1 0 0,-1 0 0,0 0 0,0 0 0,0 0 0,0 0 1,0-1-1,-1 12-94,-18 49-226,-10 46-47,26-92 263,1 1-1,1-1 1,0 0 0,1 1 0,3 24-1,-3-37 89,0 0-1,0 0 1,1 0-1,-1 0 1,1-1-1,-1 1 1,1 0-1,0 0 1,-1-1-1,1 1 1,0-1-1,0 1 1,0-1-1,0 1 1,1-1-1,-1 1 1,2 1-1,-1-3-8,-1 1 0,0 0 0,1-1 0,-1 1 0,1-1-1,-1 1 1,1-1 0,-1 0 0,1 0 0,-1 0 0,1 0-1,-1 0 1,1 0 0,-1 0 0,0 0 0,1 0 0,1-1-1,3-1-109,-1 0-1,0 0 1,0-1-1,0 0 1,0 0-1,-1 0 1,1 0-1,-1-1 1,0 1-1,6-7 0,8-14-440,0-1 0,-2-1 0,-1 0 0,-1-1-1,16-44 1,-6 7-212</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20.262"/>
    </inkml:context>
    <inkml:brush xml:id="br0">
      <inkml:brushProperty name="width" value="0.05" units="cm"/>
      <inkml:brushProperty name="height" value="0.05" units="cm"/>
    </inkml:brush>
  </inkml:definitions>
  <inkml:trace contextRef="#ctx0" brushRef="#br0">120 0 14667,'-9'30'850,"0"0"-1,2 0 1,1 1-1,-3 38 1,4 124 372,3-76-1007,1-74-147,1 2 143,-3 0 0,-11 65 0,14-109-163,0 0 1,0 0 0,-1 0 0,1 0 0,0 0 0,0 0 0,-1 0 0,1 0 0,-1 0 0,1 0 0,-1 0 0,1 0 0,-1 0 0,1 0 0,-1 0 0,-1 1 0,2-2-17,-1-1 1,1 1 0,-1 0 0,1 0 0,0-1 0,-1 1 0,1 0-1,-1-1 1,1 1 0,0 0 0,0-1 0,-1 1 0,1 0-1,0-1 1,0 1 0,-1-1 0,1 1 0,0-1 0,0 1-1,0 0 1,0-1 0,-1 1 0,1-1 0,0 0 0,-8-40 998,8 39-1007,-8-49 769,-2-10 128,-3-124 0,13 183-914,0 0-1,-1 0 1,2 0-1,-1 0 1,0 0-1,0 1 1,1-1-1,-1 0 1,1 0 0,-1 0-1,1 0 1,0 1-1,0-1 1,0 0-1,0 1 1,0-1-1,0 1 1,0-1-1,0 1 1,1-1-1,2-1 1,-2 2-21,1 0 1,0 0 0,0 0-1,-1 0 1,1 1-1,0 0 1,0-1 0,0 1-1,0 0 1,0 0-1,-1 1 1,1-1 0,5 2-1,8 1-417,0-1-1,-1-1 1,1 0-1,0-1 0,24-3 1,-31 1 172,0 1-1,0-2 1,0 1 0,0-1 0,-1-1-1,1 0 1,-1 0 0,0 0 0,0-1-1,12-10 1,10-13-592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8:04.213"/>
    </inkml:context>
    <inkml:brush xml:id="br0">
      <inkml:brushProperty name="width" value="0.025" units="cm"/>
      <inkml:brushProperty name="height" value="0.025" units="cm"/>
    </inkml:brush>
  </inkml:definitions>
  <inkml:trace contextRef="#ctx0" brushRef="#br0">11 146 9065,'0'0'1537,"-11"-2"-1724,70-4 315,-42 3-101,107-7-15,145 7 0,94-6 1,-190-8-52,2 8 0,286 20 0,-307-4 21,0-7 0,191-24-1,-108 5 26,397 19-5,1 0-31,-159-15 31,-59 3-201,277 24-538,-35-15-618,-510-2 1397,683 25 1575,-700-14-1499,0-7-1,247-31 1,-230 15-82,0 7 0,1 6 0,170 17 0,231-1-626,-371-14 203,-163 3-410,1-2 0,-1 0 1,35-8-1,-19-3-3816</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20.744"/>
    </inkml:context>
    <inkml:brush xml:id="br0">
      <inkml:brushProperty name="width" value="0.05" units="cm"/>
      <inkml:brushProperty name="height" value="0.05" units="cm"/>
    </inkml:brush>
  </inkml:definitions>
  <inkml:trace contextRef="#ctx0" brushRef="#br0">135 0 18628,'-40'71'2269,"18"-34"-891,-27 63-1,44-88-1215,1 0 0,0 1 0,1-1 0,1 1 0,-1 0 0,2-1 0,0 1 0,1 0 0,2 22 0,-2-33-151,0 0 0,0 0 0,0-1 0,1 1 0,-1 0 1,1 0-1,-1-1 0,1 1 0,0 0 0,0-1 0,-1 1 0,1-1 0,0 1 0,0-1 0,1 0 0,-1 1 0,0-1 0,3 2 0,-3-2-6,1-1-1,-1 1 0,1-1 1,-1 1-1,1-1 0,-1 0 1,1 1-1,-1-1 0,1 0 1,0 0-1,-1 0 0,1 0 0,-1 0 1,1-1-1,0 1 0,2-1 1,4-2 2,0-1 0,0 0 1,0 0-1,0 0 1,13-12-1,-3 2 13,39-27 25,-51 37-54,0 1 0,0 0 0,0 0 0,1 0 0,0 0-1,-1 1 1,10-2 0,-14 4 3,-1 0-1,1 0 1,-1 0-1,1-1 0,-1 1 1,1 1-1,-1-1 1,1 0-1,0 0 1,-1 1-1,1-1 1,-1 0-1,1 1 1,-1 0-1,0-1 1,1 1-1,-1 0 1,0 0-1,1-1 1,-1 1-1,0 0 0,0 1 1,0-1-1,1 0 1,-1 0-1,-1 0 1,1 1-1,0-1 1,0 0-1,0 1 1,-1-1-1,1 0 1,-1 1-1,1-1 1,-1 1-1,1-1 0,-1 1 1,0 0-1,0-1 1,0 1-1,0 2 1,0 4 1,0-1 0,0 1 1,-1-1-1,0 1 0,-1 0 1,0-1-1,-3 9 0,1-5 94,-1 0 1,0-1-1,0 0 0,-1 0 0,-1 0 0,0 0 1,-13 13-1,18-21-106,0 1 1,0-1-1,-1 0 1,1 0-1,-1 0 1,1-1-1,-1 1 1,0-1-1,0 1 1,0-1-1,0 0 1,0 0-1,0 0 1,0 0-1,0-1 1,0 1-1,0-1 1,0 0-1,-1 0 1,1 0-1,0 0 1,0-1-1,0 1 1,0-1-1,0 0 1,0 0-1,0 0 1,0 0-1,0 0 1,0-1-1,0 1 1,-3-4-1,0 1-193,0-1 0,1 0-1,0-1 1,0 1-1,1-1 1,-1 0 0,1 0-1,-6-12 1,-4-10-373</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21.480"/>
    </inkml:context>
    <inkml:brush xml:id="br0">
      <inkml:brushProperty name="width" value="0.05" units="cm"/>
      <inkml:brushProperty name="height" value="0.05" units="cm"/>
    </inkml:brush>
  </inkml:definitions>
  <inkml:trace contextRef="#ctx0" brushRef="#br0">144 58 16476,'0'-1'225,"0"-1"1,1 0 0,-1 0 0,0 0 0,0 1 0,0-1 0,0 0 0,0 0 0,0 0 0,-1 1 0,1-1 0,-1 0 0,1 0-1,-1 1 1,0-1 0,1 0 0,-3-2 0,2 3-122,0 0 0,0 0-1,0 1 1,0-1 0,0 0 0,0 1 0,0-1-1,0 1 1,0-1 0,0 1 0,0 0-1,0-1 1,-1 1 0,1 0 0,0 0 0,0 0-1,0 0 1,-1 0 0,1 0 0,0 0-1,0 0 1,0 0 0,-1 1 0,1-1 0,0 0-1,0 1 1,0-1 0,-2 1 0,-3 3 53,0-1 0,0 0 0,1 1 0,-1 0 0,1 1 1,0-1-1,0 1 0,0 0 0,1 0 0,-1 1 0,-6 11 1,6-9-149,0 1 0,1 0 1,0 0-1,0 0 0,1 1 0,0-1 1,-3 18-1,6-23-29,-1 0-1,1 0 1,0 0-1,0 0 1,1 0-1,-1 0 1,1 0-1,0 0 1,0 0-1,0 0 1,0 0-1,3 3 1,-3-6 9,-1 1-1,1-1 1,0 0 0,0 0 0,1 0-1,-1 0 1,0 0 0,0 0 0,0 0-1,1 0 1,-1 0 0,0-1 0,1 1-1,-1 0 1,1-1 0,-1 1 0,1-1-1,-1 0 1,1 1 0,-1-1 0,1 0-1,-1 0 1,1 0 0,0 0 0,-1 0-1,1 0 1,-1-1 0,1 1-1,-1 0 1,1-1 0,-1 1 0,1-1-1,-1 0 1,2 0 0,5-3-21,-1-1 0,1 1 0,-1-1 1,0 0-1,0-1 0,-1 0 0,0 0 0,0 0 0,9-13 0,2-5-6,20-38-1,-31 50-3,3-5-213,-7 19 109,-5 11 33,-6 25-71,-11 53-91,18-79 274,0 1-1,2-1 1,-1 0-1,2 1 0,2 17 1,-3-28 12,1 1 1,-1 0 0,1 0 0,0-1-1,0 1 1,0 0 0,0-1-1,0 1 1,1-1 0,-1 1-1,1-1 1,-1 0 0,1 1 0,0-1-1,2 2 1,-2-3 7,0 0-1,-1 0 1,1 0-1,0 0 1,0-1 0,0 1-1,0 0 1,0-1 0,-1 1-1,1-1 1,0 0-1,0 0 1,0 0 0,1 0-1,-1 0 1,3 0 0,1-2 31,1 0 1,-1 0 0,0 0-1,0-1 1,0 0 0,0 0-1,0-1 1,0 1 0,-1-1 0,0-1-1,7-6 1,7-10 12,0 0 0,-1-2 1,-1 0-1,-2-2 0,0 1 1,-1-2-1,-2 0 0,18-53 0,-27 66-260,-8 18-86,-7 22-29,9-15 258,-1 0 1,2 0-1,0 1 0,0-1 0,1 1 0,1 19 0,0-28 55,1-1 0,-1 1-1,1-1 1,0 1 0,0-1-1,0 1 1,0-1-1,1 0 1,0 1 0,-1-1-1,1 0 1,2 3-1,-2-4 9,0-1 0,0 1-1,0 0 1,0-1-1,0 0 1,0 1-1,0-1 1,1 0 0,-1 0-1,0 0 1,1 0-1,-1-1 1,0 1-1,1-1 1,-1 1 0,1-1-1,-1 0 1,1 0-1,3 0 1,3-1 26,0-1 0,-1 0 0,1 0 0,0-1 0,-1 0 1,0 0-1,1-1 0,-1 0 0,-1-1 0,14-8 0,3-6 149,40-38 1,-54 47-146,0 1 1,-1-1 0,0-1 0,-1 0 0,0 0 0,0-1 0,8-19-1,-16 31-38,0 0-1,0 0 1,0 0 0,0 0-1,0 0 1,0 0-1,0 0 1,0 0-1,0 0 1,0 0-1,0 0 1,0 0-1,0 0 1,0 0 0,0 1-1,0-1 1,0 0-1,0 0 1,0 0-1,-1 0 1,1 0-1,0 0 1,0 0-1,0 0 1,0 0 0,0 0-1,0 0 1,0 0-1,0 0 1,0 0-1,0 0 1,0 0-1,0 0 1,0 0-1,0 0 1,-1 0 0,1-1-1,0 1 1,0 0-1,0 0 1,0 0-1,0 0 1,0 0-1,0 0 1,0 0-1,0 0 1,0 0 0,-9 10 8,-10 17-17,13-14 14,0 0 0,1 1 0,0 0 0,1 0 0,-3 22 0,6-28-154,0 0-1,0 0 1,1 0-1,0 0 1,1-1-1,-1 1 0,2 0 1,-1 0-1,1 0 1,0-1-1,6 14 0,-7-19 111,-1-1 0,1 1-1,0-1 1,0 1 0,0-1-1,0 1 1,0-1-1,0 0 1,0 0 0,0 0-1,1 1 1,-1-1 0,0 0-1,1 0 1,-1-1 0,3 2-1,6-4-382</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22.804"/>
    </inkml:context>
    <inkml:brush xml:id="br0">
      <inkml:brushProperty name="width" value="0.05" units="cm"/>
      <inkml:brushProperty name="height" value="0.05" units="cm"/>
    </inkml:brush>
  </inkml:definitions>
  <inkml:trace contextRef="#ctx0" brushRef="#br0">172 205 16532,'0'-1'100,"0"-4"373,0 1-1,0 0 1,0-1-1,-1 1 1,1-1-1,-4-7 1,4 12-409,0-1 0,-1 0 0,0 0 0,1 0 0,-1 0 0,1 1 0,-1-1 0,0 0 0,0 1 1,1-1-1,-1 0 0,0 1 0,0-1 0,0 1 0,0-1 0,0 1 0,1 0 0,-1-1 0,0 1 0,0 0 0,0-1 0,0 1 0,0 0 0,0 0 0,0 0 0,0 0 0,0 0 1,0 0-1,0 0 0,0 1 0,0-1 0,0 0 0,0 0 0,0 1 0,0-1 0,0 1 0,-1 0 0,-9 5 26,-1 0 1,1 1-1,1 1 0,-1 0 0,1 0 1,1 1-1,-1 1 0,-11 14 0,-5 14-55,26-37-33,0-1 0,-1 0 0,1 1 0,0-1 0,0 0 0,-1 1 0,1-1 0,0 0 0,0 1 1,0-1-1,0 1 0,0-1 0,-1 0 0,1 1 0,0-1 0,0 1 0,0-1 0,0 1 0,0-1 0,0 0 1,0 1-1,0-1 0,1 1 0,-1-1 0,0 1 0,0-1 0,0 0 0,1 1 0,0-1 3,1 0 0,-1 0 0,1-1 0,-1 1 0,1-1 0,-1 1 0,0-1 1,1 1-1,-1-1 0,0 0 0,1 0 0,-1 0 0,2-2 0,33-24 118,-2-3 1,-1 0-1,-2-3 1,-1 0 0,40-58-1,-63 80-48,8-11 41,-11 18 27,-4 8 114,-16 45-179,-13 66 1,24-90-82,2 1 1,0-1-1,2 0 1,3 44-1,-1-62 1,0 0-1,0 0 1,1 1-1,0-1 1,0 0-1,4 9 1,-5-15 4,0 1 1,-1-1-1,1 1 0,0-1 0,0 0 1,0 1-1,0-1 0,0 0 1,0 0-1,1 0 0,-1 0 1,0 0-1,0 0 0,1 0 1,-1 0-1,1-1 0,-1 1 1,1 0-1,-1-1 0,1 1 1,-1-1-1,1 0 0,-1 1 0,1-1 1,0 0-1,-1 0 0,1 0 1,0 0-1,-1 0 0,1-1 1,-1 1-1,1 0 0,-1-1 1,3 0-1,2-2 11,-1 1 1,1-2-1,-1 1 1,0 0-1,0-1 1,0 0-1,0 0 1,-1-1-1,0 1 1,1-1-1,4-8 1,6-9 88,15-31 0,-30 53-101,16-30 90,-2 0 1,0-1-1,-2-1 1,10-44-1,-21 60-66,-1 15-25,0 1 1,0 0-1,-1 0 0,1 0 1,0 0-1,0 0 1,0 0-1,0-1 1,0 1-1,0 0 0,-1 0 1,1 0-1,0 0 1,0 0-1,0 0 0,0 0 1,0 0-1,-1 0 1,1 0-1,0-1 0,0 1 1,0 0-1,0 0 1,-1 0-1,1 0 0,0 0 1,0 0-1,0 0 1,0 0-1,-1 1 1,1-1-1,0 0 0,0 0 1,0 0-1,0 0 1,-1 0-1,1 0 0,0 0 1,0 0-1,0 0 1,0 1-1,-3 1-1,1 0 0,-1 0 0,1 0 0,0 0 1,0 1-1,0-1 0,-2 4 0,-12 21 0,1 1-1,1 0 1,1 2 0,-13 46-1,25-73 5,-1 0 10,1 0 0,1-1 0,-1 1 1,0 0-1,1 0 0,-1 0 0,1 0 1,0 0-1,0 0 0,0 0 0,1 4 1,0-6-10,-1-1 1,0 0 0,1 0 0,-1 0 0,0 0 0,1 0 0,-1 0 0,0 0-1,0 0 1,1 0 0,-1 0 0,0 0 0,1 0 0,-1 0 0,0 0-1,1-1 1,-1 1 0,0 0 0,0 0 0,1 0 0,-1 0 0,0 0 0,0-1-1,1 1 1,-1 0 0,0 0 0,0 0 0,0-1 0,1 1 0,-1 0-1,0 0 1,0-1 0,0 1 0,0 0 0,1 0 0,-1-1 0,0 1 0,0 0-1,0-1 1,0 1 0,0-1 0,9-15 82,-8 15-65,2-2-204,-2 5 24,-1 16-95,0 21 11,0-37 233,1 0 0,-1-1 0,0 1-1,0 0 1,1 0 0,-1-1 0,0 1 0,1-1 0,0 1-1,-1 0 1,1-1 0,0 1 0,0-1 0,0 1-1,0-1 1,1 2 0,0-2 3,0 0 0,-1-1-1,1 1 1,0 0 0,0-1 0,0 1-1,0-1 1,-1 0 0,1 1 0,0-1-1,0 0 1,0 0 0,0 0 0,0-1-1,0 1 1,2-1 0,32-11-62,-32 10 61,66-27-53,-16 5 54,0 3 1,93-23 0,-136 44-17,-12 2 203,0-2-162,1 1-1,-1-1 0,0 0 0,0 0 1,1 0-1,-1 0 0,0 0 1,0 0-1,1 0 0,-1 0 1,0-1-1,0 1 0,1 0 0,-1 0 1,0-1-1,1 1 0,-1 0 1,0-1-1,1 1 0,-1-1 0,0 1 1,1-1-1,-1 1 0,1-1 1,-1 1-1,0-2 0,-2-3 53,0 0 1,0 0-1,1 0 0,0 0 0,0 0 1,0-1-1,0 1 0,0-9 0,-4-44 314,5 57-382,1 0 0,0 0 0,0 0 1,0 1-1,0-1 0,0 0 0,0 0 0,0 1 1,0-1-1,0 0 0,0 0 0,0 1 0,1-1 1,-1 0-1,0 0 0,1 1 0,-1-1 0,0 0 1,1 1-1,-1-1 0,1 0 0,-1 1 0,1-1 1,-1 1-1,1-1 0,-1 1 0,1-1 0,0 1 1,-1-1-1,1 1 0,0 0 0,-1-1 0,1 1 1,0 0-1,-1-1 0,1 1 0,1 0 0,2 0-81,0 0 1,-1 0-1,1 1 0,0-1 0,0 1 0,5 2 0,6 1-428,-1-2 166,1-1 0,-1 0 0,1-1 0,28-4 0,-2-3-195</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23.409"/>
    </inkml:context>
    <inkml:brush xml:id="br0">
      <inkml:brushProperty name="width" value="0.05" units="cm"/>
      <inkml:brushProperty name="height" value="0.05" units="cm"/>
    </inkml:brush>
  </inkml:definitions>
  <inkml:trace contextRef="#ctx0" brushRef="#br0">17 9 17332,'-4'42'4514,"1"3"-3739,0-18-503,-4 59 247,7-77-438,0 1 0,1 0 0,0 0 0,0 0 0,1-1 0,4 13-1,-5-20-46,0 0-1,-1 0 0,1 0 0,0 0 0,0 0 0,0 0 1,0-1-1,1 1 0,-1 0 0,0-1 0,1 1 0,-1-1 1,1 1-1,-1-1 0,1 0 0,0 1 0,0-1 0,0 0 0,-1 0 1,5 1-1,-4-2 4,1 1 0,0-1 0,-1 0 0,1 0 0,0 0 0,-1-1 0,1 1 0,0 0 0,-1-1 0,1 0 1,0 0-1,-1 0 0,1 0 0,2-1 0,6-5 85,0-1-1,0 1 1,0-2 0,-1 0 0,11-11 0,6-10 26,-2-1 0,-2-1 0,0-1 0,-3-1 0,29-61 0,-74 150-405,-17 63 1,35-95-15,1 1 0,1-1 1,1 1-1,1 0 0,1 46 0,2-66 115,0 0 0,1 0 0,-1 0 0,1 0 0,0 0 0,3 6 0,-4-9 93,1 0-1,-1 0 1,1 0-1,-1-1 1,1 1-1,-1 0 1,1 0-1,0-1 0,-1 1 1,1 0-1,0-1 1,0 1-1,-1-1 1,1 1-1,0-1 0,0 1 1,0-1-1,0 0 1,-1 1-1,1-1 1,0 0-1,0 0 0,0 1 1,0-1-1,0 0 1,0 0-1,0 0 1,0 0-1,0 0 1,0-1-1,0 1 0,0 0 1,-1 0-1,1 0 1,0-1-1,1 0 1,3-1-197,0-1 0,0 0 1,-1 0-1,1 0 1,-1 0-1,0-1 0,0 1 1,0-1-1,0 0 1,-1-1-1,5-5 1,5-10-373,13-28 0,-20 37 419,22-45-453</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24.304"/>
    </inkml:context>
    <inkml:brush xml:id="br0">
      <inkml:brushProperty name="width" value="0.05" units="cm"/>
      <inkml:brushProperty name="height" value="0.05" units="cm"/>
    </inkml:brush>
  </inkml:definitions>
  <inkml:trace contextRef="#ctx0" brushRef="#br0">79 1 12187,'-23'72'3015,"-20"75"1827,39-127-4451,0 0 0,2 0 0,0 0 0,1 1 0,3 28 0,-2-47-390,0 0-1,0-1 1,1 1-1,-1 0 0,0 0 1,1 0-1,-1 0 1,1-1-1,0 1 1,-1 0-1,1-1 1,0 1-1,0 0 1,0-1-1,0 1 1,1-1-1,-1 0 1,0 1-1,1-1 0,1 2 1,-1-3-2,0 1 0,-1-1 0,1 1 0,0-1 0,-1 0 0,1 0 0,0 0 0,0 0 0,-1 0 0,1 0 0,0-1 0,0 1 0,-1 0 0,1-1 0,0 1 0,-1-1 0,1 0 0,-1 0 0,1 1 0,-1-1 0,1 0 0,0-1 0,47-36 127,-38 29 15,0 0 0,1 0 0,0 1 0,21-10 0,-32 17-127,0 1 0,0-1 0,1 1 0,-1-1 0,0 1 0,1-1 0,-1 1 0,0 0 1,1 0-1,-1 0 0,0 0 0,1 0 0,-1 0 0,0 0 0,1 0 0,-1 0 0,0 1 1,1-1-1,-1 0 0,0 1 0,1-1 0,-1 1 0,0 0 0,0-1 0,0 1 0,0 0 1,1 0-1,-1 0 0,0 0 0,-1 0 0,1 0 0,0 0 0,0 0 0,0 0 0,0 0 0,-1 0 1,1 0-1,-1 1 0,1-1 0,-1 0 0,1 1 0,-1-1 0,1 2 0,1 8 20,0 0-1,0 0 1,-1 1-1,0 14 1,-1-11-40,1 64 292,9-112 886,8-173-366,-14 196-1032,1 11 61,11 18-35,-4-5 104,-8-10 83,1-1 1,-1 0-1,1 0 1,-1 0-1,1-1 0,0 0 1,0 0-1,1 0 1,-1-1-1,0 1 1,0-1-1,9 0 1,-6 0 4,1-1 1,0-1 0,0 1 0,0-2 0,0 1-1,-1-1 1,12-4 0,-10 3 17,0-1 0,0-1 0,0 1 1,-1-2-1,1 1 0,-1-1 0,-1-1 0,1 1 0,-1-2 0,0 1 1,-1-1-1,0 0 0,7-9 0,-14 15-10,1 1 1,0 0-1,0 0 0,0-1 0,-1 1 0,1 0 1,0-1-1,-1 1 0,1-1 0,-1 1 0,0-1 1,1 1-1,-1-1 0,0 1 0,0-1 0,0 1 1,0-4-1,-1 5-3,1-1 0,-1 1 0,1-1 0,-1 1 0,1-1 1,-1 1-1,1-1 0,-1 1 0,1-1 0,-1 1 0,1 0 0,-1-1 0,0 1 0,1 0 1,-1-1-1,0 1 0,1 0 0,-1 0 0,0 0 0,1 0 0,-1 0 0,0-1 0,1 1 0,-1 0 1,-1 1-1,-3-1-15,1 1 1,-1 0 0,1 0-1,0 0 1,-1 0-1,1 1 1,0-1 0,0 1-1,0 1 1,-5 2-1,-2 3-25,1 1 0,0 1-1,1-1 1,0 2-1,-13 18 1,17-21 36,0 0 0,0 0 0,1 0 0,0 1 0,1-1 0,0 1 0,0 0 0,1 0 0,-1 11 0,2-18 8,1-1 1,0 1 0,0 0-1,0-1 1,0 1-1,0 0 1,0-1 0,0 1-1,1 0 1,-1-1 0,0 1-1,1-1 1,0 1-1,-1-1 1,1 1 0,0-1-1,0 1 1,-1-1 0,1 1-1,0-1 1,1 0 0,-1 0-1,1 2 1,0-2 2,0 0 0,0 0 0,1-1 1,-1 1-1,0 0 0,0-1 0,0 1 1,1-1-1,-1 0 0,0 0 0,1 0 0,-1 0 1,0 0-1,4-1 0,7-2 15,0 0-1,0-1 0,0-1 1,15-7-1,57-32 52,-51 25-52,51-21 0,-85 40-19,5-2-1,-1 1 0,1-1 0,0 1 0,0 0-1,6-1 1,-10 2 2,0 0 0,0 0 0,-1 0 0,1 0 0,0 0 0,0 0 0,0 1 0,-1-1 0,1 0 0,0 0 0,0 0 0,-1 1 0,1-1 0,0 1 0,0-1 0,-1 0 0,1 1 0,0-1 0,-1 1 0,1 0 0,-1-1 0,1 1 0,-1-1-1,1 1 1,-1 0 0,1-1 0,-1 1 0,0 0 0,1 0 0,-1-1 0,0 1 0,1 0 0,-1 0 0,0-1 0,0 1 0,0 0 0,0 0 0,0 0 0,0 1 0,-3 33 6,2-30 14,0 1 0,1 0 0,-1-1 0,1 1 0,0 0 0,1-1 1,-1 1-1,4 10 0,-4-15-12,1 0 1,-1 0 0,1 0 0,-1 0-1,1 0 1,0-1 0,0 1 0,-1 0-1,1 0 1,0-1 0,0 1-1,0 0 1,0-1 0,0 1 0,0-1-1,0 1 1,0-1 0,0 0 0,0 1-1,0-1 1,0 0 0,0 0-1,0 0 1,0 1 0,0-1 0,1 0-1,-1-1 1,0 1 0,0 0 0,0 0-1,0 0 1,0-1 0,0 1-1,1-1 1,6-1 32,-1-1-1,0 0 0,10-7 1,-13 8-32,18-13-40,12-8-183,-32 22 137,1 0 0,-1 0-1,0 0 1,0 0 0,0 0 0,1 0 0,-1 1 0,0-1-1,1 1 1,-1 0 0,0-1 0,4 1 0,-5 1-3,-1-1 0,1 0 1,-1 1-1,1-1 1,-1 1-1,1-1 1,-1 0-1,1 1 0,-1-1 1,0 1-1,1-1 1,-1 1-1,0-1 1,1 1-1,-1 0 1,0-1-1,0 1 0,1-1 1,-1 1-1,0 0 1,0-1-1,0 1 1,0-1-1,0 1 0,0 0 1,0-1-1,0 1 1,0-1-1,0 1 1,0 0-1,-1-1 0,1 1 1,0-1-1,0 1 1,-1 0-1,-8 26-2011,8-24 2008,-2 11-693,1-1-192</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24.897"/>
    </inkml:context>
    <inkml:brush xml:id="br0">
      <inkml:brushProperty name="width" value="0.05" units="cm"/>
      <inkml:brushProperty name="height" value="0.05" units="cm"/>
    </inkml:brush>
  </inkml:definitions>
  <inkml:trace contextRef="#ctx0" brushRef="#br0">58 1 21157,'-9'14'3333,"-3"14"-2471,-16 66-371,25-84-482,1 2-1,0-1 1,1 0-1,1 0 1,-1 0-1,3 19 1,-1-27-35,0 0 1,0 0-1,0 0 1,0 1-1,1-1 0,-1 0 1,1-1-1,0 1 1,0 0-1,0 0 1,0-1-1,0 1 0,0-1 1,1 0-1,-1 0 1,1 0-1,0 0 0,-1 0 1,1 0-1,0-1 1,0 1-1,0-1 1,1 0-1,-1 0 0,0 0 1,0 0-1,0-1 1,7 1-1,8 1-242,1-1 0,0-1 0,35-5 0,-34 3 92,-1 0-8,-12 1 153,1 0-1,0 0 0,-1 1 1,1 0-1,0 0 0,13 3 1,-23-1 83,-1-1 1,0 1-1,1-1 1,-1 0-1,0 1 0,0-1 1,0 0-1,-4 0 1,-13 3 187,0 0 0,-1-1 0,-20-1 0,34-2-270,0 0 0,1 0 1,-1 0-1,0-1 0,1-1 1,-1 1-1,1-1 0,-1 0 0,1 0 1,0-1-1,0 0 0,0 0 1,-7-5-1,12 7-58,0 0 1,0 0 0,0 0-1,0 0 1,0-1-1,0 1 1,0 0 0,0-1-1,1 1 1,-1-1-1,0 1 1,1-1 0,0 1-1,-1-1 1,1 1-1,0-1 1,-1 1 0,1-1-1,0 0 1,0 1-1,0-1 1,1-2 0,0 1-12,-1 0 1,1 0-1,0 0 0,0 0 1,1 0-1,-1 0 1,0 0-1,1 1 1,0-1-1,2-3 1,17-13-648</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25.375"/>
    </inkml:context>
    <inkml:brush xml:id="br0">
      <inkml:brushProperty name="width" value="0.05" units="cm"/>
      <inkml:brushProperty name="height" value="0.05" units="cm"/>
    </inkml:brush>
  </inkml:definitions>
  <inkml:trace contextRef="#ctx0" brushRef="#br0">61 8 14083,'-1'10'742,"-1"0"0,1 0-1,-2 0 1,1-1 0,-1 1 0,-8 16 0,-6 22 1719,13-35-2090,0-2-91,1 0 0,0 0 0,1 1 0,0-1 0,1 1 0,0 0 0,1-1 0,0 1 0,2 13 0,-2-24-264,0-1 0,0 1 0,0-1 0,1 1 1,-1-1-1,0 1 0,0-1 0,0 1 0,0-1 0,0 0 0,0 1 0,1-1 1,-1 1-1,0-1 0,0 1 0,1-1 0,-1 0 0,0 1 0,1-1 1,-1 1-1,0-1 0,1 0 0,-1 0 0,1 1 0,-1-1 0,0 0 0,1 0 1,-1 1-1,1-1 0,-1 0 0,1 0 0,0 0 4,0-1 0,0 1 0,0 0 0,-1-1-1,1 0 1,0 1 0,-1-1 0,1 1 0,0-1 0,-1 0 0,1 1 0,-1-1 0,1 0-1,-1 0 1,1 0 0,15-36 268,-8 1-944,-2 1 0,-1-2 0,-2 1 0,-2-63 0,-1 95 459,1 6-81,0 1 1,0-1-1,0 0 0,1 0 1,-1 0-1,1 0 1,-1 0-1,1 0 0,0-1 1,0 1-1,0 0 0,0-1 1,0 1-1,3 1 1,3 2-32,0 0 0,1 0 0,11 5 0,7-3-224</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25.944"/>
    </inkml:context>
    <inkml:brush xml:id="br0">
      <inkml:brushProperty name="width" value="0.05" units="cm"/>
      <inkml:brushProperty name="height" value="0.05" units="cm"/>
    </inkml:brush>
  </inkml:definitions>
  <inkml:trace contextRef="#ctx0" brushRef="#br0">153 0 14603,'-20'12'1101,"2"0"-1,0 1 1,-18 18-1,30-26-777,0 1-1,0 0 1,1 0-1,0 0 1,0 1-1,1 0 1,0 0 0,0 0-1,0 0 1,1 0-1,-4 15 1,7-21-282,-1 1 1,1-1 0,0 0 0,0 0-1,-1 1 1,1-1 0,0 0 0,0 1-1,0-1 1,0 0 0,1 0 0,-1 1-1,0-1 1,1 0 0,-1 0 0,0 0 0,1 1-1,-1-1 1,1 0 0,0 0 0,-1 0-1,2 2 1,-1-3-20,1 1 0,-1 0 0,0-1 0,0 1-1,1-1 1,-1 1 0,0-1 0,0 0 0,1 1 0,-1-1 0,0 0 0,1 0-1,-1 0 1,1 0 0,-1 0 0,0 0 0,2-1 0,4 0 13,-1-1 1,0 0-1,0 0 0,0 0 1,0-1-1,-1 0 1,11-6-1,11-13-69,-1-1-1,-1-1 0,-1-2 1,36-48-1,-72 93 66,0 0 0,-14 32 0,23-43-1,-1 0 1,1-1 0,1 1-1,-1 0 1,2 1 0,-1-1 0,1 0-1,0 0 1,1 1 0,-1-1 0,2 0-1,1 11 1,-2-18-70,0 0 0,0 0 0,1 0 0,-1 0 1,0 0-1,1-1 0,-1 1 0,1 0 0,-1 0 0,1 0 0,-1-1 0,1 1 0,0 0 0,-1-1 1,1 1-1,0-1 0,0 1 0,-1 0 0,1-1 0,0 0 0,0 1 0,0-1 0,0 1 0,-1-1 1,1 0-1,0 0 0,0 0 0,0 1 0,0-1 0,0 0 0,0 0 0,0 0 0,0 0 1,0-1-1,1 1 0,1-1-17,0 1-1,0-1 1,0 0 0,0 0 0,-1-1 0,1 1 0,0 0 0,-1-1-1,5-3 1,37-41-428,-37 39 383,23-28-403</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26.495"/>
    </inkml:context>
    <inkml:brush xml:id="br0">
      <inkml:brushProperty name="width" value="0.05" units="cm"/>
      <inkml:brushProperty name="height" value="0.05" units="cm"/>
    </inkml:brush>
  </inkml:definitions>
  <inkml:trace contextRef="#ctx0" brushRef="#br0">95 235 17180,'-19'24'1784,"2"-3"-152,-16 28 1,30-43-1355,-1 0 0,1 1-1,0-1 1,1 1 0,-1 0 0,1 0-1,1 0 1,-1 0 0,0 10 0,2-16-240,0 1 0,0 0 0,0-1-1,0 1 1,0 0 0,0 0 0,1-1 0,-1 1 0,0 0 0,1-1 0,-1 1 0,1-1 0,0 1 0,-1 0 0,1-1 0,0 0 0,0 1 0,0-1 0,0 1 0,0-1 0,1 0 0,-1 0 0,2 2 0,0-2-20,-1 0 0,1 0 0,-1 0 1,1-1-1,-1 1 0,1-1 0,0 1 1,-1-1-1,1 0 0,-1 0 0,1 0 1,0-1-1,4 0 0,4-2-45,1 0 0,-1-1 0,0 0 0,0-1 0,16-9 0,130-91-955,-155 104 953,0 0-1,0-1 0,0 1 0,0 0 0,0 0 0,0 0 0,0 0 1,4-1-1,-1 6-21,-7 9 158,-6 9 224,5-15-185,0 0-1,1-1 1,0 1 0,0 0 0,0 0 0,1 0 0,0 13 0,1-19-135,0-1 0,0 1 0,0 0-1,0 0 1,0 0 0,0-1 0,1 1 0,-1 0 0,0-1 0,1 1-1,-1 0 1,0-1 0,1 1 0,-1 0 0,1-1 0,-1 1-1,1-1 1,-1 1 0,1-1 0,0 1 0,-1-1 0,1 1 0,0-1-1,-1 1 1,1-1 0,0 0 0,-1 1 0,1-1 0,0 0 0,0 0-1,-1 0 1,1 0 0,0 1 0,0-1 0,-1 0 0,1 0 0,0 0-1,0-1 1,0 1 0,-1 0 0,1 0 0,0 0 0,0 0 0,-1-1-1,1 1 1,1-1 0,4-1-211,0 0 1,-1-1-1,1 0 0,8-5 1,-3 0-203,0 0 0,-1-1 1,0 0-1,15-18 0,-6 4-203</inkml:trace>
  <inkml:trace contextRef="#ctx0" brushRef="#br0" timeOffset="1">578 259 10786,'6'6'2947,"-14"-5"486,-14 0-1235,14 3-1895,-1 0-1,1 0 1,0 1 0,1 0-1,-1 0 1,1 1 0,0 0-1,0 0 1,1 1 0,0 0-1,0 0 1,1 0 0,0 1-1,0 0 1,0 0 0,1 0-1,-4 11 1,8-18-279,0 0-1,-1 0 1,1 0-1,-1 0 1,1 0-1,0 0 1,0 1-1,0-1 1,0 0-1,0 0 1,0 0 0,0 0-1,0 1 1,0-1-1,0 0 1,1 0-1,-1 0 1,1 0-1,-1 0 1,0 0 0,1 1-1,0-1 1,-1 0-1,1-1 1,0 1-1,-1 0 1,1 0-1,0 0 1,0 0-1,0 0 1,0-1 0,0 1-1,0 0 1,0-1-1,0 1 1,0-1-1,0 1 1,0-1-1,0 0 1,0 1 0,0-1-1,1 0 1,-1 0-1,0 0 1,0 1-1,0-1 1,2-1-1,4 1 20,1 0-1,0-1 0,-1 0 0,1 0 0,-1-1 0,9-2 1,5-4-2,-1 0-1,0-1 1,0-1 0,-1-1 0,-1-1 0,0 0 0,-1-2 0,0 0 0,24-25 0,-31 27-77,1 0 0,-2-1 0,0 0-1,0 0 1,-2-1 0,1 0 0,-2 0 0,0-1 0,0 0 0,-2 0 0,0 0 0,0-1 0,1-30 0,-4 43 21,-1 1 1,0-1-1,0 0 1,0 0 0,-1 1-1,1-1 1,-1 0 0,1 1-1,-1-1 1,0 1 0,0-1-1,0 1 1,0-1-1,0 1 1,-1-1 0,1 1-1,-4-4 1,4 6 11,0-1-1,0 0 1,0 1 0,0-1 0,0 1 0,0-1-1,0 1 1,0-1 0,0 1 0,0 0-1,0 0 1,0-1 0,0 1 0,0 0-1,0 0 1,0 0 0,-2 0 0,0 1 9,1-1 0,0 1 0,0 0 0,-1 0 0,1 0 0,0 0 0,0 0 0,0 0 0,0 0 0,-3 4 0,-6 4 57,1 0 1,0 2-1,0-1 0,-14 22 1,21-28-55,0 1 1,0 0 0,0 0 0,0 1 0,1-1 0,0 1 0,0-1 0,1 1 0,0 0 0,0-1 0,0 1 0,0 0-1,1 0 1,1 8 0,-1-11-49,1 0 0,0 0 0,0 0-1,0 0 1,0-1 0,1 1 0,-1 0 0,1-1-1,0 1 1,0-1 0,0 0 0,0 1-1,0-1 1,5 3 0,40 26-644,-20-15 257,-22-13 369,0 0 1,0 1-1,-1 0 1,1 0-1,-1 0 1,0 1-1,0 0 1,-1-1-1,4 7 1,-6-8 9,1 1-1,-1-1 1,1 1 0,-1-1 0,0 1 0,-1-1-1,1 1 1,-1 0 0,1-1 0,-1 1-1,0 0 1,0 0 0,-1-1 0,1 1 0,-2 5-1,2-9 44,0 0 0,0-1 0,0 1-1,0 0 1,0 0 0,0 0 0,0 0 0,0 0-1,1 0 1,-1 0 0,0 0 0,0 0-1,0 0 1,0 0 0,0 0 0,0 0 0,0 0-1,0 0 1,0 0 0,1 0 0,-1 0 0,0 0-1,0 0 1,0 0 0,0 0 0,0 0-1,0 0 1,0 0 0,0 0 0,0 0 0,1 0-1,-1 0 1,0 0 0,0 0 0,0 0-1,0 0 1,0 0 0,0 0 0,0 0 0,0 0-1,0 1 1,0-1 0,0 0 0,0 0-1,0 0 1,1 0 0,-1 0 0,0 0 0,0 0-1,0 0 1,0 0 0,0 0 0,0 1 0,0-1-1,0 0 1,0 0 0,0 0 0,0 0-1,0 0 1,0 0 0,0 0 4,10-6-172</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26.963"/>
    </inkml:context>
    <inkml:brush xml:id="br0">
      <inkml:brushProperty name="width" value="0.05" units="cm"/>
      <inkml:brushProperty name="height" value="0.05" units="cm"/>
    </inkml:brush>
  </inkml:definitions>
  <inkml:trace contextRef="#ctx0" brushRef="#br0">0 1 17716,'2'3'363,"0"0"-1,0 0 1,0 0 0,1 0 0,-1 0 0,1-1-1,0 1 1,-1-1 0,1 0 0,0 0 0,0 0-1,0 0 1,1 0 0,-1-1 0,0 1 0,1-1-1,-1 0 1,7 1 0,-6-1-227,1 0 0,-1-1 0,1 1 0,0-1 0,-1 0 0,1-1 0,0 1 0,-1-1 0,1 0 0,-1 0 0,1 0 1,-1-1-1,0 1 0,6-4 0,-9 5-133,-1 0 1,1-1 0,0 1 0,0-1 0,-1 1 0,1-1-1,0 1 1,0-1 0,-1 0 0,1 1 0,-1-1-1,1 0 1,-1 0 0,1 1 0,-1-1 0,1 0-1,-1-1 1,1 2-3,-1-1 0,0 1-1,0-1 1,-1 1 0,1-1-1,0 1 1,0-1 0,0 1 0,0-1-1,0 1 1,0 0 0,-1-1-1,1 1 1,0-1 0,0 1-1,-1-1 1,1 1 0,0 0-1,0-1 1,-1 1 0,1 0 0,-1-1-1,1 1 1,-2-1 0,0-1 0,0 1 0,0 0 0,0 1 0,0-1 0,0 0 0,0 0 0,0 1 0,0-1 0,0 1 0,0 0 0,-4 0 0,0 0 34,1 1 0,-1 1-1,1-1 1,-1 1-1,1 0 1,-1 0 0,1 0-1,0 1 1,0 0-1,0 0 1,0 0 0,0 1-1,1-1 1,0 1-1,0 0 1,0 0 0,-6 9-1,8-11-31,0 1-1,1-1 0,0 0 1,-1 1-1,1-1 0,0 0 1,0 1-1,0-1 1,1 1-1,-1 0 0,1-1 1,-1 1-1,1 0 0,0-1 1,0 1-1,0 0 0,0-1 1,0 1-1,1 0 1,-1-1-1,1 1 0,0-1 1,0 1-1,0-1 0,0 1 1,0-1-1,0 1 0,1-1 1,-1 0-1,1 0 1,0 0-1,0 0 0,-1 0 1,1 0-1,0 0 0,1-1 1,-1 1-1,0 0 0,5 1 1,-2 0-20,0-1 1,1 1 0,-1-1-1,1 0 1,0-1-1,-1 1 1,1-1 0,0-1-1,6 1 1,30-1-104</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8:09.492"/>
    </inkml:context>
    <inkml:brush xml:id="br0">
      <inkml:brushProperty name="width" value="0.025" units="cm"/>
      <inkml:brushProperty name="height" value="0.025" units="cm"/>
    </inkml:brush>
  </inkml:definitions>
  <inkml:trace contextRef="#ctx0" brushRef="#br0">114 16 9513,'-9'12'-3107,"-7"8"2997,-39 54 1104,50-68-958,1 2 0,0-1 0,0 0 0,1 1 0,0 0 0,0-1 0,0 1 0,1 0 0,-1 10 0,3-17-51,1 0 0,-1 1 0,0-1 0,0 0 0,1 1-1,-1-1 1,1 0 0,-1 0 0,1 0 0,-1 1 0,1-1 0,0 0 0,0 0 0,0 0 0,0 0 0,-1 0 0,1 0-1,0 0 1,1 0 0,-1 0 0,0-1 0,0 1 0,0 0 0,0-1 0,1 1 0,-1-1 0,0 1 0,0-1 0,1 0-1,-1 1 1,0-1 0,3 0 0,57 4 65,-38-4 19,39 9-40,-1 2 0,0 3 0,-1 3 0,64 27 0,-62-21-100,1-3 0,0-2 0,101 15 0,-95-29-80,0-2 0,82-9 0,137-28 78,71-6 439,174 36-43,-68 3-230,-315-6 30,164-29 0,-13-20 230,-75 12-105,326-22 0,350 75-152,-303 6-48,332-42-21,1 0-1,-379 39 56,4 0-88,0-34 32,-305 0 20,903-50 265,-158 122 768,152 23-901,-775-52-153,391 13-2502,-639-27-406</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32.978"/>
    </inkml:context>
    <inkml:brush xml:id="br0">
      <inkml:brushProperty name="width" value="0.05" units="cm"/>
      <inkml:brushProperty name="height" value="0.05" units="cm"/>
    </inkml:brush>
  </inkml:definitions>
  <inkml:trace contextRef="#ctx0" brushRef="#br0">36 1 17300,'2'2'2133,"-1"9"-1480,-3 16 320,-7 39 17,-4 28-617,-1 105-1,13-197-357,1 0 0,0 0 0,0 1 0,0-1 0,0 0 0,1 0 0,-1 1 0,1-1 0,-1 0 0,1 0 0,0 0 0,-1 0 0,1 0 0,0 0 0,1 0 0,0 2 0,-1-3-6,-1-1 1,1 0-1,-1 0 1,1 1 0,-1-1-1,1 0 1,0 0 0,-1 0-1,1 0 1,-1 1-1,1-1 1,0 0 0,-1 0-1,1 0 1,-1 0 0,1 0-1,-1 0 1,1-1-1,0 1 1,-1 0 0,1 0-1,0-1 1,19-12 173,9-17 58,-2-1-1,-1-2 1,30-49 0,-16 24-68,-33 51-133,-6 16-34,-7 20-25,5-25 19,-6 18-18,2 1-1,1-1 1,1 1 0,1 0-1,1 1 1,2 34 0,0-56 21,-1 1-1,0-1 1,1 0 0,-1 0 0,1 0-1,-1 1 1,1-1 0,0 0 0,0 0-1,0 0 1,0 0 0,0 0 0,1 0-1,-1-1 1,1 1 0,-1 0 0,1-1-1,-1 1 1,1-1 0,0 1 0,0-1-1,0 0 1,0 0 0,3 2 0,-2-2 12,0-1 0,0 0 0,-1 0 1,1 0-1,0 0 0,0 0 0,-1-1 1,1 1-1,0-1 0,-1 1 0,1-1 0,0 0 1,-1 0-1,1-1 0,-1 1 0,1 0 1,-1-1-1,0 1 0,4-4 0,3-3 51,-1 0 1,1-1-1,-2 0 0,1 0 0,-1-1 0,-1 0 1,9-16-1,-5 6 84,-2-1-1,13-43 1,-32 122-308,9-50 143,1 0-1,1 0 1,-1 1-1,2-1 1,-1 0-1,1 0 1,0 0-1,3 10 1,-4-17 19,0 0 0,1 0 0,-1 0 1,1 0-1,0 0 0,-1 0 0,1 0 1,0 0-1,-1 0 0,1 0 0,0 0 0,0-1 1,0 1-1,0 0 0,0 0 0,0-1 0,0 1 1,0-1-1,0 1 0,0-1 0,0 1 1,0-1-1,1 1 0,1-1 3,0 0 1,-1 0-1,1 0 0,-1 0 1,1-1-1,-1 1 0,0-1 1,1 1-1,-1-1 0,4-1 1,5-4 23,0 1 0,-1-2 0,15-10 0,-24 16-28,60-48 119,-38 28-142,53-34 1,-74 53 5,0 1 0,0 0 0,0 0 1,0 0-1,1 0 0,-1 0 0,0 0 0,0 1 1,0-1-1,1 1 0,-1 0 0,0-1 0,1 1 0,-1 0 1,0 0-1,3 1 0,-3 0-1,-1-1 1,1 1-1,-1 0 0,1 0 1,-1 0-1,0 0 0,0 0 1,1 0-1,-1 1 0,0-1 1,0 0-1,0 0 0,0 1 1,0-1-1,-1 1 0,1-1 1,0 1-1,-1-1 0,1 1 1,-1 0-1,1-1 0,-1 1 1,0 1-1,5 24-141,-2 0 0,-1 45 0,-1-75-1870,0-9 1807,-2-5-275</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33.448"/>
    </inkml:context>
    <inkml:brush xml:id="br0">
      <inkml:brushProperty name="width" value="0.05" units="cm"/>
      <inkml:brushProperty name="height" value="0.05" units="cm"/>
    </inkml:brush>
  </inkml:definitions>
  <inkml:trace contextRef="#ctx0" brushRef="#br0">2 6 19804,'-1'-5'4585,"5"5"-3937,2 1-1176,2 2-560,1 3 816,2-1-232,2 6-112</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33.836"/>
    </inkml:context>
    <inkml:brush xml:id="br0">
      <inkml:brushProperty name="width" value="0.05" units="cm"/>
      <inkml:brushProperty name="height" value="0.05" units="cm"/>
    </inkml:brush>
  </inkml:definitions>
  <inkml:trace contextRef="#ctx0" brushRef="#br0">90 3 19516,'14'-2'2037,"-9"7"-523,-5-3-1395,0 1 0,-1-1-1,1 0 1,-1 1 0,0-1 0,0 0-1,0 1 1,-2 3 0,-28 51 154,13-27-140,-13 35-1,27-56-99,0 1 0,1 0 0,1 0 0,-1 0 0,2 0 0,-1 0 0,1 1 0,1 11 0,0-20-29,0-1 1,0 1-1,0 0 0,0-1 1,0 1-1,0 0 1,1-1-1,-1 1 1,1 0-1,-1-1 1,1 1-1,0 0 1,0-1-1,-1 1 0,1-1 1,0 0-1,0 1 1,1-1-1,-1 0 1,0 1-1,0-1 1,1 0-1,-1 0 0,0 0 1,1 0-1,-1 0 1,1 0-1,-1-1 1,1 1-1,0-1 1,-1 1-1,1-1 1,0 1-1,-1-1 0,1 0 1,0 0-1,-1 1 1,1-1-1,0-1 1,0 1-1,-1 0 1,1 0-1,0-1 1,1 0-1,5-1 2,0 0-1,-1 0 1,1-1 0,-1-1 0,1 1-1,-1-1 1,0-1 0,8-5 0,14-15-110,0 0 1,-2-2 0,-1-2 0,-1 0-1,-1-1 1,27-47 0,-44 62-101,-7 15 201,0 0-1,0 0 1,0 0-1,0 0 1,0 0-1,-1 0 1,1 0-1,0 0 1,0 0-1,0 1 1,0-1-1,0 0 1,0 0-1,0 0 1,0 0-1,0 0 1,0 0-1,0 0 1,0 0-1,0 0 1,0 0-1,0 0 1,-1 0-1,1 0 1,0 0-1,0 0 0,0 0 1,0 0-1,0 0 1,0 0-1,0 0 1,0 0-1,0-1 1,0 1-1,0 0 1,0 0-1,0 0 1,0 0-1,0 0 1,0 0-1,0 0 1,-1 0-1,1 0 1,0 0-1,0 0 1,0 0-1,0 0 1,0 0-1,0 0 1,0 0-1,0 0 1,0 0-1,0-1 1,0 1-1,0 0 1,0 0-1,0 0 1,0 0-1,0 0 1,0 0-1,0 0 1,0 0-1,0 0 1,-17 19-201,9-7 220,0 0 0,1 1-1,1-1 1,0 1 0,0 1 0,1-1 0,1 1 0,0 0 0,-2 22-1,6-34-2,-1 0-1,1 0 0,0 0 1,0 0-1,0 0 0,1 0 1,-1 0-1,0 0 0,1 0 1,0 0-1,-1 0 0,1 0 1,0 0-1,0 0 0,0-1 1,0 1-1,0 0 0,3 2 0,-3-3 1,1 0 0,-1 0 0,1 0 0,-1 0 0,1 0 0,0-1-1,-1 1 1,1-1 0,0 1 0,0-1 0,-1 0 0,1 1-1,0-1 1,0 0 0,-1 0 0,1 0 0,0-1 0,0 1 0,0 0-1,-1-1 1,1 1 0,2-2 0,7-2 35,0-1-1,0 0 1,0 0 0,-1-2-1,0 1 1,10-9 0,56-52 201,-63 54-196,75-74 6,-93 95-141,1 0 1,-1 1 0,2-1-1,-1 1 1,-2 12-1,3-14-17,-3 16-813,0 0 1,-3 36 0,9-52 412,4-6-127</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34.664"/>
    </inkml:context>
    <inkml:brush xml:id="br0">
      <inkml:brushProperty name="width" value="0.05" units="cm"/>
      <inkml:brushProperty name="height" value="0.05" units="cm"/>
    </inkml:brush>
  </inkml:definitions>
  <inkml:trace contextRef="#ctx0" brushRef="#br0">72 0 19580,'-4'25'2367,"-28"131"388,9-58-2074,18-77-540,3-16-100,1 1 0,-1-1 0,1 1 0,0-1 0,1 1-1,-1 0 1,1 0 0,0 0 0,1-1 0,0 8 0,0-13-36,-1 1 0,0 0 0,0-1 0,1 1 0,-1-1 0,0 1 1,1-1-1,-1 1 0,0-1 0,1 1 0,-1-1 0,1 1 0,-1-1 1,1 0-1,-1 1 0,1-1 0,-1 0 0,1 1 0,-1-1 0,1 0 1,0 0-1,-1 1 0,1-1 0,-1 0 0,1 0 0,0 0 0,19-5 40,13-18-32,-16 9 7,-3 1-7,1 1 0,0 1 1,17-10-1,-31 20-12,0 1-1,0-1 1,0 0-1,0 1 1,0-1-1,0 1 1,0-1 0,0 1-1,0 0 1,0-1-1,0 1 1,1 0 0,-1 0-1,0 0 1,0 0-1,0 0 1,0 0-1,0 0 1,1 0 0,-1 0-1,0 1 1,0-1-1,0 0 1,0 1 0,0-1-1,0 1 1,0-1-1,0 1 1,0 0 0,0-1-1,0 1 1,0 0-1,-1-1 1,1 1-1,0 0 1,0 0 0,-1 0-1,1 0 1,0 0-1,-1 0 1,1 0 0,-1 0-1,1 0 1,-1 0-1,0 0 1,1 0-1,-1 3 1,2 5-3,-1 1 0,0 0 0,0 0 0,-2 14 0,1-13-1,8-29 291,-1-24 89,1-45 0,-3 38-331,-5 48-51,0 1 0,0 0 0,0 0 0,0-1 0,0 1 0,0 0 0,0 0 0,0-1 0,0 1 0,0 0 0,0 0 0,0 0 0,1-1 0,-1 1-1,0 0 1,0 0 0,0 0 0,0-1 0,0 1 0,1 0 0,-1 0 0,0 0 0,0 0 0,0 0 0,1-1 0,-1 1 0,0 0 0,0 0 0,0 0 0,1 0 0,-1 0 0,0 0 0,0 0 0,1 0 0,-1 0 0,0 0 0,0 0 0,1 0 0,-1 0 0,0 0 0,0 0 0,1 0 0,-1 0 0,0 0 0,0 0 0,0 0 0,1 0 0,-1 1 0,14 6-121,-10-4 79,8 2 6,0 0 1,1-1-1,-1 0 0,1-1 0,0-1 0,0 0 1,0 0-1,0-2 0,0 1 0,17-3 1,-14 0 37,0 0 0,0-1 1,0-1-1,0 0 1,0-1-1,-1-1 0,25-13 1,-34 15 5,-1 0-1,0 0 1,0 0 0,0 0 0,4-6 0,-8 8-2,0 1 0,0 0 0,0-1 0,0 1 0,0 0 0,-1-1 0,1 1 0,0-1 0,-1 1 0,1-1 0,-1-1 0,0 2-1,0 1 0,0-1-1,0 1 1,0-1 0,0 0-1,0 1 1,0-1 0,0 1 0,-1-1-1,1 1 1,0-1 0,0 1-1,-1-1 1,1 1 0,0 0-1,-1-1 1,1 1 0,0-1 0,-1 1-1,1 0 1,-1-1 0,1 1-1,-1 0 1,1-1 0,-1 1-1,1 0 1,-1 0 0,1-1 0,-1 1-1,1 0 1,-2 0 0,0-1-4,-1 1 0,0 0-1,0 0 1,1 0 0,-1 0 0,0 0 0,0 1 0,1-1 0,-1 1 0,0-1 0,1 1 0,-1 0 0,1 0 0,-1 0 0,1 1 0,-3 1 0,-4 2-11,1 1-1,0 0 1,-8 7 0,7-4-4,1 0 0,-1 1 0,1 0 0,1 0 0,0 0 0,-10 21-1,14-24 4,0-1 0,1 1-1,-1 0 1,1 0 0,0 0-1,1 0 1,0 1 0,0-1-1,1 0 1,0 0 0,0 1-1,0-1 1,2 8 0,-1-13 0,-1 1 0,1-1 1,0 0-1,-1 0 1,1 0-1,0 1 1,0-1-1,1 0 1,-1 0-1,0 0 0,1-1 1,-1 1-1,1 0 1,-1 0-1,1-1 1,0 1-1,0-1 1,-1 0-1,5 3 0,-3-3-79,0 0 0,0-1 0,0 1 0,0 0 0,0-1 0,0 0 0,0 0 0,0 0 0,0 0 0,1 0 0,-1 0-1,6-2 1,1-2 1,0 1 0,0-1 0,0-1 0,0 0 0,0 0-1,-1-1 1,11-9 0,8-9-111,29-33 1,-13 8-219</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35.416"/>
    </inkml:context>
    <inkml:brush xml:id="br0">
      <inkml:brushProperty name="width" value="0.05" units="cm"/>
      <inkml:brushProperty name="height" value="0.05" units="cm"/>
    </inkml:brush>
  </inkml:definitions>
  <inkml:trace contextRef="#ctx0" brushRef="#br0">143 1 18204,'-22'42'860,"2"2"-1,2 0 1,2 0 0,1 2 0,3 0 0,-11 86 0,19-97-725,-8 104 298,17-147-423,5-36-128,-2-1 0,5-84 0,-12 76-144,9 65 170,0-1 0,11 11 0,-14-17 103,0-1 1,-1 0-1,2 0 0,-1-1 1,0 0-1,1 0 0,0-1 1,-1 0-1,1 0 0,0-1 1,0 0-1,14 0 0,-18-1 27,1 1 0,-1-2 0,1 1-1,-1 0 1,1-1 0,-1 0 0,1 0 0,-1 0-1,0-1 1,0 1 0,1-1 0,-1 0-1,0 0 1,0-1 0,-1 1 0,1-1-1,0 0 1,-1 0 0,0 0 0,0 0-1,0-1 1,0 1 0,4-7 0,-6 9-31,-1 1-1,0-1 1,1 0 0,-1 0 0,1 1 0,-1-1 0,0 0 0,0 0-1,0 0 1,1 1 0,-1-1 0,0 0 0,0 0 0,0 0 0,0 0-1,0 1 1,0-1 0,-1 0 0,1 0 0,0-1 0,-1 2-7,1-1 0,-1 1 1,1-1-1,-1 1 1,1 0-1,-1-1 0,1 1 1,-1 0-1,1-1 0,-1 1 1,1 0-1,-1 0 0,1 0 1,-1-1-1,0 1 0,1 0 1,-1 0-1,1 0 0,-1 0 1,0 0-1,0 0 0,-2 0-9,-1 1-1,1 0 1,-1-1-1,1 1 0,0 0 1,0 1-1,-1-1 1,-5 3-1,0 3-14,-1 1 0,1 0 1,1 0-1,-1 0 0,1 1 0,-11 17 1,14-20 34,1 1 0,0-1 1,1 1-1,-1 0 0,1 0 1,1 0-1,-1 0 0,1 0 0,1 0 1,-1 1-1,0 13 0,2-19-3,0 0 1,0-1-1,0 1 0,1 0 0,-1 0 0,0 0 0,1 0 0,0-1 0,-1 1 1,1 0-1,0 0 0,0-1 0,0 1 0,0-1 0,0 1 0,0-1 0,0 1 1,1-1-1,-1 0 0,1 1 0,-1-1 0,1 0 0,-1 0 0,1 0 0,-1 0 0,1 0 1,0-1-1,0 1 0,-1 0 0,1-1 0,0 1 0,0-1 0,0 0 0,0 0 1,-1 1-1,1-1 0,0 0 0,3-1 0,5 0 37,0 0 0,0 0 0,0-1 0,0-1 0,16-5 0,12-9 69,-1-2-1,55-35 1,-47 26-64,-45 28-50,30-16 8,-28 15-9,0 0-1,-1 0 1,1 0-1,0 1 1,0-1 0,0 1-1,-1-1 1,1 1-1,0 0 1,0 0-1,0 0 1,0 0 0,0 0-1,-1 0 1,3 1-1,-3-1 1,-1 1 0,1-1 0,0 1 0,-1-1-1,0 1 1,1-1 0,-1 1 0,1 0 0,-1-1 0,0 1-1,1 0 1,-1-1 0,0 1 0,0 0 0,0-1 0,1 1-1,-1 0 1,0-1 0,0 1 0,0 0 0,0-1 0,0 1-1,0 0 1,-1 1 0,-2 20-30,2-18 23,0 1 5,-1 3 9,0 0-1,1 1 1,0-1-1,0 0 1,2 11-1,-1-18-1,0 0 0,0 0 0,0 0 0,1 1 0,-1-1 0,0 0 0,1 0 0,-1 0 0,1 0 1,-1 0-1,1 0 0,0 0 0,-1 0 0,1 0 0,0 0 0,0 0 0,1 1 0,0-1 2,-1-1 0,1 1 1,-1-1-1,1 1 0,-1-1 0,1 0 1,-1 0-1,1 1 0,-1-1 0,1 0 1,-1 0-1,1-1 0,-1 1 0,1 0 1,-1 0-1,1-1 0,-1 1 0,2-2 1,11-3 48,0-1 1,26-16 0,-26 14-60,0 0 0,26-10 1,-39 18 0,0-1 0,0 1 1,0 0-1,0-1 1,0 1-1,0 0 0,0 0 1,0-1-1,0 1 1,1 0-1,-1 0 0,0 0 1,0 0-1,0 1 1,0-1-1,0 0 0,0 0 1,0 1-1,0-1 1,0 0-1,0 1 0,0-1 1,0 1-1,0 0 1,0-1-1,1 2 0,-1 0-6,0-1-1,0 1 0,0-1 1,0 1-1,-1 0 0,1 0 1,-1-1-1,1 1 0,-1 0 1,0 0-1,0 0 0,1-1 1,-1 1-1,-1 3 0,1 2-76,-1 0-1,-1 0 1,1 0-1,-1-1 1,0 1 0,-1 0-1,-5 11 1,-2-8-24,0-8-42</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41.729"/>
    </inkml:context>
    <inkml:brush xml:id="br0">
      <inkml:brushProperty name="width" value="0.05" units="cm"/>
      <inkml:brushProperty name="height" value="0.05" units="cm"/>
    </inkml:brush>
  </inkml:definitions>
  <inkml:trace contextRef="#ctx0" brushRef="#br0">194 0 17828,'7'3'1584,"5"-3"-1056,-1 0-200,-1 0 601,0 6-209,-5 10-216,-5 7-120,-10 11-200,-9 3-144,-7 5-296,-5 5-264,-7 1 888,0-5-432,-7-5-40,4-6-56</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25.327"/>
    </inkml:context>
    <inkml:brush xml:id="br0">
      <inkml:brushProperty name="width" value="0.05" units="cm"/>
      <inkml:brushProperty name="height" value="0.05" units="cm"/>
    </inkml:brush>
  </inkml:definitions>
  <inkml:trace contextRef="#ctx0" brushRef="#br0">58 5 18588,'0'0'32,"0"0"0,0 0 0,0 0 0,0 0 0,0 0 0,0 0 0,-1 0 0,1 0 0,0 0 0,0 0 0,0 0 0,0 0 0,0 0 0,0 0 0,-1 0 0,1 0 0,0 0 0,0 0 0,0 0 0,0 0 0,0 0 0,0 0 0,0 0 1,-1 0-1,1 0 0,0-1 0,0 1 0,0 0 0,0 0 0,0 0 0,0 0 0,0 0 0,0 0 0,0 0 0,0 0 0,-1 0 0,1-1 0,0 1 0,0 0 0,0 0 0,0 0 0,0 0 0,0 0 0,0 0 0,0 0 0,0-1 0,0 1 0,0 0 0,0 0 0,0 0 0,0 0 0,0 0 0,0 0 0,0 0 0,0-1 0,0 1 0,0 0 0,0 0 0,0 0 0,1 0 0,-1 0 0,0 0 0,0 0 0,0-1 0,0 1 0,-9 10 446,2 4-299,0 0-1,1 1 1,0-1 0,1 1-1,1 1 1,1-1-1,0 1 1,1-1 0,0 1-1,1 0 1,1 0-1,3 25 1,-3-39-173,1-1 0,-1 1 0,0 0 0,1-1-1,-1 1 1,1 0 0,0-1 0,-1 1 0,1-1 0,0 1 0,0-1 0,0 1 0,0-1-1,0 0 1,0 0 0,1 1 0,-1-1 0,0 0 0,1 0 0,-1 0 0,1 0-1,2 1 1,-2-2 15,0 1-1,0-1 0,0 0 0,0 0 1,0 0-1,0 0 0,0 0 0,0 0 1,0 0-1,0-1 0,0 1 0,0-1 0,0 1 1,0-1-1,0 0 0,-1 0 0,1 0 1,0 0-1,2-2 0,6-4 113,0-1 0,-1-1 1,0 0-1,0 0 0,-1-1 0,13-18 0,-2-2 307,16-35 1,-35 65-441,0 0 1,0 0 0,0 0 0,0 0 0,0 0-1,0-1 1,0 1 0,0 0 0,0 0 0,0 0-1,0 0 1,0 0 0,0 0 0,0 0 0,0 0-1,0 0 1,1 0 0,-1 0 0,0 0 0,0 0 0,0 0-1,0-1 1,0 1 0,0 0 0,0 0 0,0 0-1,0 0 1,0 0 0,0 0 0,1 0 0,-1 0-1,0 0 1,0 0 0,0 0 0,0 0 0,0 0 0,0 0-1,0 0 1,0 0 0,0 0 0,0 0 0,1 0-1,-1 0 1,0 0 0,0 1 0,0-1 0,0 0-1,0 0 1,0 0 0,0 0 0,0 0 0,0 0-1,0 0 1,0 0 0,0 0 0,0 0 0,0 0 0,0 0-1,1 0 1,-1 0 0,0 1 0,0-1 0,0 0-1,0 0 1,0 0 0,0 0 0,0 0 0,2 7-7,0 16-16,-1 32 1,-2-42 25,1 0-1,0 0 0,1-1 1,0 1-1,1 0 1,0 0-1,1-1 1,1 1-1,8 19 1,-11-30 22,0 0-1,0 0 1,0 0 0,0 0 0,0-1 0,1 1 0,-1-1-1,0 1 1,1-1 0,-1 1 0,1-1 0,0 0-1,-1 0 1,1 1 0,0-1 0,0-1 0,0 1-1,2 1 1,-2-2 19,-1 0-1,1 0 0,0 0 1,-1 0-1,1 0 1,0 0-1,-1-1 0,1 1 1,-1-1-1,1 1 1,0-1-1,-1 1 0,1-1 1,-1 0-1,0 0 1,1 0-1,2-2 0,0-1 80,1-1-1,-1 0 0,0 0 1,0 0-1,0 0 0,-1-1 1,0 0-1,0 1 0,0-1 0,2-8 1,0-3-35,-1-1-1,-1 1 1,0-1 0,-2 0 0,0 0 0,-1 0 0,-4-34 0,0 38-670,2 19-424,2-3 726,-1 1-1,1-1 1,0 0 0,1 0 0,-1 0-1,0 0 1,0 0 0,1 0-1,0 0 1,-1 0 0,2 3 0,-1-4 168,0 0 1,-1 0 0,1 0 0,0-1-1,0 1 1,-1 0 0,1 0 0,0-1-1,0 1 1,0 0 0,0-1 0,0 1 0,0-1-1,0 1 1,0-1 0,0 0 0,0 1-1,0-1 1,0 0 0,0 0 0,0 0-1,0 0 1,1 0 0,-1 0 0,0 0 0,0 0-1,0 0 1,1-1 0,12-7-876</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25.775"/>
    </inkml:context>
    <inkml:brush xml:id="br0">
      <inkml:brushProperty name="width" value="0.05" units="cm"/>
      <inkml:brushProperty name="height" value="0.05" units="cm"/>
    </inkml:brush>
  </inkml:definitions>
  <inkml:trace contextRef="#ctx0" brushRef="#br0">52 0 18020,'-7'25'2160,"-3"3"-1376,-3 5-303,3 0 1191,3-1-704,3 1-120,4-9-432,0-2-136,7-6-272,4-6-168,1-6-416,-2 0-304,1-4-464,-2-4-513,-1-5 1321,5-2-400,3-12-144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26.196"/>
    </inkml:context>
    <inkml:brush xml:id="br0">
      <inkml:brushProperty name="width" value="0.05" units="cm"/>
      <inkml:brushProperty name="height" value="0.05" units="cm"/>
    </inkml:brush>
  </inkml:definitions>
  <inkml:trace contextRef="#ctx0" brushRef="#br0">217 111 18636,'0'7'340,"-1"1"0,0-1 0,-1 0 0,0 0 0,-4 11 0,-2 6 98,-23 115 681,27-114-937,1 1-1,1 0 1,3 37 0,-1-62-179,6 36 208,-6-36-203,1 0-1,-1 0 0,0 0 0,1 0 1,-1 0-1,1 0 0,-1 0 0,1 0 1,0 0-1,-1 0 0,1 0 0,0 0 1,0-1-1,-1 1 0,1 0 0,0 0 1,0-1-1,0 1 0,0-1 0,0 1 1,0-1-1,0 1 0,0-1 0,0 1 1,0-1-1,0 0 0,1 0 0,-1 0 1,0 0-1,0 1 0,1-2 0,2 0-4,0 0 1,0 0-1,0-1 0,-1 1 0,1-1 0,0 0 0,-1 0 0,0 0 0,1-1 1,-1 1-1,0-1 0,0 0 0,-1 0 0,1 0 0,3-5 0,6-9 28,18-31-1,-24 37-7,33-63 237,47-123 0,-92 218-222,0 0 1,2 0-1,0 0 0,1 0 1,1 38-1,2-41-112,0 0 0,2 0 0,0 0 0,1 0 0,1 0 0,1 0 0,0-1 0,11 25 0,-4-26 215,-7-12-100,-5-9-178,-6-11-23</inkml:trace>
  <inkml:trace contextRef="#ctx0" brushRef="#br0" timeOffset="1">18 35 21797,'-11'-6'1632,"8"5"-1680,0-6-416,3 0 1008,6 2-128,2-3-448</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27.666"/>
    </inkml:context>
    <inkml:brush xml:id="br0">
      <inkml:brushProperty name="width" value="0.05" units="cm"/>
      <inkml:brushProperty name="height" value="0.05" units="cm"/>
    </inkml:brush>
  </inkml:definitions>
  <inkml:trace contextRef="#ctx0" brushRef="#br0">139 233 17828,'0'0'59,"0"-1"0,0 1 1,0 0-1,0 0 0,0-1 1,0 1-1,0 0 0,0-1 1,0 1-1,0 0 0,0 0 1,-1 0-1,1-1 0,0 1 1,0 0-1,0 0 0,0-1 1,0 1-1,0 0 0,-1 0 1,1-1-1,0 1 0,0 0 1,0 0-1,0 0 0,-1 0 1,1-1-1,0 1 0,0 0 1,0 0-1,-1 0 0,1 0 1,0 0-1,0 0 0,-1 0 1,1 0-1,0 0 0,0-1 1,-1 1-1,1 0 0,0 0 1,0 0-1,-1 0 0,1 0 0,0 1 1,0-1-1,-1 0 0,-16-2 636,12 4-614,0-1-1,0 1 1,0 0 0,1 0 0,-1 1-1,1-1 1,-1 1 0,1 0-1,0 1 1,0-1 0,0 0 0,1 1-1,-1 0 1,-5 8 0,3-2-85,-1-1 1,2 1-1,-1 0 1,1 0-1,-6 20 0,10-28 2,1 0 0,-1 1-1,1-1 1,-1 0-1,1 1 1,0-1 0,-1 1-1,1-1 1,1 0 0,-1 1-1,0-1 1,0 1-1,1-1 1,0 0 0,-1 1-1,1-1 1,1 3-1,-1-5 3,-1 1 0,1-1-1,-1 1 1,1 0-1,-1-1 1,1 1-1,0-1 1,-1 1 0,1-1-1,0 0 1,-1 1-1,1-1 1,0 0 0,0 1-1,0-1 1,-1 0-1,1 0 1,0 0 0,0 0-1,1 0 1,0 0 1,0 0 1,1-1-1,-1 1 1,0-1 0,1 1-1,-1-1 1,0 0-1,0 0 1,0 0-1,2-2 1,10-5 59,-1-2 1,-1 0-1,0-1 1,0 0-1,10-13 1,50-67 617,-54 66-340,-2 0 0,-1-1 0,0-1 0,-2 0 0,11-35 0,-23 59-277,0 0 0,0 0-1,-1 0 1,1-1 0,-1 1 0,0 0 0,0 0 0,0-6 0,-1 9-59,1 0 0,0 0 1,0-1-1,0 1 0,0 0 0,0 0 1,0 0-1,0-1 0,0 1 0,0 0 1,0 0-1,0 0 0,0-1 0,-1 1 1,1 0-1,0 0 0,0 0 0,0 0 1,0 0-1,0-1 0,-1 1 1,1 0-1,0 0 0,0 0 0,0 0 1,-1 0-1,1 0 0,0 0 0,0 0 1,0 0-1,-1 0 0,1 0 0,0-1 1,0 1-1,0 0 0,-1 0 0,1 1 1,0-1-1,-1 0 0,-12 12-99,5 2-147,1 0 0,0 0 0,1 0 0,0 1 0,1 0 1,1 0-1,0 1 0,1-1 0,1 1 0,1-1 1,0 1-1,1 20 0,0-33 212,0-1 0,1 0 0,-1 1 0,0-1 0,1 1 0,0-1 0,-1 1 0,1-1 0,0 0 0,0 1 0,0-1 0,1 0 0,-1 0 0,0 0 0,1 0 0,-1 0 0,4 2 0,13-1-367</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8:15.826"/>
    </inkml:context>
    <inkml:brush xml:id="br0">
      <inkml:brushProperty name="width" value="0.025" units="cm"/>
      <inkml:brushProperty name="height" value="0.025" units="cm"/>
    </inkml:brush>
  </inkml:definitions>
  <inkml:trace contextRef="#ctx0" brushRef="#br0">49 110 7239,'0'0'790,"-8"0"-384,-32 0 611,41 0-567,29 0-556,-5-3 95,1-1-1,0-1 1,-1-1 0,0-1 0,44-19 0,-31 11 28,51-12 1,-55 20-49,-1 3 0,1 0 0,0 2-1,38 3 1,133 20 127,-14 0 290,464 30 420,-432-36-760,338-21 1,-384-1-39,465 15-10,179-9 15,-498-20-13,527 35 0,-83 39-24,1-55 293,-51-10 543,-264 62-689,43 1-113,764-104 22,-908-7-41,-126 17-8,-191 38-768,0 2 0,38 1 0,-42 3-2370</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28.224"/>
    </inkml:context>
    <inkml:brush xml:id="br0">
      <inkml:brushProperty name="width" value="0.05" units="cm"/>
      <inkml:brushProperty name="height" value="0.05" units="cm"/>
    </inkml:brush>
  </inkml:definitions>
  <inkml:trace contextRef="#ctx0" brushRef="#br0">8 1 13539,'0'14'1193,"0"1"0,-3 17 0,1-15 301,0 29-1,2-42-1282,0 0-1,1 1 1,-1-1-1,1 0 1,0 0-1,1 0 1,-1 0-1,1 0 1,-1 0-1,1-1 1,5 8 0,-7-10-158,1 0 1,-1 0 0,1 0 0,0-1-1,0 1 1,-1 0 0,1 0 0,0 0-1,0-1 1,0 1 0,0-1 0,0 1-1,0 0 1,0-1 0,0 0 0,0 1-1,0-1 1,0 0 0,1 1 0,-1-1-1,0 0 1,0 0 0,0 0 0,0 0-1,0 0 1,0 0 0,1 0 0,-1 0-1,0-1 1,0 1 0,0 0 0,0-1-1,0 1 1,0-1 0,0 1 0,0-1-1,0 1 1,0-1 0,0 0 0,0 1-1,0-1 1,-1 0 0,3-1 0,0-2 99,0 0-1,0 0 1,0 0 0,0 0 0,-1 0 0,0-1 0,0 1-1,3-9 1,2-22 512,-7 34-650,0-1 1,0 1-1,1-1 1,-1 1 0,0-1-1,0 1 1,-1-1-1,1 1 1,0-1 0,0 1-1,-1-1 1,1 1-1,-1-1 1,0 1 0,1 0-1,-1-1 1,0 1-1,0 0 1,-1-3 0,1 4-22,0 0 1,1 0-1,-1 0 1,0-1-1,0 1 1,0 0 0,1 0-1,-1 0 1,0 0-1,0 0 1,0 1 0,1-1-1,-1 0 1,0 0-1,0 0 1,1 1 0,-1-1-1,0 0 1,1 1-1,-1-1 1,0 1 0,1-1-1,-1 1 1,0-1-1,1 1 1,-1-1 0,1 1-1,-1 0 1,1-1-1,-1 1 1,1 0 0,0-1-1,-1 1 1,1 0-1,0 0 1,-1 1 0,-13 29-154,14-31 157,-6 16-82,2-1 0,-4 18 0,7-29 74,0-1 0,1 1-1,-1 0 1,1-1 0,0 1 0,0-1 0,0 1 0,1-1-1,-1 1 1,1-1 0,0 1 0,0-1 0,0 1 0,0-1-1,1 0 1,1 4 0,-1-6 8,-1 1 1,0-1-1,1 0 1,-1 0-1,1-1 1,-1 1-1,1 0 1,-1 0-1,1-1 1,-1 1-1,1-1 1,0 1-1,-1-1 1,1 0-1,0 0 1,-1 0-1,1 0 0,0 0 1,0 0-1,-1 0 1,1 0-1,0-1 1,-1 1-1,1-1 1,0 1-1,-1-1 1,1 0-1,-1 1 1,3-3-1,7-2-3,1-2 0,18-13 1,-20 12-3,4-1 13,-6 2-21,1 1 0,0 0 1,0 0-1,1 1 0,0 0 1,0 1-1,17-5 0,-25 9 7,-1 0-1,0 0 1,1 0-1,-1 0 1,1 0-1,-1 0 1,0 0-1,1 0 1,-1 1-1,1-1 1,-1 1-1,0-1 1,0 1-1,1 0 1,-1-1-1,0 1 1,0 0-1,0 0 1,1 0-1,-1 0 1,0 0-1,0 0 1,-1 0-1,1 0 1,0 0-1,0 0 1,1 2-1,1 5-29,1-1-1,-1 1 0,3 16 0,7 12-106,-11-33 137,-1-1 0,1 1 0,0-1 1,0 1-1,0-1 0,0 0 1,1 0-1,-1 0 0,1 0 0,-1 0 1,1 0-1,0-1 0,-1 0 1,1 1-1,0-1 0,0 0 1,0 0-1,4 1 0,-1-2-1,-1 0 1,1 0-1,-1 0 0,0 0 0,1-1 1,-1 0-1,0 0 0,1 0 0,8-5 1,7-3-9,-1-2 1,0 0-1,35-28 1,-49 35 14,12-11 14,18-12 12,-34 25-24,1 1 0,-1-1 0,1 1 0,-1 0 1,1 0-1,-1 0 0,1 0 0,0 0 0,-1 0 0,1 1 0,5-1 0,-7 1 0,0 1 0,0-1 0,0 0 0,0 0 0,0 1 0,-1-1 0,1 0 0,0 1 0,0-1-1,0 1 1,0 0 0,-1-1 0,1 1 0,0-1 0,0 1 0,-1 0 0,1 0 0,-1-1 0,1 1-1,0 0 1,-1 0 0,0 0 0,1 0 0,-1 0 0,1 0 0,-1 0 0,0 1 0,4 31 12,-3-27-14,3 77-722,-2-77 572,-2-6 150,0 0-1,0 0 0,0 0 1,0 0-1,0 0 0,0 0 1,1 1-1,-1-1 1,0 0-1,0 0 0,0 0 1,0 0-1,0 0 0,0 0 1,0 0-1,1 0 1,-1 0-1,0 0 0,0 0 1,0 0-1,0 0 1,0 0-1,0 0 0,0 0 1,1 0-1,-1-1 0,0 1 1,0 0-1,0 0 1,0 0-1,0 0 0,0 0 1,0 0-1,0 0 1,1 0-1,-1 0 0,0 0 1,0 0-1,0-1 0,0 1 1,0 0-1,0 0 1,0 0-1,0 0 0,0 0 1,0 0-1,0 0 1,0 0-1,0-1 0,0 1 1,0 0-1,0 0 0,0 0 1,0 0-1,0-1 1,7-16-208</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28.971"/>
    </inkml:context>
    <inkml:brush xml:id="br0">
      <inkml:brushProperty name="width" value="0.05" units="cm"/>
      <inkml:brushProperty name="height" value="0.05" units="cm"/>
    </inkml:brush>
  </inkml:definitions>
  <inkml:trace contextRef="#ctx0" brushRef="#br0">110 1 15459,'0'0'59,"0"0"0,0 0 0,0 0 0,-1 0 0,1-1 0,0 1 0,0 0 0,0 0 0,-1 0 0,1 0 0,0 0 0,0 0 0,0 0 0,-1 0 0,1 0 0,0 0 0,0 0 0,0 1 0,-1-1 0,1 0 0,0 0 0,0 0 0,0 0 0,0 0 0,-1 0 0,1 0 0,0 0 0,0 0 0,0 1 0,0-1 0,-1 0 0,1 0 0,0 0 0,0 0 0,0 1 0,0-1 0,0 0 0,0 0 0,0 0 0,-1 1 0,-6 8 301,0 1-1,0 0 0,0 0 0,1 1 0,1 0 0,0 0 0,-4 14 0,-20 84 316,21-75-567,-3 43 0,10-64-83,0 1-1,1-1 1,1 0 0,0 0 0,1 0 0,5 19-1,-6-29-4,-1-1-1,1 1 1,0-1-1,0 0 1,0 1 0,0-1-1,0 0 1,0 0-1,0 0 1,1 0-1,-1 0 1,1 0-1,0 0 1,-1-1-1,1 1 1,0 0-1,0-1 1,0 1 0,0-1-1,1 0 1,-1 0-1,0 0 1,0 0-1,1 0 1,-1 0-1,0-1 1,1 1-1,-1-1 1,1 0-1,-1 1 1,1-1 0,-1 0-1,1 0 1,-1-1-1,0 1 1,1 0-1,-1-1 1,1 0-1,1 0 1,7-4 86,-1 0 0,0 0 0,-1-1-1,0 0 1,1 0 0,-2-1 0,1 0 0,10-13 0,7-8 298,24-36-1,-26 30-163,-2 0 0,-1-2 0,-1-1 0,-3 0 0,14-41 1,-25 53-177,-8 14-44,-4 12-18,-9 11-20,3 6-36,1 2 0,0 0 0,2 0 1,0 0-1,2 1 0,-6 26 0,9-33-273,0 1 0,-1 25-1,4-34 27,1 0 0,0 0-1,0 0 1,1-1 0,0 1-1,0 0 1,0-1 0,1 1-1,3 10 1,-4-15 262,-1-1 0,0 1 0,0-1 0,0 1 0,0 0 0,1-1 0,-1 1 0,0-1 0,1 1 0,-1-1 0,0 1 0,1-1 0,-1 1 0,0-1 0,1 0 0,-1 1 0,1-1 0,-1 1 0,1-1 0,-1 0 0,1 0 0,-1 1 0,1-1 0,0 0 0,-1 0 0,1 0 0,-1 1 1,1-1-1,0 0 0,-1 0 0,1 0 0,-1 0 0,1 0 0,1 0 0,9-5-839</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30.036"/>
    </inkml:context>
    <inkml:brush xml:id="br0">
      <inkml:brushProperty name="width" value="0.05" units="cm"/>
      <inkml:brushProperty name="height" value="0.05" units="cm"/>
    </inkml:brush>
  </inkml:definitions>
  <inkml:trace contextRef="#ctx0" brushRef="#br0">85 0 16724,'-1'4'1288,"-23"109"974,4-25-1773,4 1 1,-7 129-1,23-217-478,1 24 111,3-14 33,-4-11-147,0 0 0,0 0 0,0 0-1,1 0 1,-1 1 0,0-1 0,0 0 0,1 0 0,-1 0 0,0 0 0,0 0 0,1 0 0,-1 0-1,0 0 1,0 0 0,1 0 0,-1 0 0,0 0 0,0 0 0,0 0 0,1 0 0,-1 0 0,0 0-1,0-1 1,1 1 0,-1 0 0,0 0 0,0 0 0,0 0 0,1 0 0,-1 0 0,0-1 0,0 1-1,0 0 1,1 0 0,-1-1 0,7-8 112,-1 0 0,0 0 0,-1-1-1,0 1 1,0-1 0,-1-1 0,5-19 0,2 0 149,52-136 864,-63 165-1136,0 1 1,0 0 0,0-1-1,0 1 1,0 0 0,1-1-1,-1 1 1,0 0 0,0-1-1,0 1 1,0 0 0,1 0-1,-1-1 1,0 1-1,0 0 1,1 0 0,-1-1-1,0 1 1,0 0 0,1 0-1,-1 0 1,0 0 0,1-1-1,-1 1 1,0 0 0,1 0-1,-1 0 1,0 0 0,1 0-1,7 8-119,5 25-176,-8-17 152,-3-14 127,0 1-1,0 0 0,0-1 0,0 1 0,0-1 0,0 0 0,1 1 1,-1-1-1,1 0 0,0-1 0,0 1 0,-1 0 0,1-1 0,0 1 1,0-1-1,4 1 0,-3-1 15,-1 0-1,1 1 1,0 0 0,-1 0 0,1 0 0,-1 0-1,0 0 1,0 1 0,0-1 0,5 7 0,-3-2 2,-1 0 0,-1 0 0,1 1 0,-1-1 0,0 1 0,-1 0 0,0 0 0,0 0 0,-1 0 0,1 9 0,7 32 184,-9-48-160,0 0 0,0-1 0,0 1 1,0 0-1,1-1 0,-1 1 0,0 0 1,0-1-1,1 1 0,-1-1 0,0 1 0,1-1 1,-1 1-1,0-1 0,1 1 0,-1-1 1,1 1-1,-1-1 0,1 1 0,-1-1 1,2 1-1,-2-1-1,1 0 0,-1 0 1,1 0-1,-1-1 0,0 1 1,1 0-1,-1 0 0,1 0 1,-1 0-1,1-1 0,-1 1 0,0 0 1,1 0-1,-1-1 0,0 1 1,1 0-1,-1-1 0,0 1 1,1 0-1,-1-1 0,0 1 1,1-1-1,12-28 593,9-62 324,-16 58-923,14-38-1,-20 71-27,0-1 0,0 0 0,0 1 0,0-1 0,1 1 1,-1 0-1,0-1 0,1 1 0,-1-1 0,0 1 0,0-1 0,1 1 0,-1 0 0,1-1 0,-1 1 0,0-1 1,1 1-1,-1 0 0,1 0 0,-1-1 0,1 1 0,-1 0 0,1 0 0,-1 0 0,1-1 0,-1 1 0,1 0 1,-1 0-1,1 0 0,0 0 0,-1 0 0,1 0 0,-1 0 0,1 0 0,-1 0 0,1 0 0,-1 1 1,1-1-1,0 0 0,22 14-359,-12-7 216,-1-2 108,0 0 0,1-1-1,-1-1 1,1 0 0,0 0-1,0-1 1,0 0 0,0-1-1,1 0 1,-1-1 0,14-2-1,-18 2 48,1-1-1,-1 0 0,1-1 0,-1 0 1,0 0-1,0-1 0,0 0 0,0 0 1,0 0-1,-1-1 0,1 0 0,-1 0 1,0-1-1,0 0 0,0 0 0,-1 0 1,8-10-1,-12 14 0,0 0 0,0-1 1,0 1-1,-1-1 0,1 1 0,0 0 0,-1-1 1,1 0-1,0 1 0,-1-1 0,0 1 0,1-4 1,-1 5-1,0 0 1,0-1 0,0 1 0,0 0-1,-1-1 1,1 1 0,0 0-1,0-1 1,0 1 0,0 0 0,-1-1-1,1 1 1,0 0 0,0-1 0,0 1-1,-1 0 1,1 0 0,0-1 0,-1 1-1,1 0 1,0 0 0,-1-1 0,1 1-1,0 0 1,-1 0 0,1 0-1,0 0 1,-1 0 0,1 0 0,0-1-1,-1 1 1,0 0 0,-1 0-5,0 1 0,0-1 0,-1 0-1,1 1 1,0-1 0,0 1 0,0 0 0,0 0 0,-1 0 0,1 0 0,0 0-1,1 0 1,-1 0 0,0 1 0,0-1 0,-2 3 0,-3 3 4,-1 1 1,2 0-1,-1 0 0,1 0 1,0 1-1,1 0 0,0 0 1,0 0-1,1 1 0,0-1 1,1 1-1,0 0 0,-3 19 1,6-28 4,0 0 0,0 0 0,0 0 0,0 0 1,0 0-1,0 0 0,0 0 0,0 0 0,0 0 0,1 0 1,-1 0-1,0 0 0,1 0 0,-1 0 0,0 0 1,1 0-1,-1-1 0,1 1 0,0 0 0,-1 0 1,1 0-1,0-1 0,-1 1 0,1 0 0,0-1 1,0 1-1,-1-1 0,1 1 0,0-1 0,0 1 1,0-1-1,0 1 0,0-1 0,0 0 0,0 0 1,0 1-1,0-1 0,0 0 0,0 0 0,0 0 1,0 0-1,0 0 0,0 0 0,0-1 0,0 1 1,0 0-1,0 0 0,1-1 0,7-2 13,0 0 0,0 0 0,0-1 0,8-5 0,-12 7-8,-4 1-6,12-5 25,-1 0 0,1 0 0,0 2 0,20-6-1,-30 9-20,0 1-1,0-1 0,0 1 0,0 0 0,0 0 0,0 0 0,0 0 0,0 0 0,0 1 1,0-1-1,0 1 0,0 0 0,0 0 0,0 0 0,0 0 0,-1 1 0,1-1 0,0 1 0,-1-1 1,1 1-1,-1 0 0,0 0 0,0 0 0,1 0 0,-2 1 0,5 4 0,6 18 3,-11-21-37,1-1 0,-1 1 0,1-1 0,0 1 0,0-1 0,0 1 0,0-1 0,0 0 1,1 0-1,0 0 0,-1-1 0,6 5 0,-7-8 831,-4-3-897,1 1 159,-5-9-5</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30.805"/>
    </inkml:context>
    <inkml:brush xml:id="br0">
      <inkml:brushProperty name="width" value="0.05" units="cm"/>
      <inkml:brushProperty name="height" value="0.05" units="cm"/>
    </inkml:brush>
  </inkml:definitions>
  <inkml:trace contextRef="#ctx0" brushRef="#br0">22 0 17716,'-5'24'5775,"-5"31"-4873,6-23-769,2 0-1,3 44 1,-1-74-122,0 1 1,1 0-1,-1 0 1,1 0 0,0-1-1,0 1 1,0 0-1,0-1 1,0 1-1,3 4 1,-3-7-3,0 1 0,-1 0 0,1-1-1,0 1 1,0 0 0,-1-1 0,1 1 0,0-1 0,0 0-1,0 1 1,0-1 0,0 1 0,-1-1 0,1 0 0,0 0 0,0 0-1,0 1 1,0-1 0,0 0 0,0 0 0,0 0 0,0 0-1,0-1 1,0 1 0,0 0 0,0 0 0,0-1 0,0 1 0,0 0-1,-1-1 1,1 1 0,0-1 0,1 0 0,7-5 62,-1-1 1,0 1-1,0-1 1,-1-1 0,0 0-1,0 0 1,10-17-1,-10 15-29,1 0 0,-1 0-1,1 1 1,1 0 0,14-11 0,-23 19-44,1 0 0,-1 1 0,1-1 1,0 1-1,0-1 0,-1 1 1,1 0-1,0-1 0,0 1 1,-1 0-1,1-1 0,0 1 1,0 0-1,0 0 0,0 0 1,-1 0-1,1 0 0,0 0 0,0 0 1,0 0-1,0 0 0,-1 0 1,1 0-1,0 0 0,1 1 1,-1 0-4,0 0 0,0-1 1,-1 1-1,1 0 1,0 0-1,0 0 1,-1 0-1,1 0 0,-1 0 1,1 0-1,-1 1 1,1-1-1,-1 0 0,0 0 1,1 3-1,1 7-28,-1 1-1,-1-1 0,-1 15 1,1-10 19,0-13 11,0 1-4,0 0-1,1 0 0,-1 0 1,1-1-1,1 8 0,-1-10 7,-1 0 0,0-1 0,1 1 0,-1 0 0,1 0 0,-1-1 0,1 1 0,-1 0 0,1-1 0,-1 1 0,1-1 0,0 1 0,-1-1 0,1 1 0,0-1 0,-1 1 0,1-1 0,0 0 0,0 1 0,0-1 0,-1 0 0,1 0 0,0 1-1,0-1 1,0 0 0,0 0 0,-1 0 0,1 0 0,0 0 0,0 0 0,0 0 0,0-1 0,0 1 0,5-1-13,0-1-1,0 0 1,0-1-1,-1 1 1,1-1-1,-1 0 1,7-5-1,38-30-674,-30 21 54,68-57-6289,-77 66 5647</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31.224"/>
    </inkml:context>
    <inkml:brush xml:id="br0">
      <inkml:brushProperty name="width" value="0.05" units="cm"/>
      <inkml:brushProperty name="height" value="0.05" units="cm"/>
    </inkml:brush>
  </inkml:definitions>
  <inkml:trace contextRef="#ctx0" brushRef="#br0">99 51 14339,'4'-10'6079,"-5"10"-5912,0 0 0,0 0 0,-1 1 0,1-1 0,0 1-1,0-1 1,0 1 0,0-1 0,0 1 0,0 0 0,0-1 0,0 1 0,0 0 0,-2 2 0,-7 8-20,1 1 1,0 0-1,1 1 0,1 0 0,0 0 0,0 1 1,1 0-1,1 0 0,0 0 0,-5 30 0,10-43-140,-1 0 0,1 0 0,0 1 0,0-1-1,0 0 1,-1 0 0,1 1 0,0-1 0,1 0-1,-1 0 1,0 1 0,0-1 0,0 0 0,1 0 0,-1 0-1,1 1 1,-1-1 0,1 0 0,-1 0 0,1 0 0,0 0-1,0 0 1,-1 0 0,1 0 0,0 0 0,0 0-1,0 0 1,0-1 0,0 1 0,0 0 0,0-1 0,0 1-1,0 0 1,0-1 0,1 0 0,-1 1 0,0-1-1,0 0 1,0 1 0,1-1 0,-1 0 0,0 0 0,0 0-1,1 0 1,-1 0 0,0 0 0,0 0 0,3-1 0,6-1 15,0-1 0,0 0 0,0-1 1,15-7-1,-19 9-18,13-8 30,0 0 0,23-17 0,-41 27-23,0-1 0,-1 0 0,1 0-1,-1 1 1,1-1 0,-1 0 0,1 0-1,-1 0 1,0 0 0,1 0 0,-1 0-1,0 0 1,0 0 0,1 1 0,-1-1-1,0 0 1,0 0 0,0 0 0,0 0-1,-1 0 1,1 0 0,0 0 0,0 0-1,-1-1 1,-9-28 261,5 18-180,3 3-67,-1-1 0,1 1 0,1-1 0,0 0 0,0 0 0,2-17 1,-1 26-64,0 0 0,1 0 0,-1 1 1,1-1-1,-1 0 0,1 1 1,-1-1-1,1 1 0,-1-1 0,1 0 1,0 1-1,-1-1 0,1 1 1,0 0-1,0-1 0,-1 1 1,1-1-1,0 1 0,0 0 0,0 0 1,-1 0-1,1-1 0,0 1 1,0 0-1,0 0 0,0 0 0,0 0 1,34 0-1607,-21 1 631,7-2-67,0-1-1,1-1 1,26-7 0,-3-3-192</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31.862"/>
    </inkml:context>
    <inkml:brush xml:id="br0">
      <inkml:brushProperty name="width" value="0.05" units="cm"/>
      <inkml:brushProperty name="height" value="0.05" units="cm"/>
    </inkml:brush>
  </inkml:definitions>
  <inkml:trace contextRef="#ctx0" brushRef="#br0">151 57 14707,'-9'3'232,"1"1"1,1 0-1,-1 0 0,1 1 1,-1 0-1,1 0 0,1 1 0,-1 0 1,1 0-1,0 1 0,0 0 0,1 0 1,0 0-1,0 0 0,-5 13 1,3-5-52,0-1 0,2 1 0,-1 1 1,2-1-1,0 1 0,1 0 0,-1 26 1,3-36-147,1 1 1,0 0-1,1 0 1,0 0-1,0-1 1,1 1-1,-1 0 1,1-1-1,3 7 1,-4-11-36,0 0 1,0 0 0,0 0 0,0 0 0,1-1 0,-1 1-1,1 0 1,-1-1 0,1 1 0,-1-1 0,1 1-1,0-1 1,0 0 0,-1 0 0,1 0 0,0 0 0,0 0-1,0 0 1,0 0 0,0-1 0,1 1 0,-1-1 0,0 1-1,0-1 1,0 0 0,0 0 0,1 0 0,-1 0 0,0 0-1,0-1 1,3 0 0,4-1-94,1-1 0,-1-1 0,-1 0 0,1 0 0,0-1 1,-1 1-1,13-12 0,53-49-815,-57 49 760,5-4 183,-1-2 0,-1-1 0,-1-1 0,0 0 1,-2-1-1,-1-1 0,-1-1 0,20-49 0,-32 56 497,-6 19-174,-2 12-196,-6 17 80,1 0-1,1 0 0,2 1 0,1 0 1,2 1-1,0-1 0,2 1 1,1-1-1,2 1 0,0 0 0,3-1 1,0 1-1,8 28 0,-10-52-209,6 20 55,-8-25-79,1 0 0,-1 0-1,1 1 1,-1-1-1,1 0 1,-1 0 0,1 0-1,0 0 1,0 0-1,0 0 1,-1-1 0,1 1-1,0 0 1,0 0 0,0 0-1,0-1 1,2 1-1,-3 0-4,0-1-1,1 0 1,-1 0-1,0 0 1,1 0-1,-1 0 1,0 0-1,0-1 1,1 1-1,-1 0 0,0 0 1,1 0-1,-1 0 1,0 0-1,1 0 1,-1 0-1,0-1 1,0 1-1,1 0 1,-1 0-1,0 0 1,0-1-1,1 1 0,-1 0 1,0 0-1,0-1 1,0 1-1,0 0 1,1 0-1,-1-1 1,0 1-1,0 0 1,0-1-1,4-16 48,-2-18-2,-3 21-69,-1 0 0,0 0 0,-1 0 0,0 0 0,-1 1 0,-12-26 0,-43-71 352,59 110-316,-1-1 1,1 1 0,0 0-1,0 0 1,0 0 0,0 0 0,0 0-1,0-1 1,-1 1 0,1 0-1,0 0 1,0 0 0,0 0-1,0-1 1,0 1 0,0 0-1,0 0 1,0 0 0,0-1-1,0 1 1,0 0 0,0 0-1,0 0 1,0-1 0,0 1 0,0 0-1,0 0 1,0 0 0,0 0-1,1-1 1,-1 1 0,0 0-1,0 0 1,0 0 0,0 0-1,0-1 1,0 1 0,0 0-1,1 0 1,-1 0 0,0 0-1,11-1 369,22 8-51,-25-5-225,13 2-301,0-1 1,0-1-1,0 0 0,42-4 1,-42 0-59</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15.465"/>
    </inkml:context>
    <inkml:brush xml:id="br0">
      <inkml:brushProperty name="width" value="0.05" units="cm"/>
      <inkml:brushProperty name="height" value="0.05" units="cm"/>
    </inkml:brush>
  </inkml:definitions>
  <inkml:trace contextRef="#ctx0" brushRef="#br0">281 22 17404,'1'0'79,"-1"0"0,1-1 1,-1 1-1,1 0 1,-1-1-1,1 1 0,-1-1 1,1 1-1,-1 0 0,1-1 1,-1 1-1,1-1 1,-1 1-1,0-1 0,1 1 1,-1-1-1,0 0 0,0 1 1,1-1-1,-1 1 0,0-1 1,0 0-1,0 1 1,0-1-1,0 1 0,0-1 1,0 0-1,0 1 0,0-1 1,0 0-1,-1 0 16,0 0 1,0 1-1,1-1 0,-1 1 0,0-1 1,0 1-1,0-1 0,0 1 0,0 0 1,0 0-1,0-1 0,0 1 0,-1 0 0,1 0 1,-1 0-1,-46 4 1637,27 0-1394,0 1 0,0 1 1,-27 12-1,40-15-357,-1 1-1,1 1 1,0-1 0,0 1-1,0 1 1,1-1-1,0 1 1,0 1 0,0-1-1,-7 11 1,13-16-42,0 0 1,0 0 0,1 0-1,-1 0 1,0 0 0,1 0-1,-1 0 1,1 1 0,-1-1-1,1 0 1,-1 0-1,1 1 1,0-1 0,0 0-1,-1 0 1,1 1 0,0-1-1,0 0 1,0 1-1,1-1 1,-1 0 0,0 0-1,0 1 1,1-1 0,-1 0-1,1 0 1,-1 1 0,1-1-1,-1 0 1,1 0-1,0 0 1,0 0 0,-1 0-1,1 0 1,0 0 0,0 0-1,0 0 1,0 0-1,2 0 1,4 4-264,1-1 1,0-1-1,0 1 0,0-1 0,10 2 0,9 3-245,-20-4 484,1-1 0,-1 1-1,0 0 1,0 0-1,0 1 1,-1 0 0,1 0-1,-1 1 1,0 0-1,-1 0 1,1 0 0,4 9-1,-6-9 96,-1 0-1,0 0 1,0 1-1,-1 0 1,0 0-1,0-1 1,0 1-1,-1 0 0,0 0 1,-1 0-1,0 1 1,0-1-1,0 0 1,-2 11-1,-1-5 138,0 0 0,-1 0-1,-1 0 1,0-1-1,0 0 1,-1 0 0,-1 0-1,0-1 1,-9 11 0,10-14 26,0-1 0,0 1 0,-1-1 1,0-1-1,0 1 0,-1-1 0,0-1 0,0 1 1,0-1-1,-1-1 0,1 1 0,-1-1 1,-11 2-1,19-5-240,0-1 0,0 1 0,-1-1 0,1 0 0,0 1 0,-1-1 0,1 0 0,0 0 0,-1 0 0,1 0 0,-1 0 1,1-1-1,0 1 0,-1 0 0,1 0 0,0-1 0,0 1 0,-1-1 0,1 0 0,0 1 0,0-1 0,0 0 0,0 1 0,-1-1 0,1 0 0,0 0 1,1 0-1,-1 0 0,0 0 0,0 0 0,-1-2 0,1-1-79,0 1 0,0 0 0,0-1 0,0 0 0,1 1 0,-1-1 0,1 1 0,0-1 0,0 0 0,1 1 0,0-8 0,10-33-725</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16.263"/>
    </inkml:context>
    <inkml:brush xml:id="br0">
      <inkml:brushProperty name="width" value="0.05" units="cm"/>
      <inkml:brushProperty name="height" value="0.05" units="cm"/>
    </inkml:brush>
  </inkml:definitions>
  <inkml:trace contextRef="#ctx0" brushRef="#br0">135 1 18172,'-1'10'428,"0"0"0,-1 0 0,0 0 1,-4 12-1,-5 22 95,9-7-295,1 0-1,2-1 0,1 1 0,2 0 0,9 37 0,-5-28-178,-1 0 0,-1 67 0,-6-110-44,0 1 0,0-1 0,0 0 0,-1 0 0,1 0 0,-1 0 0,0 0 0,0 0 0,0 0 0,-4 6 0,5-9-6,0 1-1,-1-1 1,1 1 0,-1-1-1,1 1 1,-1-1 0,1 0-1,-1 1 1,1-1 0,-1 0-1,0 1 1,1-1 0,-1 0-1,0 1 1,1-1 0,-1 0-1,0 0 1,1 0 0,-1 0-1,0 0 1,0 0 0,-1 0-9,1 0 0,-1-1 1,1 1-1,-1-1 1,1 1-1,-1-1 1,1 0-1,-1 0 1,1 0-1,0 0 1,0 1-1,-1-2 1,0 0-1,-13-14-20,1-1 0,1 0 0,1-1 0,0 0 0,-16-36 0,27 52 36,-1-1 66,1 0 0,-1 0 1,1-1-1,0 1 0,0 0 0,-2-7 1,3 9-53,0 0 1,1 0 0,-1 0-1,0 1 1,0-1 0,0 0 0,1 0-1,-1 0 1,0 0 0,1 1-1,-1-1 1,0 0 0,1 0-1,0 0 1,-1 1 0,1-1-1,-1 0 1,1 1 0,0-1-1,-1 1 1,1-1 0,0 1-1,-1-1 1,1 1 0,0-1 0,0 1-1,0 0 1,0-1 0,-1 1-1,1 0 1,1 0 0,28-10-277,156-55-3462,-5-12-3572,-151 63 6372,-1 1 4274,-43 28 1144,-3 18-2742,14-28-1400,-1 4-18,-30 71 1096,31-71-1373,0-1 0,1 1 0,0-1-1,1 1 1,0-1 0,0 1 0,1 15 0,0-23-62,0 0 1,1 0-1,-1 1 0,0-1 1,0 0-1,1 0 0,-1 0 1,0 0-1,1 0 1,-1 0-1,1 0 0,-1 0 1,1 0-1,0 0 0,-1 0 1,1 0-1,0-1 0,0 1 1,0 0-1,0 0 0,0-1 1,-1 1-1,1-1 0,0 1 1,0 0-1,0-1 1,1 0-1,-1 1 0,0-1 1,0 0-1,0 1 0,0-1 1,0 0-1,0 0 0,0 0 1,1 0-1,-1 0 0,0 0 1,0-1-1,0 1 0,2-1 1,5-1-7,0 0 1,0-1 0,0 0-1,11-5 1,-15 5 6,22-9-12,36-17-1,-56 27 3,1-1 1,-1 2 0,1-1-1,-1 1 1,1 0 0,0 0 0,10 0-1,-15 2 1,1-1 0,-1 0 0,0 1 0,0-1 0,1 1 0,-1 0 0,0 0 0,0 0 0,0 0 0,0 0-1,0 0 1,0 0 0,-1 1 0,1-1 0,0 1 0,0-1 0,-1 1 0,1 0 0,-1 0 0,0 0 0,1-1 0,-1 1 0,0 0 0,0 1-1,0-1 1,0 3 0,2 6-1,0 0 0,0 0 0,-2 1 0,2 12 0,0 6 331,-4-135 1220,-5 48-1664,6 57 100,0-1 0,0 1 1,0 0-1,0 0 0,0 0 0,0-1 0,0 1 1,0 0-1,0 0 0,0-1 0,0 1 0,0 0 1,0 0-1,0 0 0,0 0 0,0-1 0,1 1 1,-1 0-1,0 0 0,0 0 0,0-1 0,0 1 1,0 0-1,1 0 0,-1 0 0,0 0 0,0 0 1,0 0-1,0 0 0,1-1 0,-1 1 0,0 0 1,0 0-1,0 0 0,1 0 0,-1 0 0,0 0 1,0 0-1,0 0 0,1 0 0,-1 0 0,0 0 1,0 0-1,1 0 0,12 2-582,-7-1 191,2-1 182,0 0 0,0 0-1,-1-1 1,1 0 0,0 0 0,0-1 0,-1 0-1,1-1 1,-1 1 0,0-2 0,0 1 0,0-1 0,0 0-1,6-5 1,27-20-550</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16.732"/>
    </inkml:context>
    <inkml:brush xml:id="br0">
      <inkml:brushProperty name="width" value="0.05" units="cm"/>
      <inkml:brushProperty name="height" value="0.05" units="cm"/>
    </inkml:brush>
  </inkml:definitions>
  <inkml:trace contextRef="#ctx0" brushRef="#br0">109 1 14723,'-8'17'519,"1"0"0,0 1 0,1 0 1,1 0-1,1 1 0,0 0 0,2-1 0,0 1 0,1 37 0,2-33-313,2 1 1,0-1-1,2 0 0,0-1 1,2 1-1,0-1 0,17 35 1,-17-48-178,-6-17-55,-7-20-75,-2-4 343,-1 0 0,-2 1 0,-1 0-1,-2 1 1,0 0 0,-34-49 0,44 74 970,9 7-739,11 7-93,3-4-442,1 0-1,-1-2 0,1 0 1,-1-1-1,1-1 0,0-1 1,-1-1-1,1 0 0,0-2 1,20-5-1,5-4-132</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17.448"/>
    </inkml:context>
    <inkml:brush xml:id="br0">
      <inkml:brushProperty name="width" value="0.05" units="cm"/>
      <inkml:brushProperty name="height" value="0.05" units="cm"/>
    </inkml:brush>
  </inkml:definitions>
  <inkml:trace contextRef="#ctx0" brushRef="#br0">30 0 18348,'-1'19'997,"-5"30"1,-1 2-487,4 212 992,6-168-612,-19 171-1,100-752-849,-82 475-54,1-4-26,0 1 1,0 0 0,1 0-1,1 1 1,0-1-1,10-15 1,-15 28 35,1 0 1,-1 0-1,1 0 0,0 0 1,-1 0-1,1 0 0,0 0 0,0 0 1,0 1-1,-1-1 0,1 0 0,0 0 1,0 1-1,0-1 0,0 1 1,0-1-1,0 1 0,0-1 0,1 1 1,-1 0-1,0 0 0,0-1 1,0 1-1,0 0 0,0 0 0,0 0 1,1 0-1,-1 0 0,0 0 0,0 1 1,0-1-1,0 0 0,0 0 1,0 1-1,1-1 0,-1 1 0,0-1 1,0 1-1,0 0 0,0 0 1,1 1 0,0-1 0,0 1 0,0 0 1,-1 0-1,1-1 0,-1 1 0,0 1 1,1-1-1,-1 0 0,0 0 1,0 0-1,0 1 0,-1-1 0,1 0 1,0 1-1,-1-1 0,1 5 0,-2 0 48,0 1 0,-1 0 0,1-1 0,-1 1-1,-1-1 1,0 0 0,0 0 0,0 0-1,-1 0 1,0 0 0,0-1 0,-7 9 0,0-1 109,0-1 1,-2 0 0,0-1-1,-17 14 1,23-21-316,1 0 0,-1-1 1,0 0-1,0 0 0,-11 4 0,36-27-1284,-2 5 908</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8:17.593"/>
    </inkml:context>
    <inkml:brush xml:id="br0">
      <inkml:brushProperty name="width" value="0.025" units="cm"/>
      <inkml:brushProperty name="height" value="0.025" units="cm"/>
    </inkml:brush>
  </inkml:definitions>
  <inkml:trace contextRef="#ctx0" brushRef="#br0">70 0 7271,'0'0'-11,"-10"4"390,-50 17 705,62-17-1066,13-1-34,17 1-2,156-3-183,138 5 55,-36 26 775,-25-2-121,234 13-230,772 39-246,-62-98 85,-993 4 130,1 10 1,221 26-1,558 52 388,-484-93-608,529-87 0,-855 79-461,383-47 1193,1 37-6561,-457 35 629</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17.883"/>
    </inkml:context>
    <inkml:brush xml:id="br0">
      <inkml:brushProperty name="width" value="0.05" units="cm"/>
      <inkml:brushProperty name="height" value="0.05" units="cm"/>
    </inkml:brush>
  </inkml:definitions>
  <inkml:trace contextRef="#ctx0" brushRef="#br0">37 1 19196,'-1'7'482,"0"0"0,0 1 0,-1-1 0,0 0 0,-6 13 0,-3 14 320,8-22-732,1 0 0,0-1-1,0 1 1,1 1 0,1-1-1,0 0 1,2 16 0,-2-27-69,0 0 1,0 0-1,1 0 1,-1 0-1,0 0 1,0 0 0,1 0-1,-1-1 1,1 1-1,-1 0 1,1 0-1,-1 0 1,1 0 0,-1 0-1,1-1 1,0 1-1,-1 0 1,1 0-1,0-1 1,0 1-1,0-1 1,0 1 0,-1-1-1,1 1 1,0-1-1,0 1 1,0-1-1,0 0 1,0 1-1,0-1 1,0 0 0,0 0-1,0 0 1,0 0-1,0 0 1,0 0-1,0 0 1,0 0 0,0 0-1,0-1 1,0 1-1,0 0 1,0-1-1,0 1 1,2-1-1,2-1 5,-1-1 1,1 0-1,0 1 0,-1-2 0,1 1 0,-1 0 0,5-5 0,2-5 20,-8 9-23,0 0 0,0 0-1,0 1 1,1-1 0,0 1-1,-1 0 1,1 0 0,0 1-1,6-4 1,-9 6-5,-1 0 1,0 0-1,1 0 0,-1-1 1,0 1-1,1 0 0,-1 0 1,1 0-1,-1 0 0,0 0 1,1 0-1,-1 1 0,1-1 0,-1 0 1,0 0-1,1 0 0,-1 0 1,0 0-1,1 0 0,-1 1 1,0-1-1,1 0 0,-1 0 1,0 1-1,1-1 0,-1 0 1,0 0-1,0 1 0,1-1 0,-1 0 1,0 1-1,0-1 0,0 0 1,1 1-1,-1-1 0,0 0 1,0 1-1,0 0 0,4 17-52,-3-9 22,0-4 22,0 1-1,0-1 1,1 0 0,0 1-1,0-1 1,1 0 0,-1 0-1,7 8 1,-8-11 11,1 0 0,0-1 1,0 1-1,0 0 0,0-1 0,0 0 0,0 1 1,0-1-1,1 0 0,-1 0 0,0 0 0,1 0 1,-1-1-1,1 1 0,-1-1 0,1 1 0,-1-1 1,1 0-1,-1 0 0,1 0 0,-1 0 0,4-1 1,7-2-99,1 0 0,-2 0 0,1-2 0,0 1 0,-1-2 0,0 1 1,0-2-1,-1 0 0,17-12 0,-1-2-240,-1-2-1,35-38 1,-32 29-42</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18.432"/>
    </inkml:context>
    <inkml:brush xml:id="br0">
      <inkml:brushProperty name="width" value="0.05" units="cm"/>
      <inkml:brushProperty name="height" value="0.05" units="cm"/>
    </inkml:brush>
  </inkml:definitions>
  <inkml:trace contextRef="#ctx0" brushRef="#br0">0 96 10466,'61'-81'4008,"-69"110"-2715,-1-7-906,2 1 0,0 0-1,2 0 1,0 0-1,2 1 1,1 0 0,0-1-1,2 1 1,4 37 0,-4-58-310,1 0 0,0 1 0,0-1 0,0 1 0,0-1 0,0 0 0,1 0 0,-1 0 0,1 0 0,4 5 0,-5-7-64,-1 0 0,1 0 0,0-1 0,1 1 0,-1 0 0,0-1 0,0 1 0,0-1 0,0 1 0,0-1 0,1 0 0,-1 1 0,0-1 0,0 0 0,1 0 0,-1 0 0,0 0 0,0 0 0,1 0 0,-1 0 0,0-1 0,0 1 0,0 0 0,1-1 0,-1 1 0,0 0 0,0-1 0,0 0 0,0 1 0,0-1 0,0 0 0,2-1 0,6-4 18,0-1-1,0-1 1,-1 1 0,0-1-1,-1-1 1,11-13 0,37-65 231,-29 44-95,-2 6-10,-8 13 133,0 0 1,21-48-1,-41 83-187,1 1-1,0-1 1,1 1 0,0-1-1,1 1 1,0 14-1,2 4 156,8 57 0,1-33-32,3-1 1,26 71 0,-35-113-204,-3-7-17,0 0 1,1 0-1,-1 0 0,1 0 1,0 0-1,0 0 1,1 0-1,-1 0 1,1-1-1,-1 1 1,6 4-1,-8-8-6,1 0 1,-1 0-1,0 0 0,0 0 0,0 0 1,1 0-1,-1 0 0,0 0 1,0 0-1,1 1 0,-1-1 0,0 0 1,0 0-1,1 0 0,-1 0 1,0-1-1,1 1 0,-1 0 0,0 0 1,0 0-1,0 0 0,1 0 1,-1 0-1,0 0 0,0 0 1,1 0-1,-1-1 0,0 1 0,0 0 1,0 0-1,1 0 0,-1-1 1,0 1-1,0 0 0,0 0 0,0 0 1,0-1-1,1 1 0,-1 0 1,0 0-1,0-1 0,0 1 1,0 0-1,0 0 0,0 0 0,0-1 1,0 1-1,0 0 0,0-1 1,0 1-1,0 0 0,0 0 0,0-1 1,0 1-1,0 0 0,0 0 1,0-1-1,-2-17-74,-4-2-108,-2 1 1,0 0 0,-2 0 0,0 1 0,-24-33 0,25 38 63,-23-32-267,-2 2 0,-50-50 0,74 81 430,9 5 304,3 7-282,0-1-1,0 1 1,-1 0-1,1-1 1,0 1-1,0 0 1,0 0-1,0 0 1,0 1-1,3 0 1,19 1 309,18 3-295,2-2 1,-1-2-1,79-7 0,-78-3-210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20.376"/>
    </inkml:context>
    <inkml:brush xml:id="br0">
      <inkml:brushProperty name="width" value="0.05" units="cm"/>
      <inkml:brushProperty name="height" value="0.05" units="cm"/>
    </inkml:brush>
  </inkml:definitions>
  <inkml:trace contextRef="#ctx0" brushRef="#br0">0 0 21693,'9'6'1552,"-1"1"-1320,1 1-288,-9-7-224,-3-5 256,-3-2-176</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20.824"/>
    </inkml:context>
    <inkml:brush xml:id="br0">
      <inkml:brushProperty name="width" value="0.05" units="cm"/>
      <inkml:brushProperty name="height" value="0.05" units="cm"/>
    </inkml:brush>
  </inkml:definitions>
  <inkml:trace contextRef="#ctx0" brushRef="#br0">1 54 16179,'9'13'2177,"-4"-6"888,2-10-3065,-1-7 88,-3-6 72,-2-2-168,1-8-376</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21.247"/>
    </inkml:context>
    <inkml:brush xml:id="br0">
      <inkml:brushProperty name="width" value="0.05" units="cm"/>
      <inkml:brushProperty name="height" value="0.05" units="cm"/>
    </inkml:brush>
  </inkml:definitions>
  <inkml:trace contextRef="#ctx0" brushRef="#br0">293 61 18428,'0'-1'39,"0"1"0,0 0 0,0 0 0,0 0 0,0 0 0,0 0 0,0 0 0,0 0 0,1 0 0,-1 0 0,0 0 0,0-1 0,0 1 1,0 0-1,0 0 0,0 0 0,0 0 0,0 0 0,1 0 0,-1 0 0,0 0 0,0 0 0,0 0 0,0 0 0,0 0 0,0 0 0,1 0 0,-1 0 0,0 0 0,0 0 0,0 0 0,0 0 0,0 0 0,0 0 0,0 0 0,1 0 0,-1 0 1,0 0-1,0 1 0,0-1 0,0 0 0,0 0 0,0 0 0,0 0 0,0 0 0,0 0 0,0 0 0,1 0 0,-1 10 1089,-6 20-151,3-16-501,-11 74-252,-4 176 0,21-229-840,-3-29-941,-8-22 425,4 7 1055,-11-24-507</inkml:trace>
  <inkml:trace contextRef="#ctx0" brushRef="#br0" timeOffset="1">0 36 16876,'5'-1'1584,"6"1"-792,5-2-256,11-1 841,5 1-257,11-4-264,3 2-136,7-1-152,-3 1-192,1 1-768,-3-1-320,-5 2 1576,-3 2-952,-10 2-72,-1-1-40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21.711"/>
    </inkml:context>
    <inkml:brush xml:id="br0">
      <inkml:brushProperty name="width" value="0.05" units="cm"/>
      <inkml:brushProperty name="height" value="0.05" units="cm"/>
    </inkml:brush>
  </inkml:definitions>
  <inkml:trace contextRef="#ctx0" brushRef="#br0">23 1 18268,'1'21'897,"-1"0"0,-1 0 0,0-1 1,-6 28-1,-2 22-333,7-50-422,-1 87 311,3-96-436,1-1-1,0 1 0,0 0 1,2 0-1,-1-1 0,1 1 0,7 14 1,-9-23-17,0 0 1,0 0 0,0-1 0,0 1-1,0 0 1,0-1 0,0 1-1,1-1 1,-1 1 0,0-1-1,1 0 1,0 1 0,-1-1 0,1 0-1,0 0 1,-1 0 0,1 0-1,0-1 1,0 1 0,0 0-1,3 0 1,-1-1-1,-1 0-1,0 0 0,1-1 1,-1 1-1,0-1 1,0 0-1,0 0 1,0 0-1,1 0 1,-1 0-1,-1-1 1,5-1-1,5-6-3,0 1 0,0-2-1,-1 0 1,17-18-1,10-20 3,7-6 12,-45 54-9,0 0-1,0 0 1,0 0-1,0 0 1,0 0-1,0 0 1,0 0-1,0 0 1,0 0-1,0 0 0,0 1 1,0-1-1,0 0 1,0 0-1,0 0 1,0 0-1,0 0 1,0 0-1,0 0 1,0 0-1,0 0 1,0 0-1,0 0 0,0 0 1,0 0-1,0 0 1,0 0-1,0 0 1,0 0-1,0 0 1,0 0-1,0 0 1,1 0-1,-1 0 0,0 0 1,0 0-1,0 1 1,0-1-1,0 0 1,0 0-1,0 0 1,0 0-1,0 0 1,0 0-1,0 0 0,0-1 1,0 1-1,0 0 1,0 0-1,1 0 1,-1 0-1,0 0 1,0 0-1,0 0 1,0 0-1,0 0 1,0 0-1,0 0 0,0 0 1,0 0-1,0 0 1,0 0-1,0 0 1,0 0-1,0 0 1,0 0-1,0 0 1,-1 9 15,-5 19-10,3-18-5,1 1-22,-3 6-35,2 1 1,0 0 0,-1 32-1,4-49-31,0 0 0,0 0 0,0 0 0,0 0 0,0 0 0,0 0 0,0-1 0,0 1 0,0 0-1,1 0 1,-1 0 0,0 0 0,0 0 0,1-1 0,-1 1 0,1 0 0,-1 0 0,1 0 0,-1-1 0,1 1-1,-1 0 1,1-1 0,0 1 0,-1-1 0,1 1 0,0 0 0,0-1 0,-1 0 0,1 1 0,0-1-1,1 1 1,-1-1 17,1 0 0,-1 0-1,0-1 1,1 1 0,-1 0-1,0-1 1,1 1-1,-1-1 1,0 1 0,0-1-1,1 0 1,-1 0 0,0 1-1,0-1 1,0 0-1,0 0 1,0 0 0,0 0-1,0 0 1,1-2 0,15-22-728</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22.752"/>
    </inkml:context>
    <inkml:brush xml:id="br0">
      <inkml:brushProperty name="width" value="0.05" units="cm"/>
      <inkml:brushProperty name="height" value="0.05" units="cm"/>
    </inkml:brush>
  </inkml:definitions>
  <inkml:trace contextRef="#ctx0" brushRef="#br0">105 52 16588,'1'-2'155,"0"1"1,0-1 0,0 1 0,0-1 0,0 1 0,0-1 0,0 0 0,-1 1 0,1-1 0,-1 0 0,1 0 0,-1 1 0,0-1-1,0 0 1,1 0 0,-1 0 0,-1 0 0,1 1 0,0-1 0,0 0 0,-1 0 0,1 0 0,-1-1 0,0 2-105,1 0 0,0 1 0,0-1 1,-1 1-1,1-1 0,0 1 1,-1 0-1,1-1 0,-1 1 0,1-1 1,-1 1-1,1 0 0,-1-1 0,1 1 1,-1 0-1,1 0 0,-1-1 1,1 1-1,-1 0 0,1 0 0,-1 0 1,1 0-1,-1-1 0,0 1 0,1 0 1,-2 0-1,1 1 10,-1-1 1,1 1 0,-1-1-1,1 1 1,-1 0-1,1-1 1,0 1-1,-1 0 1,1 0-1,0 0 1,0 0-1,-1 0 1,1 0-1,-2 3 1,-6 9-38,0 1 1,0 0-1,1 0 0,1 0 1,0 1-1,2 0 0,-1 1 1,2 0-1,0-1 0,1 1 1,-2 18-1,5-31-29,-1 1 0,1 0 0,0-1 0,1 1 0,-1 0 0,1-1 0,-1 1 0,1-1 0,2 8 0,-2-11 6,0 1 0,-1 0 0,1 0 0,-1 0 1,1-1-1,0 1 0,0 0 0,-1 0 1,1-1-1,0 1 0,0-1 0,0 1 0,0-1 1,0 1-1,0-1 0,0 0 0,0 1 1,0-1-1,0 0 0,0 0 0,0 1 0,0-1 1,0 0-1,0 0 0,0 0 0,0 0 1,0-1-1,0 1 0,0 0 0,0 0 0,0-1 1,0 1-1,0 0 0,0-1 0,0 1 1,0-1-1,-1 1 0,3-2 0,4-3 49,0 0-1,0 0 1,0 0 0,-1-1-1,1 0 1,-1 0-1,-1-1 1,1 0-1,3-7 1,7-10 288,17-37 0,-24 43-65,-1-1 0,9-27 0,-28 84-43,4-17-211,0 1-1,2 0 0,1 0 1,1 0-1,-2 42 0,5-62-13,0-1 0,1 1 0,-1-1 0,0 1 0,0-1-1,1 1 1,-1-1 0,1 0 0,-1 1 0,1-1 0,-1 0-1,1 1 1,0-1 0,0 0 0,0 1 0,0-1 0,0 0 0,0 0-1,0 0 1,0 0 0,0 0 0,0 0 0,2 1 0,-1-2 3,0 1 0,-1-1 0,1 0 0,0 0 0,0 1 0,-1-1 0,1 0 1,0 0-1,0-1 0,-1 1 0,1 0 0,0-1 0,0 1 0,-1-1 1,1 1-1,0-1 0,-1 0 0,1 0 0,2-1 0,14-11 69,1-1 1,-2 0-1,0-1 0,29-34 1,21-19 27,-66 68-105,-1-1 0,1 0 0,0 1 1,-1-1-1,1 1 0,0-1 0,0 1 0,-1-1 0,1 1 0,0-1 0,0 1 0,0 0 0,0 0 0,-1-1 0,1 1 0,0 0 0,0 0 1,0 0-1,1 0 0,-1 0-2,-1 1 1,1-1 0,-1 0-1,1 0 1,-1 1-1,1-1 1,-1 1 0,1-1-1,-1 0 1,1 1-1,-1-1 1,0 1 0,1-1-1,-1 1 1,0-1-1,1 1 1,-1 0 0,0-1-1,0 1 1,1 1-1,0 4-13,0 1-1,0 0 0,0-1 0,-1 10 0,1-2 3,-1-11 14,0-1-1,0 0 1,0 0-1,1 0 1,-1 0 0,1 0-1,0 0 1,-1 0-1,1 0 1,0 0-1,0 0 1,0-1-1,0 1 1,1 0 0,-1 0-1,0-1 1,1 1-1,-1-1 1,1 1-1,0-1 1,-1 0-1,1 0 1,0 0 0,0 0-1,0 0 1,2 1-1,-1-1 6,1-1 0,-1 0-1,0 0 1,1 0-1,-1 0 1,0-1 0,0 1-1,1-1 1,-1 0 0,0 0-1,0 0 1,0 0-1,0 0 1,0-1 0,0 1-1,4-4 1,41-31 132,-39 27-101,2 1 0,-1 0 0,1 0 0,17-8 0,-27 16-37,0-1 1,0 1 0,1-1-1,-1 1 1,0 0 0,0-1-1,0 1 1,0 0-1,1 0 1,-1 0 0,0 0-1,0 0 1,0 0 0,1 0-1,-1 0 1,0 0 0,0 1-1,0-1 1,0 0 0,1 1-1,-1-1 1,0 1 0,1 0-1,0 1-2,-1-1 0,1 1 0,-1 0-1,1-1 1,-1 1 0,0 0 0,0 0 0,0 0-1,0 0 1,0 0 0,0 0 0,0 2 0,2 9-15,-1 0 1,0 0-1,0 20 0,-2-22 21,1 6-25,-2-14 0,1 1-1,0 0 0,0 0 1,1-1-1,-1 1 1,1 0-1,0 0 0,2 6 1,-3-10-69,1-1 0,-1 1 0,1-1 0,-1 1 0,0-1-1,1 1 1,-1-1 0,0 1 0,1-1 0,-1 0 0,0 1 0,0-1 0,0 1 0,1-1 0,-1 0 0,0 1 0,0-1-1,0 0 1,0 1 0,0-1 0,-1-1 0,-6-84-1287,3 44 762</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23.206"/>
    </inkml:context>
    <inkml:brush xml:id="br0">
      <inkml:brushProperty name="width" value="0.05" units="cm"/>
      <inkml:brushProperty name="height" value="0.05" units="cm"/>
    </inkml:brush>
  </inkml:definitions>
  <inkml:trace contextRef="#ctx0" brushRef="#br0">4 21 16548,'0'-1'1128,"0"-4"-1384,-2 0 208,1-1 688,1 3-488</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23.624"/>
    </inkml:context>
    <inkml:brush xml:id="br0">
      <inkml:brushProperty name="width" value="0.05" units="cm"/>
      <inkml:brushProperty name="height" value="0.05" units="cm"/>
    </inkml:brush>
  </inkml:definitions>
  <inkml:trace contextRef="#ctx0" brushRef="#br0">1 2 17212,'0'-1'67,"0"1"1,0 0-1,1 0 1,-1 0 0,0 0-1,0 0 1,1 0-1,-1 0 1,0 0-1,1 0 1,-1 0 0,0 0-1,0 0 1,1 0-1,-1 0 1,0 0-1,0 0 1,1 0 0,-1 0-1,0 0 1,0 0-1,1 0 1,-1 0-1,0 0 1,0 0 0,1 1-1,-1-1 1,0 0-1,0 0 1,0 0-1,1 0 1,-1 1 0,0-1-1,0 0 1,0 0-1,0 0 1,1 1-1,-1-1 1,0 0 0,0 0-1,0 1 1,0-1-1,0 0 1,0 0-1,0 1 1,0-1 0,0 0-1,0 0 1,0 1-1,0-1 1,0 0-1,0 1 1,2 21 1033,-2-16-645,2 226 1889,-2-16-1483,0-210-878,0-1-1,1 0 0,-1 0 1,1 1-1,0-1 0,0 0 1,1 0-1,0 0 0,3 6 1,-5-10-25,0-1 0,0 0 0,0 1 0,0-1 0,1 0 0,-1 0 0,0 1 0,0-1 0,1 0 0,-1 1 0,0-1 0,0 0 0,1 0 0,-1 0 0,0 1 0,1-1 1,-1 0-1,0 0 0,1 0 0,-1 0 0,0 0 0,1 1 0,-1-1 0,0 0 0,1 0 0,-1 0 0,1 0 0,-1 0 0,0 0 0,1 0 0,-1 0 0,10-9-988,5-20-55,-15 27 1052,10-21-674</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24.092"/>
    </inkml:context>
    <inkml:brush xml:id="br0">
      <inkml:brushProperty name="width" value="0.05" units="cm"/>
      <inkml:brushProperty name="height" value="0.05" units="cm"/>
    </inkml:brush>
  </inkml:definitions>
  <inkml:trace contextRef="#ctx0" brushRef="#br0">57 0 19828,'-11'16'1015,"2"-3"-375,0 1 0,-7 15-1,14-24-549,0 0 0,0 0 0,1 1 0,-1-1 0,1 0 0,0 1 0,1-1 0,-1 1 0,1 9 0,0-13-74,0-1-1,1 0 0,-1 0 1,0 1-1,0-1 0,1 0 1,-1 0-1,0 0 0,1 1 1,-1-1-1,1 0 0,0 0 0,-1 0 1,1 0-1,0 0 0,0 0 1,0 0-1,-1 0 0,1 0 1,0 0-1,0-1 0,0 1 1,0 0-1,1-1 0,0 1 1,1 0 6,-1 0 1,1 0 0,0-1 0,0 0 0,0 1 0,0-1 0,-1 0 0,1 0 0,0-1-1,5 0 1,5-2 63,0-1-1,0-1 1,19-9 0,32-20 210,-48 24-230,1 0 0,0 1 0,1 1 0,-1 1 0,2 1 0,30-8 0,-47 14-65,-1-1-1,0 1 1,1 0-1,-1 0 1,0 0-1,1 0 1,-1 0-1,0 0 1,1 0-1,-1 0 1,0 0-1,1 1 1,-1-1-1,0 1 1,1-1-1,-1 1 1,0-1-1,0 1 1,1 0-1,-1-1 0,0 1 1,0 0-1,0 0 1,0 0-1,0 0 1,0 0-1,0 0 1,1 2-1,-1 1 0,0 0 0,0 0 0,0 0 0,0 0 0,0 0 0,-1 1 0,0 6 0,0-8 1,-1 1 1,1-1-1,1 0 0,-1 1 1,0-1-1,1 0 0,0 1 0,0-1 1,0 0-1,0 0 0,3 6 1,-3-8 0,0 0 0,-1-1-1,1 1 1,0-1 0,0 1 0,0-1 0,-1 0 0,1 1 0,0-1 0,0 0-1,0 1 1,0-1 0,0 0 0,0 0 0,0 0 0,0 0 0,-1 0 0,1 0-1,0 0 1,0 0 0,0 0 0,0-1 0,0 1 0,0 0 0,0 0 0,-1-1-1,1 1 1,1-1 0,23-15-79,8-10-567,-4 2-1268,38-25 0,-50 38 1052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9:39.982"/>
    </inkml:context>
    <inkml:brush xml:id="br0">
      <inkml:brushProperty name="width" value="0.025" units="cm"/>
      <inkml:brushProperty name="height" value="0.025" units="cm"/>
    </inkml:brush>
  </inkml:definitions>
  <inkml:trace contextRef="#ctx0" brushRef="#br0">41 1 5701,'0'0'2771,"-7"9"-2477,-21 28 213,28-37-493,0 1 1,-1-1-1,1 0 1,0 0-1,-1 1 0,1-1 1,0 0-1,-1 0 1,1 1-1,0-1 1,0 0-1,-1 1 1,1-1-1,0 1 0,0-1 1,-1 0-1,1 1 1,0-1-1,0 1 1,0-1-1,0 0 1,0 1-1,0-1 0,0 1 1,0-1-1,0 1 1,0-1-1,0 0 1,0 1-1,0-1 1,0 1-1,0-1 1,0 0-1,0 1 0,1-1 1,-1 1-1,0-1 1,0 0-1,0 1 1,1-1-1,-1 0 1,0 1-1,1-1 0,-1 0 1,0 1-1,0-1 1,1 0-1,0 1 1,18-2-124,-15 1 193,87-5 400,-67 2-436,1 2-1,0 0 1,-1 1-1,1 2 0,32 6 1,-10 2-37,1-2 1,0-3 0,59 1-1,146-20 18,-110 8 1,1 6 0,234 30 0,-214-20-6,206-12 1,-112-4-10,-149 12 1,-1 5-1,153 34 0,-141-21 5,193 14 0,-168-38 44,-1-6 0,272-47 0,-320 36 113,1 6 0,1 3 0,-1 4 0,1 5 0,153 21 0,-169-8-149,0-4-1,1-3 1,-1-4 0,1-4-1,164-23 1,-107-7 65,56-10 21,-163 36-78,0 1 0,0 2 1,63 5-1,-85-1-13,0 1 0,0 0 0,0 1 0,-1 0 0,1 1-1,-1 0 1,0 0 0,0 1 0,16 14 0,-15-12-298,0 0 0,1 0-1,0-1 1,0-1 0,1 0 0,17 5 0,15-3-3308,-4-7-3949</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24.542"/>
    </inkml:context>
    <inkml:brush xml:id="br0">
      <inkml:brushProperty name="width" value="0.05" units="cm"/>
      <inkml:brushProperty name="height" value="0.05" units="cm"/>
    </inkml:brush>
  </inkml:definitions>
  <inkml:trace contextRef="#ctx0" brushRef="#br0">96 198 15403,'1'0'64,"-1"0"1,0 0-1,1 0 0,-1-1 0,0 1 0,0 0 1,1 0-1,-1 0 0,0 0 0,0 0 0,1-1 1,-1 1-1,0 0 0,0 0 0,0-1 0,1 1 1,-1 0-1,0 0 0,0-1 0,0 1 0,0 0 1,1 0-1,-1-1 0,0 1 0,0 0 1,0-1-1,0 1 0,0 0 0,0 0 0,0-1 1,0 1-1,0 0 0,0-1 0,0 1 0,0 0 1,0-1-1,0 1 0,0-1 0,-1 1 25,0 1 0,0-1 0,1 0 0,-1 0 0,0 0 0,1 0 0,-1 0 0,0 1 0,1-1 0,-1 0 0,1 1 0,-1-1 0,0 0 0,1 1 0,-1-1 0,1 1 0,-1-1 0,0 2 0,-10 9 248,1 0 1,0 1 0,1 0-1,1 1 1,0 0 0,0 0-1,2 1 1,-9 21 0,14-33-320,1 0 0,-1-1 0,1 1 0,0 0 0,-1-1 0,1 1 0,0 0 0,0-1 0,0 1 0,0 0 0,0-1 0,0 1 0,1 0 0,-1 0 0,0-1 0,1 1 0,0 2 0,0-4-4,0 1 0,0 0-1,-1-1 1,1 1 0,0-1 0,0 1 0,0-1 0,0 1 0,0-1 0,0 1 0,0-1 0,0 0-1,0 0 1,0 0 0,0 1 0,0-1 0,0 0 0,0 0 0,0 0 0,0 0 0,0-1 0,0 1-1,0 0 1,0 0 0,-1-1 0,1 1 0,0 0 0,0-1 0,0 1 0,1-1 0,6-3 43,1-1-1,-1 1 1,0-1 0,-1 0 0,1-1 0,11-12 0,38-45 143,-50 55-169,19-23 47,-1-2 0,-1-1 0,-2-1 0,24-52 0,-40 66-74,-6 21-3,1 0-1,-1 0 1,0-1-1,0 1 1,0 0-1,0 0 1,0 0-1,0 0 1,0-1-1,0 1 1,0 0-1,0 0 1,0 0 0,-1-1-1,1 1 1,0 0-1,0 0 1,0 0-1,0 0 1,0 0-1,0-1 1,0 1-1,0 0 1,0 0-1,-1 0 1,1 0 0,0 0-1,0 0 1,0-1-1,0 1 1,0 0-1,-1 0 1,1 0-1,0 0 1,0 0-1,0 0 1,0 0-1,-1 0 1,1 0 0,0 0-1,0 0 1,0 0-1,0 0 1,-1 0-1,1 0 1,0 0-1,-2 1 6,-1 0-1,1 1 1,0-1-1,0 1 0,0-1 1,1 1-1,-1 0 1,0 0-1,1 0 0,-1 0 1,1 0-1,-2 3 1,-7 12 43,0 1 1,1 0-1,1 1 1,1 0-1,1 0 1,-5 27-1,8-35-89,2 0 0,-1 0 0,2 0 0,-1 0 0,2 0 0,-1 0-1,1 0 1,1 0 0,0 0 0,0-1 0,1 1 0,1-1 0,6 14 0,-9-21 26,0 0 0,1 0 0,-1-1 0,1 1 0,0 0 0,0-1 0,0 1 0,0-1 0,0 0 0,1 0 0,-1 0 1,1 0-1,-1 0 0,1 0 0,0-1 0,-1 1 0,1-1 0,0 0 0,0 0 0,0 0 0,6 1 0,26-5-194</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43.673"/>
    </inkml:context>
    <inkml:brush xml:id="br0">
      <inkml:brushProperty name="width" value="0.05" units="cm"/>
      <inkml:brushProperty name="height" value="0.05" units="cm"/>
    </inkml:brush>
  </inkml:definitions>
  <inkml:trace contextRef="#ctx0" brushRef="#br0">57 0 17884,'-2'17'507,"-38"246"2867,31-182-3171,3 101 0,6-174-152,1 1 0,-1-1-1,4 12 1,-4-20-47,0 0 0,0 0-1,0 1 1,0-1 0,0 0-1,0 0 1,0 0 0,0 0 0,0 1-1,0-1 1,0 0 0,0 0 0,0 0-1,0 0 1,0 1 0,0-1-1,0 0 1,0 0 0,1 0 0,-1 0-1,0 0 1,0 1 0,0-1 0,0 0-1,0 0 1,1 0 0,-1 0-1,0 0 1,0 0 0,0 0 0,0 0-1,1 0 1,-1 0 0,0 0 0,0 0-1,0 0 1,0 0 0,1 0-1,-1 0 1,0 0 0,0 0 0,0 0-1,0 0 1,1 0 0,-1 0 0,0 0-1,6-7 113,2-13-29,-1 0 1,-1 0 0,6-36-1,-3 10-40,20-91-6,13-50-252,-40 179 204,0 1 0,0 0 0,1 0 0,5-10 0,-7 16-3,-1 0-1,0 0 1,1 1 0,-1-1-1,0 0 1,1 0-1,-1 1 1,1-1 0,-1 0-1,1 1 1,0-1 0,-1 1-1,1-1 1,0 1 0,-1-1-1,1 1 1,0-1 0,0 1-1,-1-1 1,1 1-1,0 0 1,0 0 0,0-1-1,-1 1 1,1 0 0,0 0-1,0 0 1,0 0 0,0 0-1,-1 0 1,1 0 0,0 0-1,0 0 1,0 0-1,0 1 1,-1-1 0,1 0-1,0 0 1,0 1 0,0-1-1,-1 1 1,1-1 0,0 1-1,-1-1 1,1 1 0,0-1-1,-1 1 1,1-1-1,-1 1 1,2 1 0,-1-1-6,-1 1 0,1-1-1,0 1 1,0-1 0,-1 1 0,1-1 0,-1 1 0,0-1 0,1 1-1,-1 0 1,0-1 0,0 1 0,0-1 0,0 1 0,0 0 0,0-1-1,-1 1 1,1-1 0,-1 1 0,1 0 0,-1-1 0,1 1 0,-2 1-1,-22 39 52,18-32 2,-47 64 502,35-50-507,0 1 0,-16 31 0,26-34-409,8-22 378,0 1-1,0-1 1,0 1-1,0-1 0,0 0 1,0 1-1,1-1 1,-1 0-1,0 1 1,0-1-1,0 0 1,0 1-1,0-1 1,0 0-1,1 1 1,-1-1-1,0 0 1,0 1-1,1-1 1,-1 0-1,0 1 1,0-1-1,1 0 1,-1 0-1,0 0 1,1 1-1,-1-1 1,0 0-1,1 0 1,-1 0-1,0 0 1,1 0-1,-1 1 0,0-1 1,1 0-1,-1 0 1,1 0-1,-1 0 1,0 0-1,1 0 1,-1 0-1,0 0 1,1 0-1,-1-1 1,1 1-1,-1 0 1,0 0-1,1 0 1,-1 0-1,0 0 1,1-1-1,-1 1 1,0 0-1,0 0 1,1-1-1,15-6-261</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44.327"/>
    </inkml:context>
    <inkml:brush xml:id="br0">
      <inkml:brushProperty name="width" value="0.05" units="cm"/>
      <inkml:brushProperty name="height" value="0.05" units="cm"/>
    </inkml:brush>
  </inkml:definitions>
  <inkml:trace contextRef="#ctx0" brushRef="#br0">44 8 17060,'3'-4'597,"1"0"1261,-5 7 98,-6 13-291,-4 23-1315,1 1 0,2 1 1,-5 66-1,13-106-348,-1 1 0,1-1-1,0 0 1,0 1-1,0-1 1,0 1 0,0-1-1,0 0 1,1 1 0,-1-1-1,0 0 1,1 1 0,-1-1-1,0 0 1,1 0 0,1 3-1,-2-4 2,1 0 0,-1 0-1,1 0 1,-1 0 0,1 0-1,-1 0 1,1 0 0,-1 0-1,1 0 1,-1 0-1,1 0 1,-1 0 0,1 0-1,-1 0 1,1 0 0,-1-1-1,1 1 1,-1 0 0,1 0-1,-1-1 1,0 1 0,1 0-1,-1-1 1,1 1 0,-1 0-1,0-1 1,1 1 0,-1-1-1,5-4 21,-1-1 0,0 1 0,0-1 0,0 0 0,3-8 0,-6 11-18,34-85 182,-32 79-166,-1 0 1,0 0 0,0 0 0,-1 0-1,0-1 1,0 1 0,-2-18-1,1 26-21,0 1 0,0 0-1,0 0 1,0-1-1,1 1 1,-1 0 0,0-1-1,0 1 1,0 0-1,0 0 1,0-1 0,0 1-1,0 0 1,-1 0-1,1-1 1,0 1 0,0 0-1,0 0 1,0-1-1,0 1 1,0 0 0,0 0-1,-1-1 1,1 1-1,0 0 1,0 0 0,0-1-1,0 1 1,-1 0-1,1 0 1,0 0 0,0 0-1,-1-1 1,1 1-1,0 0 1,0 0 0,-1 0-1,1 0 1,0 0 0,0 0-1,-1 0 1,1 0-1,0 0 1,0 0 0,-1 0-1,1 0 1,0 0-1,-1 0 1,1 0 0,0 0-1,0 0 1,-1 0-1,1 0 1,0 0 0,-1 0-1,-8 14-33,5-3 2,1 1-1,0 0 1,1 0-1,0 0 1,0 19-1,2-27 24,0 0 0,0 0 0,0-1 0,0 1 0,1 0 0,0 0 0,-1 0 0,2 0 0,-1 0 0,0-1 0,1 1 0,-1-1-1,1 1 1,0-1 0,0 1 0,1-1 0,-1 0 0,0 0 0,1 0 0,5 4 0,-5-5 2,-1-1 0,0 0 1,1 0-1,-1 0 0,0-1 0,1 1 0,-1-1 1,1 1-1,-1-1 0,1 0 0,0 1 0,-1-1 1,1-1-1,-1 1 0,1 0 0,-1-1 1,1 1-1,-1-1 0,1 0 0,-1 0 0,0 0 1,5-2-1,3-3-7,-1 0 0,0-1 1,16-14-1,-10 8 8,-2 1 5,-11 9 0,0 1 0,0-1 1,1 1-1,-1 0 0,1 0 1,-1 0-1,1 0 0,0 1 1,-1-1-1,1 1 1,0-1-1,0 1 0,0 0 1,5-1-1,-7 2 0,-1 1 0,1-1 0,0 0-1,-1 0 1,1 1 0,0-1 0,-1 0 0,1 1 0,0-1 0,-1 0 0,1 1-1,-1-1 1,1 1 0,-1-1 0,1 1 0,-1-1 0,1 1 0,-1 0 0,1-1-1,-1 1 1,0-1 0,1 1 0,-1 1 0,8 20-19,-5-11 4,-2-9 15,-1 0 0,1 0 0,0 1 0,0-1 0,1 0 0,-1 0-1,0 0 1,1-1 0,-1 1 0,1 0 0,-1 0 0,1-1 0,0 1 0,0-1 0,0 0-1,0 1 1,0-1 0,0 0 0,0 0 0,0 0 0,1 0 0,-1-1 0,0 1 0,0-1-1,1 1 1,-1-1 0,0 0 0,1 0 0,-1 0 0,0 0 0,1 0 0,-1 0 0,0-1-1,1 1 1,3-2 0,7-3-14,0 0 1,0-1-1,0-1 0,22-15 0,-8 5-111,-16 11 81,-3 1-58,1 0 0,1 0 1,-1 1-1,16-5 0,-24 9 81,1-1-1,0 1 1,0-1-1,-1 1 1,1 0-1,0 0 1,0 0-1,0 0 1,0 0 0,-1 0-1,1 0 1,0 1-1,0-1 1,-1 1-1,1-1 1,0 1-1,0 0 1,-1-1-1,1 1 1,-1 0-1,1 0 1,-1 0 0,1 1-1,-1-1 1,0 0-1,1 0 1,-1 1-1,0-1 1,0 1-1,0-1 1,0 1-1,1 1 1,2 8-46,0-1 0,-1 1-1,3 12 1,-5-15 38,1-1-1,0 1 0,0-1 0,1 0 0,0 1 1,0-1-1,0-1 0,8 12 0,-10-17-2,-1 0-1,1-1 1,-1 1-1,1 0 1,0-1-1,-1 1 1,1-1-1,-1 1 1,1-1-1,0 0 1,-1 1-1,1-1 1,0 1-1,0-1 1,-1 0-1,1 0 1,0 0-1,0 1 1,-1-1-1,1 0 1,0 0-1,0 0 1,0 0-1,-1 0 1,1 0-1,0 0 1,0-1-1,0 1 1,-1 0-1,1 0 1,0 0-1,0-1 1,-1 1-1,1-1 1,0 1-1,-1 0 1,1-1-1,0 1 1,-1-1-1,1 1 1,-1-1-1,1 0 1,-1 1-1,1-1 1,-1 1-1,1-1 1,-1 0-1,0 0 1,1 0-1,2-4-108,0 0 0,-1-1-1,0 1 1,0 0 0,3-11 0,0-18-353</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44.809"/>
    </inkml:context>
    <inkml:brush xml:id="br0">
      <inkml:brushProperty name="width" value="0.05" units="cm"/>
      <inkml:brushProperty name="height" value="0.05" units="cm"/>
    </inkml:brush>
  </inkml:definitions>
  <inkml:trace contextRef="#ctx0" brushRef="#br0">0 27 16516,'3'1'126,"1"-1"1,-1 1-1,0-1 1,1 0-1,-1 0 1,0 0-1,0-1 1,1 1-1,-1-1 1,0 0-1,0 0 1,1 0-1,3-2 1,12-2-126,6 0-412,1 0 1,0 2-1,0 2 1,0 0-1,0 1 0,0 2 1,47 8-1,-71-9 510,0-1 0,0 0 0,0 1 1,0 0-1,0-1 0,0 1 0,0 0 0,0 0 0,-1 0 0,1 1 0,0-1 0,0 0 0,-1 0 0,1 1 0,-1-1 0,0 1 1,1 0-1,-1-1 0,0 1 0,0 0 0,0 0 0,0 0 0,0-1 0,0 1 0,-1 0 0,2 3 0,-2 1 180,0 0 0,0-1 0,-1 1 0,1-1 0,-1 0 0,0 1-1,-1-1 1,1 0 0,-4 7 0,-10 24 744,-24 41-1,24-50-852,1 1 1,1 0-1,-9 32 0,22-59-170,-1 0 0,1 0 0,0-1 0,0 1-1,-1 0 1,1 0 0,0 0 0,0 0 0,0 0 0,0-1 0,0 1 0,0 0 0,0 0 0,0 0-1,1 0 1,-1 0 0,0-1 0,0 1 0,1 0 0,-1 0 0,0 0 0,1-1 0,-1 1 0,1 0-1,-1 0 1,1-1 0,1 2 0,-1-1 0,0-1 1,1 1-1,-1-1 0,1 1 0,-1-1 0,1 0 0,0 1 1,-1-1-1,1 0 0,-1 0 0,1 0 0,-1 0 0,1-1 1,1 1-1,8-3-2,0 1 0,-1-2 1,13-5-1,-22 9 1,19-8-267,25-16 0,-39 21 336,0-1 0,0 0 0,-1-1 0,0 1-1,0-1 1,0 0 0,0-1 0,4-5 0,-3-6-90,-5 0 5</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45.266"/>
    </inkml:context>
    <inkml:brush xml:id="br0">
      <inkml:brushProperty name="width" value="0.05" units="cm"/>
      <inkml:brushProperty name="height" value="0.05" units="cm"/>
    </inkml:brush>
  </inkml:definitions>
  <inkml:trace contextRef="#ctx0" brushRef="#br0">0 156 15347,'7'5'1425,"8"-1"-793,1-4-256,9 0 632,4-3-224,7 0-504,4-4-280,6-9-1600,-2 2 1568,1-8-400,1-3-160</inkml:trace>
  <inkml:trace contextRef="#ctx0" brushRef="#br0" timeOffset="1">480 0 13707,'-12'20'2104,"0"4"-903,-1 2-481,3 3 2232,4-2-1591,1 0-441,5-1-168,4-3-512,5 1-264,-2-9-784,3-1 736,-4-11-136,2 4-88</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45.886"/>
    </inkml:context>
    <inkml:brush xml:id="br0">
      <inkml:brushProperty name="width" value="0.05" units="cm"/>
      <inkml:brushProperty name="height" value="0.05" units="cm"/>
    </inkml:brush>
  </inkml:definitions>
  <inkml:trace contextRef="#ctx0" brushRef="#br0">45 29 13939,'1'11'925,"-1"1"1,-1-1-1,0 1 0,0-1 1,-1 1-1,-4 11 0,-3 22-28,-4 60 874,1 183 1,12-287-1762,0 1 0,0-1 0,0 0 0,0 1 0,0-1 1,0 0-1,0 1 0,1-1 0,-1 0 0,0 1 0,1-1 0,-1 0 0,1 1 0,0-1 0,0 1 1,0-2-9,-1 0 0,1 0 0,-1 0 1,0 0-1,1 0 0,-1 0 0,1 0 1,-1 0-1,0 0 0,1 0 1,-1 0-1,1 0 0,-1 0 0,0 0 1,1-1-1,-1 1 0,0 0 1,1 0-1,-1 0 0,0-1 0,1 1 1,-1 0-1,0-1 0,1 1 0,-1 0 1,0-1-1,0 1 0,1 0 1,-1-1-1,0 0 0,23-40-22,-21 38 12,89-226-976,6-10-256,-94 231 1198,1 1 0,0 0 0,1 0 0,0 0 0,7-9 1,-11 16 38,0-1 0,0 0 0,-1 0 1,1 0-1,0 0 0,0 1 0,0-1 1,0 0-1,0 1 0,0-1 0,0 1 1,0-1-1,1 1 0,-1-1 0,0 1 1,0 0-1,0-1 0,0 1 0,1 0 1,-1 0-1,0 0 0,0 0 0,0 0 1,1 0-1,-1 1 0,0-1 0,0 0 1,0 1-1,0-1 0,0 0 0,1 1 1,-1-1-1,0 1 0,0 0 0,0-1 1,0 1-1,0 0 0,-1 0 0,1 0 1,0-1-1,0 1 0,0 0 0,-1 0 1,1 0-1,0 0 0,0 2 0,2 3 24,0-1 0,0 1 0,-1 0-1,0 0 1,0 0 0,0 0 0,-1 0-1,0 1 1,0-1 0,-1 0 0,1 1 0,-2-1-1,1 0 1,0 1 0,-1-1 0,0 0-1,-1 0 1,0 0 0,0 0 0,0 0-1,0 0 1,-1 0 0,-4 6 0,3-3 79,-1-1 0,0-1 0,-1 1 0,0-1 0,0 1 0,0-2 0,-1 1 0,0-1 0,0 0 0,-1 0 0,1-1 0,-1 0 0,-1 0 0,1-1 1,-10 4-1,17-8-115,-1 1 1,1 0 0,-1-1 0,1 1 0,-1-1 0,1 0 0,-1 1 0,0-1 0,1 0-1,-1 0 1,1 0 0,-1 0 0,0 0 0,1 0 0,-1-1 0,1 1 0,-1-1 0,0 1-1,1-1 1,-1 1 0,1-1 0,0 0 0,-1 1 0,1-1 0,0 0 0,-1 0 0,1 0-1,0 0 1,0-1 0,0 1 0,0 0 0,0 0 0,0-1 0,-1-1 0,1 1-23,0-1 0,1 1 0,0-1 0,-1 1 0,1-1 1,0 1-1,0-1 0,1 1 0,-1-1 0,0 1 0,1 0 0,0-1 1,-1 1-1,1-1 0,0 1 0,0 0 0,0 0 0,0 0 0,1-1 1,-1 1-1,1 0 0,1-2 0,17-15-340,2-1-134</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46.403"/>
    </inkml:context>
    <inkml:brush xml:id="br0">
      <inkml:brushProperty name="width" value="0.05" units="cm"/>
      <inkml:brushProperty name="height" value="0.05" units="cm"/>
    </inkml:brush>
  </inkml:definitions>
  <inkml:trace contextRef="#ctx0" brushRef="#br0">75 0 20092,'-2'12'1961,"-5"4"-1417,-4 5-232,-1 6 1152,-1 4-808,2 0-248,2-2-352,2-2-144,4-8-480,3-5-336,0-13 720,0 5-200,5-15-144</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47.178"/>
    </inkml:context>
    <inkml:brush xml:id="br0">
      <inkml:brushProperty name="width" value="0.05" units="cm"/>
      <inkml:brushProperty name="height" value="0.05" units="cm"/>
    </inkml:brush>
  </inkml:definitions>
  <inkml:trace contextRef="#ctx0" brushRef="#br0">78 1 15403,'-1'39'3425,"-6"36"-2497,-36 298 258,16-233-37,28-138-822,4-8-212,5-13-43,77-223 121,-61 158-202,43-92 1,-68 173 4,1 0 1,0 0-1,-1 0 1,1 0-1,0 0 0,0 1 1,5-5-1,-7 6 3,1 1 0,-1 0-1,1 0 1,-1-1 0,1 1-1,-1 0 1,1 0 0,-1 0-1,1-1 1,0 1-1,-1 0 1,1 0 0,-1 0-1,1 0 1,0 0 0,-1 0-1,1 0 1,-1 0 0,1 0-1,-1 1 1,1-1 0,0 0-1,-1 0 1,1 0 0,-1 1-1,1-1 1,-1 0 0,1 1-1,-1-1 1,1 0-1,-1 1 1,0-1 0,1 1-1,-1-1 1,1 0 0,-1 1-1,0-1 1,1 1 0,-1-1-1,0 1 1,0 0 0,1-1-1,-1 1 1,0-1 0,0 1-1,0 0 1,3 6-6,-1-1 0,-1 0 0,1 1 0,-1 0 0,0-1 0,0 1 0,-1 0 0,0-1 0,0 1 0,-1 0 0,1-1 0,-2 1 0,-2 12 0,-1-4 71,0 1 0,-1-1 0,0 0-1,-14 22 1,16-31-15,0-1 0,0 1-1,-1-1 1,1 0 0,-1 0-1,-6 3 1,10-6-62,-1-1 0,1 0 1,-1 1-1,0-1 0,1 0 0,-1 0 0,0-1 1,0 1-1,0 0 0,0 0 0,0-1 1,0 1-1,0-1 0,0 0 0,0 0 1,0 0-1,0 1 0,0-2 0,0 1 0,0 0 1,0 0-1,0-1 0,0 1 0,-3-2 1,4 1-84,-1-1 0,1 1 0,0 0 0,0 0 0,0-1 1,1 1-1,-1-1 0,0 1 0,0-1 0,1 1 0,-1-1 1,1 0-1,-1 1 0,1-1 0,0 1 0,-1-1 0,1 0 1,0 1-1,0-1 0,0 0 0,1 1 0,-1-1 0,0 0 1,1 1-1,-1-1 0,1 0 0,0-2 0,10-11-588</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48.915"/>
    </inkml:context>
    <inkml:brush xml:id="br0">
      <inkml:brushProperty name="width" value="0.05" units="cm"/>
      <inkml:brushProperty name="height" value="0.05" units="cm"/>
    </inkml:brush>
  </inkml:definitions>
  <inkml:trace contextRef="#ctx0" brushRef="#br0">19 229 13947,'0'1'125,"-1"0"1,0 0-1,0 0 1,1 0 0,-1 0-1,1 1 1,-1-1-1,1 0 1,-1 0-1,1 0 1,0 1-1,0-1 1,-1 0-1,1 1 1,0-1-1,0 0 1,0 0-1,0 1 1,1-1-1,-1 0 1,0 1-1,0-1 1,1 0-1,-1 0 1,1 0-1,-1 1 1,1-1-1,0 0 1,-1 0-1,1 0 1,0 0-1,1 1 1,0 0-3,-1-1 0,1 0 0,0-1 0,0 1 0,0 0 0,0 0 0,0-1 0,0 0 0,0 1 0,0-1 0,0 0 0,0 0 0,0 0 0,0 0 0,0 0 0,0 0 0,0-1 0,0 1 0,0 0 0,4-3 0,4-1 69,-1 0-1,0-1 0,0 0 0,0-1 0,-1 0 0,0 0 1,0-1-1,0 0 0,11-14 0,-6 5 14,-1 0 0,0-1 0,-2-1 0,10-18 0,-17 28-119,0 1-1,-1-1 1,1-1 0,-1 1-1,1-14 1,-3 20-66,0 0 1,0 0-1,0 0 1,0 1-1,0-1 0,0 0 1,-1 0-1,1 0 1,-1 0-1,1 1 1,-1-1-1,0 0 0,0 1 1,-1-3-1,2 4-11,-1-1 1,0 0-1,0 0 0,0 1 0,0-1 1,0 1-1,0-1 0,0 1 0,0-1 1,0 1-1,0 0 0,0-1 0,0 1 0,0 0 1,0 0-1,0 0 0,-1 0 0,1 0 1,0 0-1,0 0 0,0 0 0,0 0 1,0 0-1,0 1 0,-2 0 0,-3 1 4,1 0 0,0 0 0,0 1 0,0 0 0,0 0 0,0 0 0,1 1 1,-1-1-1,1 1 0,-6 7 0,-3 5-10,-19 27 1,17-20 14,2 0-1,0 0 1,1 1-1,2 1 1,0 0 0,2 0-1,1 1 1,1 0-1,-5 48 1,10-69-4,1 0 0,0 1 0,0-1 1,1 0-1,0 0 0,0 0 0,0 0 0,0 0 0,1 0 0,0 0 0,0 0 1,0-1-1,4 7 0,-4-8-8,0-1 0,0 0 0,0 0 1,0 0-1,0 0 0,1-1 0,-1 1 0,1-1 1,-1 1-1,1-1 0,-1 0 0,1 0 0,0 0 0,0 0 1,-1 0-1,1-1 0,0 1 0,0-1 0,0 0 1,0 0-1,0 0 0,0 0 0,-1 0 0,1-1 1,4 0-1,2-1-108,-1-1 1,0 1 0,1-2-1,-1 1 1,-1-1 0,1 0-1,0-1 1,-1 1 0,0-2-1,11-9 1,-9 6-54,0 0 0,-1-1 0,0 0 0,-1 0 0,0-1 1,10-20-1,5-19-260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49.430"/>
    </inkml:context>
    <inkml:brush xml:id="br0">
      <inkml:brushProperty name="width" value="0.05" units="cm"/>
      <inkml:brushProperty name="height" value="0.05" units="cm"/>
    </inkml:brush>
  </inkml:definitions>
  <inkml:trace contextRef="#ctx0" brushRef="#br0">181 0 19164,'-14'21'1941,"-22"41"1,22-37-848,-6 14-886,1 1 1,2 0-1,2 1 0,2 1 0,1 1 1,-6 49-1,17-81-511,0 0 0,0 0 0,3 21-1,-2-30 199,0 0 0,0 0 0,0 1 0,1-1 0,-1 0 0,1 0 0,-1 0 0,1 0 0,0-1 0,0 1 0,0 0 0,0 0 0,0 0 0,0-1-1,0 1 1,0 0 0,1-1 0,-1 1 0,1-1 0,-1 0 0,1 1 0,0-1 0,0 0 0,-1 0 0,1 0 0,0 0 0,3 1 0,-3-2-23,0 0 0,0 0 1,0 0-1,0 0 0,-1-1 1,1 1-1,0 0 1,0-1-1,0 0 0,0 1 1,-1-1-1,1 0 0,0 0 1,-1 0-1,1 0 1,-1 0-1,1 0 0,-1 0 1,3-3-1,24-31-1324,-23 27 1198,28-45-716,-2-2 0,44-108 0,-24 47 2191,-27 61 908,-39 93-76,1 1-1,-18 80 0,27-94-2185,2 0 0,0 1 0,2-1 0,0 1 0,2 0 0,5 29 0,-5-47 53,1 1 0,0-1 0,1 0 0,-1 0 1,9 14-1,3-4-256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9:41.492"/>
    </inkml:context>
    <inkml:brush xml:id="br0">
      <inkml:brushProperty name="width" value="0.025" units="cm"/>
      <inkml:brushProperty name="height" value="0.025" units="cm"/>
    </inkml:brush>
  </inkml:definitions>
  <inkml:trace contextRef="#ctx0" brushRef="#br0">32 39 6022,'0'0'4730,"-7"-1"-4784,6 1 64,-20-3-138,18 3 62,19 0 111,39 1 256,0-2-1,95-15 0,-113 11-250,92-5 143,0 7 1,191 18 0,-173-6-81,724 84 127,-298-24-170,4-37 89,51-67-64,-10 0-19,-19 46-93,205-4-9,-691-10 30,796 14 40,-825-1 642,109 28 0,-155-20-308,-38-18-446,1 1-1,0-1 1,0 0 0,-1 1 0,1-1-1,0 1 1,0-1 0,-1 1 0,1 0-1,0-1 1,-1 1 0,1 0 0,-1-1-1,1 1 1,-1 0 0,1 0 0,-1-1 0,0 1-1,1 0 1,-1 0 0,0 0 0,0 0-1,0-1 1,1 1 0,-1 0 0,0 0-1,0 0 1,0 0 0,0 0 0,0 0-1,-1-1 1,1 1 0,0 0 0,0 0-1,0 0 1,-1 0 0,1-1 0,-1 1-1,1 0 1,0 0 0,-1-1 0,-1 3-1,-18 7-5765</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50.116"/>
    </inkml:context>
    <inkml:brush xml:id="br0">
      <inkml:brushProperty name="width" value="0.05" units="cm"/>
      <inkml:brushProperty name="height" value="0.05" units="cm"/>
    </inkml:brush>
  </inkml:definitions>
  <inkml:trace contextRef="#ctx0" brushRef="#br0">45 35 17972,'2'-4'997,"8"-13"720,-6 15-494,-4 11 1056,-25 130-905,-8 72-1369,32-208-5,1 2-1,-1 0-1,0 0 1,1 0-1,0 0 1,0 0-1,1 0 1,0 0-1,-1 0 1,1 0-1,4 8 1,-5-12 1,0 0 1,1-1-1,-1 1 1,1 0-1,-1-1 1,1 1-1,-1-1 1,1 1-1,0-1 1,-1 1 0,1-1-1,0 1 1,-1-1-1,1 0 1,0 1-1,0-1 1,-1 0-1,1 1 1,0-1-1,0 0 1,0 0-1,-1 0 1,1 0-1,0 0 1,0 0-1,0 0 1,0 0-1,-1 0 1,1 0-1,0-1 1,0 1-1,-1 0 1,1 0 0,0-1-1,0 1 1,-1 0-1,1-1 1,0 1-1,-1-1 1,2 0-1,31-27 29,-28 24-27,32-33 34,59-79 1,19-50-468,-111 159 307,3-3 150,-1 0-1,0-1 0,8-20 1,-13 30-25,-1 1 0,0-1 0,0 1 0,1-1 0,-1 0-1,0 1 1,0-1 0,0 1 0,0-1 0,0 0 0,0 1 0,0-1 0,0 0 0,0 1 0,0-1 0,0 1 0,0-1 0,-1 0 0,1 1 0,0-1 0,0 1 0,-1-1 0,1 0 0,0 1 0,-1-1 0,1 1 0,0-1 0,-1 1-1,1-1 1,-1 1 0,1 0 0,-1-1 0,1 1 0,-1-1 0,1 1 0,-1 0 0,0 0 0,1-1 0,-1 1 0,1 0 0,-1 0 0,0 0 0,1-1 0,-1 1 0,0 0 0,-18 5-119</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50.599"/>
    </inkml:context>
    <inkml:brush xml:id="br0">
      <inkml:brushProperty name="width" value="0.05" units="cm"/>
      <inkml:brushProperty name="height" value="0.05" units="cm"/>
    </inkml:brush>
  </inkml:definitions>
  <inkml:trace contextRef="#ctx0" brushRef="#br0">0 0 17164,'12'12'1696,"2"-1"-1192,2-2-184,4 1 472,1 4-376,5-2-800,0 2 600,-2-5-352,1-1-168,-4-8-72</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51.024"/>
    </inkml:context>
    <inkml:brush xml:id="br0">
      <inkml:brushProperty name="width" value="0.05" units="cm"/>
      <inkml:brushProperty name="height" value="0.05" units="cm"/>
    </inkml:brush>
  </inkml:definitions>
  <inkml:trace contextRef="#ctx0" brushRef="#br0">145 0 14171,'-7'7'462,"-18"16"2077,-33 38 0,51-52-2311,1-1 0,0 1-1,0 0 1,1 0 0,1 0 0,-1 1-1,1 0 1,1 0 0,-3 11 0,6-20-216,-1 0 0,1 0 0,0 0 0,-1 0 0,1 0 0,0 0 0,0 0 0,0 0 0,0 0 0,0 0 0,0 0 0,0 0 0,0 0 0,0 0 0,0 0-1,1 0 1,-1 0 0,0 0 0,1 0 0,-1 0 0,1 0 0,-1 0 0,1 0 0,-1-1 0,1 1 0,-1 0 0,1 0 0,0 0 0,0-1 0,-1 1 0,1 0 0,0-1 0,0 1 0,0-1 0,0 1 0,0-1 0,0 1 0,0-1 0,-1 0 0,1 1 0,0-1 0,0 0 0,1 0 0,-1 0 0,1 0 0,3 0 0,-1 0 0,1-1 0,-1 0 0,0 0 0,1 0 0,-1 0 0,0-1 0,0 1 0,5-4 0,14-10 25,-1-1 1,-1-1-1,0-1 1,23-26 0,-12 12 27,-29 30-60,-1 0 1,0 0-1,1 0 1,-1 0-1,1 0 1,-1 0-1,1 1 1,3-2-1,-5 3-3,-1 0-1,1 0 0,0 0 1,-1 0-1,1 0 0,-1 0 1,1 0-1,0 0 0,-1 0 0,1 0 1,-1 0-1,1 0 0,0 1 1,-1-1-1,1 0 0,-1 0 1,1 1-1,-1-1 0,1 0 0,-1 1 1,1-1-1,-1 1 0,1-1 1,-1 0-1,0 1 0,1-1 1,-1 1-1,1-1 0,-1 1 0,0-1 1,0 1-1,1 0 0,-1-1 1,0 1-1,0-1 0,0 1 0,0-1 1,1 1-1,-1 0 0,0-1 1,0 1-1,0-1 0,-1 2 1,3 12 40,-2-1 0,-1 22 0,0-22 18,1 1-1,2 17 1,-2-30-53,0 1 1,0-1-1,0 0 0,0 0 1,1 0-1,-1 1 0,0-1 1,1 0-1,-1 0 0,1 0 1,0 0-1,-1 0 0,1 0 1,0 0-1,-1 0 0,1 0 1,0 0-1,0 0 0,0 0 1,0 0-1,0-1 0,0 1 1,0 0-1,0-1 0,0 1 1,0-1-1,0 1 0,0-1 1,1 0-1,-1 1 0,0-1 1,0 0-1,0 0 0,1 0 1,-1 0-1,0 0 0,0 0 1,1 0-1,-1 0 0,0 0 1,0-1-1,0 1 0,0 0 1,1-1-1,0 0 0,7-2 20,1-1 0,-1-1 0,0 1 0,11-9 0,-13 8-26,23-14 33,-17 10-36,0 0 1,1 1-1,0 1 1,0 0-1,25-8 0,-39 15 1,1-1-1,0 1 0,0 0 0,0 0 0,-1-1 0,1 1 0,0 0 0,0 0 1,0 0-1,0 0 0,0 0 0,-1 0 0,1 0 0,0 1 0,0-1 0,0 0 1,0 0-1,-1 1 0,1-1 0,0 0 0,0 1 0,0-1 0,-1 1 0,1-1 1,0 1-1,-1-1 0,1 1 0,0-1 0,-1 1 0,1 0 0,-1-1 0,1 1 1,-1 0-1,1 0 0,-1-1 0,0 1 0,1 0 0,-1 0 0,0 0 0,0-1 1,1 1-1,-1 0 0,0 0 0,0 1 0,0 6-5,0 0 1,0-1-1,-1 1 0,-2 11 1,0 13-111,3-32 90,0 1 0,0-1 0,0 1 0,0-1 0,0 1 0,1-1 0,-1 1 0,0-1 0,0 1 0,0-1 0,1 0 0,-1 1 0,0-1 0,0 1 0,1-1 0,-1 0 0,0 1 0,1-1 0,-1 0 0,0 1 0,1-1 0,-1 0 0,1 0 0,-1 1 0,0-1 0,1 0 0,-1 0 0,1 0 0,-1 0 0,1 1 0,-1-1 0,1 0 0,-1 0 0,1 0 0,-1 0 0,1 0 0,-1 0 0,0 0 0,1 0 0,-1 0 0,1-1 0,-1 1 0,1 0 0,-1 0 0,1 0 0,-1 0 0,1-1 0,-1 1 0,1-1 0,21-15-365,-5-4 31</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51.477"/>
    </inkml:context>
    <inkml:brush xml:id="br0">
      <inkml:brushProperty name="width" value="0.05" units="cm"/>
      <inkml:brushProperty name="height" value="0.05" units="cm"/>
    </inkml:brush>
  </inkml:definitions>
  <inkml:trace contextRef="#ctx0" brushRef="#br0">53 1 18636,'-20'37'2750,"16"-30"-2361,-1 0 0,2 0-1,-1 0 1,1 0 0,0 1 0,0-1 0,1 1-1,0 0 1,0 0 0,0 9 0,2-16-368,0-1 0,0 1 0,0 0 1,0 0-1,0 0 0,0-1 0,1 1 1,-1 0-1,0 0 0,0-1 0,1 1 1,-1 0-1,0 0 0,1-1 0,-1 1 0,0 0 1,1-1-1,-1 1 0,1 0 0,0-1 1,-1 1-1,1-1 0,-1 1 0,1-1 1,0 1-1,-1-1 0,1 0 0,0 1 0,1 0 1,0-1-18,0 0 0,0 0 1,0 0-1,0 0 1,0 0-1,0-1 1,0 1-1,0-1 0,0 1 1,0-1-1,3-1 1,5-3-80,0 0 1,-1-1-1,12-8 1,0-3-49,18-15-118,-37 31 218,0-1 0,1 0 1,-1 1-1,1 0 0,0 0 0,-1-1 0,1 2 0,0-1 0,0 0 0,0 0 0,0 1 0,5-1 0,-8 2 23,1-1 0,0 1 0,0-1 0,-1 1 0,1-1 0,0 1 0,-1-1 0,1 1 0,-1 0 0,1-1 0,-1 1 0,1 0 0,-1-1 0,0 1 0,1 0 0,-1 0 0,0 0 0,1-1 0,-1 1 0,0 0 0,0 0 0,0 0 0,0-1 0,0 1 0,0 0 0,0 0 0,0 0 0,0 0 0,0 0 0,0-1 0,0 1 0,-1 1 0,-6 34 119,7-32-103,-5 11 27,-3 14 125,7-28-190,1 1 0,0-1-1,-1 1 1,1-1 0,0 0 0,0 1-1,0-1 1,0 1 0,0-1-1,1 0 1,-1 1 0,0-1 0,1 0-1,-1 1 1,1 1 0,0-3-31,-1 0-1,0 1 1,1-1 0,-1 0 0,0 0 0,1 1 0,-1-1-1,0 0 1,1 0 0,-1 0 0,1 0 0,-1 1 0,0-1-1,1 0 1,-1 0 0,1 0 0,-1 0 0,0 0 0,1 0-1,-1 0 1,1 0 0,-1 0 0,1 0 0,-1 0 0,0 0-1,1-1 1,-1 1 0,1 0 0,-1 0 0,0 0 0,1 0-1,-1-1 1,0 1 0,1 0 0,0-1 0,11-11-612,-3 0 66</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51.912"/>
    </inkml:context>
    <inkml:brush xml:id="br0">
      <inkml:brushProperty name="width" value="0.05" units="cm"/>
      <inkml:brushProperty name="height" value="0.05" units="cm"/>
    </inkml:brush>
  </inkml:definitions>
  <inkml:trace contextRef="#ctx0" brushRef="#br0">6 33 19340,'-1'2'227,"0"0"-1,0 1 1,1-1 0,-1 1-1,0-1 1,1 1 0,0 0-1,-1-1 1,1 1-1,0-1 1,1 1 0,-1 0-1,0-1 1,1 1-1,0 2 1,0-3-132,0 0-1,0 0 1,0-1 0,0 1 0,1 0-1,-1-1 1,1 1 0,-1 0-1,1-1 1,-1 0 0,1 1-1,0-1 1,0 0 0,-1 0 0,1 0-1,0 0 1,0-1 0,0 1-1,3 1 1,2-1-31,0 0-1,1 0 1,-1 0 0,0-1 0,0 0-1,0 0 1,0 0 0,1-1-1,-1-1 1,0 1 0,0-1 0,-1 0-1,10-4 1,-12 4-92,1 0-1,-1 0 1,0 0 0,0-1-1,0 1 1,0-1-1,0 0 1,0 0 0,-1-1-1,1 1 1,-1-1-1,0 1 1,0-1 0,-1 0-1,1 0 1,-1-1 0,0 1-1,0 0 1,0-1-1,2-7 1,-4 12 9,0-1 0,0 1 1,1-1-1,-1 1 0,0-1 0,0 1 0,0-1 0,0 1 0,0-1 1,0 1-1,0-1 0,0 1 0,0-1 0,0 1 0,0 0 1,-1-1-1,1 1 0,0-1 0,0 1 0,0-1 0,-1 1 1,1-1-1,0 1 0,0 0 0,-1-1 0,1 1 0,0-1 0,-1 1 1,1 0-1,0 0 0,-1-1 0,1 1 0,-1 0 0,1-1 1,-1 1-1,1 0 0,0 0 0,-1 0 0,1 0 0,-1-1 1,1 1-1,-1 0 0,1 0 0,-1 0 0,1 0 0,-1 0 1,1 0-1,-1 0 0,1 0 0,-1 0 0,1 1 0,-1-1 0,1 0 1,-1 0-1,-3 1-67,1 0 1,0 1 0,-1-1-1,1 0 1,0 1 0,-5 3-1,-4 5 46,0 1 0,1 0-1,0 0 1,1 1-1,0 1 1,1 0-1,1 0 1,0 0 0,0 1-1,2 0 1,-1 1-1,-5 23 1,11-36 60,0 1 0,1-1-1,-1 0 1,1 0 0,0 1 0,0-1 0,0 0 0,0 1-1,0-1 1,0 0 0,1 0 0,-1 1 0,1-1 0,-1 0-1,1 0 1,1 3 0,-1-4-4,1 0 0,-1 0 0,0 0 0,0 0 0,1 0 0,-1 0 0,1 0 0,-1-1 0,0 1 0,1-1 0,-1 1 0,1-1 0,0 1 0,-1-1 0,1 0 0,-1 0 0,1 0 0,-1 0 0,1 0 0,0 0 0,-1 0 0,1 0 0,-1-1 0,1 1 0,1-1 0,12-4 11,-1 0 0,0 0 0,0-2 0,0 0-1,0 0 1,-1-1 0,-1-1 0,18-15 0,-15 13-15,0 0 0,0 0 0,1 2 0,0 0 0,20-8 0,-35 16-9,0 1 1,0 0 0,0-1-1,0 1 1,-1 0 0,1-1-1,0 1 1,0 0 0,0 0-1,0 0 1,0 0 0,0 0-1,0 0 1,0 0 0,0 0-1,0 0 1,0 1 0,0-1-1,0 0 1,0 1-1,0-1 1,0 0 0,-1 1-1,1-1 1,0 1 0,0-1-1,0 1 1,-1 0 0,2 0-1,-1 2 28,1 0 0,-1 0 0,0-1-1,0 1 1,0 0 0,0 0 0,1 6-1,-2-6 2,1 0 0,-1 0 0,1 1 0,0-1-1,0 0 1,1 0 0,-1 0 0,1 0-1,2 3 1,-2-4-12,0-1 0,0 1 0,1 0 0,-1-1 0,1 0 0,-1 1 0,1-1 0,0 0 0,-1-1 0,1 1 0,0 0 0,0-1 0,-1 1 0,1-1 0,0 0 0,0 0 0,0 0 0,0 0 0,0-1 0,-1 1 0,5-2 0,9-2-15,0 0 1,21-10 0,-27 10-33,11-4-52,26-11-206,-43 18 236,0 0-1,0 0 0,0 0 1,0 0-1,0 1 0,0 0 1,1 0-1,-1 0 0,5 1 1,-8-1 12,1 1 1,-1 0 0,0 0 0,0 0-1,1 0 1,-1 0 0,0 0 0,0 0 0,0 0-1,0 0 1,0 1 0,-1-1 0,1 0-1,0 1 1,-1-1 0,1 0 0,0 1-1,-1-1 1,1 3 0,-1-3 52,1 0 0,-1 0-1,0-1 1,1 1 0,-1 0 0,0 0 0,0-1-1,0 1 1,0 0 0,0 0 0,0 0 0,0-1-1,0 1 1,0 0 0,0 0 0,0 0 0,0-1-1,-1 1 1,1 0 0,0 0 0,0-1 0,-1 1-1,1 0 1,-1-1 0,1 1 0,-1 0 0,1-1-1,-1 1 1,1-1 0,-1 1 0,1 0 0,-1-1-1,0 0 1,1 1 0,-1-1 0,-1 1 0,-7 0 38</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52.364"/>
    </inkml:context>
    <inkml:brush xml:id="br0">
      <inkml:brushProperty name="width" value="0.05" units="cm"/>
      <inkml:brushProperty name="height" value="0.05" units="cm"/>
    </inkml:brush>
  </inkml:definitions>
  <inkml:trace contextRef="#ctx0" brushRef="#br0">15 15 15883,'-12'0'1609,"9"2"-1041,3-1-192,12-1 1032,6-3-528,10 2-175,3-3-361,11-2-1097,2 4 794,2 2-41,4-1-105</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52.940"/>
    </inkml:context>
    <inkml:brush xml:id="br0">
      <inkml:brushProperty name="width" value="0.05" units="cm"/>
      <inkml:brushProperty name="height" value="0.05" units="cm"/>
    </inkml:brush>
  </inkml:definitions>
  <inkml:trace contextRef="#ctx0" brushRef="#br0">181 138 17828,'-1'-1'128,"0"0"1,0 0-1,0 1 1,0-1 0,0 0-1,0 0 1,-1 1-1,1-1 1,0 1-1,0-1 1,-1 1-1,1 0 1,0 0-1,0-1 1,-1 1 0,1 0-1,0 0 1,-1 0-1,1 0 1,0 0-1,0 1 1,-1-1-1,1 0 1,0 1-1,0-1 1,-1 0 0,1 1-1,0-1 1,-2 2-1,-3 1 146,-1 0 1,1 1-1,0-1 0,-6 6 1,-1 2-20,-1 1 1,1 1-1,-17 21 1,26-29-255,1 0 0,-1 0 1,1 1-1,-1-1 0,1 1 0,1 0 0,-1 0 0,1 0 1,0 0-1,1 0 0,-1 0 0,1 1 0,0 6 0,1-12-1,0-1-1,0 1 1,0 0-1,0-1 1,0 1-1,0 0 0,0-1 1,0 1-1,1-1 1,-1 1-1,0 0 1,0-1-1,1 1 0,-1 0 1,0-1-1,1 1 1,-1-1-1,0 1 1,1-1-1,-1 1 1,1-1-1,-1 1 0,1-1 1,-1 0-1,1 1 1,-1-1-1,1 0 1,0 1-1,-1-1 0,1 0 1,0 1-1,1-1 0,0 0-1,0 0 1,0 0-1,0 0 1,0-1 0,0 1-1,0 0 1,0-1-1,0 1 1,3-2-1,5-3-4,0 0 0,0-1 0,9-7 0,12-10 78,-1-2 0,-2-1 0,32-37 1,63-98 1262,-138 187-1345,1 1 0,1 1 0,1 0 0,1 1 0,2 0 0,1 0 0,1 1 0,2 0 0,-3 48 0,8-74-83,0 0-1,0 0 1,0 0 0,1-1-1,-1 1 1,1 0 0,0-1-1,0 1 1,0 0 0,1-1-1,0 1 1,2 4-1,-3-7 81,-1-1 0,1 1-1,-1-1 1,1 1-1,-1 0 1,1-1-1,0 1 1,-1-1 0,1 0-1,0 1 1,-1-1-1,1 1 1,0-1-1,0 0 1,-1 0 0,1 1-1,0-1 1,0 0-1,0 0 1,-1 0-1,1 0 1,0 0 0,1 0-1,0-1-3,0 0 1,0 1-1,0-1 0,0 0 1,-1 0-1,1 0 0,0-1 1,-1 1-1,1 0 0,-1-1 0,1 1 1,-1-1-1,3-2 0,14-25-352</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53.856"/>
    </inkml:context>
    <inkml:brush xml:id="br0">
      <inkml:brushProperty name="width" value="0.05" units="cm"/>
      <inkml:brushProperty name="height" value="0.05" units="cm"/>
    </inkml:brush>
  </inkml:definitions>
  <inkml:trace contextRef="#ctx0" brushRef="#br0">77 251 16780,'0'1'63,"0"-1"0,-1 0 0,1 0 0,0 1 0,0-1 0,-1 0 0,1 0 0,0 1 0,0-1 0,0 0 0,0 1 0,0-1 0,-1 0 0,1 1 0,0-1 1,0 0-1,0 1 0,0-1 0,0 0 0,0 1 0,0-1 0,0 0 0,0 1 0,0-1 0,0 1 0,1-1 0,-1 0 0,0 0 0,0 1 0,0-1 0,0 0 0,1 1 1,9-4 1000,14-14-726,-14 8-874,-1-1 1,-1-1-1,0 1 0,13-23 1,-4 6 3553,-37 28 1794,17 0-4615,-1-1 0,1 1 1,0 0-1,0 0 0,-1 0 0,-5 4 0,0 0-127,1 1 0,-1 0 1,1 1-1,1 0 0,-1 0 0,1 1 1,0 0-1,1 0 0,0 0 0,-8 15 0,7-10-85,0 0-1,1 0 1,1 1 0,0 0-1,1 0 1,-5 28-1,8-40 7,1 1 0,0 0 0,0 0 0,0 0 0,0-1 0,0 1 0,1 0-1,-1 0 1,1 0 0,-1-1 0,1 1 0,0 0 0,2 3 0,-2-5 3,0 0 1,0 0 0,0 0-1,0 0 1,0 0-1,0 0 1,1 0 0,-1 0-1,0-1 1,0 1-1,1 0 1,-1-1 0,0 1-1,1-1 1,-1 0-1,0 1 1,1-1 0,-1 0-1,1 0 1,-1 0-1,1 0 1,-1 0-1,0 0 1,1 0 0,-1 0-1,1-1 1,1 0-1,7-1-10,-1-1-1,0-1 1,0 0-1,0 0 1,-1-1-1,1 0 1,10-8-1,53-49-12,-48 41 33,9-10 3,-20 18-39,0 1-1,1 0 1,17-11-1,-31 23 29,0-1 0,0 1-1,1 0 1,-1 0 0,0 0-1,1-1 1,-1 1 0,0 0-1,1 0 1,-1 0 0,0 0-1,1 0 1,-1 0 0,0-1-1,1 1 1,-1 0 0,0 0-1,1 0 1,-1 0 0,0 0-1,1 1 1,-1-1-1,0 0 1,1 0 0,-1 0-1,0 0 1,1 0 0,-1 0-1,0 0 1,1 1 0,-1-1-1,0 0 1,1 0 0,-1 0-1,0 1 1,0-1 0,1 0-1,-1 0 1,0 1 0,0-1-1,0 0 1,1 1 0,-1-1-1,0 0 1,0 1 0,0-1-1,0 1 1,2 15-128,-2-15 126,-1 21-168,-7 36 1,1-7 57,7-51 115,0 0 0,0 1-1,0-1 1,-1 1 0,1-1 0,0 1 0,0-1 0,0 1 0,0 0-1,0-1 1,0 1 0,0-1 0,0 1 0,0-1 0,0 1-1,0-1 1,0 1 0,1-1 0,-1 1 0,0-1 0,0 1 0,0-1-1,1 1 1,-1-1 0,1 1 0,7-12-39,6-27-5,-7 14 38,-2 9 57,-1 0 0,0 0-1,-1 0 1,1-29 0,0 47-40,1-1 1,-1 0-1,1 0 1,-1 0-1,1-1 1,-1 0-1,1 0 1,9 1-1,-2-2-124,0-1-1,0 0 1,0 0-1,0-1 1,-1-1-1,1 0 1,-1-1-1,0 0 1,0-1 0,0 0-1,-1 0 1,19-13-1,-14 7-56,0-1 0,-1 0 0,0-1 1,-1 0-1,-1-1 0,0 0 0,16-26 0,-10 9-361</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54.387"/>
    </inkml:context>
    <inkml:brush xml:id="br0">
      <inkml:brushProperty name="width" value="0.05" units="cm"/>
      <inkml:brushProperty name="height" value="0.05" units="cm"/>
    </inkml:brush>
  </inkml:definitions>
  <inkml:trace contextRef="#ctx0" brushRef="#br0">123 1 15635,'-9'25'1129,"1"1"-1,1-1 1,1 2 0,-4 47-1,9-49-781,0 0-1,2-1 1,0 1-1,2 0 1,7 30-1,-4-40-495,-6-15 141,0 0 1,0 0-1,0 0 1,0 0-1,0 0 0,0 1 1,0-1-1,0 0 0,1 0 1,-1 0-1,0 0 1,0 0-1,0 0 0,0 0 1,0 0-1,0 0 1,0 0-1,1 0 0,-1 0 1,0 0-1,0 0 1,0 0-1,0 0 0,0 0 1,0 0-1,0 0 0,1 0 1,-1 0-1,0 0 1,0 0-1,0 0 0,0 0 1,0 0-1,0 0 1,0-1-1,0 1 0,0 0 1,1 0-1,-1 0 1,0 0-1,0 0 0,0 0 1,0 0-1,0 0 0,0 0 1,0 0-1,0-1 1,0 1-1,0 0 0,0 0 1,0 0-1,0 0 1,0 0-1,4-26-667,-4 6 494,-2 1 0,-1 0 0,0 0 0,-1 0 1,-1 0-1,-1 1 0,-14-33 0,8 28 1001,0 0 0,-29-38 1,41 61-790,0 0 0,0-1 0,0 1 0,0 0 0,-1 0 0,1 0 0,0-1 0,0 1 0,0 0 0,0 0 0,0 0 0,0-1 0,0 1 0,0 0-1,0 0 1,0 0 0,0-1 0,0 1 0,0 0 0,0 0 0,0-1 0,0 1 0,0 0 0,0 0 0,0 0 0,0-1 0,0 1 0,0 0 0,0 0 0,0 0 0,0-1 0,0 1 0,1 0 0,-1 0 0,0 0 0,0-1 0,0 1 0,0 0 0,0 0 0,1 0 0,-1 0 0,0 0 0,0 0 0,0-1 0,1 1 0,-1 0 0,0 0 0,0 0 0,0 0 0,1 0 0,-1 0 0,0 0 0,0 0 0,1 0 0,-1 0 0,0 0 0,0 0 0,0 0 0,1 0 0,-1 0 0,0 0 0,0 0 0,1 0 0,-1 0 0,0 0 0,0 0 0,1 1 0,18 1 392,-18-2-311,29 6 628,48 7-1776,-70-13 782,-1 1 0,1-1 1,-1-1-1,0 1 0,1-1 0,-1-1 1,0 1-1,10-4 0,-1-3-395</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58.483"/>
    </inkml:context>
    <inkml:brush xml:id="br0">
      <inkml:brushProperty name="width" value="0.05" units="cm"/>
      <inkml:brushProperty name="height" value="0.05" units="cm"/>
    </inkml:brush>
  </inkml:definitions>
  <inkml:trace contextRef="#ctx0" brushRef="#br0">149 34 16003,'3'-3'1188,"13"-15"382,-12 10-479,-4 8-1036,0-1-1,0 1 1,0 0 0,0 0-1,0 0 1,0 0 0,0 0-1,0-1 1,0 1 0,0 0-1,0 0 1,0 0 0,0 0 0,-1 0-1,1 0 1,0-1 0,0 1-1,0 0 1,0 0 0,0 0-1,0 0 1,0 0 0,0 0-1,0 0 1,0 0 0,-1 0-1,1-1 1,0 1 0,0 0 0,0 0-1,0 0 1,0 0 0,0 0-1,-1 0 1,1 0 0,0 0-1,0 0 1,0 0 0,0 0-1,0 0 1,0 0 0,-1 0-1,1 0 1,0 0 0,0 0-1,-1 0 7,0 1 0,0-1-1,0 0 1,0 1-1,0-1 1,0 1-1,0-1 1,0 1-1,0 0 1,1-1-1,-1 1 1,0 0-1,0 0 1,1-1-1,-1 1 1,0 0-1,1 0 1,-1 0 0,0 1-1,-11 22-17,9-18 14,-14 33 43,1 1 0,2 1 0,-17 82 0,22-63 196,1-1 0,2 77-1,6-125-214,-1-7-8,1-1 1,0 1 0,0 0-1,0 0 1,1-1-1,-1 1 1,1 0-1,0-1 1,1 4 0,-3-49 1143,-36-220-631,37 249-642,4 10 5,12 17-83,-1 0-72,-8-11 13,-1 1 0,1-1 0,0-1 0,0 1 1,0-1-1,1 0 0,-1-1 0,0 0 0,1 0 0,9 0 1,-4-2-345,0 0 0,0 0 1,0-2-1,0 1 0,16-7 1,0-2-803,-1-1 0,1-2 0,-2-1 0,27-19 0,-25 11 1778,-25 19 1610,-17 18 119,1 0-1270,0 0 0,1 1 0,-16 26 0,22-31-782,0 0 0,0 0 0,1 1 0,0 0 0,1-1 0,0 1 1,-2 15-1,5-25-109,0 0 1,0 1-1,-1-1 1,1 0 0,0 0-1,0 0 1,0 0 0,0 0-1,1 1 1,-1-1 0,0 0-1,0 0 1,1 0-1,-1 0 1,0 0 0,1 0-1,-1 0 1,1 0 0,0 0-1,-1 0 1,1 0-1,0 0 1,0 0 0,-1 0-1,3 1 1,-1-1-1,-1-1 0,1 0-1,-1 1 1,1-1 0,0 0 0,-1 0 0,1 0-1,0 0 1,-1 0 0,1 0 0,0 0 0,-1-1 0,1 1-1,-1 0 1,4-2 0,2-1 3,0 0 0,1-1 1,-1 0-1,0 0 0,-1-1 0,10-7 0,-6 2 15,0-1 0,0 0 1,-1-1-1,0 0 0,-1-1 0,0 1 0,-1-2 0,-1 1 0,0-1 0,5-17 0,-23 79 28,7-31-57,0 1 0,1 0-1,1 0 1,1 0 0,1 1-1,0 23 1,1-40-7,1 1 0,-1-1 1,1 0-1,-1 0 0,1 1 0,0-1 0,-1 0 0,1 0 1,0 0-1,2 2 0,-3-3-25,1 0 0,0-1 0,-1 1 0,1 0 0,0-1 0,-1 1 0,1-1 0,0 1 0,0-1 0,-1 1 0,1-1 0,0 1 0,0-1 0,0 0 0,0 0 0,0 1 0,0-1 0,1 0 1,0 0-88,1-1 0,-1 1 1,1-1-1,-1 1 1,1-1-1,-1 0 1,1 0-1,-1 0 0,0-1 1,0 1-1,0 0 1,0-1-1,0 1 1,0-1-1,0 0 0,0 0 1,1-2-1,6-7-205,-1 0 0,0-1 0,-1 0 0,0-1 0,-1 0 0,0 0 0,4-15 0,8-29-527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00:16.644"/>
    </inkml:context>
    <inkml:brush xml:id="br0">
      <inkml:brushProperty name="width" value="0.025" units="cm"/>
      <inkml:brushProperty name="height" value="0.025" units="cm"/>
    </inkml:brush>
  </inkml:definitions>
  <inkml:trace contextRef="#ctx0" brushRef="#br0">9 355 8040,'-4'14'-1941,"3"-14"1961,1 1 0,0-1 1,-1 0-1,1 0 0,0 1 0,0-1 0,-1 0 0,1 1 0,0-1 0,0 0 0,0 1 1,-1-1-1,1 0 0,0 1 0,0-1 0,0 0 0,0 1 0,0-1 0,0 0 1,0 1-1,-1-1 0,1 1 0,0-1 0,1 0 0,-1 1 0,0-1 0,0 0 0,0 1 1,0-1-1,0 1 0,0-1 0,0 0 0,0 1 0,1-1 0,-1 0 0,0 1 1,0-1-1,0 0 0,1 1 0,-1-1 0,0 0 0,1 0 0,-1 1 0,0-1 0,0 0 1,1 0-1,-1 0 0,0 1 0,1-1 0,-1 0 0,1 0 0,-1 0 0,0 0 1,1 0-1,-1 0 0,0 0 0,1 0 0,-1 0 0,1 0 0,-1 0 0,0 0 0,1 0 1,-1 0-1,0 0 0,1 0 0,0 0 0,39-2 198,76-14-1,-75 9-61,79-4 0,-100 11-154,201-6 1,-178 2 5,-1-1 0,0-3 1,48-14-1,-84 20-9,206-58 4,-166 50-13,0 2 1,80-4-1,188 20 13,95-5 26,-54-15 220,-302 14 57,0 3-1,-1 2 1,0 2 0,86 27 0,204 67 847,-271-87-1037,0-3-1,141 6 1,745-19 1272,-719-15-1357,331-63 0,-65 4-13,370-68 3,-268 44-68,-471 88 42,0 6-1,208 20 0,699 68 108,100-19-76,-466-4 93,-389-26-5688</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58.947"/>
    </inkml:context>
    <inkml:brush xml:id="br0">
      <inkml:brushProperty name="width" value="0.05" units="cm"/>
      <inkml:brushProperty name="height" value="0.05" units="cm"/>
    </inkml:brush>
  </inkml:definitions>
  <inkml:trace contextRef="#ctx0" brushRef="#br0">71 0 17372,'-17'43'2058,"2"-4"-259,-13 49 0,25-76-1631,0 0-1,1 0 1,1 1-1,0-1 1,1 1-1,0-1 1,1 0-1,3 20 1,-3-28-156,0 0 0,0-1 0,0 1 0,1-1 0,0 1 0,-1-1 0,1 1 0,4 4 1,-5-7-14,0 0 1,-1 0 0,1-1 0,0 1 0,0 0 0,0 0-1,0 0 1,0-1 0,0 1 0,1 0 0,-1-1 0,0 1 0,0-1-1,0 1 1,1-1 0,-1 0 0,0 0 0,0 1 0,1-1-1,-1 0 1,0 0 0,1 0 0,-1 0 0,0-1 0,0 1 0,1 0-1,-1 0 1,0-1 0,2 0 0,2-1-2,0-1 1,0 0-1,0 0 1,-1-1-1,1 1 0,-1-1 1,0 0-1,0-1 1,6-6-1,29-49-7,-36 56 10,40-64 26,-16 28 176,26-54-1,-78 146 235,9-21-384,1 0-1,2 1 0,1 0 1,-11 51-1,14-6-34,8-72-76,1 0-1,0 1 1,0-1-1,1 0 1,-1 1 0,1-1-1,0 0 1,1 1-1,-1-1 1,1 0-1,4 7 1,-6-11-4,1 0-1,0 0 1,-1 0-1,1 0 1,0 0 0,0 0-1,0 0 1,-1-1-1,1 1 1,0 0-1,0-1 1,0 1 0,0 0-1,0-1 1,0 1-1,1-1 1,-1 0-1,0 1 1,0-1 0,0 0-1,0 0 1,0 1-1,1-1 1,-1 0 0,0 0-1,0 0 1,0-1-1,0 1 1,0 0-1,2-1 1,0 0-8,-1 0 1,1 0-1,-1-1 0,1 1 1,-1-1-1,0 0 0,0 1 1,0-1-1,0 0 0,0 0 1,0 0-1,1-3 0,16-25-628</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59.448"/>
    </inkml:context>
    <inkml:brush xml:id="br0">
      <inkml:brushProperty name="width" value="0.05" units="cm"/>
      <inkml:brushProperty name="height" value="0.05" units="cm"/>
    </inkml:brush>
  </inkml:definitions>
  <inkml:trace contextRef="#ctx0" brushRef="#br0">1 128 14819,'0'3'165,"1"-1"0,-1 0 0,1 1 0,0-1 0,0 0 0,0 0 0,0 0 0,1 0 0,-1 0 0,1 0 0,-1 0-1,1 0 1,-1-1 0,1 1 0,0 0 0,0-1 0,0 0 0,0 1 0,0-1 0,0 0 0,0 0 0,4 1 0,-3-1 35,1-1 1,0 1 0,-1-1 0,1 0-1,0 0 1,-1-1 0,1 1-1,-1-1 1,1 0 0,-1 1-1,1-2 1,-1 1 0,1 0 0,4-3-1,2-2 46,1 1 0,-1-1 0,0-1 0,-1 0 0,1 0 0,-2-1 0,1 0 0,-1-1 0,0 0 0,-1 0 0,0 0 0,0-1 0,9-20 0,-15 29-235,0 0 1,-1-1-1,1 1 1,-1-1-1,0 1 1,0 0-1,1-1 1,-1 1-1,0-1 1,0 1-1,0-1 1,0 1-1,-1-1 1,1 1-1,0-1 1,-1-1-1,0 3-10,1-1-1,-1 1 0,1-1 0,-1 1 0,1 0 1,-1-1-1,1 1 0,-1 0 0,0-1 1,1 1-1,-1 0 0,1 0 0,-1 0 0,0 0 1,1 0-1,-1-1 0,0 1 0,1 0 1,-1 0-1,0 1 0,1-1 0,-1 0 0,0 0 1,1 0-1,-1 0 0,0 0 0,1 1 1,-1-1-1,1 0 0,-1 1 0,0-1 0,1 0 1,-1 1-1,1-1 0,-1 1 0,1-1 1,-1 1-1,-5 4-15,0 0 1,0 0 0,0 0 0,1 1 0,0-1-1,0 1 1,1 1 0,-1-1 0,-4 9-1,0 4-35,0-1-1,-8 27 0,0 17 16,16-56 30,0-1-1,0 1 1,1-1 0,-1 1-1,1 0 1,0-1 0,1 1 0,2 11-1,-3-16 5,0-1 0,1 1 0,-1 0 0,0 0 0,1-1-1,-1 1 1,1 0 0,0-1 0,-1 1 0,1 0 0,-1-1 0,1 1-1,0-1 1,-1 1 0,1-1 0,0 1 0,0-1 0,0 0-1,-1 1 1,1-1 0,0 0 0,0 0 0,0 0 0,0 1 0,-1-1-1,1 0 1,0 0 0,0 0 0,0 0 0,0 0 0,0-1 0,-1 1-1,1 0 1,0 0 0,0 0 0,0-1 0,-1 1 0,2-1-1,4-1-1,-1-1 0,0 1 0,-1-1 0,9-6 0,3-4 1,-1 0-1,-1-2 1,13-17-1,-12 15 12,0 0 0,20-17-1,-35 34-10,1-1-1,0 0 1,0 0-1,1 0 1,-1 1 0,0-1-1,0 0 1,0 1-1,0-1 1,1 1-1,-1 0 1,0-1-1,3 1 1,-4 0 1,1 0-1,-1 0 1,0 0-1,1 0 1,-1 0 0,1 0-1,-1 1 1,0-1-1,1 0 1,-1 0 0,1 1-1,-1-1 1,0 0-1,1 0 1,-1 1 0,0-1-1,1 0 1,-1 1-1,0-1 1,0 0 0,1 1-1,-1-1 1,0 1-1,0-1 1,0 1 0,1-1-1,0 5-10,-1 0 0,1 0 0,0 1 0,-1-1 0,-1 8 0,1 3-14,0-10 17,1-1-1,-1 0 1,1 0 0,0 0 0,0 1 0,4 7 0,-5-12 8,1 1 0,0-1 0,0 0 0,-1 0 0,1 0 0,0 0 0,0 0 0,0 0 0,0 0 0,1 0 0,-1-1 0,0 1 0,0 0 0,0-1 0,1 1 0,-1-1 0,0 1 0,1-1 0,-1 1 0,0-1 0,1 0 0,-1 0 0,0 0 0,1 0 0,-1 0 0,1 0 0,-1 0 0,0 0 0,1 0 0,1-1 0,9-2-58,0-1 0,0-1 0,-1 0 0,1 0 0,-1-1 1,-1-1-1,1 1 0,-1-2 0,11-9 0,-7 6-133,0 1 1,0 0-1,30-14 1,-42 23 170,26-7-384,-27 8 399,-1 0 0,1 0-1,-1 0 1,1 0 0,-1 0-1,1 0 1,0 0 0,-1 0 0,1 1-1,-1-1 1,1 0 0,-1 0-1,0 0 1,1 1 0,-1-1-1,1 0 1,-1 1 0,1-1 0,-1 0-1,0 1 1,1-1 0,-1 0-1,0 1 1,1-1 0,-1 1 0,0-1-1,1 1 1,-1-1 0,0 1-1,0-1 1,0 1 0,0-1 0,1 1-1,-1-1 1,0 1 0,0-1-1,0 1 1,0-1 0,0 1-1,0-1 1,0 1 0,0-1 0,-1 1-1,1-1 1,0 1 0,0 0-1,-17 94-910,17-93 832,0-1 78,-1-1 0,1 0 0,0 0 0,0 1 0,0-1 0,0 0 0,0 1 0,-1-1 0,1 0 0,0 1 0,0-1 0,0 0-1,0 0 1,0 1 0,0-1 0,0 0 0,0 1 0,0-1 0,0 0 0,0 1 0,0-1 0,1 0 0,-1 1 0,0-1 0,0 0 0,0 0-1,0 1 1,0-1 0,1 0 0,-1 1 0,0-1 0,0 0 0,0 0 0,1 0 0,-1 1 0,0-1 0,0 0 0,1 0 0,-1 0 0,0 0-1,1 1 1,-1-1 0,0 0 0,1 0 0,8-4-200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2:59.869"/>
    </inkml:context>
    <inkml:brush xml:id="br0">
      <inkml:brushProperty name="width" value="0.05" units="cm"/>
      <inkml:brushProperty name="height" value="0.05" units="cm"/>
    </inkml:brush>
  </inkml:definitions>
  <inkml:trace contextRef="#ctx0" brushRef="#br0">110 97 18236,'-16'11'1280,"0"1"0,-25 25 0,38-34-1165,-1 1 1,1 0 0,0 0 0,0 0 0,0 0-1,1 1 1,-1-1 0,1 1 0,0-1-1,1 1 1,-1 0 0,1 0 0,-1 0-1,2 0 1,-1 0 0,0 5 0,1-9-111,0 0 0,0-1 0,0 1 0,0 0 0,0 0 1,0-1-1,0 1 0,0 0 0,0 0 0,1-1 0,-1 1 0,0 0 1,0-1-1,1 1 0,-1 0 0,0-1 0,1 1 0,-1-1 0,1 1 1,-1 0-1,1-1 0,-1 1 0,1-1 0,-1 1 0,1-1 0,0 0 0,-1 1 1,1-1-1,0 1 0,-1-1 0,1 0 0,0 0 0,-1 1 0,1-1 1,0 0-1,0 0 0,-1 0 0,1 0 0,0 0 0,0 0 0,-1 0 1,1 0-1,0 0 0,0 0 0,-1 0 0,1-1 0,0 1 0,1-1 1,1 0-9,1-1 0,0 1 0,-1-1 0,1 0 0,-1 0 0,0-1 0,1 1 0,2-4 0,15-17 35,-1-1 0,-1 0 0,-1-2-1,-1 0 1,-2-1 0,22-51 0,-36 72 28,-5 7-41,-1 5 9,0 0 1,1 1 0,0 0 0,0-1 0,-6 15-1,-14 44 219,21-56-202,-27 91 366,28-90-362,0 0 0,1-1 0,0 1 0,0 0 1,1 0-1,1 0 0,-1 0 0,4 14 0,-3-23-78,-1 1-1,0 0 1,1-1-1,-1 1 1,1-1-1,0 1 1,-1-1-1,1 1 1,0-1-1,0 1 1,0-1-1,0 0 1,0 0 0,0 1-1,0-1 1,1 0-1,-1 0 1,0 0-1,1 0 1,1 1-1,-1-2-51,-1 0 0,1 1 0,0-1-1,-1 0 1,1 0 0,-1 0 0,1 0 0,0-1 0,-1 1-1,1 0 1,-1-1 0,1 1 0,-1-1 0,1 1 0,-1-1-1,3-1 1,4-3-163,-2 1-1,1-2 0,0 1 1,-1-1-1,0 0 0,6-7 1,10-15-480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00.300"/>
    </inkml:context>
    <inkml:brush xml:id="br0">
      <inkml:brushProperty name="width" value="0.05" units="cm"/>
      <inkml:brushProperty name="height" value="0.05" units="cm"/>
    </inkml:brush>
  </inkml:definitions>
  <inkml:trace contextRef="#ctx0" brushRef="#br0">0 77 16764,'3'6'356,"0"-1"0,1 0 0,-1 0 0,1 0 1,0 0-1,1-1 0,-1 1 0,1-1 0,0 0 1,-1-1-1,2 1 0,-1-1 0,0 0 0,10 4 1,-11-6-230,1 1 0,0-1 1,0 0-1,0-1 0,0 1 0,1-1 1,-1 0-1,0 0 0,0-1 1,0 1-1,0-1 0,0 0 0,0-1 1,0 1-1,-1-1 0,1 0 1,0 0-1,4-4 0,1 1 66,-1-1 1,0 0-1,0 0 0,14-15 0,-20 19-126,-1-1-1,1 0 1,-1 0-1,0 0 1,0 0-1,0 0 1,0-1-1,-1 1 1,0-1-1,1 1 1,-1-1-1,0 1 1,-1-1-1,1 1 1,0-1-1,-1 0 1,0-7-1,0 10-50,0 1-1,0-1 1,0 0-1,-1 0 1,1 0 0,0 0-1,0 0 1,-1 0-1,1 0 1,0 1-1,-1-1 1,1 0-1,-1 0 1,1 0-1,-1 1 1,1-1-1,-1 0 1,0 1-1,1-1 1,-1 0-1,0 1 1,1-1-1,-1 1 1,0-1 0,0 1-1,0-1 1,1 1-1,-1 0 1,0-1-1,0 1 1,0 0-1,0 0 1,0 0-1,0 0 1,0-1-1,0 1 1,1 0-1,-1 1 1,0-1-1,0 0 1,0 0-1,0 0 1,0 0 0,-1 1-1,-2 0 7,0 1 1,0-1-1,0 1 0,0 0 0,1 0 1,-1 0-1,1 0 0,-5 4 0,-2 3 11,1 1 0,1 0 0,-1 0 0,2 1 0,-1-1-1,-7 17 1,12-21-13,0 0 0,1 0 0,-1 0 0,1 1 1,0-1-1,1 1 0,-1-1 0,1 1 0,1-1 0,-1 1 0,1 0 0,0 0 0,1-1 0,1 8 0,-2-11-10,1-1 1,0 0-1,0 0 1,0 1-1,0-1 1,0 0-1,0 0 0,0 0 1,1 0-1,-1-1 1,1 1-1,0 0 1,-1-1-1,1 1 0,0-1 1,0 1-1,0-1 1,2 2-1,0-2-83,0 1 1,-1-1-1,1 0 0,0 0 0,0-1 1,0 1-1,0-1 0,0 1 0,0-1 1,4-1-1,0 1-85,-1-2 0,0 1-1,0-1 1,1 1 0,-1-2 0,0 1 0,-1-1-1,1 0 1,-1-1 0,1 0 0,7-5-1,17-25-266,0-7-146</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00.831"/>
    </inkml:context>
    <inkml:brush xml:id="br0">
      <inkml:brushProperty name="width" value="0.05" units="cm"/>
      <inkml:brushProperty name="height" value="0.05" units="cm"/>
    </inkml:brush>
  </inkml:definitions>
  <inkml:trace contextRef="#ctx0" brushRef="#br0">67 1 20836,'8'0'2033,"-6"8"-1553,-4 14-248,-3 4 1216,0 10-928,3 8-175,-3 6-265,2 3-40,-1-3-184,1-1-185,0-10-375,0-5-256,1-7-360,-7-12 944,-4-11-272,-4-4-249</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01.321"/>
    </inkml:context>
    <inkml:brush xml:id="br0">
      <inkml:brushProperty name="width" value="0.05" units="cm"/>
      <inkml:brushProperty name="height" value="0.05" units="cm"/>
    </inkml:brush>
  </inkml:definitions>
  <inkml:trace contextRef="#ctx0" brushRef="#br0">0 101 16748,'0'-3'196,"1"-1"1,-1 0 0,1 0-1,0 1 1,0-1 0,0 1-1,0-1 1,0 1 0,1-1-1,0 1 1,0 0 0,0-1 0,0 1-1,0 0 1,1 0 0,-1 1-1,1-1 1,-1 0 0,1 1-1,0 0 1,0 0 0,1 0-1,-1 0 1,0 0 0,1 0 0,-1 1-1,1 0 1,4-2 0,9-2 209,0 1 1,1 1-1,-1 0 0,29 0 1,-11 2-234,0 2-1,38 4 1,-57-2-145,1 0-1,0 0 1,-1 2 0,0 0 0,0 1-1,21 10 1,-32-13-17,0 1 0,1-1 0,-1 1 1,-1-1-1,1 2 0,0-1 0,-1 0 0,0 1 0,0 0 0,0 0 0,-1 0 0,0 0 1,0 1-1,4 9 0,-4-7 10,-1-1 0,-1 1 0,1-1 0,-1 1 0,0 0 0,-1 0 0,0 0 0,0-1 0,-1 1 0,-2 12 0,-1-5 29,0-1-1,-1 0 1,0 0 0,-1-1-1,-1 0 1,0 0-1,-1 0 1,0-1 0,-1 0-1,0 0 1,-21 19 0,18-21 7,1 0 1,-2-2 0,1 1 0,-1-2 0,-1 1 0,1-2 0,-22 7 0,26-10-93,0 0 1,0-1-1,-1 0 1,1-1-1,0 0 1,-1 0-1,0-1 1,1-1-1,-1 1 1,1-2-1,0 1 1,-18-6-1,24 6-93,0 0-1,0 0 1,0 0-1,0-1 1,0 1-1,0-1 1,0 0-1,1 0 1,-1 0-1,0 0 1,1 0-1,0 0 1,0-1-1,-1 1 1,1-1 0,1 0-1,-1 0 1,0 1-1,1-1 1,-1 0-1,1-1 1,0 1-1,0 0 1,0 0-1,1 0 1,-1 0-1,1-1 1,-1 1-1,1 0 1,0-1-1,0 1 1,1 0-1,-1-1 1,1 1-1,0 0 1,-1 0-1,3-5 1,13-16-854</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01.752"/>
    </inkml:context>
    <inkml:brush xml:id="br0">
      <inkml:brushProperty name="width" value="0.05" units="cm"/>
      <inkml:brushProperty name="height" value="0.05" units="cm"/>
    </inkml:brush>
  </inkml:definitions>
  <inkml:trace contextRef="#ctx0" brushRef="#br0">37 77 19260,'8'-8'2493,"-11"14"-473,-3 11-1029,-5 26-813,2 0 0,2 1 0,2 0 0,1 62-1,4-105-175,3 28 87,-2-29-83,-1 1 0,0-1-1,0 1 1,0 0 0,1-1 0,-1 1-1,0-1 1,1 1 0,-1-1 0,0 1 0,1-1-1,-1 1 1,1-1 0,-1 1 0,1-1-1,-1 1 1,1-1 0,-1 0 0,1 1-1,-1-1 1,1 0 0,-1 0 0,1 1 0,0-1-1,-1 0 1,1 0 0,0 0 0,-1 0-1,1 0 1,-1 0 0,1 0 0,0 0 0,-1 0-1,1 0 1,0 0 0,-1 0 0,1 0-1,0 0 1,-1-1 0,1 1 0,-1 0-1,2-1 1,10-6 69,0 0-1,-1 0 0,0-2 1,0 1-1,13-15 0,0 1 59,86-76 434,139-114 305,-223 195-1796,-60 46-3213,12-13 3161</inkml:trace>
  <inkml:trace contextRef="#ctx0" brushRef="#br0" timeOffset="1">235 186 16420,'5'13'2408,"4"0"-1352,0-2-480,6 7 2273,4 2-1769,4 0-200,1 4-432,1 0-311,-1 2-834,-2-3 1554,3 4-857,-3-8-24,1 1-64</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03.169"/>
    </inkml:context>
    <inkml:brush xml:id="br0">
      <inkml:brushProperty name="width" value="0.05" units="cm"/>
      <inkml:brushProperty name="height" value="0.05" units="cm"/>
    </inkml:brush>
  </inkml:definitions>
  <inkml:trace contextRef="#ctx0" brushRef="#br0">159 129 17092,'5'-9'744,"0"1"0,-1-1 0,-1 0 0,1 0 0,-1 0 0,-1-1 0,0 1 0,0-1 0,0-17 0,-1 26-671,-1 0-1,0 1 1,0-1-1,0 0 1,0 0 0,-1 1-1,1-1 1,0 0 0,0 0-1,0 1 1,-1-1-1,1 0 1,0 0 0,-1 1-1,1-1 1,0 0 0,-1 1-1,1-1 1,-1 1-1,1-1 1,-1 1 0,1-1-1,-1 1 1,0-1 0,1 1-1,-1-1 1,0 1-1,1-1 1,-2 1 0,0 0-4,1-1 0,-1 1 0,0 0 1,1 1-1,-1-1 0,0 0 1,1 0-1,-1 1 0,0-1 0,1 1 1,-1-1-1,-2 2 0,-4 2 29,1 1-1,0-1 1,0 1 0,-8 8-1,1 1-29,1 0 0,0 1-1,-20 32 1,27-38-111,1 0 1,0 1 0,1-1 0,0 1 0,0 0 0,1 0-1,1 0 1,-3 21 0,4-30 25,1 1 1,0-1-1,0 0 0,0 1 1,0-1-1,0 0 0,1 1 1,-1-1-1,0 0 0,1 1 1,-1-1-1,0 0 0,1 1 1,0-1-1,-1 0 0,1 0 1,0 0-1,-1 0 0,1 0 1,0 0-1,0 0 0,1 2 1,0-3-2,-1 1 1,0-1 0,0 0 0,1 1 0,-1-1-1,0 0 1,1 0 0,-1 0 0,0 0 0,1 0-1,-1 0 1,0 0 0,1 0 0,-1 0 0,0-1-1,1 1 1,-1-1 0,0 1 0,0-1 0,0 1-1,1-1 1,-1 1 0,1-2 0,7-5-37,0-1 0,-1 1 0,0-1 0,-1 0 0,0-1 1,0 0-1,10-18 0,2-2-182,-19 29 228,0 0 0,1-1-1,-1 1 1,0 0 0,0 0 0,0 0 0,0 0-1,0 0 1,0-1 0,0 1 0,0 0-1,0 0 1,0 0 0,1 0 0,-1 0 0,0-1-1,0 1 1,0 0 0,0 0 0,0 0 0,1 0-1,-1 0 1,0 0 0,0 0 0,0 0 0,0 0-1,1 0 1,-1 0 0,0 0 0,0 0 0,0 0-1,1 0 1,-1 0 0,0 0 0,0 0-1,0 0 1,0 0 0,1 0 0,-1 0 0,0 0-1,0 0 1,0 0 0,0 0 0,1 0 0,-1 0-1,0 0 1,0 0 0,0 1 0,0-1 0,0 0-1,0 0 1,1 0 0,-1 0 0,0 0 0,0 1-1,0-1 1,0 0 0,0 0 0,0 0-1,0 0 1,0 1 0,0-1 0,0 0 0,4 21-273,-3 26-56,-7 469 628,6-499-287,0-12 2,-4 52 17,4-53-15,-1-1 1,1 0-1,-1 1 1,0-1-1,0 0 1,0 1-1,-1-1 1,1 0-1,-1 0 1,0 0-1,0 0 1,0-1-1,-5 6 1,7-7-3,-1-1-1,0 1 1,0 0 0,0-1-1,0 0 1,0 1 0,0-1-1,0 1 1,0-1 0,0 0-1,0 0 1,0 1 0,0-1-1,0 0 1,0 0 0,0 0-1,0 0 1,0 0 0,0 0 0,0-1-1,0 1 1,0 0 0,0 0-1,0-1 1,0 1 0,0-1-1,1 1 1,-1-1 0,0 1-1,0-1 1,0 1 0,0-1-1,1 0 1,-1 1 0,0-1-1,0 0 1,1 0 0,-1 0 0,0-1-1,-3-3 14,0-1 0,1 0 0,0 1-1,-5-13 1,3 1-32,0 0 0,1 1 0,1-1 1,1-1-1,0 1 0,1 0 0,1 0 0,1-1 0,0 1 0,1 0 0,1 0 0,1 0 0,6-19 0,0 5-184,2 2 0,1-1 0,1 2 0,2-1 0,1 2 0,24-31 0,37-34-633,-50 62 597,-1-2 0,-2 0-1,28-48 1,-47 65 468,-6 15-230,0 0 1,0 0 0,0 0 0,0 0-1,0 0 1,0 0 0,0 0 0,0 0 0,0 0-1,0-1 1,0 1 0,0 0 0,0 0-1,-1 0 1,1 0 0,0 0 0,0 0 0,0 0-1,0 0 1,0 0 0,0 0 0,0 0-1,0 0 1,0 0 0,0 0 0,-1 0 0,1 0-1,0 0 1,0 0 0,0 0 0,0 0-1,0 0 1,0 0 0,0 0 0,0 0-1,0 0 1,0 0 0,-1 0 0,1 0 0,0 0-1,0 0 1,0 0 0,0 0 0,0 0-1,0 0 1,0 0 0,0 1 0,0-1 0,0 0-1,0 0 1,0 0 0,0 0 0,-1 0-1,1 0 1,0 0 0,0 0 0,0 0-1,0 0 1,0 0 0,0 1 0,0-1 0,0 0-1,0 0 1,0 0 0,0 0 0,-18 26 425,4 0-260,-12 39-1,23-56-157,0 1 0,0-1 0,1 0 0,0 1 0,1-1 0,0 1-1,1 0 1,1 11 0,-1-19-11,0-1 1,0 1-1,1-1 0,-1 1 0,1-1 1,0 1-1,-1-1 0,1 1 0,0-1 1,0 1-1,0-1 0,0 0 0,0 0 1,0 1-1,0-1 0,0 0 0,1 0 1,-1 0-1,0 0 0,1 0 0,-1-1 1,1 1-1,-1 0 0,1-1 0,-1 1 1,1-1-1,-1 1 0,1-1 0,0 0 1,-1 1-1,1-1 0,-1 0 0,1 0 0,0 0 1,-1 0-1,4-1 0,3 0 6,-1-1-1,1 0 1,-1 0 0,0 0-1,0-1 1,10-4-1,15-12 11,0-2 0,37-31 0,-8 5 8,-60 47-28,0-1 0,-1 0 0,1 1 0,0-1 0,0 0 0,0 1 0,0-1 0,0 1 0,0 0 0,0-1 0,0 1 0,0 0 0,0-1 0,0 1 0,0 0 0,0 0 0,0 0 0,2 0 0,-3 0 1,1 1-1,-1-1 0,1 0 0,-1 1 0,1-1 0,-1 1 1,0-1-1,1 1 0,-1-1 0,0 0 0,1 1 1,-1-1-1,0 1 0,0-1 0,1 1 0,-1 0 0,0-1 1,0 1-1,0-1 0,0 1 0,0-1 0,0 1 1,0-1-1,0 2 0,0 5-9,0 0 1,-1 1-1,0-1 1,-2 7 0,1-8 13,-5 24-10,4-21 24,1-1-1,0 1 1,0-1 0,1 1 0,-1 17 0,2-26-14,0 1 1,0-1 0,0 1-1,0-1 1,0 0 0,1 1-1,-1-1 1,0 1 0,0-1-1,0 0 1,0 1-1,0-1 1,1 0 0,-1 1-1,0-1 1,0 0 0,1 1-1,-1-1 1,0 0 0,1 1-1,-1-1 1,0 0 0,1 0-1,-1 1 1,0-1 0,1 0-1,-1 0 1,0 0 0,1 0-1,-1 1 1,1-1 0,-1 0-1,0 0 1,1 0 0,-1 0-1,1 0 1,-1 0 0,1 0-1,-1 0 1,0 0 0,1 0-1,-1 0 1,1 0 0,-1-1-1,0 1 1,1 0 0,-1 0-1,1-1 1,18-10 97,52-45 84,-47 35-169,0 1-1,2 1 1,43-23 0,-68 41-22,0 1 0,0-1 1,1 0-1,-1 1 1,1-1-1,-1 0 0,1 1 1,-1 0-1,0-1 1,1 1-1,-1 0 0,1 0 1,0 0-1,-1 0 0,1 0 1,-1 0-1,1 0 1,-1 1-1,1-1 0,2 1 1,-3 0 0,0 0 1,-1 0 0,1 0-1,0 0 1,0 0-1,0 0 1,0 0-1,-1 1 1,1-1 0,0 0-1,-1 0 1,1 0-1,-1 1 1,0-1 0,1 0-1,-1 1 1,0-1-1,0 2 1,0 9 12,0-1 0,-1 0 0,0 0 0,-4 15-1,3-17 42,-2 9 2,2-11-38,1-1-1,-1 1 1,1 0-1,0-1 1,1 1 0,0 0-1,0 0 1,1 9-1,-1-29-529,-4-2 338</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03.749"/>
    </inkml:context>
    <inkml:brush xml:id="br0">
      <inkml:brushProperty name="width" value="0.05" units="cm"/>
      <inkml:brushProperty name="height" value="0.05" units="cm"/>
    </inkml:brush>
  </inkml:definitions>
  <inkml:trace contextRef="#ctx0" brushRef="#br0">40 1 20188,'0'8'1545,"-4"14"-1145,-2 1-184,0 11 608,1 2-168,-1 5-376,2 2-72,-1-4-16,3-3-32,2-10-32,-2-3-56,2-12-184,4-1-224,1-11-496,-1-9-320,0-10 864,1-3-168,2-10-265</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04.280"/>
    </inkml:context>
    <inkml:brush xml:id="br0">
      <inkml:brushProperty name="width" value="0.05" units="cm"/>
      <inkml:brushProperty name="height" value="0.05" units="cm"/>
    </inkml:brush>
  </inkml:definitions>
  <inkml:trace contextRef="#ctx0" brushRef="#br0">0 185 16652,'5'1'293,"1"1"0,-1-1 1,1 0-1,-1-1 0,1 1 1,-1-1-1,1 0 1,-1-1-1,1 1 0,-1-1 1,1 0-1,-1-1 0,0 1 1,1-1-1,-1 0 0,0 0 1,9-6-1,-2 1 61,0 0-1,0-1 1,-1-1-1,-1 0 1,1 0-1,9-12 1,-18 18-321,1 0 1,-1 0-1,0 0 1,0 0-1,-1-1 1,1 1 0,-1-1-1,1 0 1,-1 1-1,0-1 1,0 0 0,-1 0-1,1-3 1,-1 6-29,0 0 0,0 0-1,0 0 1,0 0 0,0 0 0,-1 0 0,1 0 0,0 0 0,0 0 0,-1 0 0,1 1 0,-1-1-1,1 0 1,-1 0 0,1 0 0,-1 0 0,1 1 0,-1-1 0,0 0 0,1 1 0,-2-2 0,0 2-2,1-1 1,-1 0 0,0 1 0,1 0 0,-1-1 0,0 1 0,1 0 0,-1 0 0,0 0-1,1 0 1,-1 0 0,0 0 0,1 0 0,-1 1 0,0-1 0,-2 2 0,-2 0 1,0 1 0,0 0 0,1 0 1,-1 0-1,1 1 0,0 0 0,0 0 0,0 0 1,1 0-1,-1 1 0,-5 8 0,0 0 4,1 0 0,0 1 0,-8 19 0,12-23-5,2 0-1,-1-1 0,1 1 1,-3 20-1,6-27-3,-1 0 0,1 0 0,0 0 0,0 0-1,1 1 1,-1-1 0,1 0 0,-1 0 0,2 4 0,-1-6 0,0 0 0,-1 0 0,1 1 0,0-1 0,0 0 0,0 0 0,-1 0 0,1 0 0,0 0 0,1 0-1,-1 0 1,0 0 0,0 0 0,0-1 0,0 1 0,1 0 0,-1-1 0,0 1 0,1-1 0,2 1 0,4 1-1,1-1 0,0-1 0,0 1-1,0-1 1,0-1 0,15-2 0,56-17 12,-45 11 10,-21 5-13,62-12 32,-69 15-35,0 0 1,0 1 0,0 0-1,-1 0 1,1 0 0,0 1-1,0 0 1,-1 1-1,8 2 1,-12-4 6,0 1-1,-1 0 1,1-1-1,-1 1 1,1 0-1,-1 0 0,1 0 1,-1 0-1,0 0 1,1 1-1,-1-1 1,0 0-1,0 1 1,0-1-1,0 0 1,0 1-1,0-1 1,0 1-1,-1 0 1,1-1-1,0 1 1,-1 0-1,1-1 1,-1 1-1,0 3 1,-11-23 1204,-4-31-855,2 0 1,-6-53-1,16 61-725,3 41 344,0-1-1,0 1 1,0-1-1,0 1 1,0-1-1,0 1 1,0 0-1,0-1 1,0 1-1,1-1 1,-1 1-1,0 0 1,0-1-1,0 1 1,1-1-1,-1 1 1,0 0-1,1-1 1,-1 1-1,0 0 1,1 0-1,-1-1 1,0 1-1,1 0 0,-1 0 1,0-1-1,1 1 1,-1 0-1,1 0 1,-1 0-1,1 0 1,-1-1-1,0 1 1,1 0-1,-1 0 1,1 0-1,-1 0 1,1 0-1,-1 0 1,0 0-1,1 0 1,-1 1-1,1-1 1,0 0-1,19 7-924,-18-7 717,0 1-33,6 3-226,0-1 0,-1-1-1,15 4 1,-6-6-97</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00:17.682"/>
    </inkml:context>
    <inkml:brush xml:id="br0">
      <inkml:brushProperty name="width" value="0.025" units="cm"/>
      <inkml:brushProperty name="height" value="0.025" units="cm"/>
    </inkml:brush>
  </inkml:definitions>
  <inkml:trace contextRef="#ctx0" brushRef="#br0">1 12 6822,'87'-8'569,"1"4"-1,160 14 1,-10 1-43,331-13-415,887 13 1102,-334 6-623,41 2 5,-109 6 88,-713-32-1969,368-55-1,-586 45-2140</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04.721"/>
    </inkml:context>
    <inkml:brush xml:id="br0">
      <inkml:brushProperty name="width" value="0.05" units="cm"/>
      <inkml:brushProperty name="height" value="0.05" units="cm"/>
    </inkml:brush>
  </inkml:definitions>
  <inkml:trace contextRef="#ctx0" brushRef="#br0">19 21 14443,'-13'-15'1872,"8"12"-1127,4 1-369,5 2 2200,5 4-1928,5 5-784,1 1-424,5 4 360,1 2-104,4 2-56</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05.168"/>
    </inkml:context>
    <inkml:brush xml:id="br0">
      <inkml:brushProperty name="width" value="0.05" units="cm"/>
      <inkml:brushProperty name="height" value="0.05" units="cm"/>
    </inkml:brush>
  </inkml:definitions>
  <inkml:trace contextRef="#ctx0" brushRef="#br0">48 0 17996,'-1'13'731,"0"0"-1,-1 0 1,-1-1 0,-6 20-1,-4 16 353,12-40-974,-13 76 679,13-72-721,0-1 0,1 1 0,0-1 0,1 1-1,2 12 1,1-18 4,-2-14-45,1-13-27,-6-84-1764,-8 38-4118,11 65 4984</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06.011"/>
    </inkml:context>
    <inkml:brush xml:id="br0">
      <inkml:brushProperty name="width" value="0.05" units="cm"/>
      <inkml:brushProperty name="height" value="0.05" units="cm"/>
    </inkml:brush>
  </inkml:definitions>
  <inkml:trace contextRef="#ctx0" brushRef="#br0">122 1 16396,'1'0'191,"-1"0"1,1 1-1,-1-1 1,1 1 0,-1-1-1,1 1 1,-1-1 0,0 1-1,1 0 1,-1-1 0,0 1-1,1-1 1,-1 1-1,0 0 1,0-1 0,0 1-1,1 0 1,-1-1 0,0 1-1,0 0 1,0-1 0,0 1-1,-1 0 1,2 24 588,-1-20-422,-1 48 289,-3 0 1,-17 90 0,10-80-410,-4 75 1,15-137-232,-1 0-1,1 0 1,0 1 0,0-1-1,0 0 1,0 1 0,1-1-1,-1 0 1,0 0-1,0 1 1,1-1 0,-1 0-1,1 0 1,-1 0-1,2 3 1,2-7 41,-1-10-59,-2-1-172,-1 1-1,-1 0 1,0-1-1,0 1 1,-1 0-1,-7-20 1,-30-78-1366,20 62 1119,13 36 571,5 10 159,-1 0-1,1 0 0,-1-1 1,1 1-1,0 0 0,0-1 0,1 1 1,-1 0-1,1-1 0,-1-6 1,3 10-165,-1-1 1,1 0 0,-1 1-1,1-1 1,-1 1-1,1 0 1,0-1 0,-1 1-1,1 0 1,0 0-1,2 0 1,3 0 102,172-7 151,-68 5-992,-81 0 403</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07.589"/>
    </inkml:context>
    <inkml:brush xml:id="br0">
      <inkml:brushProperty name="width" value="0.05" units="cm"/>
      <inkml:brushProperty name="height" value="0.05" units="cm"/>
    </inkml:brush>
  </inkml:definitions>
  <inkml:trace contextRef="#ctx0" brushRef="#br0">107 172 13443,'-3'7'5349,"15"-15"-3326,-4-2-1791,0 0 0,-1 0 0,0-1 0,-1 0 0,0 0 0,-1-1 0,0 1 0,0-1 0,-2 0-1,1 0 1,2-21 0,-6 32-228,0 1 0,0-1-1,0 1 1,0-1 0,1 1 0,-1-1-1,0 1 1,0-1 0,0 1-1,-1-1 1,1 1 0,0-1-1,0 1 1,0-1 0,0 1 0,0-1-1,0 1 1,-1-1 0,1 1-1,0-1 1,0 1 0,-1 0 0,1-1-1,0 1 1,-1-1 0,1 1-1,-1 0 1,1-1 0,0 1-1,-1 0 1,1 0 0,-1-1 0,1 1-1,-1 0 1,1 0 0,-1-1-1,-1 1 2,1 1 0,-1-1 0,1 0 0,-1 1 0,1-1 0,-1 1-1,1-1 1,0 1 0,-1 0 0,1-1 0,-3 3 0,-32 27 21,21-12-25,0 0 1,1 1-1,1 1 0,-12 24 1,18-31-9,1 1 0,1 0 0,0 0 0,0 0-1,2 1 1,0-1 0,-2 26 0,5-39-1,0 0 0,-1 0 0,1 0-1,0 0 1,0 1 0,0-1 0,0 0 0,1 0-1,-1 0 1,0 0 0,0 0 0,1 0-1,-1 0 1,0 0 0,1 0 0,-1 0-1,1 0 1,0 0 0,-1 0 0,1 0-1,0 0 1,-1-1 0,1 1 0,0 0-1,1 1 1,0-2-64,-1 0 0,0 1 1,1-1-1,-1 0 0,1 0 0,-1 0 0,1 0 0,-1 0 0,1 0 0,-1 0 0,1-1 1,-1 1-1,0-1 0,1 1 0,-1-1 0,2 0 0,4-3-229,0 1-1,-1-1 1,1-1-1,-1 1 1,0-1 0,8-9-1,6-11-251,1-6-186</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08.072"/>
    </inkml:context>
    <inkml:brush xml:id="br0">
      <inkml:brushProperty name="width" value="0.05" units="cm"/>
      <inkml:brushProperty name="height" value="0.05" units="cm"/>
    </inkml:brush>
  </inkml:definitions>
  <inkml:trace contextRef="#ctx0" brushRef="#br0">105 1 16355,'-44'175'4345,"-16"68"-1820,115-357-209,-23 52-1830,-32 62-486,21-45-317,3 0-1,56-79 1,-69 110-73</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09.364"/>
    </inkml:context>
    <inkml:brush xml:id="br0">
      <inkml:brushProperty name="width" value="0.05" units="cm"/>
      <inkml:brushProperty name="height" value="0.05" units="cm"/>
    </inkml:brush>
  </inkml:definitions>
  <inkml:trace contextRef="#ctx0" brushRef="#br0">47 90 12731,'2'-29'4099,"-5"17"-1751,3 12-2253,0 0 1,0 0-1,-1 0 0,1 0 0,0 0 0,-1 0 0,1 0 0,0 0 0,-1 0 0,1 0 1,0 0-1,-1 0 0,1 0 0,0 0 0,-1 1 0,1-1 0,0 0 0,0 0 0,-1 0 0,1 1 1,0-1-1,0 0 0,-1 0 0,1 0 0,0 1 0,0-1 0,0 0 0,-1 1 0,1-1 1,0 0-1,0 0 0,0 1 0,0-1 0,0 0 0,0 1 0,-7 12 145,1 0 1,1 0-1,0 0 0,1 1 0,1-1 0,0 1 0,1 0 1,0 0-1,1 0 0,1 20 0,0-30-242,0 0 0,0 0 0,1-1 0,0 1 0,-1 0 0,1 0 0,0 0 0,1-1 0,3 8-1,-5-10 3,1 1-1,0-1 1,0 0-1,1 0 1,-1 0-1,0 0 1,0 0-1,1 0 1,-1 0-1,0 0 1,1 0-1,-1-1 1,1 1-1,-1 0 1,1-1-1,-1 1 1,1-1-1,-1 0 1,1 0-1,-1 1 1,1-1-1,0 0 0,-1 0 1,1-1-1,-1 1 1,3-1-1,4 0 5,-2-1 0,1-1 0,0 0 0,0 0 0,-1 0 0,0 0 0,1-1 0,-1 0 0,-1-1 0,1 1 0,7-9 0,6-6 77,28-37 0,15-40 399,-73 132-556,2-1-1,-6 41 1,12-57 35,1 1-1,1 0 1,1-1-1,1 1 1,5 32-1,-6-50 45,0 1 0,1-1 0,-1 0-1,1 1 1,0-1 0,0 0-1,0 1 1,0-1 0,0 0-1,0 0 1,0 0 0,1 0 0,-1 0-1,1 0 1,0 0 0,-1-1-1,1 1 1,0 0 0,0-1 0,0 0-1,0 1 1,0-1 0,0 0-1,1 0 1,1 1 0,0-2 19,-1 1 0,0-1-1,0 0 1,0-1 0,0 1 0,0 0 0,0-1 0,0 1 0,0-1 0,0 0 0,0 0-1,0-1 1,0 1 0,0 0 0,0-1 0,-1 0 0,1 1 0,-1-1 0,3-3 0,5-4 93,0-1 0,-1-1 1,0 1-1,-1-1 1,0-1-1,0 0 1,7-16-1,-3 2 149,-1-1-1,11-41 0,-21 65-242,1-3 0,-1 0-1,1 0 1,-1 0 0,0 0-1,0 0 1,-1 0 0,0-1-1,-1-11 1,1 18-23,0 0 1,0 0-1,0 0 1,0 0-1,0 0 1,0 0-1,0 0 0,-1 0 1,1 0-1,0-1 1,0 1-1,0 0 1,0 0-1,0 0 0,0 0 1,0 0-1,-1 0 1,1 0-1,0 0 1,0 0-1,0 0 0,0 0 1,0 0-1,0 0 1,0 0-1,-1 0 1,1 0-1,0 0 1,0 0-1,0 1 0,0-1 1,0 0-1,0 0 1,0 0-1,0 0 1,-1 0-1,1 0 0,0 0 1,0 0-1,0 0 1,0 0-1,0 0 1,0 1-1,0-1 0,0 0 1,0 0-1,0 0 1,0 0-1,0 0 1,0 0-1,0 0 0,0 1 1,0-1-1,0 0 1,0 0-1,0 0 1,0 0-1,-5 9-52,3 0 9,0 0-1,0 0 1,1 0 0,0 0 0,0 1 0,1-1 0,0 0 0,3 17 0,-2-23 39,-1-1 1,0 0 0,1 1-1,0-1 1,-1 0-1,1 0 1,0 1-1,0-1 1,0 0 0,0 0-1,1 0 1,-1 0-1,0 0 1,1 0-1,0-1 1,-1 1 0,1 0-1,0-1 1,0 0-1,0 1 1,0-1-1,0 0 1,0 0 0,0 0-1,0 0 1,0 0-1,1 0 1,-1-1-1,0 1 1,1-1 0,-1 1-1,0-1 1,1 0-1,-1 0 1,0 0 0,1 0-1,-1-1 1,1 1-1,2-2 1,6-1 0,0-1 0,0 0 1,0-1-1,-1 0 0,0 0 0,0-1 1,0-1-1,16-14 0,-10 6 23,0 0 1,-1-1-1,23-32 0,-35 43-18,2-1-1,-1 0 0,1-1 0,-1 0-1,-1 0 1,1 0 0,-1 0 0,-1 0 0,1 0 0,1-9-1,-4 16-1,0-1 0,0 1 0,1-1 0,-1 0 0,0 1 0,0-1 0,0 1 0,0-1 0,0 1 0,0-1 0,0 0 0,0 1 0,0-1 0,0 1 0,0-1 0,0 1 0,-1-1 0,1 1 0,0-1 0,0 0 0,0 1 0,-1-1 0,1 1 0,0 0 0,-1-1 0,1 1 0,0-1 0,-1 1 0,1-1 0,-1 1 0,1 0 0,-1-1 0,1 1 0,-1 0 0,1-1 0,-1 1 0,1 0 0,-1 0 0,1 0 0,-1-1 0,1 1 0,-1 0 0,1 0 0,-1 0 0,0 0 0,1 0 0,-1 0 0,1 0 0,-1 0 0,1 0 0,-1 0 0,0 1 0,1-1 0,-1 0 0,1 0 0,-1 0 0,1 1 0,-1-1 0,1 0 0,-1 1 0,0 0 0,-4 1-20,0 1 1,0 0 0,0 1 0,0-1 0,-4 5-1,-1 2-4,1 0 0,0 1 0,0 1-1,1 0 1,1 0 0,0 0 0,1 1 0,0 0-1,1 0 1,0 0 0,-4 20 0,9-31 24,-1 0 1,1 0 0,0 0 0,-1 0 0,1 0 0,0 0-1,0 0 1,1 0 0,-1 0 0,0-1 0,1 1 0,-1 0-1,1 0 1,-1 0 0,1 0 0,0-1 0,0 1-1,0 0 1,0-1 0,0 1 0,0-1 0,0 1 0,1-1-1,-1 1 1,1-1 0,-1 0 0,1 0 0,-1 1-1,1-1 1,0 0 0,-1-1 0,1 1 0,0 0 0,0 0-1,-1-1 1,1 1 0,2-1 0,8 2-2,-1 0-1,1-1 1,-1-1 0,1 0 0,11-1-1,-12 0-1,75-5-33,73-2 115,-158 9-67,1-1 0,-1 0-1,0 0 1,0 0-1,1 0 1,-1 0 0,0-1-1,1 1 1,-1 0-1,0 0 1,0-1 0,0 1-1,1-1 1,-1 1-1,0-1 1,0 0 0,0 1-1,0-1 1,0 0 0,0 0-1,0 0 1,0 0-1,1-1 1,-2 0 13,1-1 0,0 1 1,0-1-1,-1 0 0,0 1 0,1-1 0,-1 1 1,0-1-1,0 0 0,-1-3 0,0-16-78,-2 0 0,0 1 0,-1-1 0,-1 1 0,-1 0 0,-12-30 0,49 70-5094,-23-15 4653,1 0 1,0 0 0,17 5 0,7-2-688</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09.832"/>
    </inkml:context>
    <inkml:brush xml:id="br0">
      <inkml:brushProperty name="width" value="0.05" units="cm"/>
      <inkml:brushProperty name="height" value="0.05" units="cm"/>
    </inkml:brush>
  </inkml:definitions>
  <inkml:trace contextRef="#ctx0" brushRef="#br0">142 89 16812,'-9'5'362,"1"-1"0,0 1 0,0 1 1,0 0-1,1 0 0,0 0 1,0 1-1,1 0 0,0 0 0,0 1 1,0-1-1,1 1 0,-4 9 0,1-3-96,2 1-1,0-1 0,1 1 0,0 0 1,2 0-1,-1 1 0,0 16 0,3-28-213,1 0 0,0 0-1,0 0 1,0 0 0,1-1 0,-1 1-1,1 0 1,0 0 0,2 6-1,-2-9-41,0 0-1,-1 0 1,1 0-1,0 0 1,-1 0-1,1 0 1,0 0-1,0-1 0,0 1 1,0 0-1,0-1 1,0 1-1,0 0 1,0-1-1,0 1 1,0-1-1,0 0 0,0 1 1,0-1-1,0 0 1,0 1-1,0-1 1,1 0-1,-1 0 1,0 0-1,0 0 1,0 0-1,0 0 0,1-1 1,-1 1-1,0 0 1,0-1-1,0 1 1,0 0-1,0-1 1,1 0-1,6-3 19,1 0 0,-1 0 0,-1-1 0,1 0 0,-1-1 0,0 0 0,8-8 0,44-52 261,-53 59-259,28-35 199,-2-1 1,-2-2 0,24-48 0,-43 68-112,-11 24-117,1 1 0,-1 0-1,0 0 1,0-1 0,0 1-1,0 0 1,1-1 0,-1 1-1,0 0 1,0-1-1,0 1 1,0 0 0,0-1-1,0 1 1,0 0 0,0-1-1,0 1 1,0 0 0,0-1-1,0 1 1,0 0 0,0-1-1,-1 1 1,1 0 0,0-1-1,0 1 1,0 0-1,0 0 1,0-1 0,-1 1-1,-8 4 6,-9 13-14,2 2-26,1 2 1,1 0-1,1 1 1,1 0-1,0 1 1,2 0-1,1 0 1,1 1-1,1 1 1,-6 34 0,12-48-117,-1 0 1,2 0-1,-1 0 0,2 11 1,-1-20 42,0 1 0,1-1 0,-1 0 0,0 0 0,1 0 0,-1 0 0,1 0 0,-1 1-1,1-1 1,0 0 0,0-1 0,0 1 0,0 0 0,1 0 0,-1 0 0,0-1 0,1 1 0,-1 0 0,1-1 0,0 1 0,-1-1 0,1 0 0,0 0 0,0 1 0,0-1 0,3 1-1,-3-2 51,0 0 0,-1 0 0,1 0 0,0 0 0,-1 0 0,1 0 0,0 0-1,-1-1 1,1 1 0,0-1 0,-1 1 0,1-1 0,-1 0 0,1 1-1,-1-1 1,1 0 0,-1 0 0,0 0 0,1 0 0,-1-1 0,0 1 0,0 0-1,0 0 1,2-3 0,17-24-910</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10.285"/>
    </inkml:context>
    <inkml:brush xml:id="br0">
      <inkml:brushProperty name="width" value="0.05" units="cm"/>
      <inkml:brushProperty name="height" value="0.05" units="cm"/>
    </inkml:brush>
  </inkml:definitions>
  <inkml:trace contextRef="#ctx0" brushRef="#br0">1 21 14819,'0'9'609,"0"0"1,0 0-1,2 0 0,-1 0 0,1 0 0,0 0 0,1 0 1,4 10-1,-6-17-462,0 0 1,0 0 0,1 0-1,-1 0 1,0 0 0,1 0-1,-1-1 1,1 1 0,0-1-1,0 1 1,-1-1 0,1 0-1,0 1 1,0-1 0,3 1-1,-2-1-52,0-1 1,-1 1-1,1-1 0,0 0 0,0 0 1,-1 0-1,1 0 0,0 0 0,0-1 0,-1 1 1,1-1-1,0 0 0,-1 1 0,1-1 1,4-3-1,1 0-12,-1 0 0,1-1 0,-1 0 0,0-1 0,0 0 0,0 0 0,-1 0 0,0-1 1,0 0-1,-1 0 0,0 0 0,0-1 0,0 0 0,-1 0 0,0 0 0,2-9 0,-5 16-82,-1 1 0,0-1 1,0 1-1,0-1 0,0 1 0,1-1 0,-1 1 0,0-1 0,0 1 0,0-1 1,0 1-1,0-1 0,0 0 0,0 1 0,0-1 0,-1 1 0,1-1 0,0 1 1,0-1-1,0 1 0,0-1 0,-1 1 0,0-1 0,-9 2 7,-14 18-2,15-8-13,1 2-1,0-1 0,0 1 1,-10 25-1,14-29 10,1 1 1,0-1-1,0 1 0,1 0 1,1-1-1,-1 1 0,2 0 1,-1 12-1,1-20 0,0 0-1,0-1 0,1 1 1,-1 0-1,0-1 1,1 1-1,-1 0 1,1-1-1,-1 1 1,1-1-1,0 1 0,0-1 1,-1 1-1,1-1 1,0 1-1,0-1 1,1 0-1,-1 0 1,0 0-1,0 1 0,2 0 1,-1-1 1,0 0 0,1-1 1,-1 1-1,0-1 0,0 1 0,0-1 1,0 0-1,1 0 0,-1 0 0,0 0 0,0 0 1,0 0-1,0 0 0,3-2 0,8-1 11,0-2 0,-1 0 0,0 0 1,15-10-1,-19 10-14,52-31 19,-42 24-12,1 0-1,1 1 1,0 1-1,29-10 1,-47 19-8,-1 1 1,0-1-1,1 1 0,-1 0 1,1-1-1,-1 1 0,1 0 1,-1 0-1,0 0 0,1 0 1,-1 0-1,1 0 0,-1 1 1,1-1-1,-1 0 0,1 1 1,-1-1-1,0 1 0,1-1 1,0 2-1,-1-1 0,0 0 0,0 0 0,0 1 0,0-1 0,-1 0 0,1 0 0,0 1 0,-1-1 0,1 1 0,-1-1 0,0 0 0,1 1 0,-1-1 0,0 1 0,0-1 0,0 1 0,0-1 0,0 4 0,-1 3-1,1-1 5,0-1 0,0 1 1,0 0-1,0-1 0,1 1 0,2 7 1,-2-12-1,0 0 1,-1 0-1,1-1 1,0 1-1,0-1 1,0 1 0,0-1-1,1 1 1,-1-1-1,0 0 1,0 1 0,1-1-1,-1 0 1,1 0-1,-1 0 1,1 0-1,0 0 1,-1-1 0,1 1-1,0 0 1,0-1-1,-1 1 1,1-1 0,0 0-1,0 1 1,0-1-1,2 0 1,3 0 9,0 0-1,0-1 1,0 0 0,0 0 0,0 0-1,0-1 1,0 0 0,9-4 0,5-4 16,25-16 0,-32 18-16,0 0 0,1 0 0,31-10 0,-46 17-14,1 1 0,0 0-1,-1 0 1,1-1-1,-1 1 1,1 0 0,0 0-1,-1 0 1,1 0 0,0 0-1,-1 0 1,1 0-1,0 0 1,-1 0 0,1 1-1,-1-1 1,1 0 0,0 0-1,-1 0 1,1 1 0,-1-1-1,1 0 1,-1 1-1,1-1 1,-1 0 0,1 1-1,-1-1 1,1 1 0,-1-1-1,1 1 1,0 1 3,-1 0 0,1-1 1,-1 1-1,1 0 0,-1-1 0,0 1 1,0 0-1,1-1 0,-1 1 0,0 0 1,-1 2-1,-1 8-176,0 1 0,-7 18 0,7-22-278,-1 2 26,8-20 154</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12.006"/>
    </inkml:context>
    <inkml:brush xml:id="br0">
      <inkml:brushProperty name="width" value="0.05" units="cm"/>
      <inkml:brushProperty name="height" value="0.05" units="cm"/>
    </inkml:brush>
  </inkml:definitions>
  <inkml:trace contextRef="#ctx0" brushRef="#br0">140 1 14915,'14'4'1841,"-7"2"-1097,-3 5-248,2 11 1016,-6 5-520,0 10-135,-3 6-297,-2 3-144,-7 6-176,-2 1-152,-5-5-344,-2 1-224,-4-7 752,1-8-336,0-14-56,1-6-64</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14.835"/>
    </inkml:context>
    <inkml:brush xml:id="br0">
      <inkml:brushProperty name="width" value="0.05" units="cm"/>
      <inkml:brushProperty name="height" value="0.05" units="cm"/>
    </inkml:brush>
  </inkml:definitions>
  <inkml:trace contextRef="#ctx0" brushRef="#br0">238 5 18444,'-3'-1'120,"0"0"-1,0 0 1,0 1-1,-1 0 1,1-1-1,0 1 1,0 0 0,-1 0-1,1 1 1,0-1-1,0 1 1,0-1 0,-1 1-1,1 0 1,0 0-1,0 1 1,0-1 0,1 1-1,-1-1 1,0 1-1,-2 2 1,-5 4 9,0 1 1,1 0-1,0 1 1,-7 10-1,7-8-13,-9 11-75,0 1-1,-14 27 1,26-41-48,1 0-1,1 0 1,-1 0 0,1 1-1,1-1 1,0 1 0,1 0-1,-2 16 1,4-26 7,0-1 1,0 1-1,0-1 0,-1 1 0,1 0 1,0-1-1,0 1 0,0-1 1,0 1-1,1 0 0,-1-1 0,0 1 1,0-1-1,0 1 0,0-1 1,1 1-1,-1 0 0,0-1 0,0 1 1,1-1-1,-1 1 0,0-1 1,1 1-1,-1-1 0,1 0 0,-1 1 1,1-1-1,-1 1 0,1-1 1,-1 0-1,1 1 0,-1-1 0,1 0 1,-1 0-1,1 1 0,-1-1 1,1 0-1,0 0 0,-1 0 0,1 0 1,-1 0-1,1 0 0,0 0 1,-1 0-1,1 0 0,-1 0 0,1 0 1,0 0-1,0-1 0,3 0 19,0 0 0,-1 0 0,1-1 0,-1 0 0,7-4 0,2-3 106,0-1 1,0-1-1,-1 0 1,0 0-1,-1-1 0,11-17 1,3-7 495,18-41 1,-30 55-139,-2 0 1,8-25-1,-18 98-128,-1-36-417,-5 39-599,3 0 0,5 69 1,-2-118 414,1 1 1,0 0-1,0 0 1,1-1-1,0 1 1,0-1-1,3 8 1,-4-12 146,-1 0 0,1-1 0,-1 1 0,1 0 0,0 0 0,-1 0 0,1 0 0,0-1 0,0 1 0,0 0 0,-1-1 0,1 1 0,0-1 0,0 1 0,0-1 0,0 1 0,0-1 0,0 1 0,0-1 0,0 0 0,0 0 0,0 1 0,0-1 0,1 0 0,-1 0 0,0 0 0,0 0 0,0-1 0,0 1 0,0 0 0,0 0 0,0-1 0,0 1 0,0 0 0,0-1 0,0 1 0,0-1 0,0 1 0,0-1 0,0 0 0,-1 1 0,1-1 0,0 0 0,1-1 0,5-5-281,0 0 0,-1 0 0,0-1 1,-1 0-1,1 0 0,4-11 0,13-30-955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7:37:56.923"/>
    </inkml:context>
    <inkml:brush xml:id="br0">
      <inkml:brushProperty name="width" value="0.025" units="cm"/>
      <inkml:brushProperty name="height" value="0.025" units="cm"/>
    </inkml:brush>
  </inkml:definitions>
  <inkml:trace contextRef="#ctx0" brushRef="#br0">0 343 7271,'12'3'-1511,"55"15"2250,1-3 1,1-3-1,124 6 1,375-34 637,-69-2-1356,410-5 145,-19-2 137,-60 3-259,680-34-648,-965 40 1491,708-110-1,-1074 88-458,39-4 185,-158 38-716,-40 3-701,0 0 0,29-7 0,-6-4-2089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05:23.380"/>
    </inkml:context>
    <inkml:brush xml:id="br0">
      <inkml:brushProperty name="width" value="0.025" units="cm"/>
      <inkml:brushProperty name="height" value="0.025" units="cm"/>
    </inkml:brush>
  </inkml:definitions>
  <inkml:trace contextRef="#ctx0" brushRef="#br0">15455 161 5637,'-14'-2'235,"-264"-10"109,-1 3 423,-501 1-378,339 16-170,-234-36 232,191 5-219,-1675-1-360,1346 45-147,193-2 59,-2095-4 1359,2337-15-1320,-566-37 257,321 5-565,204 16-1116,-1250-16 2583,1470 39-592,-367 62 1,413-37-153,1 6 0,-279 111-1,367-121-79,1 4-1,1 2 0,-90 65 1,118-72-232,0 1 0,2 1 0,1 2 0,2 1 0,1 1 0,-47 73 0,66-91 66,1 1-1,0 1 1,1 0 0,1 0-1,0 0 1,-5 28-1,10-36-3,0-1 0,0 0 1,1 1-1,0-1 0,0 1 0,1-1 0,0 0 0,1 1 0,0-1 0,0 0 0,1 0 0,0 0 0,0-1 1,1 1-1,0-1 0,5 9 0,10 7-5,1-1 0,0-1 0,1-1 0,2-1 0,0 0 0,1-2 0,0-1 0,1-1 0,1-1 0,52 20 0,3-6 31,0-3 0,127 21 1,563 43 142,8-65-47,772-48-116,2319 93-501,-1394-22 320,-448-42 588,-1072 12-332,-3-71-32,-690 26-31,1160-104 79,-1357 128-87,517-48-255,-496 39 212,-1-5-1,-1-2 1,-1-5 0,127-55-1,-193 72 174,-1 0-1,-1-1 0,1-1 0,-2-1 0,1 0 0,24-24 1,-37 32-95,0-1 0,0 1 0,0-1 0,0 0 0,-1 0 0,0 0 0,0 0 0,0 0 0,0 0 0,0-1 0,-1 1 0,0-1 0,0 1 0,0-1 0,-1 1 0,1-1 0,-1 1 0,0-1 0,-1 0 0,1 1 0,-1-1 0,0 1 0,0-1 0,0 1 0,0-1 0,-1 1 0,0 0 0,0 0 0,0 0 0,0 0 0,-1 0 0,1 0 0,-5-3 0,-17-23 85,-1 1 1,-2 1-1,-1 2 0,-33-25 1,-133-85 191,39 39-132,-4 7 1,-3 7-1,-4 7 0,-332-103 1,362 147-1248,-1 5 0,-2 7 0,-275-5 0,182 24-2134</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15.226"/>
    </inkml:context>
    <inkml:brush xml:id="br0">
      <inkml:brushProperty name="width" value="0.05" units="cm"/>
      <inkml:brushProperty name="height" value="0.05" units="cm"/>
    </inkml:brush>
  </inkml:definitions>
  <inkml:trace contextRef="#ctx0" brushRef="#br0">63 24 13187,'3'-24'3435,"-20"70"-703,-16 71 0,27-92-2484,2 1 0,1 0 1,1 0-1,2 41 1,-1-64-241,2 0 1,-1 0 0,0 0-1,0 0 1,1 0-1,0 0 1,0 0 0,0-1-1,0 1 1,0 0 0,0 0-1,1-1 1,-1 1 0,1-1-1,0 1 1,0-1-1,0 0 1,0 1 0,0-1-1,0 0 1,0-1 0,1 1-1,-1 0 1,4 1 0,0-1-28,0 0 1,0-1 0,0 0-1,0 0 1,1 0 0,-1-1 0,0 0-1,0 0 1,1-1 0,8-1-1,18-3-125,-13 1 7,33-1-1,-47 4 109,0 2-1,0-1 1,-1 1-1,1-1 1,0 1-1,-1 1 0,1-1 1,-1 1-1,1 0 1,7 4-1,-12-5 32,1 0 0,0 1 0,0-1 0,0 0 0,-1 0 1,1 1-1,-1-1 0,1 1 0,-1 0 0,0-1 0,1 1 0,-1 0 0,0 0 0,0 0 0,0 0 0,0 0 0,-1 0 0,1 0 0,-1 0 0,1 0 0,-1 0 1,1 0-1,-1 0 0,0 0 0,0 0 0,0 1 0,0-1 0,-1 0 0,1 0 0,-1 0 0,1 0 0,-1 0 0,1 0 0,-1 0 0,0 0 0,-2 3 0,-1 2 88,1-1-1,-1 0 0,-1 0 1,1-1-1,-1 1 0,0-1 1,0 0-1,-1 0 0,-9 6 1,8-7 7,0 0-1,-1 0 1,0 0 0,0-1 0,0 0 0,0-1 0,0 0-1,-1 0 1,1-1 0,-1 0 0,1 0 0,-10-1 0,12-1-194,0 1 0,0-1 0,1 0 0,-1 0 0,0-1 0,0 0 0,1 0 0,-1 0 0,1-1 0,-1 0 0,1 0 0,0 0 0,0-1 0,0 1 0,1-1 0,-1 0 0,1-1 0,-4-5 0,6 8 96,0 0 0,1 0 0,0 0 0,-1 0 0,1-1 0,0 1 0,0 0 0,0-1 0,1 1 0,-1-1 0,0 1 0,1-1 0,0 1 0,-1-1 0,1 0 0,0 1 0,1-1 0,-1-2 0,6-9-383</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15.838"/>
    </inkml:context>
    <inkml:brush xml:id="br0">
      <inkml:brushProperty name="width" value="0.05" units="cm"/>
      <inkml:brushProperty name="height" value="0.05" units="cm"/>
    </inkml:brush>
  </inkml:definitions>
  <inkml:trace contextRef="#ctx0" brushRef="#br0">148 198 18052,'3'-7'4748,"-3"-16"-2160,0 18-1333,0-1-934,0 0-1,-1-1 1,1 1 0,-1 0-1,-3-12 1,3 17-323,1 0 0,0 0 0,-1 0 0,1 0 0,-1 0 0,0 0 0,1 0 0,-1 0 0,0 1 0,1-1 0,-1 0 1,0 0-1,0 1 0,0-1 0,0 0 0,0 1 0,0-1 0,0 1 0,0-1 0,0 1 0,0-1 0,0 1 0,0 0 0,0-1 0,0 1 0,0 0 0,0 0 1,0 0-1,0 0 0,-1 0 0,1 0 0,0 0 0,0 1 0,0-1 0,0 0 0,0 0 0,0 1 0,0-1 0,0 1 0,0-1 0,0 1 0,-2 1 0,-3 1-20,-1 1-1,1 1 1,0-1-1,0 1 1,1 0-1,-1 0 0,1 1 1,0 0-1,-5 7 1,3-3-24,1 1-1,0-1 1,0 1 0,-7 22 0,12-31 34,1-1-1,-1 1 1,1-1-1,-1 1 1,1 0-1,0-1 1,-1 1-1,1-1 0,0 1 1,0 0-1,1-1 1,-1 1-1,0-1 1,0 1-1,1 0 1,-1-1-1,1 3 1,0-3 1,0-1 0,0 1 0,-1 0 0,1 0 0,0-1 0,0 1 0,0 0 0,0-1 0,0 1 0,0-1 1,-1 1-1,1-1 0,1 1 0,-1-1 0,0 0 0,0 0 0,0 1 0,0-1 0,2 0 0,6 0-39,0-1-1,-1 0 0,1-1 1,0 1-1,9-5 0,-4 3 22,15-5-2,-6 2 10,1 1 0,36-4 0,-53 9 3,-1-1 1,1 1-1,-1 1 0,1-1 0,-1 1 1,1 1-1,-1-1 0,0 1 0,1 0 1,-1 0-1,0 1 0,0-1 0,-1 1 0,8 5 1,-10-5-10,0 1 1,0-1-1,-1 0 1,1 1-1,-1-1 1,0 1-1,0 0 1,0 0-1,1 6 1,1-2 199,-3-8 419,4-33-321,-2 0 0,-2 0 1,-1 1-1,-7-62 0,4 59-239,3 34-49,-1 0 0,1 0 0,0 0 0,0 0 0,1 0-1,-1 0 1,0 0 0,0 0 0,0 0 0,1 0 0,-1 0 0,0 0 0,1 0 0,-1 0-1,1 0 1,-1 0 0,1 0 0,0 1 0,-1-1 0,1 0 0,0 0 0,-1 1 0,1-1-1,0 0 1,0 1 0,0-1 0,0 0 0,0 1 0,-1 0 0,1-1 0,0 1-1,0-1 1,0 1 0,2 0 0,3-1-132,0 0-1,1 0 1,-1 1-1,11 0 1,-4 1-115,32-1-1388,79-11 0,-85 3 1001</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16.558"/>
    </inkml:context>
    <inkml:brush xml:id="br0">
      <inkml:brushProperty name="width" value="0.05" units="cm"/>
      <inkml:brushProperty name="height" value="0.05" units="cm"/>
    </inkml:brush>
  </inkml:definitions>
  <inkml:trace contextRef="#ctx0" brushRef="#br0">1 10 16660,'0'0'84,"0"1"0,0-1 0,0 1 0,0-1 0,0 0 0,0 1 0,0-1 0,1 1 0,-1-1 0,0 1 0,0-1 0,1 1 0,-1-1 0,0 0 0,0 1 0,1-1 0,-1 1 0,0-1 0,1 0 0,-1 1 0,1-1 0,-1 0 0,0 0 0,1 1 1,-1-1-1,1 0 0,-1 0 0,1 0 0,-1 0 0,1 1 0,18 0 127,-13-1 145,327 0 4647,-78-3-3946,-118 5-828,488-12 5,-584 5-282,-24 3-72,1 0-1,-1 1 1,27 1 0,-44 0 84,0 0 1,1 0-1,-1 0 1,1 0-1,-1 0 1,0 0-1,1 0 1,-1 0-1,0 0 1,1 1-1,-1-1 1,1 0-1,-1 0 1,0 0-1,1 0 1,-1 0-1,0 1 1,1-1-1,-1 0 1,0 0-1,0 1 1,1-1-1,-1 0 1,0 0-1,0 1 1,1-1-1,-1 0 1,0 1-1,0-1 1,0 0-1,1 1 1,-1-1-1,0 0 1,0 1-1,0-1 1,0 1-28,0-1 1,-1 1-1,1-1 1,0 1-1,-1-1 1,1 1-1,-1-1 0,1 1 1,0-1-1,-1 0 1,1 1-1,-1-1 1,1 0-1,-1 1 0,1-1 1,-1 0-1,1 0 1,-1 1-1,1-1 1,-1 0-1,0 0 1,0 0-1,-7 1-393</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28.050"/>
    </inkml:context>
    <inkml:brush xml:id="br0">
      <inkml:brushProperty name="width" value="0.05" units="cm"/>
      <inkml:brushProperty name="height" value="0.05" units="cm"/>
    </inkml:brush>
  </inkml:definitions>
  <inkml:trace contextRef="#ctx0" brushRef="#br0">236 76 12819,'4'-25'2818,"-3"22"-2491,0 0 0,0 0 0,-1 0 0,1 0 0,-1 0 0,0 1 0,0-1-1,0 0 1,0 0 0,0 0 0,-1 0 0,0-3 0,1 5-242,-1 0 0,0 1 0,1-1-1,-1 0 1,0 0 0,0 1 0,1-1 0,-1 1 0,0-1 0,0 1 0,0-1-1,0 1 1,0-1 0,0 1 0,0 0 0,0 0 0,0-1 0,0 1 0,0 0-1,0 0 1,0 0 0,0 0 0,0 0 0,0 0 0,0 0 0,0 1 0,0-1 0,0 0-1,0 0 1,0 1 0,-1 0 0,-32 12 825,16-3-771,1 0 1,0 2-1,1-1 1,-17 17-1,24-20-139,1 0-1,1 0 1,-1 1-1,1 0 0,1 0 1,0 1-1,0 0 1,-8 19-1,14-28-12,-1 1-1,0 0 1,0-1 0,1 1-1,-1 0 1,1 0 0,-1-1-1,1 1 1,0 0 0,0 0-1,0 0 1,0 0 0,0-1-1,0 1 1,0 0 0,1 0-1,-1 0 1,1-1 0,-1 1-1,1 0 1,0 0 0,-1-1-1,1 1 1,0-1 0,0 1-1,0-1 1,1 1 0,-1-1-1,0 1 1,3 1 0,1 0-67,0-1 0,0 0 0,0 0 0,0-1 0,0 1 0,0-1 1,0 0-1,1 0 0,7-1 0,12 2-216,7 0-190,43 7 0,-67-7 448,-1-1 0,1 1 0,-1 1 0,1-1 1,-1 1-1,0 1 0,0-1 0,0 1 0,-1 1 0,1-1 0,5 6 0,-10-8 68,0 0 0,0 0 0,-1 0-1,1 0 1,-1 0 0,0 0 0,1 0 0,-1 0 0,0 0 0,0 1 0,0-1-1,-1 0 1,1 1 0,0-1 0,-1 1 0,0-1 0,1 1 0,-1-1 0,-1 5-1,1-3 52,-1-1 0,0 1-1,0 0 1,-1-1-1,1 1 1,-1-1-1,0 0 1,0 0-1,0 0 1,0 0-1,-1 0 1,-2 3-1,-1 0 85,0 0 0,0-1 0,-1 0-1,0 0 1,0-1 0,0 1 0,0-1 0,-1-1 0,0 0-1,0 0 1,-10 2 0,14-4-188,0-1 1,1 0-1,-1 0 1,0 0-1,1 0 0,-1-1 1,0 1-1,1-1 1,-1 0-1,1 0 0,-1-1 1,1 1-1,-1-1 1,-2-1-1,4 2 23,1 0 0,0 0 1,0 0-1,0 0 0,0 0 1,0 0-1,0 0 0,0 0 0,0 0 1,1 0-1,-1 0 0,0-1 1,1 1-1,-1 0 0,1 0 0,-1-1 1,1 1-1,-1 0 0,1-1 0,0 1 1,0-1-1,0 1 0,0-1 1,0 1-1,0 0 0,0-1 0,0 1 1,1-1-1,-1 1 0,0 0 0,1-1 1,-1 1-1,1 0 0,0 0 1,-1-1-1,1 1 0,0 0 0,0 0 1,1-2-1,14-12-239</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28.546"/>
    </inkml:context>
    <inkml:brush xml:id="br0">
      <inkml:brushProperty name="width" value="0.05" units="cm"/>
      <inkml:brushProperty name="height" value="0.05" units="cm"/>
    </inkml:brush>
  </inkml:definitions>
  <inkml:trace contextRef="#ctx0" brushRef="#br0">0 53 16043,'20'-12'1683,"27"-19"0,-41 26-1408,-5 5-160,-1-1 0,0 1 0,1-1 0,-1 1 0,1 0 0,-1 0 0,1-1 0,-1 1 0,1 0 0,-1 0 0,1-1 0,-1 1 0,1 0 0,0 0 0,-1 0 0,1 0 0,-1 0 0,1 0 0,-1 0 0,2 0 0,0 8 1158,-10 22-489,6-23-553,0-1-195,1 0 1,0 1-1,0-1 1,1 0 0,-1 0-1,1 0 1,1 0-1,0 7 1,0-11-36,-1 0 0,0 0 1,1-1-1,-1 1 0,1-1 0,-1 1 1,1 0-1,0-1 0,0 1 0,0-1 1,0 1-1,0-1 0,0 0 0,0 1 1,0-1-1,0 0 0,1 0 0,-1 0 1,0 0-1,1 0 0,-1 0 0,1 0 1,-1 0-1,1-1 0,0 1 1,-1 0-1,1-1 0,-1 0 0,1 1 1,0-1-1,0 0 0,2 0 0,5-1-14,0 0-1,0-1 0,0 0 1,0-1-1,0 0 1,0 0-1,-1-1 0,1 0 1,-1 0-1,13-10 0,-12 8-11,-1 1-1,1 0 1,0 0-1,0 1 1,1 0-1,-1 1 0,1 0 1,15-3-1,-24 6 25,0 0-1,0 0 1,0 0 0,0-1-1,1 2 1,-1-1-1,0 0 1,0 0-1,0 0 1,0 0 0,1 1-1,-1-1 1,0 1-1,0-1 1,0 1 0,0-1-1,0 1 1,0-1-1,0 1 1,0 0-1,0 0 1,-1-1 0,1 1-1,0 0 1,0 0-1,-1 0 1,1 0 0,0 1-1,1 3 12,-1-1 0,1 1 0,-1-1 0,-1 1 0,1-1 0,0 6 0,-1-6 28,0-1 0,0 1 0,1 0 0,-1-1 0,1 1 0,0-1 0,0 1-1,1-1 1,2 6 0,-3-8-23,0 0 1,0 0-1,0-1 0,0 1 0,0 0 0,0-1 0,0 1 1,0-1-1,1 1 0,-1-1 0,0 0 0,0 0 0,1 1 1,-1-1-1,0 0 0,0 0 0,1 0 0,-1 0 0,0 0 1,0-1-1,1 1 0,-1 0 0,0 0 0,0-1 0,0 1 0,1-1 1,-1 1-1,0-1 0,0 0 0,2-1 0,35-23 107,-36 23-115,38-32-74,-29 23-114,0 1 0,1 0 1,0 1-1,24-14 0,-35 23 168,-1 0-1,1-1 1,0 1-1,-1 0 1,1 0-1,-1 0 1,1-1-1,0 1 1,-1 0-1,1 0 1,0 0-1,-1 0 1,1 0-1,0 0 1,-1 0-1,1 0 0,-1 1 1,1-1-1,0 0 1,-1 0-1,1 0 1,-1 1-1,1-1 1,0 0-1,-1 1 1,1-1-1,-1 0 1,1 1-1,-1-1 1,1 1-1,-1-1 1,0 1-1,1-1 1,-1 1-1,0-1 1,1 1-1,-1-1 1,0 1-1,1 0 1,-1-1-1,0 1 1,0-1-1,0 1 1,0 0-1,0-1 1,1 1-1,-1 0 1,0-1-1,0 1 1,-1 0-1,1 43-402,-1-32-111,1-10 394,0-1 91,0-1-1,1 1 1,-1-1-1,0 1 1,0 0 0,0-1-1,0 1 1,0-1-1,0 1 1,0 0 0,-1-1-1,1 1 1,0-1-1,0 1 1,0-1 0,-1 1-1,1-1 1,0 1-1,0 0 1,-1-1-1,1 0 1,0 1 0,-1-1-1,1 1 1,-1-1-1,1 1 1,-1-1 0,-4 0-326</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29.046"/>
    </inkml:context>
    <inkml:brush xml:id="br0">
      <inkml:brushProperty name="width" value="0.05" units="cm"/>
      <inkml:brushProperty name="height" value="0.05" units="cm"/>
    </inkml:brush>
  </inkml:definitions>
  <inkml:trace contextRef="#ctx0" brushRef="#br0">1 1 13395,'19'29'1096,"2"-8"-840,8-2-304,8-5 720,3-7-472,10 2-80,6-1-56</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29.452"/>
    </inkml:context>
    <inkml:brush xml:id="br0">
      <inkml:brushProperty name="width" value="0.05" units="cm"/>
      <inkml:brushProperty name="height" value="0.05" units="cm"/>
    </inkml:brush>
  </inkml:definitions>
  <inkml:trace contextRef="#ctx0" brushRef="#br0">164 204 15131,'-28'21'1304,"-39"36"0,60-49-1048,-1 0 0,1 1 0,0-1 0,1 1-1,0 1 1,0-1 0,1 1 0,-7 19 0,11-27-175,0 1 1,0-1 0,1 0-1,-1 1 1,1-1 0,-1 1-1,1-1 1,0 1 0,0-1-1,0 0 1,0 1 0,1-1-1,-1 1 1,1-1 0,-1 1-1,3 3 1,-2-5-47,0 1 1,0-1-1,0 0 0,1 0 1,-1 1-1,0-1 0,1 0 0,-1-1 1,1 1-1,-1 0 0,1 0 0,-1 0 1,1-1-1,0 1 0,-1-1 1,1 1-1,0-1 0,-1 0 0,1 0 1,0 0-1,-1 0 0,1 0 1,3 0-1,4-2-5,0 1 0,0-1 1,0-1-1,0 0 0,0 0 0,-1 0 1,1-1-1,-1-1 0,0 1 1,0-1-1,-1-1 0,0 1 0,0-1 1,0-1-1,8-8 0,2-5 113,0-1 0,-1-1 0,-2 0 0,14-25 0,-15 18 136,0 0 0,-2 0 0,0-1 0,7-45 0,-17 72-248,0 0 1,-1 0-1,1 0 1,-1 0 0,0 0-1,0 0 1,0 0-1,0 0 1,-1 0 0,1 0-1,-2-5 1,1 7-28,1 1 0,0 0 0,0 0 0,0 0 0,0-1 0,0 1 0,-1 0 0,1 0 1,0 0-1,0 0 0,0-1 0,-1 1 0,1 0 0,0 0 0,0 0 0,0 0 0,-1 0 0,1 0 0,0-1 0,0 1 1,-1 0-1,1 0 0,0 0 0,0 0 0,-1 0 0,1 0 0,0 0 0,0 0 0,-1 0 0,1 0 0,0 0 0,0 0 1,-1 1-1,1-1 0,0 0 0,0 0 0,-1 0 0,1 0 0,0 0 0,-1 1 0,-13 17 86,7-3-77,0-1 0,2 1 0,-1 0 0,2 1 0,0-1 0,-3 27 1,6-30-14,0 1 1,1-1 0,0 1 0,0-1 0,2 0-1,-1 1 1,2-1 0,-1 0 0,6 13 0,-5-19-29,0 0 1,0 0-1,1 0 1,0 0-1,0-1 1,0 0-1,1 0 0,0 0 1,-1 0-1,2-1 1,-1 0-1,0 0 1,1 0-1,0-1 1,0 1-1,0-1 1,0-1-1,1 1 1,11 2-1,16-1-87</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30.471"/>
    </inkml:context>
    <inkml:brush xml:id="br0">
      <inkml:brushProperty name="width" value="0.05" units="cm"/>
      <inkml:brushProperty name="height" value="0.05" units="cm"/>
    </inkml:brush>
  </inkml:definitions>
  <inkml:trace contextRef="#ctx0" brushRef="#br0">142 204 15915,'0'-2'178,"0"0"0,0 0-1,0-1 1,0 1-1,-1 0 1,1 0-1,0 0 1,-1 0-1,1 0 1,-1 0 0,0 0-1,0 0 1,0 0-1,0 1 1,0-1-1,0 0 1,0 0 0,-1 1-1,1-1 1,-1 1-1,1-1 1,-1 1-1,1 0 1,-1-1-1,-3 0 1,3 1-79,0 0 0,0 1 0,-1 0 0,1-1 0,0 1 0,-1 0 0,1 0 0,0 0 0,-1 1 1,1-1-1,0 0 0,0 1 0,-1 0 0,1-1 0,0 1 0,0 0 0,0 0 0,0 0 0,0 0 0,0 1 0,0-1 0,-3 3 0,-1 2-84,0 0-1,1 0 0,0 0 1,0 1-1,0-1 1,1 1-1,0 0 0,0 0 1,1 1-1,0-1 0,0 1 1,1 0-1,0 0 1,0 0-1,1 0 0,0 0 1,0 0-1,1 11 1,0-17-18,0-1 0,1 0 0,-1 1 0,0-1 0,1 0 0,-1 1 0,1-1 0,-1 0 0,1 0 0,0 0 0,-1 1 0,1-1 0,0 0 1,0 0-1,0 0 0,0 0 0,0-1 0,0 1 0,0 0 0,0 0 0,2 0 0,-1 0 0,0 0-1,1 0 1,-1-1-1,0 0 1,0 1 0,1-1-1,-1 0 1,0 0 0,1 0-1,-1 0 1,4-1-1,3-2 0,-1 1 0,1-1 0,-1 0-1,0-1 1,13-7 0,-2-2 114,-2 0 0,0-2 0,0 0-1,-1 0 1,-1-2 0,-1 0 0,0 0 0,-1-1 0,-1-1 0,-1 0-1,0-1 1,7-21 0,-4 1 298,-14 37-362,1 1 0,0-1-1,-1 0 1,0 0 0,1 0-1,-1 0 1,0 0 0,-1 0-1,1 1 1,0-1 0,-2-4-1,2 7-39,0 0 0,0 0-1,-1 0 1,1 0 0,0 0 0,0 0-1,-1 0 1,1 0 0,0-1-1,-1 1 1,1 0 0,0 0-1,0 0 1,-1 0 0,1 1 0,0-1-1,0 0 1,-1 0 0,1 0-1,0 0 1,0 0 0,-1 0-1,1 0 1,0 0 0,0 1-1,-1-1 1,1 0 0,0 0 0,0 0-1,0 0 1,-1 1 0,1-1-1,0 0 1,0 0 0,0 0-1,0 1 1,0-1 0,0 0 0,-1 1-1,-7 10 25,-1 6-69,1 0 0,1 0 1,0 1-1,2 0 0,0 0 1,1 0-1,0 1 0,2-1 1,0 1-1,1 0 0,2 24 1,0-39 23,-1-1 1,1 1 0,-1-1-1,1 1 1,0-1 0,0 1-1,0-1 1,1 0 0,-1 0 0,1 1-1,0-1 1,0 0 0,0-1-1,0 1 1,0 0 0,1-1-1,-1 1 1,1-1 0,0 1-1,-1-1 1,1 0 0,0 0-1,0-1 1,1 1 0,-1-1-1,0 1 1,0-1 0,1 0 0,-1 0-1,1-1 1,-1 1 0,1-1-1,-1 1 1,1-1 0,6-1-1,1 1-10,0-2-1,0 1 0,0-2 1,0 1-1,0-1 0,0-1 1,-1 0-1,0-1 0,0 0 1,14-9-1,0-4 32,-2-2-1,0 0 1,-1-2-1,-2 0 1,29-41-1,-44 58 2,-10 48 56,3-27-55,0-1 0,1 1 0,1 0 1,1 23-1,0-35 0,1 0 0,-1 0 0,1 0-1,0 0 1,0 0 0,1-1 0,-1 1 0,1 0 0,0-1 0,2 5 0,-2-6 1,0 0-1,-1 0 1,1-1-1,0 1 1,0-1 0,0 1-1,0-1 1,0 0 0,0 1-1,0-1 1,0 0 0,1 0-1,-1-1 1,0 1-1,1 0 1,-1-1 0,1 1-1,2-1 1,5 0 31,-1 0 0,1-1 0,-1-1 0,0 1 0,1-1 0,-1-1 0,0 0 0,0 0 0,-1-1 0,1 0 0,13-9 0,-9 5 8,0 0-1,-1-1 0,0-1 1,-1 0-1,0-1 1,15-18-1,-21 22-34,0 0-1,-1-1 0,5-10 1,-8 15-17,1 0-1,-1 1 1,0-1 0,-1 0 0,1 0 0,0 0 0,-1 0 0,0 0 0,1 0 0,-1 0-1,-1 0 1,1-5 0,-1 8 1,1-1-1,0 1 1,0-1-1,0 1 1,-1-1-1,1 1 1,0 0-1,0-1 1,-1 1-1,1-1 1,0 1-1,-1 0 1,1-1-1,0 1 1,-1 0 0,1 0-1,-1-1 1,1 1-1,0 0 1,-1 0-1,1 0 1,-1 0-1,1-1 1,-1 1-1,1 0 1,-1 0-1,1 0 1,-1 0-1,1 0 1,-1 0-1,1 0 1,-1 0-1,1 0 1,0 0-1,-1 0 1,1 1 0,-1-1-1,1 0 1,-1 0-1,0 1 1,-17 9-78,13-5 71,1 0 0,-1 0 0,1 0 0,0 1 0,0-1 0,1 1 0,-1 0 0,1 0 0,1 1 0,-1-1 0,1 0 0,0 1 0,-1 10 0,2-14 8,0 0 1,1 0 0,-1 1 0,1-1-1,0 0 1,0 0 0,0 0 0,1 0 0,-1 0-1,1 0 1,0 0 0,-1 0 0,1 0-1,1 0 1,-1 0 0,0 0 0,1 0-1,-1-1 1,1 1 0,0-1 0,0 1 0,0-1-1,0 0 1,0 1 0,1-1 0,-1 0-1,1-1 1,-1 1 0,1 0 0,0-1 0,2 2-1,1-1-98,0-1-1,0 1 0,0-1 0,1-1 1,-1 1-1,0-1 0,0 0 1,0 0-1,0-1 0,0 0 0,0 0 1,0 0-1,0-1 0,0 0 0,0 0 1,7-4-1,12-9-259</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30.920"/>
    </inkml:context>
    <inkml:brush xml:id="br0">
      <inkml:brushProperty name="width" value="0.05" units="cm"/>
      <inkml:brushProperty name="height" value="0.05" units="cm"/>
    </inkml:brush>
  </inkml:definitions>
  <inkml:trace contextRef="#ctx0" brushRef="#br0">14 0 19076,'-10'0'1432,"8"6"-1504,1 5-408,8 4 904,0 1-88,18 2-464</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31.433"/>
    </inkml:context>
    <inkml:brush xml:id="br0">
      <inkml:brushProperty name="width" value="0.05" units="cm"/>
      <inkml:brushProperty name="height" value="0.05" units="cm"/>
    </inkml:brush>
  </inkml:definitions>
  <inkml:trace contextRef="#ctx0" brushRef="#br0">158 28 18084,'0'8'291,"-1"0"1,0-1-1,-1 1 0,0 0 1,0-1-1,0 1 0,-1-1 1,0 0-1,-1 0 1,0 0-1,-8 11 0,-2 8 861,-8 14-774,3 1 1,1 0 0,3 2 0,-12 46-1,25-82-300,1 1-1,-1-1 1,2 1-1,-1 0 1,1 0-1,1 10 1,-1-17-49,0 1 0,0-1 0,1 1 0,-1-1-1,1 1 1,-1-1 0,1 0 0,0 1 0,0-1 0,-1 0 0,1 0 0,0 1 0,0-1 0,0 0 0,0 0 0,0 0 0,0 0 0,1 0 0,-1 0 0,0-1 0,0 1 0,1 0 0,-1 0 0,0-1 0,1 1 0,-1-1 0,1 0 0,-1 1 0,1-1 0,-1 0 0,1 0 0,-1 0 0,1 0 0,-1 0 0,1 0 0,-1 0 0,1 0 0,-1-1 0,3 0 0,8-2 88,-1 0 0,0-1 0,-1 0 0,1-1 0,-1 0 0,0 0 0,0-1 0,0-1 0,10-8 0,13-14 189,30-33 0,-58 57-274,28-28-78,-2-2-1,-1-1 1,-2-1 0,42-73 0,-67 103-102,1 0-1,-1 0 1,0 0 0,-1 0-1,0 0 1,0 0 0,-1-1 0,1 1-1,-1-10 1,-2 3-233</inkml:trace>
  <inkml:trace contextRef="#ctx0" brushRef="#br0" timeOffset="1">362 368 19564,'1'20'1929,"4"-9"-1289,0-2-256,5-1 752,2-2-152,1 0-816,-2-2-672,-1-3 496,2 2-184,-1-3-112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07:26.826"/>
    </inkml:context>
    <inkml:brush xml:id="br0">
      <inkml:brushProperty name="width" value="0.025" units="cm"/>
      <inkml:brushProperty name="height" value="0.025" units="cm"/>
    </inkml:brush>
  </inkml:definitions>
  <inkml:trace contextRef="#ctx0" brushRef="#br0">15117 360 4356,'-67'12'-755,"-133"8"1,168-20 1118,1-1 0,0-2 1,0-1-1,0-1 0,0-1 1,-47-18-1,-3-6 220,-12-7 415,-2 4 1,-187-39-1,-232 35-1890,90 12 821,-1052-90 76,-64 164-723,918-17 1145,-201 11 215,-793 21 727,331-113-1690,-256-42 971,612 107-1312,4 0-45,756-17 788,-348 9 775,402 0-633,1 5 1,-167 41-1,164-19-273,1 5 0,1 5-1,3 5 1,3 5 0,1 5-1,4 4 1,-125 101-1,216-156-140,1 2-1,-1 0 0,2 0 0,0 1 0,0 1 0,1 0 1,0 0-1,-9 20 0,15-24 43,0 0 0,1 0 0,0 0 0,1 0 0,0 0 0,0 1 1,1-1-1,0 1 0,1-1 0,0 1 0,0-1 0,1 1 0,1-1 0,-1 1 0,6 13 1,-3-12 112,1 0 1,0 0 0,1 0-1,0-1 1,1 0 0,0 0 0,1-1-1,0 0 1,0 0 0,1-1-1,0 0 1,17 12 0,14 7 2,77 38 1,-110-61 43,87 39 253,1-3 0,2-5 1,1-4-1,170 30 0,417 24 1385,-622-79-1540,768 40 476,249 29-286,-747-29-295,625 60 22,248-101 337,0-53 231,-478 16-438,1768-109-56,-355 6 598,-154-20-651,-1196 57-62,-132 15-20,-596 76 19,287-43-417,-293 38 227,0-2-1,-2-2 1,0-3 0,54-27 0,-100 42 148,0-1 0,-1 1 1,1-2-1,-1 1 0,0-1 0,-1-1 0,9-7 1,-15 12 58,1-1 1,0 1-1,0-1 1,-1 0-1,1 1 1,-1-1-1,0 0 1,0 0-1,0 0 1,0 0-1,0 0 1,-1 0-1,1 0 1,-1 0-1,0 0 1,0 0-1,0-1 1,0 1-1,-1 0 1,1 0-1,-1 0 1,0 0-1,0 0 1,0 0-1,0 0 1,0 1-1,-3-5 1,-6-9 51,-2 1 1,0-1 0,0 2 0,-2 0 0,0 0 0,0 1-1,-20-13 1,13 9 19,-54-40 382,-3 3 0,-3 3-1,-1 4 1,-2 4 0,-3 3 0,-1 4-1,-147-39 1,43 29-330,-1 9 1,-326-21-1,112 26-4450,207 7-432</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31.856"/>
    </inkml:context>
    <inkml:brush xml:id="br0">
      <inkml:brushProperty name="width" value="0.05" units="cm"/>
      <inkml:brushProperty name="height" value="0.05" units="cm"/>
    </inkml:brush>
  </inkml:definitions>
  <inkml:trace contextRef="#ctx0" brushRef="#br0">26 0 17812,'1'0'126,"-1"0"0,1 0 0,0 0 1,-1 1-1,1-1 0,0 0 0,-1 0 1,1 0-1,0 0 0,-1 1 0,1-1 0,-1 0 1,1 1-1,0-1 0,-1 0 0,1 1 0,-1-1 1,1 1-1,-1-1 0,1 1 0,-1-1 1,0 1-1,1-1 0,-1 1 0,0-1 0,1 1 1,-1 0-1,0-1 0,0 1 0,1 0 0,-1-1 1,0 1-1,0 0 0,0-1 0,0 2 1,5 31 1453,-5-26-1071,6 52-167,-4-1 0,-1 0 0,-3 0 0,-3 1-1,-12 57 1,11-103-1227,0-12-698,4-3 1444,1 1 0,0-1-1,0 0 1,-1 1 0,1-1-1,0 0 1,0 0-1,1 0 1,-1 0 0,-1-2-1,-5-19-726</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32.304"/>
    </inkml:context>
    <inkml:brush xml:id="br0">
      <inkml:brushProperty name="width" value="0.05" units="cm"/>
      <inkml:brushProperty name="height" value="0.05" units="cm"/>
    </inkml:brush>
  </inkml:definitions>
  <inkml:trace contextRef="#ctx0" brushRef="#br0">0 52 16812,'6'-6'564,"0"1"0,0 1 1,0-1-1,0 1 1,1 0-1,-1 1 0,1-1 1,0 1-1,0 1 1,1-1-1,8-1 0,-7 2-260,1 1-1,0 0 0,0 0 1,0 1-1,0 1 0,0-1 1,-1 2-1,13 2 0,-13-2-263,0 0 0,0 1 0,-1 0 0,1 1 0,-1 0 0,0 0 0,0 1 0,0 0 0,-1 0 0,0 1 0,0-1 0,0 2 0,-1-1 0,1 1 0,-2 0 0,1 0 0,-1 1 0,0 0 0,0 0 0,3 9 0,-5-6-37,1 0 0,-2 1 0,0-1 1,0 1-1,-1 0 0,-1 0 0,1-1 0,-2 1 1,0 0-1,0 0 0,-1-1 0,-1 1 1,0-1-1,0 1 0,-1-1 0,-1 0 0,-6 11 1,2-6 12,0 0 0,-1 0 0,-1-1 0,-1-1 1,0 1-1,-1-2 0,0 0 0,-1 0 0,0-2 1,-20 13-1,28-20 8,0-1 0,0 0 0,-1 0 0,0-1 1,1 0-1,-1 0 0,0 0 0,0-1 0,0 0 0,-11 0 0,16-1-83,-1 0 0,0 0 0,0 0 0,0-1 0,1 1 0,-1-1 0,0 1 0,1-1 0,-1 0 0,0 0-1,1 0 1,-1-1 0,1 1 0,0-1 0,-1 1 0,1-1 0,0 0 0,0 0 0,0 1 0,0-2 0,0 1 0,1 0-1,-1 0 1,1 0 0,-1-1 0,1 1 0,0-1 0,0 1 0,-2-5 0,3 6 49,-1-1 1,1 0-1,-1 0 1,1 0-1,0 0 1,0 1-1,0-1 1,0 0-1,0 0 1,0 0-1,0 0 1,0 0-1,1 0 1,-1 1-1,1-1 1,0 0-1,-1 0 1,1 1-1,0-1 1,0 0-1,0 1 1,2-4-1,11-6-377</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32.789"/>
    </inkml:context>
    <inkml:brush xml:id="br0">
      <inkml:brushProperty name="width" value="0.05" units="cm"/>
      <inkml:brushProperty name="height" value="0.05" units="cm"/>
    </inkml:brush>
  </inkml:definitions>
  <inkml:trace contextRef="#ctx0" brushRef="#br0">25 32 17436,'-2'0'240,"-21"-2"6113,36-1-4910,70-8-89,162 0-1,85 25-1512,-286-11 180,-30-2 12,43 1-1468,-54-2 1266,0-1 0,0 1-1,0 0 1,0-1 0,0 0 0,0 1 0,-1-1 0,1 0 0,0-1 0,0 1 0,-1 0 0,1-1-1,-1 0 1,1 1 0,2-4 0,-2 0-567</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34.249"/>
    </inkml:context>
    <inkml:brush xml:id="br0">
      <inkml:brushProperty name="width" value="0.05" units="cm"/>
      <inkml:brushProperty name="height" value="0.05" units="cm"/>
    </inkml:brush>
  </inkml:definitions>
  <inkml:trace contextRef="#ctx0" brushRef="#br0">11 1 18428,'1'2'244,"0"0"0,0 0 0,-1 1-1,1-1 1,-1 0 0,1 0 0,-1 1 0,0-1 0,0 0 0,0 1 0,0-1-1,-1 4 1,0 2 485,-1 43 802,-1-7-1258,2 0 0,2 0 0,8 54 1,-6-88-701,-1-12-1228,-1-20-690,-14-35 713,2 21 640</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34.747"/>
    </inkml:context>
    <inkml:brush xml:id="br0">
      <inkml:brushProperty name="width" value="0.05" units="cm"/>
      <inkml:brushProperty name="height" value="0.05" units="cm"/>
    </inkml:brush>
  </inkml:definitions>
  <inkml:trace contextRef="#ctx0" brushRef="#br0">0 3 16932,'0'3'1960,"2"3"-1192,3 1-184,3-1 1009,6-2-409,3-4-112,12-1-232,2-4-80,8-2-183,-3 1-121,3 1-400,-4 0-360,-3 5-977,-2 8 1153,-7 6-232,-3-1-152</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35.187"/>
    </inkml:context>
    <inkml:brush xml:id="br0">
      <inkml:brushProperty name="width" value="0.05" units="cm"/>
      <inkml:brushProperty name="height" value="0.05" units="cm"/>
    </inkml:brush>
  </inkml:definitions>
  <inkml:trace contextRef="#ctx0" brushRef="#br0">23 11 16267,'7'-11'3487,"-8"27"-1304,0 2-1263,-13 133 853,7-106-1744,3 0 1,1 0-1,4 48 1,0-90-22,-1 1 1,1 0-1,0-1 1,-1 1-1,2-1 0,-1 1 1,0-1-1,1 1 1,3 5-1,-5-8-3,1-1-1,-1 1 1,1-1-1,-1 1 1,1-1 0,-1 1-1,1-1 1,0 1-1,-1-1 1,1 1-1,0-1 1,-1 0 0,1 1-1,0-1 1,0 0-1,-1 0 1,1 0-1,0 1 1,1-1 0,-1 0 1,1-1 1,-1 1 0,0 0 0,1-1-1,-1 1 1,0-1 0,0 1 0,1-1 0,-1 0-1,0 1 1,0-1 0,0 0 0,0 0-1,0 0 1,1-1 0,7-9 159,0 1-1,10-17 1,0 0 195,-19 27-355,0 0 1,0-1-1,0 1 1,0 0-1,0-1 1,1 1-1,-1 0 1,0 0-1,0-1 1,0 1-1,1 0 1,-1 0-1,0-1 1,0 1 0,1 0-1,-1 0 1,0 0-1,1-1 1,-1 1-1,0 0 1,1 0-1,-1 0 1,0 0-1,1 0 1,-1 0-1,0-1 1,1 1 0,-1 0-1,0 0 1,1 0-1,-1 0 1,0 0-1,1 0 1,-1 1-1,0-1 1,1 0-1,0 0 1,3 14-529,-3 20-1889,-2-19 852,2-22 909</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35.685"/>
    </inkml:context>
    <inkml:brush xml:id="br0">
      <inkml:brushProperty name="width" value="0.05" units="cm"/>
      <inkml:brushProperty name="height" value="0.05" units="cm"/>
    </inkml:brush>
  </inkml:definitions>
  <inkml:trace contextRef="#ctx0" brushRef="#br0">133 0 16780,'-39'33'4287,"27"-19"-3998,0 0 0,0 0 0,-17 31 0,25-37-255,0 0 1,0 0 0,1 0 0,0 1 0,0-1 0,1 1 0,0 0 0,1-1-1,0 1 1,0 10 0,1-17-27,-1 0 1,1-1-1,0 1 0,0-1 0,1 1 0,-1-1 0,0 1 1,1 0-1,-1-1 0,1 1 0,-1-1 0,1 1 0,-1-1 1,1 0-1,0 1 0,0-1 0,0 0 0,0 1 0,0-1 1,0 0-1,0 0 0,0 0 0,1 0 0,0 1 1,0-1 0,1-1 0,-1 1 0,0-1 0,0 0 0,0 1 0,0-1 0,0 0 0,1 0 0,-1-1 0,0 1 0,0 0 0,0-1 0,0 1 0,0-1 0,3-1 0,6-3 69,1 0 0,-1-1 1,-1-1-1,19-13 0,-7 1 317,0 0 0,-1-1 0,-1-1 0,-1-1 0,0-1 0,17-30 0,-31 42-37,-9 10-23,-12 18-165,3 3-193,1 1 1,-18 40 0,26-50 15,-1 1 0,2-1 1,0 1-1,0 0 1,1 0-1,0 0 0,1 17 1,1-28 6,0-1 0,-1 1 0,1-1 0,0 1 0,0 0 0,1-1 0,-1 1 0,0 0 1,0-1-1,0 1 0,0 0 0,0-1 0,1 1 0,-1-1 0,0 1 0,1-1 0,-1 1 0,0 0 0,1-1 0,-1 1 1,0-1-1,1 1 0,-1-1 0,1 0 0,-1 1 0,1-1 0,-1 1 0,1-1 0,0 0 0,0 1 0,1-1-7,-1 0-1,0 0 1,1 0 0,-1-1-1,0 1 1,1 0-1,-1-1 1,0 1-1,1-1 1,-1 1-1,0-1 1,0 1-1,2-3 1,4-1-156,0-1 1,-1-1-1,10-9 1,-4 0-516,0 0-1,-1 0 1,-1-1 0,-1-1 0,0 0 0,12-31 0,-15 27-281</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36.090"/>
    </inkml:context>
    <inkml:brush xml:id="br0">
      <inkml:brushProperty name="width" value="0.05" units="cm"/>
      <inkml:brushProperty name="height" value="0.05" units="cm"/>
    </inkml:brush>
  </inkml:definitions>
  <inkml:trace contextRef="#ctx0" brushRef="#br0">50 79 14371,'-20'54'3688,"12"-34"-1435,-10 36 1,17-50-2040,0 0 0,0-1 1,1 1-1,-1 0 1,1 0-1,0 0 1,1-1-1,0 1 0,-1 0 1,2 0-1,1 6 1,-1-9-191,-1 0 0,0-1-1,1 1 1,-1-1 0,1 0 0,0 1 0,0-1 0,0 0 0,0 0 0,0 0 0,0 0 0,1-1 0,-1 1-1,1-1 1,-1 1 0,1-1 0,-1 0 0,1 0 0,4 1 0,-5-1-69,-1-1 1,1 0-1,-1 0 0,1 0 1,-1 0-1,1 0 0,-1 0 1,0 0-1,1 0 0,-1-1 1,1 1-1,-1 0 0,0-1 1,1 1-1,-1-1 1,0 0-1,1 1 0,-1-1 1,0 0-1,0 0 0,0 0 1,0 0-1,0 0 0,0 0 1,0 0-1,0 0 0,0 0 1,0-1-1,0 1 1,-1 0-1,1 0 0,0-1 1,-1 1-1,0 0 0,1-1 1,-1 1-1,0-1 0,1 1 1,-1-1-1,0-1 0,1-41-685,-1 17 239</inkml:trace>
  <inkml:trace contextRef="#ctx0" brushRef="#br0" timeOffset="1">177 1 21309,'0'2'1768,"0"6"-1264,-1 3-224,-2 6 880,-1 5-367,-4 6-473,1 3-160,0 3-104,-1 2 16,-1-3-200,2 1-176,1-4-609,0-7-319,2-13 952,4-8-192,0-12-168</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36.539"/>
    </inkml:context>
    <inkml:brush xml:id="br0">
      <inkml:brushProperty name="width" value="0.05" units="cm"/>
      <inkml:brushProperty name="height" value="0.05" units="cm"/>
    </inkml:brush>
  </inkml:definitions>
  <inkml:trace contextRef="#ctx0" brushRef="#br0">27 7 23493,'-9'-3'1656,"2"-1"-1416,1 6-448,2-2 728,4 2-127,1-2-353</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37.007"/>
    </inkml:context>
    <inkml:brush xml:id="br0">
      <inkml:brushProperty name="width" value="0.05" units="cm"/>
      <inkml:brushProperty name="height" value="0.05" units="cm"/>
    </inkml:brush>
  </inkml:definitions>
  <inkml:trace contextRef="#ctx0" brushRef="#br0">31 1 19020,'-12'3'1274,"-6"3"1378,18-3-1259,12-2-37,155 18 782,-92-8-1901,25 4-338,165 46 1,-259-59-4,1 0 1,-1 0-1,0 0 1,0 1-1,0 0 1,0 1-1,7 4 1,-12-7 74,0 0 1,0 0-1,0 0 1,-1-1-1,1 1 1,0 0-1,-1 0 1,1 0-1,0 0 1,-1 0-1,0 1 1,1-1-1,-1 0 0,0 0 1,1 0-1,-1 0 1,0 0-1,0 3 1,0-2 17,-1 0 0,1 0 0,-1 0 0,0 1 0,0-1 0,0 0 0,0 0 0,0-1 0,0 1 0,0 0 0,0 0 1,-1-1-1,-2 4 0,-15 13 24,-1 0 0,0-2 0,-24 15 0,-70 37 175,95-57-154,-181 89-1342,193-100-1630,7 0 2890,0-1 0,0 1 0,-1-1 0,1 1 0,0-1 0,0 1 0,0-1 0,0 1 0,0-1 0,0 1 0,0-1 1,0 1-1,0-1 0,0 1 0,0-1 0,1 1 0,-1 0 0,0-1 0,0 1 0,1-2 0,4-6-1003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08:05.984"/>
    </inkml:context>
    <inkml:brush xml:id="br0">
      <inkml:brushProperty name="width" value="0.025" units="cm"/>
      <inkml:brushProperty name="height" value="0.025" units="cm"/>
    </inkml:brush>
  </inkml:definitions>
  <inkml:trace contextRef="#ctx0" brushRef="#br0">1555 312 7175,'-12'-9'763,"-15"-9"-490,0 1 0,-2 1 0,1 1 0,-2 1 0,0 2 0,-32-9 0,9 12-187,-2 1-1,1 4 1,0 1-1,-1 3 1,1 2-1,-1 3 1,1 2-1,-54 14 1,28 0 204,1 3 0,2 3 1,1 4-1,-120 68 0,193-97-280,-32 17 163,0 2 1,-61 50-1,88-64-168,0 0-1,0 1 0,1 0 1,0 0-1,0 1 0,1 0 0,1 0 1,-1 0-1,1 1 0,1 0 1,0 0-1,0 0 0,1 0 0,0 0 1,1 1-1,-1 14 0,2-6-24,2 0-1,1 0 1,0-1 0,1 1-1,1 0 1,1-1-1,10 25 1,62 122-75,-46-103-47,2 5 13,2-2 0,4-2 0,54 69 0,-73-107 81,1-1 0,2-1 1,0-1-1,1-1 0,1-1 1,1-1-1,1-2 0,1 0 1,56 23-1,-35-23 45,1-2 1,1-3-1,0-2 1,0-2-1,1-2 0,0-3 1,0-2-1,0-2 1,80-12-1,2-10-35,-2-6 1,186-65-1,-218 61-10,-1-4-1,115-62 1,-185 84 102,-2-2 1,0 0-1,-1-2 0,0-1 1,-2-1-1,0-1 0,-2-1 1,0-1-1,-2-1 1,-1-1-1,29-49 0,-31 35 142,-1 0 0,-1 0 0,-3-1 0,-1-1 0,-3 0 0,-1-1 0,-1 1 0,-3-1 0,-2 0 0,-1 0 0,-3 0 0,-1 0 0,-19-80 0,16 100-147,0 0-1,-2 1 1,0 0-1,-2 1 1,-1 0-1,0 1 1,-1 0-1,-1 0 1,-1 2-1,-1 0 0,0 1 1,-2 0-1,0 1 1,0 1-1,-2 1 1,1 1-1,-2 1 1,0 0-1,0 2 1,-1 0-1,0 1 1,-1 2-1,0 0 1,-27-4-1,22 6-132,1 1 1,0 1-1,-1 1 0,0 2 0,1 0 0,-1 2 1,1 1-1,-1 2 0,1 0 0,0 2 0,1 1 1,0 1-1,0 1 0,1 1 0,0 2 0,1 0 1,0 1-1,1 2 0,1 0 0,1 2 1,0 0-1,-19 23 0,8-1-1010,2 2-1,3 0 1,1 2-1,-31 71 1,-8 47-4773</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40.946"/>
    </inkml:context>
    <inkml:brush xml:id="br0">
      <inkml:brushProperty name="width" value="0.05" units="cm"/>
      <inkml:brushProperty name="height" value="0.05" units="cm"/>
    </inkml:brush>
  </inkml:definitions>
  <inkml:trace contextRef="#ctx0" brushRef="#br0">35 115 18260,'-5'-27'2317,"1"10"1261,3 41-1558,-10 237-1278,5-175-695,-1 243-211,7-318 134,1-8-109,2-7 96,1-13-5,8-100-368,6 1-1,5 0 1,66-200 0,-85 304 409,19-42 9,-22 52 1,0 0-1,0 0 1,0 0-1,1 0 1,-1 0-1,1 0 1,-1 0-1,1 0 1,-1 1-1,1-1 1,0 1-1,0-1 1,0 1-1,0 0 1,0 0-1,0 0 1,1 0-1,-1 0 1,4-1-1,-4 2 0,-1 0 0,1 0 1,0 1-1,0-1 0,0 1 0,0-1 1,0 1-1,-1 0 0,1-1 0,0 1 0,0 0 1,-1 0-1,1 0 0,-1 1 0,1-1 0,-1 0 1,1 1-1,1 1 0,23 33 18,-20-27-10,1 2-4,0 0 0,-1 0 0,0 0 0,-1 1 0,0 0 0,-1 0 0,4 15 0,-7-22 7,0 0 1,-1 0 0,1-1-1,-1 1 1,0 0-1,0 0 1,-1 0 0,0 0-1,0 0 1,0 0-1,0-1 1,-1 1-1,1 0 1,-1-1 0,0 1-1,-1-1 1,1 0-1,-1 0 1,0 0 0,0 0-1,-6 6 1,2-3-32,-1-1 1,0 0-1,0 0 0,0-1 1,-1 0-1,0 0 1,0-1-1,0 0 1,0-1-1,-1 0 0,1 0 1,-1-1-1,0 0 1,0-1-1,0 0 1,-12-1-1,21 0 15,-1 0 0,1 0 0,0 0 0,-1 0 0,1 0 0,-1-1 0,1 1 0,0-1 0,-1 1 0,1-1 0,0 1 0,0-1 0,-1 0 0,1 0 0,0 0 0,0 0 0,0 1 0,0-1 0,0 0 0,0-1 0,0 1 0,0 0 0,1 0 0,-1 0 0,0-1 0,1 1 0,-1 0 0,1 0 0,-1-1 0,1 1 0,-1-1 0,1 1 0,0 0 0,0-1 0,0 1 0,0-1 0,0 1 0,0 0 0,0-1 0,0 1 0,1-1 0,-1 1 0,0 0 0,2-3 0,8-11-193</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41.539"/>
    </inkml:context>
    <inkml:brush xml:id="br0">
      <inkml:brushProperty name="width" value="0.05" units="cm"/>
      <inkml:brushProperty name="height" value="0.05" units="cm"/>
    </inkml:brush>
  </inkml:definitions>
  <inkml:trace contextRef="#ctx0" brushRef="#br0">58 1 16724,'-14'23'4727,"2"17"-3054,-12 57-1,21-79-1603,1 1 0,0-1 0,1 0 0,1 0 0,5 32-1,-5-48-65,0-1 1,0 1-1,1 0 0,-1-1 0,0 1 0,1 0 0,0-1 0,-1 1 0,1-1 0,0 1 1,0-1-1,0 1 0,0-1 0,0 0 0,0 0 0,0 1 0,1-1 0,-1 0 0,0 0 0,1 0 1,-1 0-1,3 1 0,-2-2-1,0 1-1,0-1 1,-1 0 0,1 0 0,0 0-1,0 0 1,0 0 0,0 0 0,0 0-1,0-1 1,0 1 0,0-1 0,-1 1 0,1-1-1,0 0 1,0 0 0,-1 0 0,1 0-1,2-2 1,8-7 13,-1 0-1,0-1 1,-1-1 0,-1 1-1,1-2 1,11-20-1,-8 12 5,10-18-10,-16 25-23,1 1-1,11-14 1,-19 27 12,0 1 0,0-1 1,0 0-1,0 0 1,0 0-1,0 0 0,0 0 1,0 0-1,0 0 0,0 0 1,0 0-1,0 0 1,0 1-1,0-1 0,0 0 1,0 0-1,0 0 0,0 0 1,0 0-1,0 0 0,0 0 1,1 0-1,-1 0 1,0 0-1,0 0 0,0 0 1,0 0-1,0 0 0,0 0 1,0 0-1,0 0 1,0 0-1,0 0 0,1 0 1,-1 0-1,0 0 0,0 0 1,0 0-1,0 0 0,0 0 1,0 0-1,0 0 1,0 0-1,0 0 0,1 0 1,-1 0-1,0 0 0,0 0 1,0 0-1,0 0 0,0 0 1,0 0-1,0 0 1,0 0-1,0 0 0,0 0 1,0 0-1,0-1 0,0 1 1,1 0-1,-1 0 1,0 0-1,0 0 0,0 0 1,0 0-1,0 0 0,0 0 1,-1 12-118,-3 17-94,4-28 205,-4 16-106,-1 4-28,1 0 0,1 0 0,1 1 0,1-1 0,2 32 0,-1-52 140,0-1 0,0 1 0,0 0-1,0 0 1,0-1 0,0 1-1,0 0 1,0 0 0,1-1-1,-1 1 1,0 0 0,1-1-1,-1 1 1,0 0 0,1-1-1,-1 1 1,1-1 0,-1 1-1,1 0 1,-1-1 0,1 1-1,-1-1 1,1 0 0,0 1 0,-1-1-1,1 1 1,1-1 0,-1 0 3,1 0 0,-1 0 0,0 0 1,0 0-1,0-1 0,0 1 0,1 0 1,-1-1-1,0 1 0,0-1 0,0 1 0,0-1 1,0 0-1,0 0 0,1 0 0,5-6 37,0 0-1,0 0 0,6-10 0,10-12 103,106-150 709,-128 177-889,4-9-379,-5 11 409,0 0 1,1-1-1,-1 1 1,0 0-1,0 0 1,0-1 0,0 1-1,0 0 1,0 0-1,0-1 1,0 1-1,0 0 1,0 0-1,0-1 1,0 1-1,0 0 1,0 0-1,0-1 1,-1 1-1,1 0 1,0 0 0,0-1-1,0 1 1,0 0-1,0 0 1,0 0-1,-1-1 1,1 1-1,0 0 1,0 0-1,0 0 1,-1 0-1,1-1 1,0 1-1,0 0 1,0 0 0,-1 0-1,1 0 1,0 0-1,-10 0-226</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56.332"/>
    </inkml:context>
    <inkml:brush xml:id="br0">
      <inkml:brushProperty name="width" value="0.05" units="cm"/>
      <inkml:brushProperty name="height" value="0.05" units="cm"/>
    </inkml:brush>
  </inkml:definitions>
  <inkml:trace contextRef="#ctx0" brushRef="#br0">156 281 16203,'1'-3'332,"-1"-1"-1,1 1 0,-1 0 0,0-1 0,0 1 0,-1 0 1,1-1-1,-1 1 0,0 0 0,0 0 0,0-1 1,-2-4-1,2 6-270,1 1-1,-1 0 1,0 0 0,1 0 0,-1 0 0,0 0 0,0 0 0,0 0-1,0 0 1,0 1 0,0-1 0,0 0 0,0 0 0,0 1 0,0-1-1,0 1 1,0-1 0,0 1 0,0-1 0,-1 1 0,1 0 0,0-1-1,0 1 1,-1 0 0,1 0 0,0 0 0,0 0 0,-1 0 0,1 0-1,0 1 1,0-1 0,-1 0 0,1 1 0,0-1 0,0 0 0,0 1 0,0 0-1,-2 0 1,-3 3 6,-1 0 0,1 1 0,0 0 0,0 0 0,1 0 0,-1 1 1,1 0-1,0 0 0,-4 8 0,0 0 13,0 1 0,-13 32 0,21-44-79,0 0 0,0-1 0,0 1-1,1 0 1,-1 0 0,1 0 0,0 0 0,-1 0 0,1 0 0,1 5-1,-1-7 0,0-1 0,1 1-1,-1-1 1,0 1-1,0-1 1,1 1-1,-1-1 1,0 1 0,0-1-1,1 1 1,-1-1-1,1 1 1,-1-1-1,0 1 1,1-1-1,-1 0 1,1 1 0,-1-1-1,1 0 1,-1 1-1,1-1 1,0 0-1,0 1 1,0-1 0,1 0-1,-1 0 1,0 0-1,0 0 1,1 0 0,-1-1-1,0 1 1,0 0-1,1 0 1,-1-1 0,0 1-1,0-1 1,2 0-1,8-6 8,-1 1 0,0-1 0,-1-1 0,0 1 0,0-2-1,0 1 1,-1-1 0,8-11 0,2-6 236,30-53 1,-38 59-21,-1 0 1,0 0 0,-2-1-1,0 0 1,-1 0 0,-2-1 0,4-37-1,-9 49 74,-4 13-141,-4 14-70,1 9-270,1 1 0,1 0-1,1 0 1,1 0 0,2 0 0,1 32-1,1-56-68,0 0 0,0 1 0,1-1 0,0 0 0,-1 1 0,1-1 0,1 0 0,-1 0 0,0 0-1,4 6 1,-4-8 155,-1-1-1,1 1 0,0 0 1,-1-1-1,1 1 0,0-1 0,0 1 1,0 0-1,-1-1 0,1 0 1,0 1-1,0-1 0,0 0 1,0 1-1,0-1 0,0 0 0,0 0 1,0 0-1,0 1 0,0-1 1,0 0-1,0-1 0,0 1 1,-1 0-1,1 0 0,0 0 0,0 0 1,0-1-1,0 1 0,0 0 1,0-1-1,0 1 0,0-1 1,-1 1-1,1-1 0,0 0 0,0 1 1,-1-1-1,1 0 0,1-1 1,11-10-1209</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57.050"/>
    </inkml:context>
    <inkml:brush xml:id="br0">
      <inkml:brushProperty name="width" value="0.05" units="cm"/>
      <inkml:brushProperty name="height" value="0.05" units="cm"/>
    </inkml:brush>
  </inkml:definitions>
  <inkml:trace contextRef="#ctx0" brushRef="#br0">30 37 13019,'1'2'196,"0"1"0,0-1 0,0 0 0,1 0 0,-1 1 1,0-1-1,1 0 0,0 0 0,-1 0 0,1 0 0,0-1 0,0 1 0,0 0 0,0-1 1,0 0-1,0 1 0,1-1 0,-1 0 0,0 0 0,1 0 0,-1 0 0,1-1 1,-1 1-1,1 0 0,-1-1 0,1 0 0,0 0 0,-1 0 0,1 0 0,-1 0 1,1 0-1,-1-1 0,5 0 0,0-1 157,1-1 0,0 0 0,-1 0 0,0 0 1,0-1-1,0 0 0,0 0 0,0-1 0,10-10 0,-16 14-280,0 0-1,0 0 0,0 0 1,0 0-1,0 0 0,0-1 0,-1 1 1,1 0-1,0 0 0,-1-1 1,1 1-1,-1 0 0,0-1 1,1 1-1,-1-1 0,0-1 1,0 3-51,0 0 0,0 0 0,0-1 1,0 1-1,0 0 0,0 0 0,0-1 1,0 1-1,0 0 0,0-1 1,0 1-1,-1 0 0,1 0 0,0 0 1,0-1-1,0 1 0,0 0 0,-1 0 1,1 0-1,0-1 0,0 1 1,0 0-1,-1 0 0,1 0 0,0 0 1,0 0-1,-1-1 0,1 1 0,-1 0 1,-13 4 321,1 4-272,1 0 0,1 1 0,-1 1-1,1 0 1,1 0 0,0 1 0,-8 12 0,13-17-53,-10 12-10,-17 27 0,28-38-27,0 0 1,0 1-1,1-1 1,0 1-1,0 0 1,0 0 0,-1 11-1,4-18 11,0 0 0,-1 0-1,1 0 1,0 0 0,0 1-1,0-1 1,0 0 0,0 0-1,0 0 1,1 0 0,-1 1 0,0-1-1,1 0 1,-1 0 0,0 0-1,1 0 1,-1 0 0,1 0-1,0 0 1,-1 0 0,1 0-1,0 0 1,0 0 0,-1 0 0,1-1-1,0 1 1,1 1 0,0-1-5,1-1 0,-1 1 0,0 0-1,1-1 1,-1 1 0,0-1 0,1 0 0,-1 0 0,1 1 0,-1-2 0,1 1 0,3-1 0,7-1-44,0-2 1,1 1-1,21-11 0,0-4 15,0-1 0,-1-2 0,32-27 0,40-24 84,-105 72-43,3-3 0,0 0 1,1 1-1,0 0 1,-1 0 0,8-3-1,-11 5 0,-1 0 0,1 0 0,-1 0 0,1 0-1,-1 0 1,1 0 0,-1 0 0,1 0 0,-1 0 0,1 0 0,-1 0 0,1 1-1,-1-1 1,1 0 0,-1 0 0,1 0 0,-1 1 0,1-1 0,-1 0-1,0 0 1,1 1 0,-1-1 0,1 1 0,0 0-1,-1 0 0,1 0 0,-1 0 1,0 0-1,1 0 0,-1 0 0,0 0 0,0 1 1,0-1-1,1 0 0,-1 0 0,0 0 0,-1 0 1,1 2-1,-2 11-7,-1 0 0,-7 22 1,6-24-3,0 0 0,1 0 0,1 1 1,-2 12-1,4-23 8,0-1 0,0 0 0,0 0 0,0 0 0,0 0 0,0 0 0,0 0 0,0 0 0,1 0 0,-1 0 0,0 0 0,1 0 0,-1 0 0,1 0 0,-1 0 0,1 0 0,-1 0 0,1 0 0,-1 0 0,1 0 0,0-1 0,0 1 0,-1 0 0,1-1 0,0 1 0,0 0 0,0-1 0,0 1 0,0-1 0,0 1 0,0-1 0,0 1 0,0-1 0,0 0 0,0 0 0,0 1 0,0-1 0,0 0 0,0 0 0,0 0 0,0 0 0,0 0 0,2-1 0,5 0-11,0-1 1,0 1-1,0-2 0,12-4 0,-13 4 13,40-17-47,21-7 37,-61 24 7,1 1 1,-1 1-1,0-1 0,0 1 0,1 1 1,-1-1-1,12 2 0,-17-1 0,0 1 0,0-1 1,-1 1-1,1 0 0,0 0 0,0-1 0,-1 1 1,1 0-1,0 0 0,-1 1 0,1-1 1,-1 0-1,0 0 0,1 1 0,-1-1 0,0 1 1,0-1-1,0 1 0,0-1 0,0 1 0,0 0 1,0 0-1,0-1 0,-1 1 0,1 0 0,-1 0 1,1 2-1,10 19-33,-10-22 35,0 0 1,0 0 0,0 0 0,0 0-1,0-1 1,0 1 0,0 0 0,0-1-1,0 1 1,0-1 0,0 1-1,0-1 1,1 1 0,-1-1 0,0 0-1,0 0 1,1 0 0,-1 0 0,0 0-1,2 0 1,4-1 2,0 0 1,0 0-1,0 0 1,0-1-1,-1-1 1,1 1-1,8-5 1,46-29 26,-19 11-19,-31 19-10,27-13-3,-36 18 3,0 0-1,0 0 1,0 0-1,1 1 1,-1-1-1,0 1 1,1-1-1,-1 1 1,0 0-1,1 0 1,-1 0-1,0 0 1,4 1-1,-5 0 2,0-1 0,1 1 1,-1 0-1,0 0 0,0 0 0,0 0 0,-1 0 0,1 0 0,0 0 0,0 0 0,-1 0 0,1 0 0,0 1 1,-1-1-1,1 0 0,-1 0 0,1 1 0,-1-1 0,0 0 0,0 1 0,1-1 0,-1 0 0,0 1 0,0-1 1,0 0-1,-1 1 0,1-1 0,0 2 0,-9 37 177,4-28-135,-5 18 156,9-29-264,1 0 0,0 0 0,-1 0-1,1 0 1,0 0 0,0 0 0,0 0-1,0 0 1,0 0 0,0 0 0,0 0 0,0 0-1,0-1 1,1 1 0,-1 0 0,0 0-1,1 0 1,-1 0 0,0 0 0,1 0-1,-1-1 1,1 1 0,-1 0 0,2 1-1,4 2-287</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58.421"/>
    </inkml:context>
    <inkml:brush xml:id="br0">
      <inkml:brushProperty name="width" value="0.05" units="cm"/>
      <inkml:brushProperty name="height" value="0.05" units="cm"/>
    </inkml:brush>
  </inkml:definitions>
  <inkml:trace contextRef="#ctx0" brushRef="#br0">184 290 19028,'0'-1'55,"0"1"1,0-1-1,1 0 0,-1 0 0,0 1 0,0-1 1,0 0-1,0 0 0,0 1 0,0-1 1,0 0-1,0 0 0,0 0 0,0 1 1,0-1-1,-1 0 0,1 1 0,0-1 0,0 0 1,-1 0-1,1 1 0,-1-1 0,1 0 1,0 1-1,-1-1 0,1 1 0,-1-1 1,1 1-1,-1-1 0,0 1 0,1-1 0,-1 1 1,0-1-1,1 1 0,-1 0 0,0-1 1,1 1-1,-1 0 0,0 0 0,1-1 1,-1 1-1,0 0 0,0 0 0,0 0 0,1 0 1,-1 0-1,0 0 0,0 0 0,1 0 1,-1 0-1,0 1 0,0-1 0,1 0 1,-1 0-1,0 1 0,1-1 0,-1 0 0,0 1 1,0 0-1,-5 2 107,0 0-1,0 0 1,1 0-1,-1 1 1,-8 7 0,0 3-126,0 1 0,2 0 1,-1 1-1,2 0 0,0 1 1,1 0-1,-13 30 0,22-45-39,0-1-1,1 1 0,-1 0 1,0-1-1,1 1 0,-1-1 0,1 1 1,0 0-1,0 0 0,-1-1 1,1 1-1,0 0 0,0-1 0,1 1 1,-1 0-1,0-1 0,0 1 1,1 0-1,0 2 0,0-4 2,0 1-1,0-1 0,-1 1 1,1-1-1,0 1 1,0-1-1,0 0 1,0 1-1,0-1 0,0 0 1,-1 0-1,1 1 1,0-1-1,0 0 0,0 0 1,0 0-1,0 0 1,0 0-1,0-1 0,0 1 1,0 0-1,0 0 1,0-1-1,1 1 1,8-4-12,0 0 0,0-1 0,0 0 0,13-10 0,6-6 103,-2-1-1,0-2 1,-1-1-1,30-36 0,-22 17 286,-1-1-1,28-52 0,-56 88-291,24-46 338,-27 51-364,0 0 0,-1 0 0,1-1 1,-1 1-1,0 0 0,0-1 0,0 1 1,-1-1-1,1 1 0,-1-5 0,0 8-52,0 1 0,0 0 0,0 0 0,0 0 0,0 0 0,0 0 0,0 0 0,0-1 0,0 1 0,0 0 0,0 0 0,0 0 0,0 0 0,0 0 0,-1 0 0,1 0 0,0-1 0,0 1 0,0 0 0,0 0 0,0 0 0,0 0 0,0 0-1,0 0 1,0 0 0,-1 0 0,1 0 0,0 0 0,0 0 0,0 0 0,0-1 0,0 1 0,0 0 0,0 0 0,-1 0 0,1 0 0,0 0 0,0 0 0,0 0 0,0 0 0,0 0 0,0 0 0,-1 0 0,1 0 0,0 0 0,0 1 0,-7 4 72,-7 12-11,-7 15-46,1 1 0,1 1 0,2 1 0,2 1 0,1 0-1,1 1 1,-9 53 0,20-82-22,1-1-1,1 1 1,-1-1-1,1 1 1,1-1 0,2 16-1,-3-21 0,1 0 1,-1 0-1,1 0 0,0 0 0,0 0 0,0 0 0,0 0 0,0-1 1,1 1-1,-1 0 0,0-1 0,1 1 0,-1 0 0,1-1 0,0 0 0,-1 1 1,1-1-1,0 0 0,0 0 0,0 0 0,0 0 0,0 0 0,0-1 0,0 1 1,0 0-1,0-1 0,4 1 0,1-1-5,0 0 0,-1 0 0,1-1 1,0 0-1,0 0 0,-1-1 0,1 1 0,-1-1 0,1-1 0,-1 1 1,0-1-1,0-1 0,0 1 0,0-1 0,-1 0 0,1 0 1,-1 0-1,0-1 0,6-6 0,3-5 4,0 0 0,-2-1 0,0-1 0,19-35 1,-24 40 4,-4 9-6,0-1 1,-1 1 0,0-1-1,0 0 1,0 0 0,0 0-1,-1 0 1,1 0 0,0-9-1,-2 14 5,0 0 1,0 0-1,0 0 0,-1 0 0,1-1 1,0 1-1,0 0 0,0 0 0,0 0 0,0 0 1,0 0-1,0 0 0,-1 0 0,1 0 1,0 0-1,0 0 0,0 0 0,0 0 0,0 0 1,0 0-1,-1 0 0,1 0 0,0 0 0,0 0 1,0 0-1,0 0 0,0 0 0,0 0 1,-1 0-1,1 0 0,0 0 0,0 0 0,0 0 1,0 0-1,0 0 0,0 0 0,0 0 0,-1 0 1,1 0-1,0 0 0,0 0 0,0 1 1,0-1-1,0 0 0,0 0 0,0 0 0,0 0 1,0 0-1,0 0 0,-1 0 0,1 1 1,0-1-1,0 0 0,0 0 0,0 0 0,-7 9-33,-5 8-4,1 0 0,-17 34 1,24-43 40,1 1 1,-1-1-1,2 1 0,-1 0 1,1 0-1,0 0 0,1 1 1,0 15-1,1-24 1,0 0 1,0 1 0,0-1-1,0 0 1,0 0-1,0 1 1,1-1 0,-1 0-1,1 0 1,-1 1-1,1-1 1,-1 0 0,1 0-1,0 0 1,-1 0-1,1 0 1,0 0 0,0 0-1,0 0 1,0 0-1,0 0 1,0 0 0,0 0-1,2 0 1,-1 0 4,1 0 1,-1-1-1,0 1 1,1-1-1,-1 0 0,1 0 1,-1 0-1,0 0 1,1 0-1,-1-1 1,0 1-1,5-2 1,2-1 36,1-1 1,-1 0 0,0 0 0,0-1 0,11-8 0,-9 5 1,-1-1 1,0 0 0,-1-1 0,0 0-1,0 0 1,-1-1 0,0 0 0,7-14-1,-18 32-60,1 0 0,0 0 0,0 0 0,1 0 0,0 1 0,0 12 0,1-18 11,0 0 0,1 0 0,-1-1 0,0 1 0,1 0 0,-1 0 0,1-1 0,0 1 0,0 0 0,0-1 0,-1 1 0,1-1 0,1 1 0,-1-1-1,0 1 1,0-1 0,0 0 0,1 0 0,-1 1 0,1-1 0,-1 0 0,1 0 0,-1-1 0,1 1 0,0 0 0,-1 0 0,1-1 0,0 1 0,0-1 0,0 1 0,-1-1 0,1 0-1,2 0 1,28 3-12,62-4-1,-67-1 11,0 1 0,0 2 0,47 7-1,-37 0 460,-37-9-415,0 1 0,0-1 0,0 0 0,1 1-1,-1-1 1,0 0 0,0 1 0,0-1-1,0 0 1,0 0 0,0 1 0,0-1-1,-1 0 1,1 1 0,0-1 0,0 0-1,0 1 1,-1-1 0,1 1 0,0-1-1,-1 0 1,-6-17 416,-53-91-69,59 109-457,1-1-1,0 1 1,-1 0-1,1-1 1,0 1-1,0 0 1,-1-1 0,1 1-1,0 0 1,0-1-1,0 1 1,0-1-1,-1 1 1,1 0-1,0-1 1,0 1-1,0 0 1,0-1 0,0 1-1,0-1 1,0 1-1,0-1 1,0 1-1,0 0 1,0-1-1,0 1 1,0-1-1,1 1 1,-1 0-1,0-1 1,0 1 0,0 0-1,1-1 1,-1 1-1,0 0 1,0-1-1,1 1 1,-1 0-1,0-1 1,0 1-1,1 0 1,-1 0 0,0-1-1,1 1 1,-1 0-1,1 0 1,-1 0-1,0 0 1,1-1-1,-1 1 1,0 0-1,1 0 1,-1 0 0,1 0-1,-1 0 1,1 0-1,0 0 1,33 1-3279,-21 1 2925,23-2-816,5 2-329</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3:58.841"/>
    </inkml:context>
    <inkml:brush xml:id="br0">
      <inkml:brushProperty name="width" value="0.05" units="cm"/>
      <inkml:brushProperty name="height" value="0.05" units="cm"/>
    </inkml:brush>
  </inkml:definitions>
  <inkml:trace contextRef="#ctx0" brushRef="#br0">79 331 17268,'-10'9'1214,"-1"0"1,2 1 0,-1 1 0,-8 11 0,16-19-1083,0 0 1,-1 1 0,1-1 0,0 1-1,1-1 1,-1 1 0,1 0 0,-1-1-1,1 1 1,0 0 0,1 0 0,-1 0 0,1 0-1,-1 0 1,1 0 0,0 0 0,1 0-1,0 6 1,0-9-115,-1 0-1,1 1 1,-1-1-1,1 0 1,-1 0 0,1 0-1,0 0 1,-1 0-1,1 0 1,0 0-1,0 0 1,0 0 0,0 0-1,0 0 1,0 0-1,0-1 1,0 1-1,0 0 1,1-1 0,-1 1-1,2 0 1,0 0 3,0-1 0,1 1 0,-1-1 0,0 1 0,1-1 0,-1 0 0,0-1 0,5 1 0,3-3 20,0 1 0,1-1 0,19-9 0,-16 5-8,0-1-1,-1-1 1,0 0-1,0-1 1,-1-1-1,0 0 0,-1 0 1,0-2-1,19-26 1,-17 20-21,-2-1 0,0 0 1,-1 0-1,-2-2 0,0 1 1,10-38-1,-16 49-37,-1-1-1,0 1 1,-1 0-1,0-1 1,-1 1-1,0-1 0,-1 1 1,-2-14-1,3 22 13,-1-1-1,1 0 0,-1 0 0,0 1 0,0-1 0,0 1 0,0-1 0,-1 1 0,1-1 0,-1 1 1,1 0-1,-1-1 0,0 1 0,0 0 0,0 0 0,0 0 0,0 1 0,-1-1 0,1 0 0,0 1 1,-1 0-1,1-1 0,-1 1 0,0 0 0,1 0 0,-1 1 0,0-1 0,0 0 0,1 1 0,-1 0 1,0-1-1,0 1 0,0 1 0,-4-1 0,-2 2-6,0-1 0,0 2 1,0-1-1,1 1 0,-1 0 0,1 1 0,-1 0 1,1 1-1,0-1 0,1 1 0,-1 1 1,-10 10-1,9-8 35,0 0 1,1 1-1,1 0 1,-1 1 0,2 0-1,-1 0 1,1 0-1,1 1 1,-7 15 0,11-21-6,-1-1 0,1 1 1,0-1-1,1 1 1,-1-1-1,1 1 0,0 0 1,0-1-1,0 1 1,0 0-1,1-1 0,0 1 1,0-1-1,0 1 1,1-1-1,-1 1 0,1-1 1,0 0-1,0 0 1,1 0-1,2 5 0,6 3-11,0 0-1,1 0 1,0-2-1,24 18 1,-19-15-64,28 26 1,-39-34-125,0 1 1,0 1-1,-1-1 1,0 1-1,0 0 1,0 0-1,-1 0 1,-1 1 0,1-1-1,-1 1 1,0 0-1,-1 0 1,1 0-1,-2 0 1,2 13-1,-2-2-352</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00.017"/>
    </inkml:context>
    <inkml:brush xml:id="br0">
      <inkml:brushProperty name="width" value="0.05" units="cm"/>
      <inkml:brushProperty name="height" value="0.05" units="cm"/>
    </inkml:brush>
  </inkml:definitions>
  <inkml:trace contextRef="#ctx0" brushRef="#br0">145 95 15083,'2'-3'441,"-1"0"0,1-1-1,-1 1 1,0-1 0,-1 1-1,1-1 1,0 1 0,-1-1 0,0-7-1,0 11-343,0-1 1,0 0-1,0 1 0,-1-1 0,1 1 1,0-1-1,0 0 0,-1 1 0,1-1 1,0 1-1,0-1 0,-1 1 0,1-1 1,-1 1-1,1-1 0,0 1 0,-1 0 1,1-1-1,-1 1 0,1-1 0,-1 1 1,0 0-1,0-1 0,-1 1-5,1 0 0,-1-1 0,1 1 0,-1 0 0,1 1 1,-1-1-1,1 0 0,-1 0 0,1 1 0,-1-1 0,1 0 0,-1 1 0,1 0 0,-2 0 0,-4 3-10,1 0 0,0 0 0,0 0 1,0 1-1,0 0 0,1 0 0,0 0 0,-6 9 0,-3 5-37,-15 27 0,26-41-43,0 1-1,0 0 0,0 1 0,1-1 0,0 0 0,-1 11 1,2-16-2,1 0 0,0 0 0,0 0 0,0 0 0,0 0 0,0 0 1,0 0-1,0 0 0,1 0 0,-1 0 0,0 0 0,1 0 0,-1 0 1,0 0-1,1 0 0,-1 0 0,1 0 0,-1 0 0,1 0 1,1 1-1,-1-2 0,0 1 0,0-1 0,1 1 0,-1-1 0,0 1 0,1-1 0,-1 0 0,1 0 0,-1 0 0,0 1 0,1-1 0,-1-1 0,1 1 0,-1 0 0,0 0 0,1 0 0,-1-1 0,0 1 0,1-1 0,1 0 0,5-3 6,1 0-1,-1 0 1,1-1-1,-1 0 1,-1-1-1,1 0 0,-1 0 1,0 0-1,7-9 1,4-6 69,-1 0 1,15-25 0,-25 35 10,0-1 0,-1 0 0,0 0-1,8-26 1,-21 51 268,-3 18-314,6-14-42,2-1-1,0 1 1,0 0 0,2 0 0,0 0 0,3 20 0,-2-32 6,0-1 0,0 0 0,0 0 0,1 0 0,-1 1 0,1-1-1,0 0 1,0-1 0,0 1 0,1 0 0,-1-1 0,6 7 0,-5-8 9,-1-1 0,1 1 0,0 0 0,-1-1 0,1 1 0,0-1 0,0 0 0,0 0 0,0 0 0,0 0 0,1-1 0,-1 1 0,0-1 0,0 0 0,0 0 0,0 0 0,1 0 0,-1-1 0,6 0 0,-1-1 33,-1 0 0,1-1 0,0 0 0,-1 0 0,1 0 0,-1-1 0,0 0 0,-1 0 0,10-8 0,3-5 157,27-30-1,-15 14-136,-31 34-69,0-1 1,0 0 0,0 0 0,0 0 0,0 0 0,0 0 0,0 0-1,0 1 1,0-1 0,0 0 0,0 0 0,0 0 0,0 0 0,0 0-1,0 0 1,0 1 0,0-1 0,0 0 0,1 0 0,-1 0 0,0 0-1,0 0 1,0 0 0,0 0 0,0 0 0,0 0 0,0 0 0,0 1-1,1-1 1,-1 0 0,0 0 0,0 0 0,0 0 0,0 0 0,0 0-1,0 0 1,1 0 0,-1 0 0,0 0 0,0 0 0,0 0-1,0 0 1,0 0 0,0 0 0,1 0 0,-1 0 0,0 0 0,0 0-1,0-1 1,0 1 0,0 0 0,0 0 0,1 0 0,-1 0 0,0 0-1,0 0 1,0 0 0,0 0 0,0 0 0,0 0 0,0-1 0,0 1-1,-1 11-56,-2-3 34,1-1 0,0 1 0,1 0-1,0-1 1,0 1 0,0 0 0,1 0 0,1 11 0,0-16 26,-1 0 0,1-1 0,0 1 0,-1-1 0,1 1 0,0-1 1,0 0-1,1 1 0,-1-1 0,0 0 0,1 0 0,0 0 0,-1 0 1,1 0-1,0 0 0,0 0 0,0-1 0,0 1 0,0-1 0,0 1 1,1-1-1,-1 0 0,0 0 0,1 0 0,-1 0 0,1 0 0,-1 0 1,1-1-1,3 1 0,5 0 7,0-1 0,0 0 0,-1 0 0,1-1 0,0-1 1,0 1-1,-1-2 0,1 0 0,-1 0 0,17-8 0,-12 4 19,0 0 0,-1-2 0,0 1 0,-1-2 1,1 0-1,14-15 0,-25 22-14,1 0 0,-1 0 0,0 0 1,-1-1-1,1 1 0,0-1 0,-1 1 1,0-1-1,0 0 0,0 0 0,0 0 0,-1 0 1,2-7-1,-3 10-12,0 1 0,1 0 0,-1-1 0,0 1 0,-1-1 0,1 1 0,0-1 0,0 1 0,0 0 0,0-1 0,0 1 0,0-1 0,0 1 0,-1 0 0,1-1 0,0 1 0,0-1 0,0 1 0,-1 0 0,1-1 0,0 1 0,-1 0 0,1-1 0,0 1 0,-1 0 0,1 0 0,0-1 0,-1 1 0,1 0 0,0 0 0,-1 0 0,1 0 0,-1-1 0,1 1 0,-1 0 0,1 0 0,0 0 0,-1 0 0,1 0 0,-1 0 0,1 0-1,-1 0 1,1 0 0,0 0 0,-1 0 0,1 0 0,-1 1 0,1-1 0,0 0 0,-1 0 0,1 0 0,-1 0 0,1 1 0,0-1 0,-1 0 0,1 1 0,-24 13 23,20-11-26,1 1 1,-1-1-1,1 1 0,0-1 1,0 1-1,0 0 0,1 0 1,0 1-1,-1-1 1,1 0-1,1 1 0,-1-1 1,1 1-1,0 0 0,-2 8 1,3-11-35,0 0 0,0 1 0,0-1 0,0 0 0,1 0 0,-1 1 0,1-1 0,-1 0 0,1 0 1,0 0-1,0 0 0,0 0 0,0 0 0,0 0 0,0 0 0,0-1 0,1 1 0,-1 0 0,1 0 1,-1-1-1,1 1 0,0-1 0,-1 0 0,1 1 0,0-1 0,0 0 0,0 0 0,0 0 0,0-1 0,0 1 1,0 0-1,1-1 0,-1 1 0,0-1 0,4 1 0,-1-1-142,1 0 0,0 0 0,0 0-1,0 0 1,-1-1 0,1 0 0,0 0 0,0-1 0,10-4-1,4-4-362</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00.437"/>
    </inkml:context>
    <inkml:brush xml:id="br0">
      <inkml:brushProperty name="width" value="0.05" units="cm"/>
      <inkml:brushProperty name="height" value="0.05" units="cm"/>
    </inkml:brush>
  </inkml:definitions>
  <inkml:trace contextRef="#ctx0" brushRef="#br0">10 1 16516,'-7'0'1600,"4"5"-1128,3 1-344,4 1 1008,6 6-1200,8 0 112,3-1-216,9-2-168</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00.855"/>
    </inkml:context>
    <inkml:brush xml:id="br0">
      <inkml:brushProperty name="width" value="0.05" units="cm"/>
      <inkml:brushProperty name="height" value="0.05" units="cm"/>
    </inkml:brush>
  </inkml:definitions>
  <inkml:trace contextRef="#ctx0" brushRef="#br0">226 1 22149,'-14'2'237,"1"1"1,-1 0 0,1 1-1,0 1 1,1 0-1,-1 1 1,1 0 0,0 1-1,0 0 1,1 1 0,0 0-1,0 1 1,1 0-1,0 0 1,1 1 0,-10 13-1,17-21-261,0 1 0,1-1 0,-1 1 0,1-1 0,-1 1 0,1 0-1,0-1 1,0 1 0,0 0 0,0 0 0,1 0 0,-1 0 0,1-1-1,-1 1 1,1 0 0,1 4 0,-1-4-30,1-1-1,-1 1 1,1-1-1,0 0 1,0 0-1,0 1 1,1-1-1,-1 0 1,0 0-1,1 0 1,0 0-1,-1 0 0,1-1 1,0 1-1,0 0 1,0-1-1,0 0 1,0 1-1,3 1 1,19 8-306,0-1-1,0-1 1,47 11-1,13 4 251,-82-23 119,0-1 0,0 1 0,0 0 0,0 0 1,0 0-1,0 0 0,0 0 0,-1 0 0,1 1 0,0-1 1,-1 1-1,3 2 0,-3-3 3,-1 0-1,0 0 1,0 0-1,1-1 1,-1 1 0,0 0-1,0 0 1,0 0 0,0 0-1,0 0 1,0 0-1,0-1 1,-1 1 0,1 0-1,0 0 1,0 0 0,-1 0-1,1 0 1,0-1-1,-1 1 1,1 0 0,-1 0-1,1-1 1,-1 1-1,1 0 1,-1-1 0,0 1-1,1 0 1,-1-1 0,0 1-1,1-1 1,-2 1-1,-15 12 183,0-2-1,-1 0 1,0-1-1,0 0 0,-1-2 1,-1 0-1,1-1 0,-28 5 1,43-11-225,-30 5-15,32-6 42,1 0 1,0 0 0,-1 0 0,1 0-1,0 0 1,-1 0 0,1-1 0,0 1-1,0 0 1,-1-1 0,1 1 0,0-1-1,0 1 1,0-1 0,-1 0 0,1 1-1,0-1 1,0 0 0,0 0-1,0 0 1,0 0 0,-1-1 0,1-5-139</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01.447"/>
    </inkml:context>
    <inkml:brush xml:id="br0">
      <inkml:brushProperty name="width" value="0.05" units="cm"/>
      <inkml:brushProperty name="height" value="0.05" units="cm"/>
    </inkml:brush>
  </inkml:definitions>
  <inkml:trace contextRef="#ctx0" brushRef="#br0">143 466 15451,'9'-7'1355,"-6"5"-955,0 0 0,0 0 0,0 0 0,-1-1 0,1 1-1,-1-1 1,1 0 0,-1 1 0,0-1 0,0-1-1,0 1 1,0 0 0,-1 0 0,1-1 0,1-4 0,-3 8-349,0 0 1,0-1-1,0 1 1,0 0 0,0-1-1,0 1 1,0 0-1,0 0 1,0-1 0,0 1-1,0 0 1,0-1-1,0 1 1,0 0 0,0 0-1,0-1 1,0 1-1,0 0 1,-1 0 0,1-1-1,0 1 1,0 0-1,0 0 1,0-1 0,-1 1-1,1 0 1,0 0-1,0-1 1,0 1 0,-1 0-1,1 0 1,0 0-1,0 0 1,-1 0 0,1-1-1,0 1 1,-1 0-1,1 0 1,0 0 0,0 0-1,-1 0 1,-17 3 815,-18 13-458,25-8-399,-1 0-1,1 0 1,1 1 0,-1 0-1,2 1 1,-1 0 0,1 1-1,1 0 1,0 0 0,0 1-1,-8 17 1,15-26-28,0 0 0,0 0 0,0 0 1,0 0-1,1 0 0,-1 0 0,1 0 0,0 0 0,0 6 0,0-8 10,0 0 0,1 0 0,-1 0 0,1 1 0,-1-1 1,1 0-1,-1 0 0,1 0 0,0 0 0,-1 0 0,1 0 0,0 0 0,0 0 0,0 0 0,-1-1 0,1 1 0,0 0 0,0 0 0,1-1 0,-1 1 0,0-1 0,0 1 0,0-1 0,0 1 0,0-1 0,0 0 1,1 1-1,1-1 0,4 1-20,0-1 1,1 0 0,-1 0 0,1 0 0,-1-1-1,1 0 1,-1-1 0,0 0 0,0 0 0,0 0-1,0-1 1,0 0 0,0 0 0,-1-1 0,8-5-1,4-3-13,-1-1-1,-1 0 1,0-2-1,16-18 1,-12 9 35,-1 0 1,-1-1 0,-2-1-1,0-1 1,-2 0 0,-1-1-1,-1 0 1,-2-1 0,0-1-1,-2 0 1,-2 0 0,5-42-1,-10 65-5,-1 1-8,1-1 1,0 1-1,-1-1 0,-1 1 0,1-1 1,-1 1-1,0-1 0,0 1 0,-4-10 1,5 15 12,-1 0 0,1 0 0,0 0 0,-1 0 1,1 0-1,-1 0 0,1 1 0,-1-1 0,1 0 0,-1 0 1,0 1-1,1-1 0,-1 0 0,0 1 0,0-1 0,0 1 1,1-1-1,-1 1 0,0-1 0,0 1 0,0-1 0,0 1 1,0 0-1,0 0 0,0-1 0,0 1 0,0 0 0,-1 0 1,-1 1-6,1-1 1,0 1 0,0 0 0,-1 0 0,1 0-1,0 0 1,0 0 0,0 0 0,0 1 0,0-1-1,-2 3 1,-6 7-44,0-1 0,-16 25 0,26-35 52,-16 23-14,1 1 1,1 0-1,1 1 1,1 1 0,2 0-1,0 0 1,2 1-1,-8 45 1,15-67 13,0 1 1,1-1-1,0 0 0,0 0 0,0 1 1,1-1-1,0 0 0,0 0 0,3 9 1,-3-12 1,0 0-1,0 0 1,0 0 0,0 0 0,1-1 0,-1 1 0,0 0-1,1-1 1,0 1 0,-1-1 0,1 1 0,0-1 0,0 0-1,0 0 1,0 0 0,0 0 0,0 0 0,0 0 0,0 0-1,0-1 1,0 1 0,0-1 0,0 1 0,4-1 0,3 0-3,0-1 1,-1 0-1,1 0 1,-1-1-1,1 0 1,-1 0-1,0-1 1,12-5-1,-12 4 8,0 1 0,0 0 0,0 1 0,1-1 0,-1 2 0,1-1 0,0 1 0,8 0 0,-15 1-3,1 0-1,-1 1 0,0-1 1,0 0-1,0 1 0,0-1 1,0 1-1,-1 0 0,1 0 1,0 0-1,0 0 0,0 0 1,-1 0-1,1 0 0,0 0 1,-1 1-1,1-1 0,1 4 0,-1-2 2,0 0 0,-1 0-1,1 0 1,-1 0-1,0 0 1,0 0-1,0 0 1,0 0-1,-1 1 1,1 5-1,-1 6 2,-1 0 0,-1 0 0,0 1 0,-5 15 0,5-20-10,0-2-158,1-7 33,0 0-1,1 0 1,-1 0-1,1 0 1,0 0 0,-1 1-1,1-1 1,0 0-1,0 0 1,0 0-1,1 1 1,-1 1 0,1-3 111,-1-1 0,0 0 1,1 0-1,-1 0 0,0 0 1,1 0-1,-1 0 0,0 0 1,1 0-1,-1 0 1,0 0-1,1-1 0,-1 1 1,0 0-1,1 0 0,-1 0 1,0 0-1,1 0 0,-1-1 1,0 1-1,0 0 1,1 0-1,-1 0 0,0-1 1,0 1-1,1 0 0,-1 0 1,0-1-1,0 1 0,0 0 1,1-1-1,-1 1 0,0 0 1,0-1-1,0 1-21,7-11-453</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45.853"/>
    </inkml:context>
    <inkml:brush xml:id="br0">
      <inkml:brushProperty name="width" value="0.025" units="cm"/>
      <inkml:brushProperty name="height" value="0.025" units="cm"/>
    </inkml:brush>
  </inkml:definitions>
  <inkml:trace contextRef="#ctx0" brushRef="#br0">17 1 9033,'0'0'1398,"-3"9"-1441,0-2 50,1 0-1,0 1 0,0-1 0,0 1 0,1-1 1,0 1-1,0 13 0,2-18-10,-1 0-1,0-1 1,1 1 0,0 0 0,0 0-1,-1-1 1,2 1 0,-1 0-1,0-1 1,0 1 0,1-1 0,-1 1-1,1-1 1,0 0 0,0 0-1,0 0 1,0 0 0,0 0 0,0 0-1,0-1 1,1 1 0,-1-1-1,1 1 1,-1-1 0,1 0 0,0 0-1,-1 0 1,6 1 0,3 0 33,0 0 0,0 0 0,1-1 0,-1 0 1,1-1-1,-1-1 0,1 0 0,-1 0 0,20-6 0,8-4 5,54-25-1,22-6 52,-54 28-85,2 3 1,0 3-1,97-2 1,193 23 1,-57 0 63,-215-13-59,357 7 32,-2 30-18,1022 195-14,16-53 441,-1216-154-419,1799 80 164,-1642-106 18,842 9 28,134-49-195,162-16 5,-566-21 876,-921 73-854,8-1-964,-27-5-2713,-20-2-2105</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02.308"/>
    </inkml:context>
    <inkml:brush xml:id="br0">
      <inkml:brushProperty name="width" value="0.05" units="cm"/>
      <inkml:brushProperty name="height" value="0.05" units="cm"/>
    </inkml:brush>
  </inkml:definitions>
  <inkml:trace contextRef="#ctx0" brushRef="#br0">65 92 17748,'-41'58'4381,"37"-53"-4151,1 0-1,0 1 1,1 0 0,-1 0-1,1 0 1,0 0 0,1 0-1,-3 12 1,4-16-221,0-1 1,0 1-1,0-1 1,1 1-1,-1-1 0,0 0 1,0 1-1,1-1 1,-1 0-1,1 1 0,-1-1 1,1 0-1,0 1 1,-1-1-1,1 0 1,0 0-1,0 0 0,0 0 1,0 0-1,0 0 1,1 2-1,1-2-6,-1 1-1,1-1 1,-1 0 0,1 0-1,0 0 1,-1 0 0,1 0-1,0-1 1,0 1 0,4-1-1,1 1 15,1-2 1,0 1-1,0-1 0,0 0 1,0-1-1,10-3 0,-8 1 60,0-1 0,0 0 0,0 0 0,-1-1 0,0-1 0,17-14 0,49-53 591,-60 56-496,-7 13-82,-11 13-73,-12 28-67,7-20 56,1-1-12,1 1 0,1-1 0,1 1 0,0 0 0,1 0 0,-1 22 1,3-37 7,0 1 1,0 0 0,0 0 0,0-1 0,0 1 0,1 0-1,-1-1 1,0 1 0,1 0 0,0-1 0,-1 1-1,1-1 1,0 1 0,-1-1 0,1 1 0,0-1 0,0 1-1,0-1 1,1 0 0,-1 0 0,0 1 0,0-1 0,1 0-1,-1 0 1,0 0 0,1-1 0,-1 1 0,1 0 0,0 0-1,-1-1 1,1 1 0,-1-1 0,1 1 0,0-1 0,-1 0-1,1 0 1,0 0 0,0 0 0,-1 0 0,1 0-1,0 0 1,1-1 0,5 0 20,0-1 0,0 0 1,0 0-1,0-1 0,-1 0 0,1 0 0,11-8 0,-3 1 19,1-2-1,-1 0 1,-1-1 0,0 0-1,-1-2 1,-1 1-1,0-2 1,-1 1-1,0-2 1,-2 0-1,11-21 1,-20 35-49,1 0 0,-1 0 0,0-1-1,-1 1 1,1 0 0,-1-1 0,1-5 0,-1 8 3,0 1-1,0-1 1,0 1 0,0-1 0,0 1-1,0-1 1,-1 1 0,1-1-1,0 1 1,0-1 0,0 1 0,0 0-1,-1-1 1,1 1 0,0-1-1,-1 1 1,1 0 0,0-1 0,-1 1-1,1 0 1,0-1 0,-1 0 0,0 1-3,0 0 0,0 0 0,0 0 0,1 0 0,-1 0 0,0 0 0,0 0 0,1 0 0,-1 0 1,0 1-1,0-1 0,0 0 0,1 0 0,-1 1 0,0-1 0,1 1 0,-1-1 0,0 0 1,0 2-1,-3 1-7,0 0 1,0 1 0,1-1 0,-1 1 0,1 0-1,0 0 1,0 1 0,1-1 0,-1 1 0,1-1-1,0 1 1,0 0 0,1-1 0,-1 1-1,1 0 1,0 0 0,0 0 0,1 1 0,0-1-1,-1 0 1,2 6 0,-1-10 15,1 1-1,-1-1 1,1 1-1,0-1 1,-1 1-1,1-1 1,0 1 0,0-1-1,0 0 1,0 1-1,0-1 1,0 0 0,0 0-1,0 0 1,0 0-1,1 0 1,-1 0 0,0 0-1,3 1 1,-1-1 8,0 1 1,1-1-1,-1 0 1,1 0-1,0-1 0,-1 1 1,1-1-1,4 0 1,5 0 30,-1-1 0,1-1-1,23-6 1,-21 3-7,0 0-1,0-1 1,-1 0-1,1-2 1,-2 0-1,25-17 1,-29 18-22,0 0-1,-1-1 1,0 1 0,-1-2 0,0 1 0,0-1-1,-1 0 1,0 0 0,0-1 0,7-17-1,-9 8-21,-5 19 10,1 0-1,0 1 1,0-1 0,0 0-1,0 0 1,0 1-1,-1-1 1,1 0 0,0 0-1,0 0 1,0 0-1,-1 1 1,1-1 0,0 0-1,0 0 1,0 0-1,-1 0 1,1 0 0,0 0-1,0 0 1,-1 0-1,1 0 1,0 0 0,-1 1-1,1-1 1,0 0 0,0 0-1,-1-1 1,1 1-1,0 0 1,0 0 0,-1 0-1,1 0 1,0 0-1,0 0 1,-1 0 0,1 0-1,0 0 1,0-1-1,0 1 1,-1 0 0,1 0-1,0 0 1,0 0-1,0-1 1,-1 1 0,1 0-1,0 0 1,0 0-1,0-1 1,0 1 0,0 0-1,0 0 1,-1-1 0,1 1-1,0 0 1,0 0-1,0-1 1,0 1 0,0 0-1,0 0 1,0-1-1,0 1 1,0 0 0,0 0-1,0-1 1,0 1-1,0 0 1,-9 8-5,0 1-1,0 0 1,1 1-1,0 0 0,0 0 1,1 1-1,-6 14 1,7-16 9,2 1-1,-1 0 1,2 0-1,-1 0 1,1 0 0,1 1-1,0-1 1,0 1-1,1 11 1,1-20-2,0 0-1,0 0 0,0 0 1,0 0-1,1 0 1,-1 0-1,1-1 1,-1 1-1,1 0 1,0 0-1,-1 0 1,1-1-1,0 1 1,0-1-1,1 1 1,-1 0-1,0-1 1,0 0-1,1 1 1,-1-1-1,1 0 0,-1 0 1,1 0-1,-1 0 1,1 0-1,0 0 1,0 0-1,-1 0 1,1-1-1,0 1 1,0-1-1,0 1 1,0-1-1,0 0 1,0 0-1,0 0 1,-1 0-1,3 0 1,4 0 5,0-1 1,0 0 0,0-1-1,-1 1 1,1-1 0,-1-1-1,1 0 1,8-4 0,-1-1 3,-1-2 0,0 1 0,0-2 0,-1 0 1,0-1-1,-1 0 0,13-17 0,67-101-325,-92 129 308,-11 24-63,1 1 0,0 1 0,2-1 0,1 1 1,-6 36-1,13-56 47,0-1 0,-1 1 0,2 0 0,-1 0 0,1 0 0,-1 0 0,4 8 0,-4-12 13,0 0 0,1 0 0,-1 0 0,0-1 0,1 1 0,-1 0-1,1 0 1,-1 0 0,1 0 0,0 0 0,-1-1 0,1 1 0,0 0 0,0 0 0,0-1 0,-1 1-1,1-1 1,0 1 0,0-1 0,0 1 0,0-1 0,0 1 0,0-1 0,0 0 0,0 1 0,0-1-1,0 0 1,0 0 0,0 0 0,0 0 0,0 0 0,0 0 0,0 0 0,0 0 0,0 0 0,0-1-1,0 1 1,0 0 0,0-1 0,0 1 0,0-1 0,2 0 0,-1 0 6,0-1-1,0 1 1,0 0 0,0-1 0,-1 0 0,1 1 0,0-1-1,-1 0 1,1 0 0,-1 0 0,1 0 0,0-2-1,7-16-112</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02.824"/>
    </inkml:context>
    <inkml:brush xml:id="br0">
      <inkml:brushProperty name="width" value="0.05" units="cm"/>
      <inkml:brushProperty name="height" value="0.05" units="cm"/>
    </inkml:brush>
  </inkml:definitions>
  <inkml:trace contextRef="#ctx0" brushRef="#br0">0 0 21797,'2'0'1648,"-1"4"-1296,2 2-248,3 1 400,2 3-736,1 2 208,-2-2-192,-1 0-96</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03.271"/>
    </inkml:context>
    <inkml:brush xml:id="br0">
      <inkml:brushProperty name="width" value="0.05" units="cm"/>
      <inkml:brushProperty name="height" value="0.05" units="cm"/>
    </inkml:brush>
  </inkml:definitions>
  <inkml:trace contextRef="#ctx0" brushRef="#br0">58 24 20740,'2'-1'273,"3"-3"213,0 1 1,-1 0-1,1 1 1,0-1-1,0 1 1,1 0-1,7-2 1,-12 4-411,1 0 1,0 0-1,-1 0 1,1 1 0,-1-1-1,1 0 1,0 1 0,-1-1-1,1 1 1,-1-1 0,1 1-1,-1 0 1,0 0 0,1 0-1,-1 0 1,0-1-1,1 2 1,-1-1 0,0 0-1,0 0 1,0 0 0,0 1-1,0-1 1,0 0 0,0 1-1,-1-1 1,1 1 0,0-1-1,-1 1 1,1 2-1,2 2-54,-1 1-1,0 0 0,0 0 0,-1 0 0,0 0 0,0 0 0,0 0 1,-1 0-1,0 0 0,-1 0 0,0 0 0,0 0 0,0 0 0,-1 0 1,0 0-1,0 0 0,-5 9 0,-5 8-60,-2 0 0,0-1 0,-25 28 0,-9 18 29,46-66 12,0 0 0,0 1-1,0 0 1,1-1 0,-1 1-1,-1 7 1,3-10 0,0 0 1,0 0-1,0 0 1,0 0-1,0 0 1,0 0 0,0 0-1,0-1 1,0 1-1,1 0 1,-1 0-1,0 0 1,1 0-1,-1 0 1,1 0-1,-1-1 1,1 1-1,-1 0 1,1 0-1,0-1 1,-1 1-1,1 0 1,0-1-1,-1 1 1,1 0-1,0-1 1,0 1-1,0-1 1,0 0-1,-1 1 1,1-1-1,2 1 1,6 2 28,0-1 1,1 0-1,-1 0 0,1-1 1,0-1-1,-1 1 0,12-2 1,67-10-163,-86 11 112,6-1-231,40-10-441,-46 11 675,0-1 0,0 1-1,0-1 1,0 0 0,0 0 0,-1 0-1,1 0 1,0 0 0,-1 0 0,1-1 0,-1 1-1,1 0 1,-1-1 0,1 1 0,-1-1 0,0 0-1,0 1 1,0-1 0,0 0 0,1-2 0,0-6-340</inkml:trace>
  <inkml:trace contextRef="#ctx0" brushRef="#br0" timeOffset="1">81 219 22045,'-3'-4'1960,"9"0"-1384,10 2-264,5 2 913,6-1-329,5-5-1048,2 2 208,2-12-80,1 0-64,-4-15-88</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03.705"/>
    </inkml:context>
    <inkml:brush xml:id="br0">
      <inkml:brushProperty name="width" value="0.05" units="cm"/>
      <inkml:brushProperty name="height" value="0.05" units="cm"/>
    </inkml:brush>
  </inkml:definitions>
  <inkml:trace contextRef="#ctx0" brushRef="#br0">197 14 18604,'11'-9'2155,"-11"9"-2109,0 0-1,0 0 0,0-1 0,0 1 1,0 0-1,0 0 0,0 0 0,0 0 1,0 0-1,0 0 0,0-1 0,0 1 1,0 0-1,0 0 0,0 0 0,0 0 1,0 0-1,0 0 0,0-1 0,0 1 1,0 0-1,0 0 0,0 0 0,0 0 1,0 0-1,-1 0 0,1 0 0,0 0 1,0-1-1,0 1 0,0 0 0,0 0 1,0 0-1,0 0 0,0 0 0,-1 0 1,1 0-1,0 0 0,0 0 0,0 0 1,0 0-1,0 0 0,0 0 0,-1 0 1,1 0-1,0 0 0,0 0 0,-2 0 225,-1 0-1,1 0 1,0 0-1,0 0 1,-1 1 0,1-1-1,0 1 1,0 0-1,-4 1 1,-13 5-168,1 2 1,0 0-1,0 1 0,1 1 1,0 0-1,1 2 0,-24 21 1,39-32-143,-1-1 1,1 0-1,0 1 1,0-1-1,0 1 1,-1-1-1,1 1 1,1-1-1,-1 1 1,0 0-1,0-1 0,1 1 1,-1 0-1,0 0 1,1-1-1,0 1 1,-1 0-1,1 0 1,0 0-1,0 0 1,0 0-1,0-1 1,1 3-1,0-2-9,0 0-1,1 0 1,-1-1 0,0 1-1,1 0 1,-1-1-1,1 1 1,-1-1 0,1 0-1,0 0 1,-1 1-1,1-1 1,0 0 0,0-1-1,0 1 1,0 0 0,0 0-1,0-1 1,0 1-1,3-1 1,57 11-479,-47-10 483,1 1 0,-1 1 0,0 1-1,0 0 1,0 0 0,22 12 0,-36-16 44,0 1 0,0-1 0,0 1 0,0-1 0,0 1 0,-1-1 1,1 1-1,0 0 0,0 0 0,-1-1 0,1 1 0,0 0 0,-1 0 0,1 0 1,0 0-1,-1 0 0,1 0 0,-1 0 0,0 0 0,1 0 0,-1 0 1,0 0-1,0 0 0,1 1 0,-2 0 14,1-1 1,0 1-1,-1-1 1,1 1-1,-1-1 1,0 1 0,1-1-1,-1 1 1,0-1-1,0 0 1,0 0-1,0 1 1,0-1-1,-2 2 1,-4 3 139,-1 0-1,1 0 1,-18 9 0,24-15-145,-55 27 792,52-25-765,0 0-1,-1-1 1,1 0-1,-1 0 0,0 0 1,1 0-1,-1-1 1,0 0-1,1 0 0,-9-1 1,12 1-73,0 0 0,1 0 0,-1 0 1,1 0-1,-1-1 0,0 1 0,1 0 1,-1 0-1,1-1 0,-1 1 0,1 0 0,-1-1 1,1 1-1,-1-1 0,1 1 0,0 0 1,-1-1-1,1 1 0,-1-1 0,1 1 0,0-1 1,0 1-1,-1-1 0,1 0 0,0 1 0,0-1 1,0 1-1,-1-1 0,1 1 0,0-1 1,0 0-1,0 1 0,0-1 0,0 0 0,0 1 1,0-1-1,0 1 0,1-1 0,-1 1 1,0-1-1,0 0 0,0 1 0,1-1 0,-1 1 1,1-1-1,15-24-613,0 9 82</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04.205"/>
    </inkml:context>
    <inkml:brush xml:id="br0">
      <inkml:brushProperty name="width" value="0.05" units="cm"/>
      <inkml:brushProperty name="height" value="0.05" units="cm"/>
    </inkml:brush>
  </inkml:definitions>
  <inkml:trace contextRef="#ctx0" brushRef="#br0">140 298 17356,'8'-7'1756,"-17"5"-788,-20 6 371,20-1-1096,0 0 1,1 1-1,-1 0 0,1 1 0,0 0 0,-13 9 0,18-12-237,0 1-1,1-1 1,-1 0-1,0 1 1,1 0-1,-1 0 0,1-1 1,0 2-1,0-1 1,0 0-1,0 0 1,1 0-1,-1 1 1,1-1-1,0 1 1,0-1-1,0 1 0,0 0 1,0 6-1,1-9 0,1 0-1,-1 1 0,1-1 1,-1 1-1,1-1 0,-1 0 1,1 1-1,0-1 0,-1 0 1,1 0-1,0 0 1,0 1-1,0-1 0,0 0 1,0 0-1,0 0 0,0-1 1,1 1-1,-1 0 0,0 0 1,0-1-1,1 1 0,-1 0 1,0-1-1,1 1 1,-1-1-1,1 0 0,-1 1 1,0-1-1,1 0 0,1 0 1,5 0 37,-1 1 1,0-1-1,0-1 1,1 1-1,7-3 1,0-1 75,1-1 0,-1 0 0,0-1 0,-1-1 0,1 0 0,-1-1-1,-1-1 1,0 0 0,22-20 0,-17 13 36,-1-2 0,0 0 0,-1-1 0,-2 0 0,23-38 0,-31 47-178,-1-1 0,1 1-1,-2-2 1,1 1 0,-2 0 0,1-1-1,-2 0 1,0 1 0,0-1 0,0-16-1,-2 26 5,0 0 0,0 1 1,0-1-1,0 0 0,0 0 0,0 0 0,-1 0 0,1 0 0,-1 1 0,1-1 0,-1 0 0,0 1 0,0-1 0,0 0 0,0 1 0,0-1 0,0 1 0,0-1 0,0 1 0,-1-1 0,1 1 0,0 0 0,-1 0 0,1 0 0,-1 0 0,0 0 0,1 0 0,-1 0 0,0 0 0,1 1 0,-1-1 0,0 1 0,0-1 0,0 1 0,0 0 0,1 0 0,-1-1 0,0 1 0,0 0 0,0 1 1,0-1-1,0 0 0,1 1 0,-3 0 0,-6 2-45,1 0 1,0 1 0,0 0 0,0 0 0,0 1 0,1 1-1,0-1 1,0 1 0,0 1 0,-7 7 0,1 1 40,0-1-1,2 2 1,0 0 0,-12 20 0,19-27 28,0 0 0,0 0 1,1 0-1,-5 18 0,9-25-2,-1 0 0,1-1-1,-1 1 1,1 0 0,0 0 0,0 0 0,0 0-1,0 0 1,0-1 0,0 1 0,0 0 0,0 0 0,1 0-1,-1 0 1,1-1 0,0 1 0,-1 0 0,1 0-1,0-1 1,0 1 0,0-1 0,0 1 0,0-1-1,0 1 1,1-1 0,-1 1 0,0-1 0,1 0-1,-1 0 1,1 0 0,-1 0 0,1 0 0,3 1-1,6 2 8,0-1-1,0-1 1,0 0-1,16 1 1,-12-2-46,-1 1 1,20 5-1,-30-6-118,0 1 1,1-1-1,-1 1 0,0 0 0,0 1 1,0-1-1,-1 0 0,1 1 0,0 0 1,-1 0-1,6 6 0,-8-7 44,0 0 0,0-1-1,0 1 1,0 0 0,0 0 0,0-1 0,0 1-1,-1 0 1,1 0 0,0 0 0,-1 0 0,0 0-1,0 0 1,1 0 0,-1 0 0,0 0-1,-1 3 1,-1 7-617</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04.657"/>
    </inkml:context>
    <inkml:brush xml:id="br0">
      <inkml:brushProperty name="width" value="0.05" units="cm"/>
      <inkml:brushProperty name="height" value="0.05" units="cm"/>
    </inkml:brush>
  </inkml:definitions>
  <inkml:trace contextRef="#ctx0" brushRef="#br0">176 28 19700,'0'-1'95,"0"0"0,0 0 0,0 0 0,0 0 0,0-1 0,0 1 0,0 0 1,-1 0-1,1 0 0,0 0 0,-1 0 0,1 0 0,-1 0 0,1 0 0,-1 0 0,1 1 0,-1-1 0,0 0 0,1 0 0,-1 0 0,0 1 0,0-1 0,1 0 0,-2 0 0,0 0 10,0 1 0,1-1 0,-1 1-1,0-1 1,1 1 0,-1 0 0,0 0 0,1 0-1,-1 0 1,0 0 0,1 0 0,-1 1 0,-3 0 0,-1 1 94,-1 0 1,0 1-1,1 0 1,-1 0-1,1 0 1,-7 6-1,2 0-117,2-1 0,-1 1-1,-15 19 1,22-23-82,-1 0-1,1-1 1,0 1-1,0 0 1,0 1 0,1-1-1,0 0 1,0 1 0,0 0-1,-1 10 1,3-15 0,0 1-1,0-1 1,-1 0 0,1 0 0,1 1 0,-1-1-1,0 0 1,0 0 0,0 0 0,1 1 0,-1-1-1,0 0 1,1 0 0,-1 0 0,1 0 0,0 0 0,-1 1-1,1-1 1,0 0 0,-1-1 0,1 1 0,0 0-1,0 0 1,0 0 0,0 0 0,0-1 0,0 1-1,0 0 1,0-1 0,0 1 0,0-1 0,1 1-1,-1-1 1,0 0 0,0 1 0,0-1 0,1 0 0,-1 0-1,2 0 1,4 0 5,0 0 0,0-1 0,-1 0-1,1 0 1,12-4 0,8-5 42,44-22-1,-51 22-35,-1 1 0,1 1-1,1 0 1,24-5 0,-45 13-11,1 0 0,-1 0 1,1 0-1,-1 0 0,1 0 1,0-1-1,-1 1 0,1 0 1,-1 1-1,1-1 0,-1 0 0,1 0 1,-1 0-1,1 0 0,-1 0 1,1 0-1,-1 1 0,1-1 1,-1 0-1,1 0 0,-1 1 1,1-1-1,-1 0 0,1 1 1,-1-1-1,0 1 0,1-1 0,-1 0 1,0 1-1,1-1 0,-1 1 1,0-1-1,0 1 0,1-1 1,-1 1-1,0-1 0,0 2 1,1 25-41,-1-25 43,-1 1 0,1-1-1,0 1 1,0 0 0,0-1 0,1 1-1,-1-1 1,0 1 0,1-1 0,1 4-1,-1-5 9,1 1 0,-1-1 0,1 0-1,0 1 1,-1-1 0,1 0-1,0 0 1,0 0 0,0 0 0,0 0-1,0-1 1,0 1 0,0-1 0,0 1-1,0-1 1,0 0 0,0 1-1,0-1 1,1 0 0,-1-1 0,4 1-1,45-10 156,-6-5-39,-35 10-129,0 1 1,1 1 0,0 0 0,0 0 0,0 1 0,22-2 0,-32 4-24,0 0 1,0 0-1,0 1 1,-1-1 0,1 0-1,0 0 1,0 0-1,0 1 1,0-1 0,-1 0-1,1 1 1,0-1-1,-1 1 1,1-1 0,0 1-1,-1-1 1,1 1-1,0 0 1,-1-1 0,1 1-1,-1-1 1,1 1-1,-1 0 1,1 0 0,-1-1-1,0 1 1,1 0-1,-1 0 1,0 0 0,0-1-1,1 1 1,-1 0-1,0 0 1,0 0 0,0 0-1,0-1 1,0 1 0,0 0-1,0 0 1,0 0-1,-1 0 1,1-1 0,0 1-1,0 0 1,-1 0-1,1 0 1,-1 0 0,0 2-229,0 0 0,0-1 0,0 0 1,0 1-1,-1-1 0,1 1 1,-1-1-1,1 0 0,-1 0 0,0 0 1,0 0-1,0 0 0,-4 3 1,2-4-533</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06.365"/>
    </inkml:context>
    <inkml:brush xml:id="br0">
      <inkml:brushProperty name="width" value="0.05" units="cm"/>
      <inkml:brushProperty name="height" value="0.05" units="cm"/>
    </inkml:brush>
  </inkml:definitions>
  <inkml:trace contextRef="#ctx0" brushRef="#br0">76 204 19876,'-1'6'319,"0"0"0,0 0 1,0 0-1,-1 0 0,0 0 0,0 0 0,-5 8 0,-5 19 470,-1 9-571,2 0-1,2 1 0,-4 54 1,16-67-19,-3-29-187,0-1 0,0 1 1,0-1-1,1 0 0,-1 1 0,0-1 1,0 1-1,0-1 0,1 1 0,-1-1 1,0 0-1,0 1 0,1-1 0,-1 0 1,0 1-1,1-1 0,-1 0 0,0 1 1,1-1-1,-1 0 0,0 0 0,1 1 1,-1-1-1,1 0 0,-1 0 0,1 0 1,-1 1-1,1-1 0,-1 0 0,0 0 1,1 0-1,-1 0 0,1 0 0,-1 0 1,1 0-1,-1 0 0,1 0 0,-1 0 1,1-1-1,-1 1 0,1 0 0,-1 0 1,0 0-1,1 0 0,-1-1 0,1 1 1,-1 0-1,0 0 0,1-1 1,-1 1-1,0 0 0,1-1 0,-1 1 1,0 0-1,1-1 0,-1 0 0,4-3 88,0-1 1,-1 1-1,1-1 0,-1 0 0,0 0 0,-1 0 0,1 0 0,2-8 0,12-49 579,-12 45-522,-3 8-83,0 4-57,0 0 1,-1 0 0,0 1 0,0-1-1,0 0 1,-1 0 0,0 0 0,0 0-1,0 0 1,0 0 0,-2-6-1,0 9-93,4 13-2,-1-7 61,0-1-1,0 1 1,0 0 0,1 0 0,0-1 0,2 5 0,-1-5 13,0 0 0,0 0 0,1 0 0,0 0 0,-1 0 0,1-1 0,0 0 0,0 0 0,0 0 0,0 0 0,1-1 0,-1 1 0,0-1 0,1 0 0,-1 0 0,1-1 0,-1 1 0,1-1-1,0 0 1,-1 0 0,1-1 0,8-1 0,3-2 14,0 0 1,0 0-1,-1-2 0,0 0 0,16-9 0,-14 7 22,-1-1 0,0-1 0,-1-1 0,0 0 0,0-1 0,-1 0 0,-1-1 0,0-1 0,-1 0 0,12-19 0,-22 30-25,0-1 0,0 1 0,-1-1 0,0 1 0,1-1 0,-1 1 0,1-8 0,-2 10-7,0 1 0,0-1 0,0 1 0,0-1 0,0 0 0,0 1 0,0-1 0,-1 1 0,1-1 0,0 1 0,0-1 0,0 0-1,-1 1 1,1-1 0,0 1 0,0-1 0,-1 1 0,1-1 0,0 1 0,-1-1 0,0 0 0,0 1-2,0 0 0,0-1 0,0 1-1,1 0 1,-1 0 0,0-1 0,0 1 0,0 0-1,0 0 1,0 0 0,0 0 0,0 0-1,0 1 1,0-1 0,0 0 0,0 0 0,0 1-1,-1-1 1,-7 4-15,0 0 0,1 1 0,-1-1 1,1 2-1,0-1 0,1 1 0,-1 0 0,-11 13 0,-1 3-32,-27 38 1,44-56 36,-6 9-13,0 0 0,-10 21 0,17-32-17,1 1 1,0 0-1,0-1 0,0 1 1,0 0-1,0 0 1,1 0-1,-1 0 1,1 0-1,-1 0 1,1 0-1,0 0 1,0 0-1,1-1 1,-1 1-1,1 0 1,-1 0-1,1 0 1,0 0-1,2 3 1,-2-4-61,1 0 0,0 0 1,0 0-1,0-1 0,0 1 0,0-1 1,1 1-1,-1-1 0,0 0 0,1 0 1,-1 0-1,1 0 0,-1 0 0,1-1 1,-1 1-1,1-1 0,0 1 0,-1-1 1,1 0-1,0 0 0,-1 0 0,6-2 1,7 0-652,-1 0-1,26-8 1,-14 1-323,0-1-1,0-1 1,45-28 0,64-56-263,-130 91 1440,25-21 623,-29 24-621,1 0 0,-1 0 0,0-1 0,0 1 0,0 0 0,0-1-1,0 1 1,0-1 0,0 1 0,0-1 0,0 1 0,-1-1 0,1 0-1,-1 1 1,1-1 0,-1 0 0,0-2 0,0 4-67,0 0 0,0-1 1,0 1-1,0 0 0,-1 0 1,1 0-1,0-1 0,0 1 1,0 0-1,-1 0 0,1 0 0,0 0 1,0-1-1,-1 1 0,1 0 1,0 0-1,0 0 0,-1 0 0,1 0 1,0 0-1,-1 0 0,1 0 1,0 0-1,0 0 0,-1 0 0,1 0 1,0 0-1,-1 0 0,1 0 1,0 0-1,0 0 0,-1 0 0,1 0 1,0 0-1,-1 0 0,1 1 1,0-1-1,-15 6 787,-1 3-611,0 1 0,1 0 0,0 1 0,1 0 0,0 2 1,1-1-1,0 2 0,1 0 0,0 0 0,2 1 0,-16 26 1,25-39-201,0 0 0,0 0 0,0 0 0,0 0 0,1 0 0,-1 0 0,1 0 0,-1 0 0,1 0 0,0 0 0,-1 1 0,1-1 0,0 0 0,1 0 0,-1 0 1,0 0-1,0 0 0,2 3 0,-2-4 0,1 0 1,0 0-1,0 0 1,0 0 0,0 0-1,0 0 1,0 0-1,0 0 1,0-1 0,0 1-1,0 0 1,1-1-1,-1 1 1,0-1 0,0 1-1,0-1 1,1 0-1,-1 1 1,0-1-1,1 0 1,1 0 0,5 0 25,-1 0 0,0-1 0,1 0 0,-1-1 1,0 1-1,1-1 0,-1-1 0,0 1 1,6-5-1,18-11 157,-2-1 1,-1-2 0,0-1-1,-2-1 1,28-31-1,-60 64-199,1-1-1,0 1 1,0 1 0,1-1-1,1 0 1,-1 1-1,2 0 1,-2 13-1,4-23 7,0 0-1,0 0 0,0 0 1,0 0-1,0 0 1,0 0-1,1 0 0,-1 0 1,0-1-1,1 1 1,-1 0-1,1 0 0,-1 0 1,1 0-1,-1 0 0,1 0 1,-1-1-1,1 1 1,0 0-1,0-1 0,-1 1 1,1 0-1,0-1 0,0 1 1,1 0-1,0 0 3,0-1 0,0 1 0,1-1 0,-1 1 0,0-1 0,1 0 0,-1 0 0,0 0 0,1 0 0,3-1 0,5-2 22,0 1 0,0-2 0,16-7 0,-2-1 49,0-1 0,-1-2-1,-1 0 1,0-1 0,-1-2-1,21-21 1,-15 11 31,-1-2 0,-2-1-1,36-56 1,-53 75-95,-1 0 0,0-1 1,-1 0-1,6-17 0,-10 14-56,-2 15 43,0 1-1,0 0 1,0 0 0,-1 0-1,1 0 1,0-1 0,0 1 0,0 0-1,0 0 1,0 0 0,0 0-1,0-1 1,0 1 0,-1 0 0,1 0-1,0 0 1,0 0 0,0 0-1,0 0 1,-1-1 0,1 1-1,0 0 1,0 0 0,0 0 0,-1 0-1,1 0 1,0 0 0,0 0-1,0 0 1,0 0 0,-1 0-1,1 0 1,0 0 0,0 0 0,0 0-1,-1 0 1,1 0 0,0 0-1,0 0 1,-4 2-16,2 0-1,-1-1 1,0 1-1,0 0 1,1 0 0,-1 1-1,1-1 1,-3 3-1,-18 21-8,2 0 0,1 2-1,0 0 1,3 1 0,0 1-1,2 1 1,-23 64-1,37-91 36,-1 1-1,1 0 0,0 0 1,0 0-1,1 0 0,-1 0 0,1 0 1,0 0-1,1 0 0,-1 0 1,1 0-1,1 6 0,-1-9-4,0 0 1,0 0-1,0 0 0,1 0 1,-1 0-1,1 0 0,-1 0 0,1 0 1,0-1-1,-1 1 0,1-1 1,0 1-1,0-1 0,0 0 0,0 1 1,1-1-1,-1 0 0,0 0 1,0-1-1,1 1 0,-1 0 0,0-1 1,1 0-1,-1 1 0,0-1 1,1 0-1,2 0 0,5-1 3,1 0-1,-1 0 1,1-1-1,-1 0 1,0-1-1,0 0 1,0 0-1,0-1 0,-1-1 1,1 0-1,16-11 1,2-4 25,0-2 0,30-29 0,-30 17 64,-26 32-67,-4 4-4,-12 20 5,9-12-13,0 0 0,0 0-1,-5 17 1,9-22-5,-1 1 0,1-1-1,0 0 1,1 1 0,-1-1 0,1 0-1,0 1 1,0-1 0,2 10 0,-2-14-28,1 1 1,0 0-1,-1-1 1,1 1-1,0-1 1,0 1-1,-1-1 1,1 1-1,1-1 1,-1 0-1,0 1 0,0-1 1,0 0-1,1 0 1,-1 0-1,0 0 1,1 0-1,-1 0 1,1 0-1,-1-1 1,1 1-1,0 0 1,-1-1-1,1 1 1,0-1-1,-1 0 1,1 1-1,0-1 1,-1 0-1,1 0 1,3-1-1,-1 1-108,0-1 0,0 1-1,1-1 1,-1 0 0,-1 0-1,1-1 1,0 1 0,0-1-1,0 0 1,-1 0 0,1 0-1,4-4 1,10-13-242,3-4-129</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06.842"/>
    </inkml:context>
    <inkml:brush xml:id="br0">
      <inkml:brushProperty name="width" value="0.05" units="cm"/>
      <inkml:brushProperty name="height" value="0.05" units="cm"/>
    </inkml:brush>
  </inkml:definitions>
  <inkml:trace contextRef="#ctx0" brushRef="#br0">12 1 19716,'-7'0'1657,"5"7"-1209,0 6-272,2 7 496,2-3-768,6 3-1849,3 2 1689,3-7-328,5 3-224</inkml:trace>
  <inkml:trace contextRef="#ctx0" brushRef="#br0" timeOffset="1">196 239 16748,'-10'-1'2681,"-5"1"-1394,1-1-1,-25 4 1,36-3-1250,0 0 1,0 1 0,0-1 0,0 1 0,0 0 0,0 0-1,0 0 1,0 0 0,0 0 0,0 1 0,1-1 0,-1 1-1,1 0 1,-1 0 0,1 0 0,0 0 0,0 0-1,-1 0 1,-2 5 0,5-6-60,0 0 1,0 0-1,-1-1 0,1 1 1,0 0-1,0 0 0,0 0 1,0 0-1,0 0 0,0-1 1,0 1-1,0 0 0,1 0 1,-1 0-1,0 0 0,0-1 1,1 1-1,-1 0 0,0 0 1,1-1-1,-1 1 0,1 0 1,-1-1-1,1 1 0,-1 0 1,1-1-1,0 1 0,-1-1 1,1 1-1,0-1 0,-1 1 1,1-1-1,0 1 0,0-1 1,-1 0-1,1 1 0,0-1 1,0 0-1,1 1 0,37 9-611,-35-9 582,41 7-235,-17-4 195,-1 1 0,40 14-1,-66-19 108,0 0-1,0 1 1,0-1 0,0 1-1,0-1 1,0 0-1,0 1 1,0 0 0,0-1-1,0 1 1,0 0-1,0-1 1,0 1 0,0 0-1,0 0 1,-1 0 0,1 0-1,0 0 1,-1 0-1,1 0 1,-1 0 0,1 0-1,-1 0 1,1 2 0,-1-2 19,0 1 1,0-1-1,-1 1 1,1-1 0,-1 0-1,1 1 1,-1-1-1,0 0 1,1 0-1,-1 0 1,0 1 0,0-1-1,0 0 1,0 0-1,0 0 1,0 0 0,-1 1-1,-8 5 274,0 0 0,-1 0 0,-17 7 0,26-12-255,-23 11 342,15-7-390,0 0 1,-1-1-1,1 0 1,-1-1-1,0 0 1,-1-1-1,-22 5 1,34-8-24,0 0 0,0 0 0,0 0 0,0 0 0,-1 0 0,1 0 0,0 0 1,0 0-1,0 0 0,-1-1 0,1 1 0,0 0 0,0 0 0,0 0 0,0 0 0,-1 0 1,1 0-1,0 0 0,0 0 0,0 0 0,0-1 0,-1 1 0,1 0 0,0 0 0,0 0 1,0 0-1,0 0 0,0-1 0,0 1 0,0 0 0,0 0 0,-1 0 0,1-1 0,0 1 1,0 0-1,0 0 0,0 0 0,0 0 0,0-1 0,0 1 0,4-11 32,8-6-56,8-8-397,7-7-127</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07.298"/>
    </inkml:context>
    <inkml:brush xml:id="br0">
      <inkml:brushProperty name="width" value="0.05" units="cm"/>
      <inkml:brushProperty name="height" value="0.05" units="cm"/>
    </inkml:brush>
  </inkml:definitions>
  <inkml:trace contextRef="#ctx0" brushRef="#br0">76 1 16195,'8'17'2033,"-7"3"-1185,-5 10-280,-9 0 1793,0 3-1473,-4 0-152,4-3-208,4-1-48,2-8-304,1-1-240,3-8-720,6-6 1752,4-8-1016,5-4 8,4-6-24</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08.203"/>
    </inkml:context>
    <inkml:brush xml:id="br0">
      <inkml:brushProperty name="width" value="0.05" units="cm"/>
      <inkml:brushProperty name="height" value="0.05" units="cm"/>
    </inkml:brush>
  </inkml:definitions>
  <inkml:trace contextRef="#ctx0" brushRef="#br0">59 468 16844,'5'-1'474,"-1"1"1,1-1 0,-1 0 0,1-1-1,-1 1 1,0-1 0,0 0-1,0 0 1,0 0 0,0 0 0,0-1-1,6-4 1,-5 2-116,0 1 0,-1-1 0,1 1 0,-1-1 1,0-1-1,0 1 0,0 0 0,3-8 0,-7 12-338,1 1 1,-1-1 0,1 0-1,-1 0 1,1 0-1,-1 0 1,0 0-1,0 0 1,1-1-1,-1 1 1,0 0-1,0 0 1,0 0-1,0 0 1,0 0-1,0 0 1,-1 0-1,1 0 1,0 0 0,-1-2-1,0 3-16,1-1 0,-1 1 0,1-1 0,-1 1 0,0-1 0,1 1 0,-1-1 0,0 1 0,0-1 0,1 1 0,-1 0 0,0-1 0,0 1 0,1 0 1,-1 0-1,0 0 0,0 0 0,0 0 0,0 0 0,0 0 0,-5 0-14,1 0-1,0 1 1,0 0 0,0 0 0,0 1-1,0 0 1,-5 2 0,1-1-4,1 2 0,-1-1-1,1 1 1,0 1 0,1-1 0,-1 1-1,1 1 1,0-1 0,0 1 0,1 0 0,-8 12-1,14-19 13,-1 1 0,1-1 0,0 1 0,-1 0 1,1-1-1,0 1 0,-1 0 0,1-1 0,0 1 0,0 0 0,0-1 0,0 1 0,-1 0 0,1-1 0,0 1 0,0 0 0,0-1 0,0 1 0,1 0 0,-1 0 0,0-1 0,0 1 0,0 0 0,1-1 0,-1 1 0,0-1 0,0 1 0,1 0 0,-1-1 1,1 1-1,0 0 0,0 0 0,1 0 0,-1 0 0,1-1 1,-1 1-1,1-1 0,0 1 1,-1-1-1,1 1 0,0-1 0,-1 0 1,1 0-1,2 0 0,9 0 3,0-1-1,20-5 1,-30 6-3,33-8 12,-13 3-32,-1 1 0,1 0 0,0 2 0,32 0 0,-53 2 7,0 0 1,0 1-1,0-1 1,0 0-1,0 1 1,0-1-1,0 1 1,0-1-1,0 1 1,0 0-1,0 0 1,0 0-1,0 0 1,0 0-1,-1 0 1,1 1-1,0-1 1,-1 1-1,1-1 1,-1 1-1,0-1 1,1 1-1,1 3 1,-2-2-6,-1-1 0,1 1 1,-1-1-1,0 1 1,0-1-1,1 1 0,-2 0 1,1-1-1,0 1 1,0-1-1,-1 1 0,0-1 1,1 1-1,-1-1 1,0 0-1,0 1 0,0-1 1,0 0-1,-2 3 0,-20 30 54,26-42 63,1 0 0,-1-1 0,-1 1 0,4-12-1,-1 2-80,9-28-128,-8 23-108,1 0 0,14-30 1,-20 50 180,0 0 1,1 0-1,0-1 1,-1 1-1,1 0 0,0 0 1,0 1-1,0-1 1,0 0-1,0 1 1,0-1-1,0 1 1,1 0-1,-1-1 0,1 1 1,-1 0-1,1 1 1,-1-1-1,1 0 1,-1 1-1,5-1 0,5 0-278,0 1-1,0 1 0,21 3 0,14 0-901,-34-5 857,0 0-1,0-1 0,-1 0 0,1-1 0,-1-1 1,1 0-1,-1-1 0,0 0 0,-1 0 0,1-1 1,-1-1-1,-1 0 0,1-1 0,-1 0 0,11-10 1,-11 7 311,1 0 0,-2-1 0,1 0 0,-2 0 0,0-1 0,0 0 0,-1-1 0,-1 1 1,0-1-1,-1 0 0,0-1 0,4-25 0,-8 36 233,-1 0-1,0-1 1,0 1-1,0 0 1,0 0-1,0-1 1,-2-4-1,2 8-123,0 1 0,-1-1-1,1 1 1,0-1 0,0 0 0,0 1-1,-1-1 1,1 1 0,0-1 0,-1 1-1,1-1 1,-1 1 0,1 0 0,0-1-1,-1 1 1,1-1 0,-1 1-1,1 0 1,-1-1 0,1 1 0,-2-1-1,1 1 5,0 0 0,0 0-1,0 1 1,0-1 0,0 0 0,0 0-1,0 0 1,0 1 0,0-1-1,0 0 1,0 1 0,1-1-1,-1 1 1,0-1 0,0 1-1,0 0 1,1-1 0,-2 2 0,-4 3 212,1 1 0,-1 0 1,1 0-1,1 1 1,-1-1-1,1 1 0,-3 8 1,-23 54 751,23-50-779,-11 29 215,1 2 1,2-1 0,3 2 0,-8 73 0,20-122-471,-1 1 0,1-1 1,0 1-1,0-1 1,1 1-1,-1-1 0,1 1 1,0 2-1,-1-4-4,0-1 0,1 1 1,-1-1-1,0 1 0,0-1 0,1 1 1,-1-1-1,0 1 0,1-1 0,-1 1 1,0-1-1,1 0 0,-1 1 0,1-1 1,-1 0-1,1 1 0,-1-1 0,1 0 1,-1 0-1,1 1 0,-1-1 0,1 0 1,-1 0-1,1 0 0,1 0-17,0 0 0,0-1 1,-1 1-1,1-1 0,0 0 0,-1 1 0,1-1 0,-1 0 0,1 0 1,-1 0-1,1 0 0,-1-1 0,1 1 0,-1 0 0,0 0 0,0-1 1,0 1-1,0-1 0,0 1 0,1-3 0,51-89-824,-53 93 852,0 0 0,0-1 0,0 1 0,0 0 0,0 0 0,0 0 0,0 0-1,0 0 1,1 0 0,-1 0 0,0 0 0,0 0 0,0 0 0,0 0 0,0 0 0,0 0 0,0 0 0,1 0 0,-1 0-1,0 0 1,0 0 0,0 0 0,0 0 0,0 0 0,0 0 0,1 0 0,-1 0 0,0 0 0,0 0 0,0 0 0,0 0-1,0 0 1,0 0 0,0 0 0,1 0 0,-1 0 0,0 0 0,0 0 0,0 0 0,0 0 0,0 1 0,0-1 0,0 0-1,0 0 1,0 0 0,0 0 0,0 0 0,1 0 0,-1 0 0,0 1 0,0-1 0,0 0 0,6 12 61,-4-9-41,-1 0 0,1 0-1,-1 0 1,1-1 0,0 1-1,0 0 1,3 2 0,-2-3 18,1 1 0,0-1 0,0 0 1,0 0-1,0-1 0,1 1 0,-1-1 0,0 0 1,1 0-1,-1 0 0,1-1 0,-1 0 0,1 1 1,-1-2-1,10 0 0,-1-1 253,1-1 0,-1-1 0,25-9 0,-40 15-269,0 0 0,1 1 1,-1-1-1,0 1 0,1-1 1,0 1-1,-1 0 0,1 0 1,0-1-1,0 1 0,1 0 1,-1 0-1,0 0 0,1 0 1,0 0-1,0 0 0,0 0 1,1 5-1,0-6-16,0 0 1,0 0-1,0-1 0,0 1 0,0-1 1,1 0-1,-1 1 0,1-1 1,-1 0-1,1 0 0,0 1 0,-1-1 1,1 0-1,0-1 0,0 1 1,-1 0-1,1-1 0,0 1 1,0-1-1,2 1 0,44 4 65,-42-5-66,24-1-104,1-1 1,-1-1-1,54-14 0,7 0-482,-90 16 575,-1 1 1,1 0-1,0 0 1,-1-1-1,1 1 1,0 0-1,-1 0 1,1 0-1,0 0 1,-1 0-1,1 0 1,0 0-1,-1 0 1,1 0-1,0 0 1,-1 0-1,1 1 1,0-1-1,-1 0 1,1 0-1,0 1 1,-1-1-1,1 0 1,-1 1 0,1-1-1,-1 1 1,1-1-1,-1 1 1,1-1-1,-1 1 1,1-1-1,-1 1 1,1 0-1,-1 2 28,0-1-1,0 0 1,0 0-1,0 1 1,0-1 0,-1 0-1,1 0 1,-2 4-1,-1 5 109,0 17 214,3-27-356,0 0-1,0-1 1,0 1 0,0 0 0,0 0-1,1-1 1,-1 1 0,0 0 0,0 0-1,1-1 1,-1 1 0,0 0 0,1-1 0,-1 1-1,1 0 1,-1-1 0,1 1 0,-1-1-1,1 1 1,-1 0 0,1-1 0,-1 0-1,1 1 1,0-1 0,-1 1 0,1-1-1,0 0 1,0 1 0,-1-1 0,1 0 0,0 0-1,1 1 1,-2-2-20,1 1-1,0 0 0,-1 0 1,1-1-1,-1 1 1,1 0-1,0-1 1,-1 1-1,1-1 1,-1 1-1,1 0 1,-1-1-1,1 1 0,-1-1 1,0 0-1,1 1 1,-1-1-1,0 1 1,1-1-1,-1 0 1,0 1-1,0-1 1,1 0-1,-1 1 0,0-1 1,0 0-1,0 1 1,0-2-1,1 0-56,1-10-213</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07:50.361"/>
    </inkml:context>
    <inkml:brush xml:id="br0">
      <inkml:brushProperty name="width" value="0.025" units="cm"/>
      <inkml:brushProperty name="height" value="0.025" units="cm"/>
    </inkml:brush>
  </inkml:definitions>
  <inkml:trace contextRef="#ctx0" brushRef="#br0">1176 1 7431,'-83'24'-2620,"52"-12"2497,-1 2 0,2 1 0,-51 33 0,56-33 177,0 0 1,-1-2 0,0-1 0,-1-1-1,-1-1 1,1-2 0,-55 10 0,64-15-94,0 1 0,1 0 0,-1 2 0,1 0 0,0 1 0,1 1 0,0 0 0,0 1 0,0 1 0,1 0 0,1 1 0,0 1 0,0 0 0,1 1 0,1 1 0,-12 16 1,-37 50-457,3 3 0,-47 93 1,74-117 642,4 1 1,2 2-1,3 0 0,-17 76 1,36-120-40,0 0 0,1 0 0,1 1 1,0 0-1,2-1 0,0 1 1,1-1-1,1 0 0,0 1 1,2-1-1,0-1 0,11 26 0,2-5-54,2-1-1,2 0 0,1-2 1,38 46-1,-33-47-49,1-1 0,2-1 0,1-1 0,1-2 0,1-2 0,2-1 0,1-1 0,1-2 0,0-2 0,2-2 0,1-1 0,0-2 0,1-2 0,65 13 0,358 37-6,-112-21 7,383 116 15,-140-24 7,-435-107-20,285 13-1,-254-43 103,1-9 0,340-62 0,369-139 409,-787 182-493,56-13 170,199-55 302,-258 64-407,132-62 0,-193 70-61,-2-1 0,-1-3 1,-2-2-1,-1-1 0,-1-3 0,-2-2 1,-2-1-1,-2-2 0,-1-2 0,35-53 1,-28 29-175,-3-2 0,-3-2 1,-3-1-1,-3-2 0,-3-1 1,27-118-1,-19 17-2824</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08.666"/>
    </inkml:context>
    <inkml:brush xml:id="br0">
      <inkml:brushProperty name="width" value="0.05" units="cm"/>
      <inkml:brushProperty name="height" value="0.05" units="cm"/>
    </inkml:brush>
  </inkml:definitions>
  <inkml:trace contextRef="#ctx0" brushRef="#br0">13 1 21077,'-11'0'1464,"9"3"-1656,5-2-392,7 1 944,0 0-296,0 0-264</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09.613"/>
    </inkml:context>
    <inkml:brush xml:id="br0">
      <inkml:brushProperty name="width" value="0.05" units="cm"/>
      <inkml:brushProperty name="height" value="0.05" units="cm"/>
    </inkml:brush>
  </inkml:definitions>
  <inkml:trace contextRef="#ctx0" brushRef="#br0">105 0 18836,'1'1'93,"-1"-1"0,1 1 1,-1-1-1,1 1 0,-1-1 0,0 1 1,1 0-1,-1-1 0,0 1 0,1-1 0,-1 1 1,0 0-1,0-1 0,0 1 0,1 0 1,-1 0-1,0-1 0,0 1 0,0 0 0,0-1 1,-1 2-1,0 21 22,1-20 80,-20 116 1596,11-81-1635,-5 77 0,14-114-156,0 0 1,0 1-1,0-1 1,0 0 0,0 0-1,1 1 1,-1-1-1,0 0 1,1 0-1,-1 1 1,1-1 0,0 0-1,-1 0 1,1 0-1,0 0 1,-1 0-1,1 0 1,0 0 0,0 0-1,0 0 1,0 0-1,0 0 1,0 0-1,0-1 1,1 1 0,-1-1-1,0 1 1,0 0-1,0-1 1,1 0-1,-1 1 1,0-1 0,0 0-1,1 0 1,-1 0-1,0 1 1,1-1-1,-1-1 1,2 1 0,8-1-2,0 0 1,0 0 0,20-6-1,-17 4-4,-2 0-2,-3 1 3,-1-1 1,1 2-1,1-1 1,-1 1-1,0 1 0,0-1 1,0 2-1,0-1 1,11 3-1,-19-3 7,0 0-1,0 0 1,0 0-1,-1 0 1,1 1-1,0-1 1,0 0 0,0 0-1,0 1 1,-1-1-1,1 1 1,0-1 0,0 1-1,-1-1 1,1 1-1,0-1 1,-1 1 0,1-1-1,-1 1 1,1 0-1,-1-1 1,1 1-1,-1 0 1,1 0 0,-1-1-1,0 1 1,1 0-1,-1 0 1,0 0 0,1 0-1,-1-1 1,0 1-1,0 0 1,0 0-1,0 0 1,0 0 0,0 0-1,0-1 1,0 1-1,-1 0 1,1 0 0,0 0-1,0 0 1,-1-1-1,1 1 1,0 0 0,-1 0-1,1 0 1,-1-1-1,1 1 1,-1 0-1,1-1 1,-1 1 0,0-1-1,1 1 1,-2 0-1,-3 4 99,0 0 0,0 0-1,-1-1 1,0 0-1,-9 5 1,-4 0 325,1 0 0,-1-2 0,-40 10 1,51-15-371,1 0 0,-1-1 0,1 0 0,-1-1 0,0 0 0,1 0 0,-1 0 0,0-1 0,1 0 0,-1-1 0,0 0 1,1 0-1,-13-5 0,17 5-250,1 0 0,0 0 1,-1 0-1,1 0 0,0 0 0,0 0 1,0-1-1,-3-4 0,5 7 134,-1-1 0,1 1 0,0-1 1,0 1-1,-1-1 0,1 1 0,0-1 0,0 1 0,-1-1 0,1 1 0,0-1 0,0 1 0,0-1 0,0 1 0,0-1 0,0 0 0,0 1 0,0-1 1,0 1-1,0-1 0,0 1 0,0-1 0,0 1 0,1-1 0,-1 0 0,0 1 0,0-1 0,0 1 0,1-1 0,-1 1 0,0 0 0,1-1 0,-1 1 1,1-1-1,-1 1 0,0-1 0,1 1 0,-1 0 0,1-1 0,-1 1 0,1 0 0,-1 0 0,1-1 0,-1 1 0,1 0 0,-1 0 0,1 0 0,0 0 0,-1 0 1,1-1-1,-1 1 0,1 0 0,-1 0 0,2 1 0,10-2-842</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10.237"/>
    </inkml:context>
    <inkml:brush xml:id="br0">
      <inkml:brushProperty name="width" value="0.05" units="cm"/>
      <inkml:brushProperty name="height" value="0.05" units="cm"/>
    </inkml:brush>
  </inkml:definitions>
  <inkml:trace contextRef="#ctx0" brushRef="#br0">57 199 16107,'13'-2'538,"1"1"0,-1-2 0,0 0-1,0 0 1,-1-1 0,1-1 0,-1 0-1,0-1 1,0 0 0,-1-1-1,0 0 1,0-1 0,0 0 0,-1 0-1,0-1 1,-1-1 0,0 0 0,14-20-1,-21 27-503,-1 1-1,0-1 0,1 0 1,-1 1-1,0-1 1,0 0-1,-1 0 0,1 0 1,-1 0-1,1 0 1,-1 0-1,0 0 0,0 0 1,0-4-1,-1 6-29,1 0 0,0 0 0,0 0 0,-1 1 0,1-1 0,0 0 0,-1 0 1,1 1-1,-1-1 0,1 0 0,-1 0 0,1 1 0,-1-1 0,0 0 0,1 1 0,-1-1 0,0 1 0,1-1 0,-1 1 0,-1-1 0,0 0-5,0 1 0,0 0-1,1-1 1,-1 1-1,0 0 1,0 0 0,0 0-1,0 0 1,1 0 0,-1 1-1,0-1 1,0 1-1,1-1 1,-3 2 0,-15 6-45,0 2 1,1 0-1,0 1 0,0 0 1,2 2-1,-1 0 0,2 1 1,0 1-1,-22 27 1,24-26-122,-17 28 0,26-38 53,1 0 0,0 0 0,0 1 0,1-1 0,0 1 0,0 0 0,-2 12 0,4-17 44,-1 0 0,1 0 0,1 0 1,-1 0-1,0 0 0,0 0 0,1 0 0,-1-1 0,1 1 0,-1 0 0,1 0 0,0 0 1,0-1-1,-1 1 0,1 0 0,1-1 0,-1 1 0,0-1 0,0 1 0,0-1 1,1 1-1,-1-1 0,1 0 0,-1 0 0,1 0 0,0 0 0,-1 0 0,1 0 1,0 0-1,0-1 0,-1 1 0,1 0 0,3 0 0,4 0-248,-1 1 0,1-1-1,0-1 1,0 0 0,-1 0 0,11-2-1,5-2-291,1-1-1,-1-1 1,-1-1-1,1-1 1,-1-1-1,-1-1 1,32-19-1,5-9 104,74-61 0,-124 91 591,0 3 102,-1-2 1,0 1 0,-1-1-1,1-1 1,-1 1-1,-1-1 1,1 0-1,5-10 1,-12 17-154,0 1 0,0-1 1,1 1-1,-1 0 0,0-1 0,0 1 1,0-1-1,1 1 0,-1-1 1,0 1-1,0-1 0,0 1 0,0 0 1,0-1-1,0 1 0,0-1 0,0 1 1,0-1-1,0 1 0,0-1 1,0 1-1,-1-1 0,1 0 0,-9 1 590,-15 11 11,23-10-619,-12 6 193,-14 8 212,0 0 0,0 2 0,2 1 0,-45 40 0,70-57-390,-1 0 0,0 0-1,0-1 1,0 1 0,0 0-1,1 0 1,-1 0 0,0 0-1,1 0 1,-1 0 0,1 0 0,-1 0-1,1 0 1,-1 1 0,1-1-1,0 0 1,0 0 0,-1 2 0,2-2-14,0-1 0,-1 1 0,1-1 0,0 1 1,-1-1-1,1 1 0,0-1 0,0 1 0,0-1 1,-1 1-1,1-1 0,0 0 0,0 0 1,0 1-1,0-1 0,0 0 0,0 0 0,0 0 1,-1 0-1,1 0 0,0 0 0,0 0 0,1-1 1,26 0 18,36-7 0,-36 4 33,39-1-1,-62 5-56,7-1 5,0 2 0,1-1 0,-1 2 0,20 4 0,-30-6-10,-1 1 0,1-1 1,0 1-1,-1-1 0,1 1 1,-1 0-1,0 0 0,1 0 1,-1 0-1,0 0 0,1 0 1,-1 0-1,0 0 0,0 1 1,0-1-1,0 0 0,0 1 1,1 1-1,-2-1 7,0-1 0,1 1 0,-1 0 0,0 0 0,0 0 1,0 0-1,-1 0 0,1 0 0,0-1 0,-1 1 0,1 0 0,-1 0 0,1 0 0,-1-1 0,0 1 0,0 0 0,0-1 0,0 1 0,0 0 0,-2 1 0,-11 15 111,0-1-1,-1-1 0,-1 0 1,0-1-1,-1 0 0,-1-1 0,-1-1 1,-35 19-1,52-31-149,0 0-1,1-1 1,-1 1-1,0 0 1,0 0-1,0-1 1,0 1-1,0-1 1,0 0 0,0 1-1,0-1 1,0 0-1,0 0 1,0 0-1,0 0 1,0-1-1,0 1 1,0-1 0,-2 0-1,3 0 16,0 0 0,0 0 0,0-1 0,0 1 0,0 0 0,1-1 0,-1 1 0,0 0 0,1-1-1,-1 1 1,0-1 0,1 1 0,0-1 0,-1 0 0,1 1 0,0-1 0,0 1 0,0-1 0,0 1 0,0-1 0,0 0 0,1 1 0,-1-1 0,1-1 0,6-30-296</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11.128"/>
    </inkml:context>
    <inkml:brush xml:id="br0">
      <inkml:brushProperty name="width" value="0.05" units="cm"/>
      <inkml:brushProperty name="height" value="0.05" units="cm"/>
    </inkml:brush>
  </inkml:definitions>
  <inkml:trace contextRef="#ctx0" brushRef="#br0">166 1 15371,'-1'12'346,"0"1"0,0 0-1,-1-1 1,-1 1 0,0-1-1,-1 0 1,0 0 0,-9 17-1,1 1 362,-6 18 103,-76 230 2457,92-272-3198,-4 23 143,5-27-190,1-1 0,0 0-1,0 1 1,-1-1 0,1 0 0,0 1-1,0-1 1,1 1 0,-1-1 0,0 0-1,0 1 1,1-1 0,-1 0 0,1 1 0,-1-1-1,2 2 1,-2-3-15,1 1 1,-1-1-1,1 0 0,0 0 0,-1 0 1,1 0-1,-1 0 0,1 1 0,-1-1 0,1 0 1,0 0-1,-1-1 0,1 1 0,-1 0 1,1 0-1,-1 0 0,1 0 0,0 0 1,-1-1-1,1 1 0,-1 0 0,1 0 1,-1-1-1,1 1 0,-1 0 0,1-1 1,-1 1-1,0 0 0,1-1 0,-1 1 0,1-1 1,-1 1-1,0-1 0,1 1 0,-1-1 1,0 1-1,1-2 0,12-19 117,-5 2-153,0 1 0,-1-1 1,-1 0-1,-1-1 0,0 0 0,-2 1 1,0-1-1,0-26 0,-3 45 4,0 0 1,0 0-1,0-1 0,0 1 1,0 0-1,0 0 0,0 0 1,-1 0-1,1 0 0,0 0 1,-1-1-1,1 1 0,-1 0 0,1 0 1,-1 0-1,0-1 0,0 2 7,1 0 0,-1 0-1,1 1 1,-1-1-1,1 0 1,-1 0 0,1 0-1,0 1 1,-1-1-1,1 0 1,-1 1-1,1-1 1,0 0 0,-1 1-1,1-1 1,0 1-1,0-1 1,-1 0 0,1 1-1,0-1 1,0 1-1,0-1 1,-1 1 0,1 0-1,-14 41-445,13-32 447,-1-1 1,2 1-1,-1 0 0,1 0 1,1 0-1,-1 0 1,4 11-1,-4-18 42,1 0 0,0 0 0,0 0 0,0 0 0,0 0 0,1 0 0,-1 0 0,1 0 0,0 0 0,0-1 0,0 1 0,0 0-1,0-1 1,0 0 0,1 0 0,-1 0 0,1 0 0,-1 0 0,1 0 0,0 0 0,0-1 0,0 0 0,0 1 0,0-1 0,5 1 0,5-1 74,-1 1 0,1-2-1,0 0 1,0 0 0,0-2 0,-1 1-1,1-1 1,-1-1 0,1-1 0,-1 1-1,16-9 1,-1 0 44,-1-1 0,-1-1 1,46-34-1,-59 39-124,-3 2-19,-1 1 0,1-1-1,-1-1 1,0 1-1,7-11 1,-15 18-1,0 0 0,0 0 0,0 0 0,0 0 0,0 0 0,-1 1 0,1-1 0,0 0 0,0 0 0,0 0 0,0 0 0,0 0 0,0 0 0,0 0 0,0 0 0,-1 0 1,1 0-1,0 0 0,0 0 0,0 0 0,0 0 0,0 0 0,0 0 0,0 0 0,0 0 0,0 0 0,-1 0 0,1-1 0,0 1 0,0 0 0,0 0 0,0 0 0,0 0 0,0 0 0,0 0 0,0 0 0,0 0 0,0 0 0,0 0 0,-1 0 0,1 0 0,0-1 0,0 1 0,0 0 0,0 0 0,0 0 0,0 0 0,0 0 0,0 0 0,0 0 1,0 0-1,0 0 0,0-1 0,0 1 0,0 0 0,0 0 0,0 0 0,0 0 0,0 0 0,0 0 0,0 0 0,0 0 0,0-1 0,0 1 0,0 0 0,1 0 0,-11 4-33,-7 9 21,0 1 0,1 1 0,1 1 1,1 0-1,0 0 0,-20 33 0,32-46 28,0 1 0,0-1 0,0 1 0,0 0 0,1 0 0,-1 0 0,1 0 0,0 0 0,0 0 0,0 0 0,0 9 0,1-12-4,1 0 0,-1 0 0,0 0 0,0 1 0,1-1 0,-1 0 0,1 0 0,-1 0 0,1 0 0,-1 0 0,1 0 0,0 0 0,-1 0 0,1 0 0,0 0 0,0 0 0,1 1 0,0-1 6,0 0-1,1 0 1,-1 0-1,0 0 1,0 0-1,0 0 1,1-1-1,-1 1 1,0-1 0,0 0-1,1 0 1,3 0-1,7 0 49,1-2 0,-1 0 1,0 0-1,1-1 0,-1 0 0,24-11 0,74-42 240,-27 12-248,-83 43-61,1 1-1,0-1 1,-1 0 0,1 0 0,0 1 0,0-1 0,-1 1 0,1 0 0,0-1 0,0 1 0,0 0 0,2 0 0,-4 1 1,1-1-1,-1 0 1,0 0 0,1 0 0,-1 0-1,0 1 1,1-1 0,-1 0 0,0 0 0,1 1-1,-1-1 1,0 0 0,0 1 0,1-1 0,-1 0-1,0 1 1,0-1 0,0 0 0,1 1 0,-1-1-1,0 0 1,0 1 0,0-1 0,0 1 0,0-1-1,0 0 1,0 1 0,0-1 0,0 1 0,0-1-1,0 0 1,0 2 0,-2 4-27,0 0-1,0 0 1,0 0-1,-1 0 1,-3 6 0,2-4 24,3-6 1,-2 4 8,0 0-1,1 0 1,0 0-1,0 0 1,-1 7-1,2-12 5,1 0 0,0 0 0,0 0-1,0 0 1,0 0 0,0 0 0,0 0 0,0 0-1,0 0 1,1 0 0,-1 0 0,0 0 0,1 0-1,-1 0 1,0-1 0,1 1 0,-1 0 0,1 0-1,-1 0 1,1 0 0,0-1 0,-1 1 0,1 0-1,0-1 1,-1 1 0,1 0 0,0-1 0,0 1-1,0-1 1,0 1 0,-1-1 0,1 0 0,0 1-1,0-1 1,0 0 0,0 0 0,0 1 0,0-1-1,0 0 1,0 0 0,0 0 0,1 0 0,11-1 58,0 0 0,0-1 0,0 0 0,0-1 0,-1 0 0,25-10 0,-2 1 44,27-10 31,-34 12-134,0 0-1,49-9 1,-76 19-8,0-1 0,0 1 0,-1 0 0,1 0 0,0 0 0,0-1 0,0 1 0,-1 0 0,1 0 0,0 0 0,0 0 0,0 0 0,0 1 0,-1-1 0,1 0 0,0 0 0,0 0 0,0 1 0,-1-1 0,1 0 0,0 1 0,0-1 0,-1 1 0,1-1 0,0 1 0,-1-1 0,2 1-1,-2 1-4,0-1-1,0 0 0,0 1 0,0-1 1,-1 0-1,1 0 0,0 1 1,-1-1-1,1 0 0,0 0 0,-1 0 1,-1 2-1,-3 17-30,5-20 41,0 1 0,0-1 0,0 1 1,1 0-1,-1-1 0,0 1 1,0-1-1,1 1 0,-1-1 0,0 1 1,1-1-1,-1 1 0,0-1 0,1 1 1,-1-1-1,1 1 0,-1-1 1,1 0-1,-1 1 0,1-1 0,-1 0 1,1 1-1,-1-1 0,1 0 0,-1 0 1,1 1-1,0-1 0,-1 0 1,1 0-1,-1 0 0,2 0 0,4 1 20,0-1 0,0 1 0,0-2 0,-1 1-1,1 0 1,0-1 0,0 0 0,7-3 0,48-17 113,-37 11-72,4-1-11,-15 6-80,0 0 0,0 0 0,1 1-1,20-3 1,-33 7 20,0 0-1,-1 0 1,1 0 0,0 0-1,0 0 1,-1 0 0,1 0-1,0 0 1,-1 0-1,1 0 1,0 0 0,-1 0-1,1 1 1,0-1 0,-1 0-1,1 1 1,0-1 0,-1 0-1,1 1 1,-1-1-1,1 1 1,-1-1 0,1 0-1,-1 1 1,2 1 0,-2-1 1,0 0 1,1 0-1,-1 0 1,0 1-1,0-1 1,1 0-1,-1 0 1,0 0-1,0 1 1,-1-1 0,1 0-1,0 0 1,-1 3-1,-2 5-116,0 0-1,-1-1 1,-5 11 0,5-11-229,1-2 175,1-3 119,0 0 1,1-1 0,0 1 0,0 0 0,0 0 0,0 0 0,0 0 0,1 0 0,-1 5-1,3-4-179</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12.013"/>
    </inkml:context>
    <inkml:brush xml:id="br0">
      <inkml:brushProperty name="width" value="0.05" units="cm"/>
      <inkml:brushProperty name="height" value="0.05" units="cm"/>
    </inkml:brush>
  </inkml:definitions>
  <inkml:trace contextRef="#ctx0" brushRef="#br0">76 0 17156,'1'1'110,"-1"0"0,0-1 1,0 1-1,0-1 0,0 1 1,1 0-1,-1-1 0,0 1 1,0-1-1,0 1 0,0 0 1,0-1-1,-1 1 0,1 0 1,0-1-1,0 1 0,0-1 1,0 1-1,-1 0 0,1-1 1,0 1-1,-1-1 0,0 2 1,-8 16 285,8-17-180,-3 7 535,-7 10-247,1 1 0,0 0 0,2 0 0,-10 33-1,17-50-500,1-1 0,-1 1 0,1-1 0,0 1-1,0-1 1,0 1 0,0-1 0,0 1 0,0-1 0,0 1-1,0-1 1,1 0 0,-1 1 0,0-1 0,1 1-1,-1-1 1,2 3 0,-1-3-1,0 0 1,0-1-1,0 1 1,0 0-1,-1 0 1,1-1-1,0 1 0,0-1 1,0 1-1,1-1 1,-1 1-1,0-1 1,0 0-1,0 1 0,0-1 1,0 0-1,0 0 1,2 0-1,4 0 10,0-1 0,-1 0-1,1 0 1,0-1 0,-1 1-1,12-6 1,27-13 365,81-50 0,5-4 503,-128 73-847,0-1 0,0 1 1,0 0-1,0 0 0,0 0 0,1 1 0,3-1 1,-7 1-31,0 0 0,0 0 0,1 0 0,-1 0 1,0 0-1,0 0 0,1 0 0,-1 0 0,0 0 0,0 0 0,1 0 1,-1 0-1,0 0 0,0 1 0,1-1 0,-1 0 0,0 0 1,0 0-1,1 0 0,-1 1 0,0-1 0,0 0 0,0 0 0,0 0 1,1 1-1,-1-1 0,0 0 0,0 0 0,0 1 0,0-1 1,0 0-1,-5 15 15,-21 25-6,18-30 6,0 1-1,1 1 0,-8 16 1,15-28-18,-1 0 0,1 1 1,0-1-1,0 1 0,-1-1 1,1 0-1,0 1 1,0-1-1,0 1 0,0-1 1,-1 1-1,1-1 0,0 1 1,0-1-1,0 0 1,0 1-1,0-1 0,0 1 1,0-1-1,0 1 0,0-1 1,1 1-1,-1-1 1,0 1-1,0-1 0,0 0 1,0 1-1,1-1 0,-1 1 1,0-1-1,0 0 1,1 1-1,-1-1 0,0 0 1,1 1-1,-1-1 0,0 0 1,1 1-1,-1-1 1,0 0-1,1 0 0,-1 1 1,1-1-1,-1 0 0,1 0 1,-1 0-1,0 0 1,1 0-1,-1 0 0,1 0 1,-1 0-1,1 0 0,-1 0 1,1 0-1,-1 0 1,1 0-1,-1 0 0,1 0 1,-1 0-1,1 0 0,32-10-1,-31 9 2,89-41 29,-71 30-30,1 2 0,0 0 0,0 2 0,1 0 0,28-6 0,-50 14-2,0 0 0,1 0 1,-1-1-1,1 1 1,-1 0-1,1 0 0,-1 0 1,1 0-1,-1 0 1,1 0-1,-1-1 1,1 1-1,-1 0 0,1 1 1,-1-1-1,1 0 1,-1 0-1,1 0 1,-1 0-1,1 0 0,-1 0 1,1 1-1,-1-1 1,1 0-1,-1 0 0,0 1 1,1-1-1,-1 0 1,1 1-1,-1-1 1,0 0-1,1 1 0,-1-1 1,0 0-1,1 1 1,-1-1-1,0 1 1,0-1-1,1 1 0,-1-1 1,0 1-1,0-1 1,0 1-1,0-1 0,0 1 1,0-1-1,0 1 1,0-1-1,0 1 1,0-1-1,0 1 0,0-1 1,0 1-1,0-1 1,0 1-1,0-1 0,0 1 1,-1-1-1,1 0 1,0 1-1,0-1 1,-1 1-1,1-1 0,0 1 1,-1 0-1,-24 36-208,21-31 162,-67 80-914,76-91 866</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12.574"/>
    </inkml:context>
    <inkml:brush xml:id="br0">
      <inkml:brushProperty name="width" value="0.05" units="cm"/>
      <inkml:brushProperty name="height" value="0.05" units="cm"/>
    </inkml:brush>
  </inkml:definitions>
  <inkml:trace contextRef="#ctx0" brushRef="#br0">33 66 15387,'0'4'372,"1"0"1,0 0-1,0 0 0,0-1 0,0 1 0,1-1 1,0 1-1,-1-1 0,1 1 0,0-1 0,5 5 1,-5-7-176,0 1 0,0-1 0,0 0 1,0 1-1,1-1 0,-1 0 1,1-1-1,-1 1 0,0 0 1,1-1-1,0 1 0,-1-1 1,1 0-1,-1 0 0,1 0 0,-1 0 1,1 0-1,-1-1 0,4 0 1,1-1 12,0 1 0,-1-1 0,1-1 0,0 1 0,-1-1 0,1 0 0,-1-1 0,0 0 0,9-6 0,-12 7-173,0 1 1,0-1-1,0 0 0,0 0 1,0 0-1,-1 0 0,1 0 1,-1-1-1,0 1 0,0-1 1,0 1-1,-1-1 1,1 0-1,-1 0 0,0 0 1,0 0-1,0 0 0,0-4 1,-1 7-46,0 0 0,0 0 1,0 1-1,0-1 0,0 0 0,0 0 1,0 0-1,0 1 0,-1-1 0,1 0 1,0 0-1,0 1 0,-1-1 0,1 0 1,0 1-1,-1-1 0,1 0 1,-1 1-1,1-1 0,-1 1 0,1-1 1,-1 0-1,0 1 0,1 0 0,-1-1 1,0 1-1,0-1 0,-1 0-10,1 1 0,-1 0-1,0-1 1,0 1 0,1 0-1,-1 0 1,0 0 0,1 0-1,-1 1 1,0-1 0,0 0-1,-1 1 1,-4 2-57,-1 0-1,1 0 1,0 0-1,-12 8 1,2 1-81,1 0 0,-26 26 1,34-30 132,1 0 0,0 1 0,0 0 0,1 0-1,0 0 1,-9 20 0,14-28 25,1 1 0,-1 0 0,0 0 0,1 0 0,-1 0-1,1 0 1,0 0 0,0 0 0,-1 1 0,1-1 0,1 0 0,-1 4-1,1-5 3,-1 0 0,1 0 0,0 0 0,-1 0 0,1 0-1,0 0 1,-1 0 0,1 0 0,0 0 0,0 0 0,0-1-1,0 1 1,0 0 0,0-1 0,0 1 0,0 0 0,0-1-1,0 0 1,0 1 0,1-1 0,-1 1 0,0-1 0,0 0 0,3 0-1,7 1 39,0 0 0,0-1-1,0-1 1,0 0 0,0 0-1,0-1 1,0-1 0,17-5-1,83-39 373,-111 47-412,28-13 105,112-50 384,-137 62-483,1 0 1,-1 0-1,1 0 0,-1 0 1,1 0-1,4 0 1,-8 1-11,1 0 0,0 0 0,-1 0 1,1 1-1,-1-1 0,1 0 0,-1 0 1,1 0-1,-1 0 0,1 1 0,-1-1 1,0 0-1,1 0 0,-1 1 1,1-1-1,-1 0 0,1 1 0,-1-1 1,0 0-1,1 1 0,-1-1 0,0 1 1,1-1-1,-1 1 0,0-1 0,0 1 1,0-1-1,1 1 0,-1-1 0,0 1 1,0-1-1,0 1 0,0-1 1,0 1-1,0-1 0,0 1 0,0-1 1,0 1-1,0-1 0,0 1 0,0-1 1,0 1-1,0-1 0,-1 1 0,1-1 1,0 1-1,0-1 0,0 1 0,-1 0 1,-8 24-58,7-21 51,0 1 0,0 0-1,0 0 1,1 0 0,-1 0-1,1 1 1,1-1 0,-1 0 0,1 11-1,0-15 7,1-1 0,-1 1 0,1 0 0,-1 0 1,1 0-1,-1 0 0,1-1 0,-1 1 0,1 0 0,0 0 0,-1-1 0,1 1 0,0 0 0,0-1 0,-1 1 0,1-1 0,0 1 0,0-1 0,0 0 0,0 1 0,0-1 0,0 0 0,0 1 0,0-1 0,0 0 0,0 0 0,0 0 0,-1 0 0,1 0 1,0 0-1,0 0 0,2-1 0,33-5-113,-34 6 102,49-17-1393,-1-1-1,54-29 0,-77 34 628,-18 9 30</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13.495"/>
    </inkml:context>
    <inkml:brush xml:id="br0">
      <inkml:brushProperty name="width" value="0.05" units="cm"/>
      <inkml:brushProperty name="height" value="0.05" units="cm"/>
    </inkml:brush>
  </inkml:definitions>
  <inkml:trace contextRef="#ctx0" brushRef="#br0">121 187 16700,'0'-1'69,"-1"0"0,1 0 0,0 0 0,-1-1 0,1 1 0,-1 0 0,1 0 1,-1 0-1,0 0 0,1 1 0,-1-1 0,0 0 0,1 0 0,-1 0 0,0 0 1,0 1-1,0-1 0,0 0 0,0 1 0,0-1 0,0 1 0,0-1 0,0 1 1,0-1-1,0 1 0,0 0 0,0 0 0,-1-1 0,1 1 0,0 0 1,0 0-1,0 0 0,0 0 0,0 0 0,0 1 0,-1-1 0,1 0 0,0 0 1,0 1-1,0-1 0,0 1 0,0-1 0,0 1 0,0-1 0,-1 2 0,-4 1 119,1 0-1,0 1 1,0 0-1,0 0 0,1 1 1,-9 8-1,8-6-75,1 0 0,-1 0-1,1 1 1,0-1 0,1 1-1,-6 16 1,9-23-84,0 0-1,-1 1 1,1-1 0,0 1-1,0-1 1,0 1 0,0-1 0,0 1-1,0-1 1,0 1 0,0-1-1,1 1 1,-1-1 0,0 0-1,1 1 1,-1-1 0,1 0-1,1 3 1,0-3 2,-1 0-1,0 0 1,1 0-1,-1 0 1,1-1-1,-1 1 0,1 0 1,-1-1-1,1 1 1,-1-1-1,1 0 1,0 1-1,-1-1 1,1 0-1,0 0 1,-1 0-1,1 0 1,-1-1-1,1 1 1,0 0-1,2-1 1,12-3 96,-1 0 1,0-2 0,1 1 0,-2-2-1,1 0 1,-1 0 0,19-15 0,1-2 177,50-48 1,-75 64-278,9-9-2,0 0 1,0-1-1,-2-1 0,0 0 0,14-25 0,-27 33-74,-10 13-27,-14 14-27,-5 11 179,1 1-1,1 2 1,1 0 0,2 1-1,-21 42 1,40-68-77,-1 0-1,1 0 1,1-1 0,-1 1 0,1 0 0,0 1 0,-1 7 0,2-11-65,0-1 1,0 0 0,0 0-1,0 0 1,0 0 0,0 1-1,1-1 1,-1 0 0,1 0-1,-1 0 1,1 0-1,-1 0 1,1 0 0,-1 0-1,1 0 1,0 0 0,0 0-1,-1-1 1,1 1 0,0 0-1,0 0 1,0-1 0,0 1-1,0 0 1,0-1-1,0 1 1,0-1 0,0 1-1,0-1 1,0 0 0,0 1-1,1-1 1,-1 0 0,0 0-1,0 0 1,0 0 0,0 0-1,2 0 1,7-1-311,-1 1-1,0-2 1,0 1 0,-1-1 0,1-1 0,0 1-1,-1-1 1,1-1 0,9-5 0,6-4-2409,39-29 1,3-11 2282,-21 16 3711,-44 37-3113,-1 0 0,0 0-1,0 0 1,0 0 0,0 0 0,0 0 0,0-1 0,1 1 0,-1 0 0,0 0 0,0 0-1,0 0 1,0 0 0,0 0 0,1 0 0,-1 0 0,0 0 0,0 0 0,0 0-1,0 0 1,0 0 0,1 0 0,-1 0 0,0 0 0,0 0 0,0 0 0,0 0 0,1 0-1,-1 0 1,0 0 0,0 0 0,0 0 0,0 0 0,0 0 0,1 0 0,-1 0 0,0 1-1,0-1 1,0 0 0,0 0 0,1 0 0,1 10 2022,-4 17-709,2-19-787,0-7-579,0 0-1,-1 0 0,1 1 0,0-1 1,0 0-1,1 0 0,-1 1 1,0-1-1,0 0 0,1 0 1,-1 1-1,0-1 0,1 0 1,0 0-1,-1 0 0,1 0 1,-1 0-1,1 0 0,0 0 1,0 0-1,0 0 0,0 0 1,0 0-1,-1 0 0,2 0 1,-1-1-1,0 1 0,0 0 1,0-1-1,0 1 0,0-1 1,0 1-1,1-1 0,-1 0 1,0 1-1,0-1 0,1 0 1,-1 0-1,0 0 0,0 0 1,1 0-1,-1 0 0,0 0 1,0-1-1,2 1 0,0-1 5,0 0-1,0 0 0,0 0 1,-1 0-1,1 0 0,0 0 1,-1-1-1,1 1 0,-1-1 1,1 0-1,-1 0 0,0 0 0,0 0 1,0 0-1,0-1 0,0 1 1,0 0-1,2-5 0,-3 6-37,-1 0-1,1-1 1,-1 1-1,1 0 0,-1 0 1,0-1-1,1 1 1,-1 0-1,0 0 0,0-1 1,0 1-1,0 0 1,0-1-1,0 1 0,0 0 1,0 0-1,-1-1 1,0-1-1,1 2-13,-1 1 1,1-1-1,-1 0 0,0 1 0,1-1 0,-1 1 1,0-1-1,1 1 0,-1-1 0,0 1 1,1 0-1,-1-1 0,0 1 0,0 0 1,0 0-1,0-1 0,1 1 0,-1 0 1,0 0-1,0 0 0,-1 0 0,-3 0-38,0 1-1,0 0 1,0 0-1,0 0 1,0 0-1,0 1 1,-8 4-1,-4 3-52,1 1 0,0 1-1,0 0 1,1 1 0,0 1 0,2 0 0,-23 27 0,35-39 92,0 0 0,0 1 0,0-1 0,0 1 0,0-1 0,0 1 0,0-1 0,0 1 0,1 0 0,-1-1 0,1 1 0,-1 0 0,1 0 0,0-1 0,0 1 0,-1 3 1,2-4 0,-1 1 0,0-1 0,1 0 0,-1 0 0,1-1 0,-1 1 0,1 0 0,0 0 0,-1 0 1,1 0-1,0 0 0,0-1 0,-1 1 0,1 0 0,0 0 0,0-1 0,0 1 0,0-1 0,0 1 1,1 0-1,4 1-5,0-1 1,0 1 0,0-1 0,0 0-1,0 0 1,0-1 0,0 0-1,7-1 1,31-4 10,-1-3 0,-1-2-1,72-26 1,-24 8 217,-87 26-201,0 2 0,-1-1 1,1 0-1,0 0 0,0 1 0,0 0 1,0-1-1,0 1 0,0 1 0,4-1 1,-6 0-12,-1 1-1,1-1 1,-1 0 0,0 0 0,1 0 0,-1 1 0,1-1 0,-1 0 0,0 1 0,1-1 0,-1 0 0,0 1 0,1-1 0,-1 1 0,0-1 0,1 0 0,-1 1 0,0-1 0,0 1 0,0-1-1,1 1 1,-1 0 0,-2 19 137,1-18-137,0 0 1,0 0 0,1 1 0,-1-1-1,1 0 1,-1 1 0,1-1-1,0 0 1,0 0 0,0 1 0,0-1-1,1 0 1,-1 1 0,1-1-1,-1 0 1,1 0 0,0 1 0,-1-1-1,1 0 1,0 0 0,1 0-1,-1 0 1,0 0 0,1 0 0,1 1-1,0 0-7,0-1 0,1 0-1,-1 0 1,1 0 0,0-1 0,-1 0-1,1 1 1,0-1 0,0 0-1,-1-1 1,1 1 0,0-1 0,0 1-1,6-2 1,12 0-61,-1-2 0,1 0 1,-1-1-1,32-12 0,11-1-252,-53 17 206,-11 5-425,-19 8-2139,-24 1 1327,20-8 565</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14.671"/>
    </inkml:context>
    <inkml:brush xml:id="br0">
      <inkml:brushProperty name="width" value="0.05" units="cm"/>
      <inkml:brushProperty name="height" value="0.05" units="cm"/>
    </inkml:brush>
  </inkml:definitions>
  <inkml:trace contextRef="#ctx0" brushRef="#br0">50 110 15971,'0'-1'250,"1"-1"-1,-1 1 0,1 0 0,0 0 0,-1-1 0,1 1 1,0 0-1,0 0 0,0 0 0,0 0 0,0 0 0,2-2 0,-3 3-156,1 1-1,-1-1 0,0 0 0,0 1 0,1-1 0,-1 1 0,0-1 0,0 0 0,0 1 1,1-1-1,-1 1 0,0-1 0,0 0 0,0 1 0,0-1 0,0 1 0,0-1 1,0 1-1,0-1 0,0 1 0,0-1 0,0 1 0,0-1 0,0 0 0,0 1 0,-7 49 1917,6-42-2125,-20 110 589,6-36-428,-6 95 0,24-152-15,-3-25-28,0 1-1,0-1 0,0 0 0,0 0 1,0 1-1,0-1 0,1 0 0,-1 0 1,0 0-1,0 1 0,0-1 0,0 0 1,1 0-1,-1 0 0,0 0 0,0 1 1,0-1-1,1 0 0,-1 0 0,0 0 1,0 0-1,1 0 0,-1 0 0,0 0 1,0 0-1,1 0 0,-1 0 0,0 0 1,0 0-1,1 0 0,-1 0 0,0 0 1,0 0-1,1 0 0,-1 0 0,0 0 1,0 0-1,1 0 0,-1 0 0,1 0 0,1-3 7,1 1-1,-1 0 0,0-1 0,0 1 0,0-1 0,0 0 1,0 0-1,0 1 0,-1-1 0,3-5 0,10-29 142,0-1 0,-3 0 0,-1-1 0,-2 0 1,-2 0-1,-1-1 0,-2 1 0,-5-77 0,2 111-133,0-4 6,-1-1 1,0 0-1,-1 0 1,0 1-1,0-1 1,-1 1-1,-3-10 1,6 19-24,0 0 1,0 0-1,0 0 1,0 1-1,0-1 0,0 0 1,0 0-1,0 0 1,0 0-1,-1 0 0,1 0 1,0 0-1,0 0 1,0 0-1,0 0 1,0 0-1,0 0 0,0 1 1,0-1-1,0 0 1,0 0-1,0 0 1,0 0-1,0 0 0,0 0 1,0 0-1,0 0 1,0 0-1,0 0 0,-1 0 1,1 0-1,0 0 1,0 0-1,0 0 1,0 0-1,0 0 0,0 0 1,0 0-1,0 0 1,0 0-1,0 0 1,0 0-1,-1 0 0,1 0 1,0 0-1,0 0 1,0 0-1,0 0 1,0 0-1,0 0 0,0 0 1,0 0-1,0 0 1,0 0-1,0 0 0,0 0 1,0 0-1,0 0 1,-1-1-1,1 1 1,0 0-1,0 9-19,0-1 24,1-1 1,0 1-1,0-1 1,1 0-1,0 1 1,0-1 0,1 0-1,0 0 1,0 0-1,0-1 1,1 1-1,0-1 1,1 0-1,-1 0 1,1 0-1,0 0 1,1-1-1,-1 0 1,1 0 0,0 0-1,1-1 1,-1 0-1,1 0 1,-1-1-1,1 0 1,0 0-1,0 0 1,1-1-1,-1 0 1,0-1-1,1 1 1,-1-1-1,1-1 1,12 0 0,-6-1 85,0-2 1,-1 1 0,1-2 0,0 0-1,-1 0 1,0-1 0,0-1 0,-1 0 0,1-1-1,19-14 1,-18 10 1,1-1-1,-1-1 1,-1 0-1,0 0 1,-1-2-1,-1 1 1,16-27 0,-38 66-557,1 0 0,-10 37 0,15-46 313,-5 19-600,-11 69 0,19-83 300,0 0 1,1 0-1,2 0 0,4 36 0,5-22-18,6-12-90</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15.150"/>
    </inkml:context>
    <inkml:brush xml:id="br0">
      <inkml:brushProperty name="width" value="0.05" units="cm"/>
      <inkml:brushProperty name="height" value="0.05" units="cm"/>
    </inkml:brush>
  </inkml:definitions>
  <inkml:trace contextRef="#ctx0" brushRef="#br0">152 158 17156,'1'0'72,"-1"-1"0,0 0 0,1 1 0,-1-1 0,0 1 1,0-1-1,1 0 0,-1 1 0,0-1 0,0 0 0,0 1 1,0-1-1,0 0 0,0 0 0,0 1 0,0-1 0,0 0 1,0 1-1,0-1 0,0 0 0,-1 1 0,1-1 0,0 0 1,0 1-1,-1-1 0,1 1 0,0-1 0,-1 0 0,1 1 1,-1-1-1,1 1 0,-1-1 0,0 0 0,0 1 4,-1 0 1,1 0-1,0 0 0,0 0 1,-1 0-1,1 0 0,0 0 0,0 0 1,0 1-1,-1-1 0,1 0 1,0 1-1,0-1 0,0 1 0,0-1 1,0 1-1,0 0 0,0-1 1,0 1-1,-2 1 0,-9 10 230,0 0 0,0 1 0,2 0 0,-1 1-1,2 0 1,0 1 0,1 0 0,0 0 0,1 0 0,1 1-1,-9 32 1,14-43-231,0 0 0,0 0-1,1 1 1,-1-1 0,1 0-1,1 10 1,-1-14-62,1 1 1,-1-1 0,0 0 0,1 0-1,-1 0 1,1 0 0,-1 1-1,1-1 1,-1 0 0,1 0-1,0 0 1,0 0 0,0 0 0,-1-1-1,1 1 1,0 0 0,0 0-1,0 0 1,0-1 0,0 1-1,1-1 1,-1 1 0,0-1 0,0 1-1,0-1 1,0 1 0,1-1-1,-1 0 1,0 0 0,0 0-1,1 0 1,-1 0 0,2 0 0,15-2 120,0 0 1,0-2-1,0 0 1,0-1-1,-1-1 1,27-12-1,29-9 564,-71 26-687,0 0 0,-1 0 1,1 0-1,-1 0 0,0-1 1,1 1-1,-1 0 1,0 0-1,0-1 0,0 1 1,0-1-1,0 1 0,0-1 1,0 0-1,0 1 1,-1-1-1,1-1 0,8-31 155,-5-19-185,-3-1-1,-6-58 1,4 110-76,1 1 0,1-1 0,-1 0 0,0 1 0,0-1 0,1 0 0,-1 1 0,1-1 0,-1 1 0,1-1 0,0 0 0,-1 1 0,1-1 0,0 1 0,0 0 1,0-1-1,0 1 0,0 0 0,1 0 0,-1-1 0,0 1 0,0 0 0,1 0 0,-1 0 0,1 1 0,-1-1 0,1 0 0,1 0 0,6-2-554,1 0 0,-1 0-1,20-2 1,-3 0 270,11-5-539</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15.719"/>
    </inkml:context>
    <inkml:brush xml:id="br0">
      <inkml:brushProperty name="width" value="0.05" units="cm"/>
      <inkml:brushProperty name="height" value="0.05" units="cm"/>
    </inkml:brush>
  </inkml:definitions>
  <inkml:trace contextRef="#ctx0" brushRef="#br0">154 5 16412,'-3'2'219,"2"0"1,-1 0-1,0 0 1,0 0-1,0 0 1,1 0 0,-1 0-1,1 1 1,0-1-1,-2 6 1,-2 2 174,-24 39 1514,-22 56 0,40-81-1547,2 0 1,2 1-1,0 0 1,-6 44-1,12-64-313,1 1 0,-1-1 0,1 1 0,1-1 0,-1 1 0,2 6 0,-2-11-48,1 0-1,-1 0 1,0 0-1,0 0 0,1 0 1,-1-1-1,1 1 1,-1 0-1,1 0 1,-1 0-1,1 0 0,0-1 1,-1 1-1,1 0 1,0-1-1,0 1 0,-1 0 1,1-1-1,0 1 1,0-1-1,0 1 1,0-1-1,0 0 0,0 1 1,0-1-1,0 0 1,0 0-1,0 1 0,-1-1 1,1 0-1,0 0 1,0 0-1,0 0 1,0 0-1,0-1 0,0 1 1,0 0-1,0 0 1,0-1-1,0 1 0,0 0 1,0-1-1,1 0 1,5-2-30,-1-1-1,1 0 1,-1 0 0,0 0 0,0-1 0,9-10 0,-9 9-7,0 1 1,0 0 0,0 0-1,1 0 1,13-7-1,-17 11 31,0 0 0,0 1 0,0-1 0,1 0 0,-1 1 0,0 0 0,6 0 0,-5 0 0,0 0 0,0 0 0,0 0 0,-1 0 0,1-1 0,5-1 0,16-8 5,-1-1 1,0 0-1,-1-2 1,-1-1-1,1-1 1,38-35-1,-31 22 224,-2-1 0,-1-1 0,43-64 0,-55 66 45,-13 21-79,-11 18-129,-10 21-40,1 0-1,2 2 1,1 0-1,2 1 1,1 0-1,2 1 1,1 0-1,2 1 1,2 0-1,-2 67 1,7-96-14,-1-1 1,2 1-1,-1-1 0,1 0 1,0 1-1,0-1 0,4 10 1,-2-50-246,-5 6 91,-1 0-1,-1 0 1,-13-45-1,-33-76-90,31 96 344,16 33 19,3 19-117,1 0 0,-1-1-1,0 1 1,0-1 0,0 1-1,1-1 1,-1 1 0,0 0 0,0-1-1,1 1 1,-1 0 0,0-1-1,0 1 1,1 0 0,-1-1-1,1 1 1,-1 0 0,0 0 0,1 0-1,-1-1 1,0 1 0,1 0-1,0 0 1,2-1-42,1 1 0,-1 0 0,1 0 0,-1 1-1,0-1 1,1 1 0,4 1 0,-5-2-51,101 21-1109,-57-13 882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07:51.860"/>
    </inkml:context>
    <inkml:brush xml:id="br0">
      <inkml:brushProperty name="width" value="0.025" units="cm"/>
      <inkml:brushProperty name="height" value="0.025" units="cm"/>
    </inkml:brush>
  </inkml:definitions>
  <inkml:trace contextRef="#ctx0" brushRef="#br0">54 60 11147,'0'0'-2878,"-10"0"2953,-5 1 230,-13 0 862,27-2-772,21-2-442,180-16-121,-171 18 114,0 2 0,0 1 0,0 2 0,56 14 1,169 46-1002,-199-54 748,0-2 0,97 0 0,-40-14 303,140-26-1,11-2 281,243 4-7,-246 17-249,1142-25 391,-719 88 1345,-303-13-1025,-252-26-499,-24-1-124,194-5 1,-281-7-372,0 0 1,-1-1-1,1 0 1,0-2-1,-1 0 1,0 0-1,0-2 1,-1 0-1,0-1 1,0 0 0,19-15-1,-4-7-2379</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16.516"/>
    </inkml:context>
    <inkml:brush xml:id="br0">
      <inkml:brushProperty name="width" value="0.05" units="cm"/>
      <inkml:brushProperty name="height" value="0.05" units="cm"/>
    </inkml:brush>
  </inkml:definitions>
  <inkml:trace contextRef="#ctx0" brushRef="#br0">84 53 19132,'3'30'611,"-1"0"-1,-2-1 1,0 1 0,-10 54-1,6-48-151,-12 81 336,-40 150 1,53-253-687,3-14-107,0 0 1,0 0-1,0 0 0,0 0 0,0 0 1,0 0-1,0 0 0,1 0 1,-1 0-1,0 0 0,0 0 1,0 0-1,0-1 0,0 1 1,0 0-1,0 0 0,0 0 0,0 0 1,0 0-1,0 0 0,0 0 1,0 0-1,0 0 0,0 0 1,0 0-1,0 0 0,0 0 1,1 0-1,-1 0 0,0 0 0,0 0 1,0 0-1,0 0 0,0 0 1,0 0-1,0 0 0,0 0 1,0 0-1,0 0 0,0 0 1,0 0-1,1 0 0,-1 0 0,0 0 1,0 0-1,0 0 0,0 0 1,0 0-1,0 0 0,0 0 1,0 0-1,0 0 0,0 0 1,0 0-1,0 0 0,0 0 1,0 1-1,0-1 0,0 0 0,0 0 1,0 0-1,1 0 0,-1 0 1,0 0-1,0 0 0,0 0 1,0 0-1,0 0 0,0 0 0,14-25 176,47-156 285,-36 97-289,-1 9-64,57-159 187,-78 226-292,1 0 0,0 0 0,0 0 0,0 1 0,1 0 1,1 0-1,-1 0 0,11-10 0,-14 16-10,0-1 1,0 1 0,0 0-1,0-1 1,0 1-1,0 0 1,1 0-1,-1 1 1,0-1 0,0 0-1,1 1 1,-1-1-1,0 1 1,1 0-1,2 0 1,-2 0-7,0 1 0,-1 0 0,1-1 0,0 1 0,0 0 0,-1 1 0,1-1 0,-1 0 0,1 1 0,-1-1 0,0 1 0,1 0 0,-1 0-1,0 0 1,3 3 0,-2-1-6,0 0 0,0 0 0,-1 1 0,1-1 0,-1 1 0,0-1 0,0 1 0,-1 0 0,1-1 0,-1 1 0,0 0 0,-1 0 0,1 0 0,-1 0 0,0 0 0,0 0 0,0 0 0,-1 0 0,1 0 0,-1 0 0,-1 0 0,1-1 0,-4 10 0,-2 1 16,0 0 0,0 0-1,-1-1 1,-1 0 0,-1-1-1,-11 13 1,15-18 17,-1-2 1,0 1-1,0-1 1,-1 0-1,0-1 1,0 1-1,0-2 1,-1 1-1,-15 5 1,20-8-98,1-1 0,0 0 0,0 0 0,-1-1 0,1 1 0,-1 0 0,1-1 0,-1 0 0,1 0 0,-1 0 0,1 0 0,0-1 0,-1 1 0,1-1 0,-1 0 0,1 0 0,0 0 0,0 0 0,-1-1 0,1 1 0,0-1 0,0 0 0,1 0 0,-1 0 0,0 0 0,1-1 0,-1 1 0,1-1 0,-4-4 1,4 5-24,1 0 0,0 0 0,0 0 0,0 0 1,0 0-1,0-1 0,0 1 0,0 0 0,1-1 1,-1 1-1,1 0 0,-1-1 0,1 1 0,0 0 1,0-1-1,0 1 0,1-1 0,-1 1 0,0 0 1,1-1-1,0 1 0,-1 0 0,3-5 0,12-11-748</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17.165"/>
    </inkml:context>
    <inkml:brush xml:id="br0">
      <inkml:brushProperty name="width" value="0.05" units="cm"/>
      <inkml:brushProperty name="height" value="0.05" units="cm"/>
    </inkml:brush>
  </inkml:definitions>
  <inkml:trace contextRef="#ctx0" brushRef="#br0">2 1 15875,'2'0'93,"-1"0"-1,0 0 0,0 0 0,0 0 0,1 0 0,-1 0 0,0 0 0,0 1 0,0-1 1,0 0-1,0 1 0,1-1 0,-1 1 0,0 0 0,0-1 0,0 1 0,0 0 0,-1-1 1,1 1-1,0 0 0,0 0 0,0 0 0,0 0 0,-1 0 0,1 0 0,-1 0 0,1 0 1,0 0-1,-1 0 0,0 0 0,1 0 0,-1 1 0,0-1 0,0 0 0,1 1 0,-1 6 279,0-1 0,0 1 0,0-1 0,-4 15 0,1-5 260,-5 49 357,-9 97 189,17-158-1122,0 0-1,0 0 0,0 0 0,0 0 1,1-1-1,-1 1 0,1 0 0,3 7 1,-4-11-46,0-1 1,0 0-1,1 1 1,-1-1 0,0 0-1,0 1 1,0-1 0,1 0-1,-1 1 1,0-1-1,1 0 1,-1 0 0,0 1-1,1-1 1,-1 0-1,0 0 1,1 1 0,-1-1-1,0 0 1,1 0 0,-1 0-1,1 0 1,-1 0-1,0 0 1,1 0 0,-1 0-1,1 0 1,-1 0 0,0 0-1,1 0 1,-1 0-1,1 0 1,-1 0 0,0 0-1,1 0 1,-1 0 0,0 0-1,1-1 1,-1 1-1,1 0 1,-1 0 0,0 0-1,1-1 1,-1 1-1,1-1 1,13-15 206,-6 1-118,-1 0-1,0-1 0,0-1 0,-2 1 1,6-27-1,-5 11-198,-2 0 0,1-37-1,-5 64 54,0 2 4,0 0 0,0 0 1,0 0-1,0 0 0,0 0 1,-1 1-1,1-1 0,-1 0 1,-1-5-1,2 8 38,0 0-1,0 0 1,0 0 0,-1 0-1,1 0 1,0 0 0,0 0-1,0 0 1,0 0 0,0-1 0,0 1-1,0 0 1,0 0 0,0 0-1,0 0 1,0 0 0,0 0-1,0 0 1,-1 0 0,1 0-1,0 0 1,0 0 0,0 0-1,0 0 1,0 0 0,0 0 0,0 0-1,0 0 1,0 0 0,-1 0-1,1 0 1,0 0 0,0 0-1,0 0 1,0 0 0,0 0-1,0 0 1,0 0 0,0 0-1,0 0 1,0 0 0,-1 0 0,1 0-1,0 0 1,0 0 0,0 0-1,0 1 1,0-1 0,0 0-1,0 0 1,0 0 0,0 0-1,0 0 1,0 0 0,0 0-1,0 0 1,0 0 0,0 1 0,-5 8-192,0 12-20,2-1 45,-2 32 0,5-46 180,0 0 1,0 0 0,1-1-1,0 1 1,0 0 0,0 0 0,1-1-1,0 1 1,0-1 0,3 8-1,-4-12 12,1 1-1,-1 0 1,1-1-1,-1 1 0,1-1 1,0 1-1,-1-1 0,1 0 1,0 0-1,0 0 1,0 0-1,0 0 0,0 0 1,0 0-1,0 0 1,0-1-1,0 1 0,0-1 1,1 0-1,-1 0 0,0 0 1,0 0-1,0 0 1,0 0-1,1 0 0,-1-1 1,0 1-1,0-1 0,0 1 1,0-1-1,3-1 1,8-4 98,0 0 0,-1 0 0,20-14 0,-26 17-75,49-37 404,101-91 0,-156 131-446,0 0 0,0 0 0,0 0 0,0 0-1,0 0 1,0 0 0,0 1 0,0-1 0,0 0-1,0 0 1,0 0 0,0 0 0,0 0 0,0 0-1,-1 0 1,1 0 0,1 0 0,-1 0 0,0 0-1,0 0 1,0 0 0,0 0 0,0 0 0,0 1-1,0-1 1,0 0 0,0 0 0,0 0 0,0 0-1,0 0 1,0 0 0,0 0 0,0 0 0,0 0-1,0 0 1,0 0 0,0 0 0,0 0-1,0 0 1,0 0 0,0 0 0,0 0 0,0 0-1,0 0 1,1 0 0,-1 0 0,0 0 0,-5 12-24,-9 16-32,0 0 37,-14 41 0,24-57 47,0 2 0,1-1 0,0 0 1,1 0-1,0 26 0,2-36-11,0 0 0,0 0-1,0 0 1,1 0 0,-1 0 0,1-1 0,0 1 0,0 0 0,0 0 0,0-1 0,0 1-1,0 0 1,1-1 0,-1 1 0,1-1 0,0 0 0,0 1 0,0-1 0,0 0-1,0 0 1,0 0 0,3 1 0,-2-1 11,1-1 1,-1 0-1,0 0 0,0 0 0,1 0 1,-1-1-1,0 1 0,1-1 0,-1 0 1,1 0-1,-1 0 0,1 0 1,-1-1-1,0 1 0,1-1 0,-1 0 1,0 0-1,0 0 0,5-2 0,5-4 47,0 0 0,-1 0 0,1-1 0,-2-1 0,1 0 0,-1-1 0,19-21 0,62-88 254,-80 102-317,6-10-5,-3 6-37,19-22 1,-34 42 26,0 1 0,0 0 0,0 0 0,0-1 0,0 1 0,0 0 0,0 0 0,1 0 0,-1-1 0,0 1 0,0 0 0,0 0 0,0 0 0,1-1 0,-1 1 1,0 0-1,0 0 0,0 0 0,1 0 0,-1-1 0,0 1 0,0 0 0,1 0 0,-1 0 0,0 0 0,0 0 0,1 0 0,-1 0 0,0 0 0,0 0 0,1 0 1,-1 0-1,0 0 0,1 0 0,-1 0 0,0 0 0,0 0 0,1 0 0,-1 0 0,0 0 0,1 1 0,-1 12-66,-9 28 8,8-36 51,-9 35-12,-2 4-1200,2 1-1,-6 60 1,16-87 639,2-13-221</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17.649"/>
    </inkml:context>
    <inkml:brush xml:id="br0">
      <inkml:brushProperty name="width" value="0.05" units="cm"/>
      <inkml:brushProperty name="height" value="0.05" units="cm"/>
    </inkml:brush>
  </inkml:definitions>
  <inkml:trace contextRef="#ctx0" brushRef="#br0">17 81 16580,'-5'-32'1640,"-1"8"-1136,0 7-232,6 11 408,0 4-456,5 8-872,3 4 720,1 2-392,4 1-192</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18.056"/>
    </inkml:context>
    <inkml:brush xml:id="br0">
      <inkml:brushProperty name="width" value="0.05" units="cm"/>
      <inkml:brushProperty name="height" value="0.05" units="cm"/>
    </inkml:brush>
  </inkml:definitions>
  <inkml:trace contextRef="#ctx0" brushRef="#br0">198 19 18684,'3'-1'627,"23"-2"1310,-26 3-1864,1 0 1,0 0 0,-1 0 0,1 0-1,0 0 1,0 0 0,-1-1 0,1 1-1,0 0 1,-1 0 0,1-1 0,0 1-1,-1 0 1,1-1 0,-1 1 0,1-1-1,-1 1 1,1 0 0,-1-1 0,1 1-1,-1-1 1,1 0 0,-1 1-1,1-1 1,-1 0 0,0 0 60,-1 1 0,1-1 0,-1 1 0,0-1 0,1 1 0,-1 0 0,0-1 0,0 1-1,1 0 1,-1-1 0,0 1 0,0 0 0,1 0 0,-1 0 0,0-1 0,0 1 0,0 0 0,1 0 0,-1 0 0,0 0 0,0 1 0,-1-1 0,-20 2 964,9 0-963,-1 1 0,1 1-1,-15 6 1,24-9-238,0 1-1,0 0 1,0 0-1,0 0 1,1 0-1,-1 1 1,1 0 0,-1-1-1,1 1 1,0 0-1,0 1 1,0-1-1,-4 7 1,6-8-4,1 0 0,-1-1 0,1 1 0,0 0 1,-1-1-1,1 1 0,0 0 0,0-1 0,0 1 0,0 0 0,1 0 0,-1-1 0,0 1 1,1 0-1,-1-1 0,1 1 0,-1 0 0,1-1 0,0 1 0,0-1 0,0 1 0,0-1 1,0 0-1,0 1 0,0-1 0,0 0 0,1 0 0,-1 1 0,0-1 0,3 1 0,5 5-344,1 0 1,1-1-1,14 7 0,-10-5 203,-10-6 254,0 1 0,0 1 0,0-1 1,0 1-1,-1-1 0,0 1 0,0 0 0,0 1 1,0-1-1,-1 1 0,4 5 0,-6-7 39,1 0 0,-1 0-1,0 0 1,0 0 0,0 0-1,-1 0 1,1 0 0,-1 0-1,0 0 1,0 0 0,0 1-1,0-1 1,0 0 0,-1 0 0,1 0-1,-1 0 1,0 0 0,0 0-1,0 0 1,0 0 0,-3 5-1,-1 0 35,0 0-1,-1-1 0,0 1 0,0-1 0,-1 0 0,0-1 1,0 0-1,0 0 0,-1 0 0,-12 6 0,14-8-105,0-1 0,-1 0 0,1 0 0,-1-1 0,0 0 0,0 0 0,0 0-1,0-1 1,0 0 0,0 0 0,0-1 0,0 0 0,0-1 0,-11-1 0,-6-7-181</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18.507"/>
    </inkml:context>
    <inkml:brush xml:id="br0">
      <inkml:brushProperty name="width" value="0.05" units="cm"/>
      <inkml:brushProperty name="height" value="0.05" units="cm"/>
    </inkml:brush>
  </inkml:definitions>
  <inkml:trace contextRef="#ctx0" brushRef="#br0">0 818 15251,'4'0'281,"0"-1"0,0 1-1,0-1 1,0 0 0,0 0-1,-1 0 1,1 0 0,0-1-1,-1 0 1,1 0 0,6-4-1,35-33 905,-34 28-502,70-69 1584,86-111 0,-117 126-1569,-3-3 0,57-107 0,-98 162-647,2 0-33,-2 0 0,1 0-1,-2-1 1,1 0 0,-2 0 0,0 0 0,3-21 0,-7 33-30,0 1 0,0-1 0,0 1 0,0-1 0,0 0 0,0 1 0,0-1 1,-1 0-1,1 1 0,-1-1 0,1 1 0,-2-3 0,2 4 3,0-1 0,-1 1 0,1 0 0,0-1 0,-1 1 0,1 0 0,0-1 0,-1 1-1,1 0 1,-1 0 0,1-1 0,0 1 0,-1 0 0,1 0 0,-1 0 0,1 0 0,-1 0 0,1-1-1,-1 1 1,1 0 0,-1 0 0,1 0 0,-1 0 0,1 0 0,0 1 0,-1-1 0,0 0 0,-2 1-24,0 0 0,0 1 1,1-1-1,-1 1 1,1 0-1,-1 0 0,1 0 1,0 0-1,-1 0 1,1 0-1,-3 5 0,-23 32-91,2 1-1,2 1 1,-26 60 0,-45 140 84,84-213 28,-12 38-92,2 1 1,3 1-1,3 1 1,-10 121-1,24-180-208,1-1 0,0 1 0,0-1 0,1 1 0,3 15 0,-4-25 269,0 1 0,0 0 0,1 0 0,-1 0 0,0-1 0,0 1 0,1 0 0,-1-1 0,0 1 0,1 0 0,-1-1 0,1 1 0,-1 0 0,1-1 0,-1 1 0,1-1 0,0 1-1,-1-1 1,1 1 0,-1-1 0,1 1 0,0-1 0,0 1 0,-1-1 0,1 0 0,1 1 0,-1-1 14,0-1 0,1 1 0,-1 0-1,0-1 1,0 1 0,0 0 0,0-1-1,0 1 1,0-1 0,0 0 0,0 1 0,0-1-1,0 0 1,0 0 0,1-1 0,5-5-163,-1-1 0,-1 1 0,7-12 0,-11 18 150,24-43-676</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18.944"/>
    </inkml:context>
    <inkml:brush xml:id="br0">
      <inkml:brushProperty name="width" value="0.05" units="cm"/>
      <inkml:brushProperty name="height" value="0.05" units="cm"/>
    </inkml:brush>
  </inkml:definitions>
  <inkml:trace contextRef="#ctx0" brushRef="#br0">104 35 14627,'-16'28'872,"-40"78"1178,50-92-1696,0 0 1,2 0-1,-1 1 1,2 0 0,-4 27-1,7-39-272,0 1 0,0-1-1,0 1 1,0-1-1,1 1 1,-1-1 0,1 1-1,0-1 1,0 0 0,0 1-1,1-1 1,-1 0 0,1 0-1,-1 0 1,1 0 0,0 0-1,4 4 1,-5-6-42,1 1 0,0-1 0,0 1 0,0-1 0,0 0 0,0 0 1,0 0-1,1 0 0,-1-1 0,0 1 0,0 0 0,1-1 0,-1 0 0,0 1 0,0-1 0,1 0 1,-1 0-1,0 0 0,1-1 0,-1 1 0,0-1 0,1 1 0,-1-1 0,0 0 0,0 1 0,0-1 1,0 0-1,3-2 0,9-5 101,0-1 0,-1 0-1,0 0 1,0-2 0,-1 0 0,-1 0 0,17-21 0,-9 7 45,-1 0 0,27-54 0,-52 97-140,-9 31-1,8-19-33,6-25-8,-7 24 25,-6 37-1,13-59-18,1 0-1,1 0 0,-1 0 0,1 0 1,0 0-1,1 0 0,-1 0 0,2 0 0,-1 0 1,1 0-1,3 9 0,-4-14 4,0 0-1,1 1 1,0-1-1,-1 0 1,1 0-1,0 0 1,0 0-1,0-1 1,0 1-1,0 0 1,0-1-1,1 1 1,-1-1-1,0 0 1,1 0-1,-1 0 1,1 0-1,0 0 1,-1-1-1,1 1 1,-1-1-1,1 1 1,0-1-1,0 0 0,-1 0 1,1 0-1,0-1 1,-1 1-1,5-2 1,4 0 51,0-1 0,0 0-1,0-1 1,-1 0 0,16-9 0,-19 9-20,0 0 0,-1 0 0,1 0 0,-1-1 0,0 0 0,-1 0 0,1-1 0,-1 0 0,0 0 0,0 0 0,-1 0 0,5-9 0,-7 10-13,0 0-1,0 0 1,-1-1-1,1 1 0,-1 0 1,-1-1-1,1 1 1,-1-1-1,1 1 1,-2-1-1,1 1 0,-1-1 1,1 1-1,-1-1 1,-1 1-1,1 0 1,-5-10-1,-3-4 45,-2 0 1,0 1-1,-1 0 1,-19-23-1,-8-11-5,31 35-28,8 17-40,0-1 1,0 1-1,0-1 1,0 1-1,0 0 1,0-1-1,0 1 1,0 0-1,0-1 1,1 1-1,-1 0 0,0-1 1,0 1-1,0 0 1,0-1-1,1 1 1,-1 0-1,0-1 1,0 1-1,1 0 1,-1 0-1,0-1 0,1 1 1,-1 0-1,0 0 1,1-1-1,2 0 12,1 1 0,-1-1 1,1 0-1,-1 1 0,1 0 0,0 0 0,4 0 0,36 4 142,29 0-1630,-67-5 1140,0 1 1,0 0-1,0-1 0,0 0 0,0-1 0,-1 1 1,1-1-1,0 0 0,5-4 0,-10 6 278,0-1-1,0 0 0,0 1 0,0-1 1,0 0-1,0 0 0,0 0 1,-1 0-1,1 1 0,0-1 0,-1 0 1,2-2-1,2-11-961</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19.381"/>
    </inkml:context>
    <inkml:brush xml:id="br0">
      <inkml:brushProperty name="width" value="0.05" units="cm"/>
      <inkml:brushProperty name="height" value="0.05" units="cm"/>
    </inkml:brush>
  </inkml:definitions>
  <inkml:trace contextRef="#ctx0" brushRef="#br0">1 1 18548,'11'0'1352,"9"1"-1064,6 0-184,7-1 400,0 5-167,6 2-241</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20.051"/>
    </inkml:context>
    <inkml:brush xml:id="br0">
      <inkml:brushProperty name="width" value="0.05" units="cm"/>
      <inkml:brushProperty name="height" value="0.05" units="cm"/>
    </inkml:brush>
  </inkml:definitions>
  <inkml:trace contextRef="#ctx0" brushRef="#br0">242 136 19692,'0'-2'106,"0"0"0,0 0 0,0 0 0,0 0 0,0 0 0,0 0 0,-1 0 0,1 0 0,-1 0 0,1 0 0,-1 0 0,0 0 0,0 0 0,0 0 0,0 0 0,0 0 0,0 1 0,0-1 0,-3-2 0,3 3-64,-1 1 1,1-1 0,-1 0 0,1 1 0,-1-1 0,1 1 0,-1 0 0,1-1 0,-1 1 0,0 0 0,1 0 0,-1 0-1,0 0 1,1 0 0,-1 0 0,0 1 0,1-1 0,-1 0 0,1 1 0,-1-1 0,1 1 0,-1 0 0,1-1 0,-1 1-1,1 0 1,-2 1 0,-7 5 88,1 0 0,0 0 0,0 1-1,0 0 1,1 1 0,0 0 0,-10 15 0,1 2-171,-23 47 1,30-52-67,0 1-1,-10 36 0,18-51 53,1-1 1,-1 1-1,1 0 0,1-1 0,-1 1 0,1 0 1,0-1-1,0 1 0,1 0 0,0-1 0,0 1 1,1-1-1,4 13 0,-5-17 24,0 0 0,0 0-1,0 0 1,1 0 0,-1 0 0,1 0 0,-1 0 0,1-1-1,0 1 1,-1 0 0,1-1 0,0 1 0,0-1 0,0 0 0,1 0-1,-1 0 1,0 0 0,4 1 0,-2-1 6,0 0 1,0-1-1,0 0 1,-1 0 0,1 0-1,0 0 1,0-1-1,0 1 1,-1-1-1,8-2 1,0-2 37,-1 1 0,0-1 0,0-1 1,0 0-1,-1 0 0,0-1 0,11-10 0,0-4 191,-1-1-1,-1 0 1,-1-2-1,-1 0 0,-1-1 1,13-28-1,-11 15 137,-1-1 0,-2-1-1,14-65 1,-23 74-337,-6 22-373,-5 16 90,-4 16-41,-2 14-86,-13 76 1,22-93 417,1 0 0,1 0 0,0 1 0,2-1 0,4 32 0,-4-47 22,0-1 0,0 1 0,1-1 0,-1 1 0,1-1 0,0 0 0,0 0-1,0 0 1,0 0 0,1 0 0,0-1 0,0 1 0,4 4 0,-5-6-3,1-1 0,-1 1-1,1 0 1,0-1 0,0 0 0,-1 1 0,1-1 0,0 0 0,0-1 0,0 1-1,0 0 1,0-1 0,0 0 0,0 1 0,0-1 0,0 0 0,1-1 0,-1 1-1,0-1 1,5-1 0,5-2 54,-1 0 0,1-2 0,-1 1 0,0-2 0,0 0 0,0 0 0,-1-1 0,-1 0 0,1-1 0,16-18 0,-5 3 36,-2-2 0,0 0 0,21-39 0,-27 31-244,-14 29-80,-9 22-20,-7 16-69,-20 63 1,32-84 272,1 1 0,0 0 0,1-1 0,1 1-1,-1 0 1,2 0 0,0 0 0,3 24 0,-2-34 36,0 0 0,0 1 0,0-1 0,0 0 1,0 0-1,1 0 0,-1 0 0,1 0 0,0 0 0,0 0 0,0-1 0,0 1 1,0-1-1,1 1 0,-1-1 0,1 0 0,0 0 0,-1 0 0,1 0 0,0-1 1,0 1-1,0-1 0,0 1 0,1-1 0,-1 0 0,0 0 0,0-1 0,1 1 1,-1-1-1,0 0 0,1 1 0,4-2 0,1 1 60,1-1 0,-1 0-1,1-1 1,-1 0 0,0-1 0,0 0-1,0 0 1,0-1 0,0 0 0,12-8 0,-8 2 11,0 0 0,0-1 0,-1-1 1,0 0-1,-1-1 0,0 0 1,-1 0-1,-1-1 0,11-21 0,-10 15 12,0-1 0,-2 0 0,0 0 0,-2-1 0,0 0-1,3-33 1,-8 50-118,-1 1-1,0 0 0,0-1 1,0 1-1,0 0 1,-1 0-1,-1-7 1,1 11 13,1-1 1,0 1 0,0-1 0,0 1 0,0 0 0,-1-1 0,1 1 0,0-1 0,0 1-1,0 0 1,-1-1 0,1 1 0,0 0 0,-1-1 0,1 1 0,0 0 0,-1 0 0,1-1-1,0 1 1,-1 0 0,1 0 0,-1 0 0,1 0 0,-1-1 0,1 1 0,0 0 0,-1 0 0,0 0-1,0 0 0,0 1-1,-1-1 1,1 1-1,0 0 0,0-1 1,0 1-1,0 0 1,0-1-1,0 1 0,0 0 1,0 0-1,0 0 1,0 0-1,0 0 0,0 2 1,-4 4-26,0 1 0,0 0 0,1 1 0,0-1 0,1 1 1,0 0-1,0 0 0,-2 15 0,2-3 7,1-1-1,0 40 1,3-51 1,-1 0 1,2 0-1,-1-1 1,5 15-1,-5-20-24,0 0-1,0 0 1,0-1-1,0 1 1,1 0-1,-1-1 1,1 1-1,0-1 0,0 0 1,0 1-1,0-1 1,0 0-1,0 0 1,0-1-1,1 1 1,-1 0-1,4 1 1,-5-2 62,0-1 0,0 0 0,1 1 1,-1-1-1,0 0 0,0 0 0,0 0 0,0 0 0,0 0 1,0 0-1,0 0 0,0 0 0,1 0 0,-1-1 1,0 1-1,0 0 0,0-1 0,0 1 0,0-1 1,0 1-1,0-1 0,0 1 0,0-1 0,-1 0 0,1 0 1,0 1-1,0-1 0,1-1 0,16-28-136,-18 30 121,14-34-144</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20.517"/>
    </inkml:context>
    <inkml:brush xml:id="br0">
      <inkml:brushProperty name="width" value="0.05" units="cm"/>
      <inkml:brushProperty name="height" value="0.05" units="cm"/>
    </inkml:brush>
  </inkml:definitions>
  <inkml:trace contextRef="#ctx0" brushRef="#br0">65 13 18212,'-19'-13'1664,"6"15"-1848,-1 6-1080,7 9 2480,0 6-936,2 2-688</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20.970"/>
    </inkml:context>
    <inkml:brush xml:id="br0">
      <inkml:brushProperty name="width" value="0.05" units="cm"/>
      <inkml:brushProperty name="height" value="0.05" units="cm"/>
    </inkml:brush>
  </inkml:definitions>
  <inkml:trace contextRef="#ctx0" brushRef="#br0">95 91 15475,'-1'0'53,"1"-1"0,0 1 0,-1-1 0,1 1 0,0-1 0,-1 1 0,1-1 0,0 1 0,-1-1 0,1 1 0,-1 0 0,1-1 0,-1 1 0,1 0 0,-1-1 0,1 1-1,-1 0 1,1 0 0,-1-1 0,0 1 0,1 0 0,-1 0 0,1 0 0,-1 0 0,0 0 0,1 0 0,-1 0 0,1 0 0,-1 0 0,1 0 0,-1 0 0,0 0 0,1 0 0,-2 1 0,1 0 31,-1 0 0,1 1 0,-1-1 0,1 0 0,0 1 0,-1-1 0,1 1 0,0 0 0,0-1 0,-2 4 1,-2 8 184,0-1 0,-5 17 0,10-28-237,-12 43 354,-11 71-1,20-99-223,2 0 1,0 1 0,1-1 0,1 0 0,0 1-1,1-1 1,8 30 0,-9-43-96,0 0 0,0 0 0,0-1 1,0 1-1,1 0 0,-1 0 0,1-1 1,0 1-1,0-1 0,0 1 0,0-1 0,0 0 1,0 0-1,1 0 0,-1 0 0,1 0 0,0-1 1,-1 1-1,1-1 0,0 1 0,0-1 0,0 0 1,0 0-1,0 0 0,0-1 0,0 1 0,0-1 1,0 0-1,0 0 0,0 0 0,0 0 1,5-1-1,2 0 97,0-2 0,0 1 0,0-1 0,0-1 1,0 0-1,-1 0 0,0-1 0,16-10 0,11-11 15,-1-2 0,-1-2 0,-2-1 0,-1-1-1,-1-2 1,-2 0 0,-1-3 0,-2 0 0,-2-1 0,29-65-1,-47 91-337,-7 14-24,-7 19-4,-4 17 103,3 0 0,1 1-1,2 0 1,1 0 0,2 0 0,2 71-1,3-101 107,0 0 0,1-1 0,-1 1 0,1-1 0,1 0 0,0 0 0,6 14 0,-8-20-13,0-1 0,0 1 0,0-1 0,1 1 1,-1-1-1,0 0 0,0 1 0,1-1 0,-1 0 0,1 0 0,-1 0 1,1 0-1,-1 0 0,1 0 0,0-1 0,-1 1 0,4 1 0,-3-2 1,1 0-1,-1 0 0,0-1 0,1 1 1,-1 0-1,0-1 0,0 1 1,1-1-1,-1 0 0,0 0 0,0 0 1,0 0-1,0 0 0,0 0 0,0-1 1,0 1-1,3-4 0,6-5 127,-1-1 0,0 0 1,-1 0-1,0-1 0,0-1 0,-1 1 0,10-25 0,0-5 321,16-54 0,-31 88-441,27-101 431,-27 95-622,0-1 0,-1 0 0,-1 0 0,0 1 0,-2-23 1,1 36 104,0 1 0,0-1 0,0 1 0,0-1 0,0 1 0,0-1 0,0 1 0,0-1 1,0 1-1,-1-1 0,1 1 0,0-1 0,0 1 0,0-1 0,-1 1 0,1-1 0,0 1 0,0-1 1,-1 1-1,1-1 0,0 1 0,-1 0 0,1-1 0,-1 1 0,1 0 0,-1-1 0,1 1 1,0 0-1,-1-1 0,1 1 0,-1 0 0,1 0 0,-2-1 0,1 2-11,1-1-1,-1 0 1,0 1-1,0-1 1,0 1-1,1-1 1,-1 1-1,0-1 1,0 1-1,1-1 1,-1 1-1,0 0 1,1-1-1,-1 1 1,1 0-1,-1 0 1,1-1-1,-1 2 1,-7 13-726</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07:53.163"/>
    </inkml:context>
    <inkml:brush xml:id="br0">
      <inkml:brushProperty name="width" value="0.025" units="cm"/>
      <inkml:brushProperty name="height" value="0.025" units="cm"/>
    </inkml:brush>
  </inkml:definitions>
  <inkml:trace contextRef="#ctx0" brushRef="#br0">3615 249 5830,'-189'-18'976,"-360"-51"220,388 36-235,-285-52 673,303 65-1517,-165-4 1,-209 44-31,404-6-72,1 5 1,-168 52-1,-31 42-27,245-83 85,0 3 1,-90 61-1,139-82-21,1 0-1,0 1 1,1 1-1,0 1 1,1 0 0,0 1-1,2 0 1,-21 33-1,26-33-95,-1-1-1,2 2 0,0-1 1,1 1-1,1 0 1,1 0-1,0 0 0,1 0 1,1 1-1,1 29 1,1-36 24,1 1 1,1-1 0,0 0 0,0 0-1,1 0 1,0 0 0,1-1-1,0 1 1,1-1 0,0 0 0,1-1-1,0 0 1,0 0 0,1 0 0,0-1-1,0 0 1,1 0 0,18 11 0,16 8-4,1-1 1,93 40-1,-96-48 40,114 51 66,2-8 0,3-6-1,2-8 1,2-6 0,1-8 0,2-7-1,287 8 1,-252-39-101,0-9-1,-1-9 1,208-51 0,-88-6-87,339-132 0,-260 44-960,-334 135 864,-1-3 1,-2-3-1,104-86 0,-152 113 285,-2-1 0,1-1 0,-1 0 0,-1-1 0,19-30 0,-28 41-7,-1 0 1,0 0-1,0-1 1,0 1-1,0-1 1,-1 1-1,0-1 1,0 1-1,0-1 1,0 0-1,-1 1 1,1-1-1,-1 0 1,-1 1-1,1-1 1,-1 0-1,1 1 1,-1-1-1,-1 0 1,1 1-1,-1-1 1,0 1-1,0 0 1,0 0 0,0 0-1,-1 0 1,1 0-1,-1 0 1,-3-3-1,-15-13 18,0 1 0,0 2 0,-2 0 0,0 1 0,-1 1 0,-32-14 0,-162-60-140,184 77 55,-84-29-132,-1 6 0,-2 5-1,0 6 1,-161-12 0,149 28-1449,-257 19 0,188 13-1034</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21.904"/>
    </inkml:context>
    <inkml:brush xml:id="br0">
      <inkml:brushProperty name="width" value="0.05" units="cm"/>
      <inkml:brushProperty name="height" value="0.05" units="cm"/>
    </inkml:brush>
  </inkml:definitions>
  <inkml:trace contextRef="#ctx0" brushRef="#br0">50 493 16556,'3'0'692,"0"0"0,0-1 1,0 0-1,0 0 0,-1 0 1,1 0-1,0 0 0,0 0 1,4-4-1,27-19 2818,-13 8-3359,7-1-19,-18 12-113,-1 0 1,1-1 0,-1-1 0,0 0 0,0 0 0,-1-1-1,0 0 1,0 0 0,9-13 0,-17 20-22,1 1 0,-1-1-1,1 1 1,-1-1 0,0 0 0,1 1 0,-1-1 0,0 0 0,1 1 0,-1-1-1,0 0 1,0 1 0,0-1 0,0 0 0,0 0 0,0 1 0,0-1-1,0 0 1,0 1 0,0-1 0,0 0 0,0 0 0,0 1 0,0-1 0,-1 0-1,1 0 1,-1 1-4,0-1 0,1 1 0,-1 0-1,0-1 1,0 1 0,0 0-1,1 0 1,-1 0 0,0-1 0,0 1-1,0 0 1,1 0 0,-1 0 0,0 0-1,0 1 1,0-1 0,1 0 0,-3 1-1,-2 0-26,-1 1-1,0 0 1,0 1-1,1-1 1,-8 5-1,-6 9-24,0 0 0,1 1-1,0 1 1,2 1-1,0 0 1,1 2-1,1-1 1,1 2 0,1-1-1,-11 28 1,17-34 48,1 0 1,-5 25 0,9-36 6,0-1 1,0 0-1,1 1 0,0-1 1,0 0-1,0 1 1,0-1-1,0 1 1,0-1-1,1 0 1,0 1-1,0-1 1,0 0-1,0 0 1,0 1-1,1-1 1,-1 0-1,3 3 1,-2-4 1,0-1 0,0 1 0,0-1 1,1 1-1,-1-1 0,0 0 0,0 0 1,1 0-1,-1-1 0,1 1 0,-1-1 0,1 1 1,-1-1-1,1 0 0,-1 1 0,1-1 1,-1-1-1,1 1 0,-1 0 0,1-1 1,-1 1-1,4-2 0,4-1 0,-1 0 0,1-1 0,-1 1 0,13-10 0,20-14 7,-2-3 1,48-46-1,-37 31-2,240-235-12,-282 271 2,22-28-34,-30 36 33,0-1 0,1 0 1,-1 1-1,0-1 0,-1 0 0,1 0 0,0 1 1,0-1-1,-1 0 0,1 0 0,-1 0 1,0 0-1,1 0 0,-1 0 0,0 0 0,0 0 1,0 0-1,-1 0 0,1-3 0,-1 3-2,0 1 0,0 0 1,-1 0-1,1-1 0,0 1 0,0 0 0,0 0 0,-1 0 0,1 0 0,-1 0 0,1 0 1,0 1-1,-1-1 0,0 0 0,1 1 0,-1-1 0,1 1 0,-1 0 0,0-1 0,1 1 0,-1 0 1,0 0-1,1 0 0,-1 0 0,1 0 0,-1 1 0,-3 0 0,-4 0-27,1 1 1,-1 0-1,0 0 0,-8 4 0,0 2 29,0 0 0,1 2-1,0-1 1,1 2 0,0 0-1,0 1 1,1 1 0,1 0 0,0 1-1,1 0 1,0 1 0,2 0-1,-1 1 1,2 0 0,0 1 0,1 0-1,1 0 1,0 0 0,1 1 0,1 0-1,1 1 1,1-1 0,0 1-1,1-1 1,1 27 0,2-37 14,-1 0-1,1 1 1,1-1 0,0 0 0,0 1 0,1-1 0,-1 0 0,6 8-1,-6-12 11,0 0-1,0-1 0,0 1 0,1-1 1,0 0-1,0 0 0,-1 0 1,2 0-1,-1-1 0,0 1 0,0-1 1,1 1-1,0-1 0,-1-1 0,1 1 1,0 0-1,0-1 0,6 2 1,-2-2 28,0 0 1,0-1 0,1 0 0,-1 0 0,0-1-1,0 0 1,0 0 0,0-1 0,-1 0 0,1 0-1,0-1 1,12-6 0,5-4 154,-1-2 0,31-22-1,14-17 302,-2-2-1,85-94 0,97-143 217,-246 290-719,2-2-19,-1-1-1,1 1 0,-1-1 0,0 0 0,-1 0 0,6-12 1,-35 40-285,-3 11 264,1 2-1,2 1 0,2 1 1,1 1-1,2 1 1,2 0-1,2 2 0,1 0 1,2 1-1,2 1 1,2 0-1,1 0 1,3 1-1,-2 54 0,10-72 70,2-15-6,-4-11-21,0 1 0,0-1 1,0 0-1,0 0 0,0 0 1,0 0-1,0 0 0,0 1 1,0-1-1,0 0 0,0 0 1,1 0-1,-1 0 1,0 0-1,0 0 0,0 0 1,0 1-1,0-1 0,0 0 1,1 0-1,-1 0 0,0 0 1,0 0-1,0 0 0,0 0 1,0 0-1,1 0 0,-1 0 1,0 0-1,0 0 0,0 0 1,0 0-1,1 0 1,-1 0-1,0 0 0,0 0 1,0 0-1,0 0 0,0 0 1,1 0-1,-1 0 0,0 0 1,0-1-1,1 0 0,0 1 0,-1-1 0,1 0 0,0 0 0,-1 0 1,1 0-1,-1 0 0,1-1 0,-1 1 0,0 0 0,1 0 0,-1 0 0,0 0 0,0 0 0,0-1 0,0 1 0,0-1 0,-1-25-59,0 22 38,-3-25-209,-1-1 0,-2 1 0,-1 0 0,-14-34 0,-1 8-285,-37-64 0,50 96 706,11 24-181,-1-1-1,0 0 1,0 1 0,0-1 0,0 1 0,0-1 0,1 1-1,-1-1 1,0 1 0,1-1 0,-1 1 0,0-1-1,1 1 1,-1 0 0,0-1 0,1 1 0,-1-1 0,1 1-1,-1 0 1,1-1 0,-1 1 0,1 0 0,-1 0-1,1-1 1,-1 1 0,1 0 0,-1 0 0,1 0 0,-1 0-1,1 0 1,-1 0 0,1 0 0,-1 0 0,1 0-1,0 0 1,-1 0 0,1 0 0,-1 0 0,1 0 0,0 0-1,156 6-227,14 0-816,-100-8 731</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22.623"/>
    </inkml:context>
    <inkml:brush xml:id="br0">
      <inkml:brushProperty name="width" value="0.05" units="cm"/>
      <inkml:brushProperty name="height" value="0.05" units="cm"/>
    </inkml:brush>
  </inkml:definitions>
  <inkml:trace contextRef="#ctx0" brushRef="#br0">142 0 20300,'0'13'1721,"-10"12"-1433,-11 18-168,-1 10 1064,-1 10-1032,5 4-112,2 3 24,4 1-64,8-5-600,1-3 1720,2-10-1072,-5-9 40,0-7 16</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23.088"/>
    </inkml:context>
    <inkml:brush xml:id="br0">
      <inkml:brushProperty name="width" value="0.05" units="cm"/>
      <inkml:brushProperty name="height" value="0.05" units="cm"/>
    </inkml:brush>
  </inkml:definitions>
  <inkml:trace contextRef="#ctx0" brushRef="#br0">0 33 20692,'7'12'2273,"-4"-6"-1625,0-4 1120,0-4-1536,-3 0 289,-3-19-481,-4-7-152</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47.821"/>
    </inkml:context>
    <inkml:brush xml:id="br0">
      <inkml:brushProperty name="width" value="0.05" units="cm"/>
      <inkml:brushProperty name="height" value="0.05" units="cm"/>
    </inkml:brush>
  </inkml:definitions>
  <inkml:trace contextRef="#ctx0" brushRef="#br0">1 15 14963,'9'3'1689,"13"0"-1073,7 1-176,6-1 856,10-2-528,1-2 24,4-2-167,3 0-121,-2-1-160,-7 0-80,-10 1-128,-5 0-176,-12 0-368,-7 2-256,-20-2 287,-8 3 41</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48.286"/>
    </inkml:context>
    <inkml:brush xml:id="br0">
      <inkml:brushProperty name="width" value="0.05" units="cm"/>
      <inkml:brushProperty name="height" value="0.05" units="cm"/>
    </inkml:brush>
  </inkml:definitions>
  <inkml:trace contextRef="#ctx0" brushRef="#br0">1 65 15747,'2'13'1745,"9"-6"-849,1-3-288,11-2 824,2-2-231,6-3-233,4-2-88,3-3-496,-3-1-376,2-2-784,-1 1-304,-5-5 824,1 0-192,-9 0-177</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48.689"/>
    </inkml:context>
    <inkml:brush xml:id="br0">
      <inkml:brushProperty name="width" value="0.05" units="cm"/>
      <inkml:brushProperty name="height" value="0.05" units="cm"/>
    </inkml:brush>
  </inkml:definitions>
  <inkml:trace contextRef="#ctx0" brushRef="#br0">0 1 16331,'6'-1'467,"1"1"-1,-1 1 0,0-1 0,0 1 0,1 0 0,-1 0 0,9 4 0,44 18 1058,-46-17-1273,14 6 50,-1-2-105,-1 1-1,-1 1 1,0 1 0,24 18-1,-45-29-185,0 1 0,0-1 0,-1 1 0,1 0 0,0 0-1,-1 0 1,0 0 0,0 0 0,0 0 0,0 1 0,0-1-1,-1 1 1,1-1 0,-1 1 0,0 0 0,0-1 0,0 1 0,-1 0-1,1 0 1,-1 5 0,-1-3-3,1-1 0,-2 1 0,1-1 0,0 1 0,-1-1 0,0 1 0,-1-1 0,1 0 0,-1 0 0,0 0-1,0-1 1,0 1 0,-6 5 0,-6 7-161,-2 0-1,0-1 0,-32 24 1,40-33 101,-1-1 0,1-1 1,-1 1-1,0-2 0,0 1 1,0-1-1,-1-1 0,0 0 0,-21 3 1,-5-5-200</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49.204"/>
    </inkml:context>
    <inkml:brush xml:id="br0">
      <inkml:brushProperty name="width" value="0.05" units="cm"/>
      <inkml:brushProperty name="height" value="0.05" units="cm"/>
    </inkml:brush>
  </inkml:definitions>
  <inkml:trace contextRef="#ctx0" brushRef="#br0">98 228 16179,'18'-32'2870,"-14"14"-1401,-4 17-1403,0 1 1,0 0-1,0-1 0,0 1 1,0 0-1,0-1 1,-1 1-1,1 0 1,0-1-1,0 1 0,0 0 1,0-1-1,-1 1 1,1 0-1,0-1 1,0 1-1,-1 0 0,1 0 1,0-1-1,-1 1 1,1 0-1,0 0 1,0 0-1,-1 0 0,1-1 1,0 1-1,-1 0 1,1 0-1,-1 0 1,1 0-1,0 0 0,-1 0 1,1 0-1,0 0 1,-1 0-1,0 0 1,-1 0 5,0 1 1,0-1 0,0 1-1,0 0 1,0 0 0,0 0-1,0 0 1,0 0 0,0 0-1,0 1 1,0-1 0,1 0-1,-1 1 1,0 0 0,1-1-1,-2 3 1,-23 33 134,23-32-164,-4 4-40,2 0 0,-1 1 0,1-1-1,1 2 1,-1-1 0,2 0 0,0 1 0,0-1-1,0 1 1,0 13 0,3-23-5,0 0 0,0 1 1,0-1-1,-1 0 0,2 0 0,-1 0 0,0 0 1,0 0-1,0 0 0,0 1 0,1-1 1,-1 0-1,0 0 0,1 0 0,-1 0 0,1 0 1,-1 0-1,1 0 0,0 0 0,-1 0 1,1-1-1,0 1 0,0 0 0,0 0 0,0 0 1,-1-1-1,1 1 0,0-1 0,0 1 1,0-1-1,0 1 0,0-1 0,1 1 0,-1-1 1,0 0-1,0 1 0,0-1 0,0 0 1,0 0-1,0 0 0,1 0 0,1 0 0,3-1 15,-1 0 0,1-1 0,0 1 0,0-1 0,-1 0 0,1 0 0,6-5 0,9-5 153,-1-2 1,0 0-1,-1-1 1,0-1-1,-2-1 0,26-29 1,-19 15 278,-1-1 1,-1-1-1,22-46 1,-39 71-308,-1-1 0,0-1 0,-1 1 1,3-10-1,-6 18-135,0 1 0,0 0 0,0 0 0,0 0 0,0 0 1,0 0-1,0 0 0,0-1 0,0 1 0,0 0 0,0 0 0,0 0 1,1 0-1,-1 0 0,0-1 0,0 1 0,0 0 0,0 0 1,0 0-1,-1 0 0,1 0 0,0-1 0,0 1 0,0 0 0,0 0 1,0 0-1,0 0 0,0 0 0,0-1 0,0 1 0,0 0 0,0 0 1,0 0-1,0 0 0,-1 0 0,1 0 0,0 0 0,0-1 1,0 1-1,0 0 0,0 0 0,0 0 0,-1 0 0,1 0 0,0 0 1,0 0-1,0 0 0,0 0 0,0 0 0,-1 0 0,1 0 0,0 0 1,0 0-1,0 0 0,0 0 0,0 0 0,-1 0 0,1 0 1,0 0-1,0 0 0,-9 7 49,-2 7-51,0 0 1,1 1 0,1 0 0,-13 29-1,-23 72-33,38-96 26,1 0 0,1 0-1,1 0 1,1 0 0,-1 25 0,4-37-2,1-1 0,-1 0 0,1 1 0,0-1 0,1 0 0,0 0 0,5 13 0,-5-16-1,0 1 0,1-1 0,-1 0 0,1 0 0,0-1 0,0 1 0,1 0 0,-1-1 0,1 0 0,-1 0 0,1 0 0,0 0 0,5 2 0,-6-3-17,0-1-1,0 1 1,0-1 0,0 0 0,0 0-1,0 0 1,0-1 0,0 1 0,1-1-1,-1 1 1,0-1 0,0 0 0,0 0-1,1 0 1,-1-1 0,0 1 0,0-1-1,0 0 1,0 0 0,0 0 0,4-2-1,-3 1-101,-1-1-1,1 1 1,0-1-1,-1 0 1,0-1 0,1 1-1,-1 0 1,-1-1-1,1 0 1,0 0-1,-1 0 1,0 0-1,0 0 1,2-5-1,8-17-253,3-1-124</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49.691"/>
    </inkml:context>
    <inkml:brush xml:id="br0">
      <inkml:brushProperty name="width" value="0.05" units="cm"/>
      <inkml:brushProperty name="height" value="0.05" units="cm"/>
    </inkml:brush>
  </inkml:definitions>
  <inkml:trace contextRef="#ctx0" brushRef="#br0">90 13 20300,'6'-12'3598,"-9"21"-1218,-3 10-1827,-24 80-464,-24 153 1,51-307-2308,7 23 1850,3-2-83</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50.701"/>
    </inkml:context>
    <inkml:brush xml:id="br0">
      <inkml:brushProperty name="width" value="0.05" units="cm"/>
      <inkml:brushProperty name="height" value="0.05" units="cm"/>
    </inkml:brush>
  </inkml:definitions>
  <inkml:trace contextRef="#ctx0" brushRef="#br0">50 11 16235,'1'0'124,"0"0"0,-1 1 0,1-1-1,0 0 1,-1 1 0,1-1 0,0 1-1,-1-1 1,1 1 0,-1-1 0,1 1-1,-1 0 1,1-1 0,-1 1-1,1-1 1,-1 1 0,0 0 0,1-1-1,-1 1 1,0 0 0,0 0 0,1-1-1,-1 1 1,0 0 0,0 0 0,0-1-1,0 1 1,0 0 0,0 0 0,0-1-1,0 1 1,0 0 0,-1 0-1,1-1 1,0 2 0,-6 30 1427,-13 44-627,-16 139 0,35-203-644,4-20 78,3-21 4,4-37 50,-3 1 0,0-89-1,-4 162-433,0 0 1,0 0-1,1-1 0,0 1 0,0-1 0,1 0 1,0 0-1,0-1 0,1 0 0,10 8 0,-9-10 43,0-1 0,0 0 0,0 0 1,0-1-1,1 0 0,0-1 0,-1 0 0,1 0 0,-1 0 0,1-1 0,0-1 0,0 0 0,-1 0 0,1 0 0,-1-1 0,15-5 0,-10 2 75,-1 1 0,0-2 0,0 0 0,-1 0 0,1-1 0,-1 0 0,-1-1 0,0-1 0,0 1 0,13-16 0,-21 22-65,0-1 0,-1 1 1,1-1-1,-1 0 0,1 1 0,-1-1 1,0 0-1,0 0 0,0 0 1,0 0-1,0-4 0,-1 7-26,0-1 0,0 1 0,0-1 0,0 1 0,0-1 1,0 1-1,0-1 0,0 0 0,0 1 0,-1-1 0,1 1 0,0-1 0,0 1 0,0 0 0,-1-1 0,1 1 0,0-1 0,-1 1 0,1-1 0,0 1 1,-1 0-1,1-1 0,0 1 0,-1 0 0,1-1 0,-1 1 0,-1-1-3,1 1 0,0 0 0,-1 0 0,1 0 0,0 0 0,-1 0 0,1 0 0,0 0 0,-1 0 0,1 0 0,0 1 0,-1-1 0,1 0 0,0 1 0,-2 0 0,-8 4-9,1 1-1,0-1 1,1 1 0,0 1-1,0 0 1,0 0 0,0 1-1,1 0 1,1 1 0,-11 13-1,9-9-3,0 1-1,1-1 0,1 2 0,0-1 0,0 1 0,-7 29 0,12-38 10,1-1 0,0 1 0,1-1-1,-1 1 1,1-1 0,0 1 0,1-1 0,-1 1 0,1-1 0,0 1 0,3 8-1,-3-12-30,0 1 0,0-1 0,1 1 0,-1-1 0,1 0 0,-1 0 0,1 0 0,0 1 0,0-2 0,0 1 0,0 0-1,0 0 1,1-1 0,-1 1 0,0-1 0,1 1 0,-1-1 0,1 0 0,-1 0 0,1 0 0,0-1 0,-1 1 0,1 0 0,0-1-1,3 0 1,0 1-177,0-2-1,0 1 0,0-1 0,-1 1 0,1-1 0,0-1 0,-1 1 0,1-1 0,-1 0 1,0-1-1,10-4 0,-3-1-64,-1 0 1,0 0-1,19-20 1,5-9-525</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51.433"/>
    </inkml:context>
    <inkml:brush xml:id="br0">
      <inkml:brushProperty name="width" value="0.05" units="cm"/>
      <inkml:brushProperty name="height" value="0.05" units="cm"/>
    </inkml:brush>
  </inkml:definitions>
  <inkml:trace contextRef="#ctx0" brushRef="#br0">137 0 18932,'-4'2'311,"1"1"1,-1-1-1,1 1 0,0 0 1,0 0-1,0 0 0,0 1 0,1-1 1,-1 0-1,1 1 0,-3 4 1,-19 45 1139,23-49-1295,-15 41 3,1 1 1,3 0 0,2 0 0,2 1 0,-4 86-1,12-130-157,0-1 0,0 0 1,0 0-1,0 0 0,0 0 0,1 0 0,-1 0 0,1 1 0,0-1 0,-1 0 0,3 3 0,-3-5-2,1 1 0,-1-1 0,1 1 0,0-1 0,-1 1 0,1-1 0,0 0 0,0 1 0,-1-1 1,1 0-1,0 1 0,0-1 0,0 0 0,-1 0 0,1 0 0,0 0 0,0 0 0,0 0 0,0 0 0,-1 0 0,1 0 0,0 0 0,0 0 0,0 0 0,-1-1 0,1 1 1,0 0-1,0-1 0,-1 1 0,1 0 0,0-1 0,0 1 0,-1-1 0,1 1 0,0-2 0,10-5-2,-1 0 0,1-1-1,-2-1 1,16-16 0,34-47 13,-37 43 1,104-134 51,-165 252-415,29-66 288,2 1 1,0 0 0,2 0-1,1 1 1,-4 34 0,9-56 54,0 0 1,0 0 0,0 0 0,0 0-1,0 0 1,1 0 0,-1 0 0,1 0-1,0 0 1,0 0 0,0-1 0,0 1-1,1 0 1,1 2 0,-2-4 9,0 0 0,0 0 0,0 0 1,0 0-1,0 0 0,1 0 0,-1-1 0,0 1 0,0-1 0,1 1 1,-1-1-1,0 1 0,1-1 0,-1 1 0,1-1 0,-1 0 0,0 0 1,1 0-1,-1 0 0,1 0 0,-1 0 0,0 0 0,1-1 1,-1 1-1,0 0 0,1-1 0,-1 1 0,0-1 0,1 1 0,1-2 1,5-2 29,-1 0 1,0-1 0,0 0 0,0 0 0,-1-1-1,0 0 1,0 0 0,6-7 0,40-60 303,-39 53-234,108-176 812,-40 61-417,-81 150-504,-6 13-8,-10 41 4,2 1 1,3 0 0,-1 104-1,11-166 13,1 16-28,0 0 1,1-1-1,5 29 1,-6-52 26,1 0-1,-1 0 1,0 0 0,0-1 0,0 1-1,0 0 1,0 0 0,0 0 0,0 0-1,0 0 1,0 0 0,0 0 0,0 0-1,0 0 1,0 0 0,0 0-1,0 0 1,0 0 0,1 0 0,-1 0-1,0 0 1,0 0 0,0 0 0,0 0-1,0 0 1,0 0 0,0 0 0,0 0-1,0 0 1,0 0 0,1-15-9,-1-23-31,-5 6-116,0 1 1,-3-1 0,-12-35 0,-42-88-694,61 153 842,0-1 0,0 0 0,0 1 0,0-1 0,0 0 0,1 0 0,-1 0 0,1-3 0,0 5 9,0 1 0,0-1-1,0 0 1,1 0 0,-1 1 0,0-1-1,0 0 1,1 1 0,-1-1-1,1 0 1,-1 1 0,0-1 0,1 1-1,-1-1 1,1 1 0,-1-1-1,1 1 1,0-1 0,-1 1 0,1-1-1,-1 1 1,1 0 0,0-1-1,-1 1 1,1 0 0,0 0 0,0-1-1,-1 1 1,1 0 0,0 0-1,-1 0 1,1 0 0,0 0 0,1 0-1,62-1 156,-51 2-365,1-1-1,0 0 1,-1-1 0,1 0-1,0-2 1,18-4 0,-22 0 2,-4-3-87</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08:03.562"/>
    </inkml:context>
    <inkml:brush xml:id="br0">
      <inkml:brushProperty name="width" value="0.025" units="cm"/>
      <inkml:brushProperty name="height" value="0.025" units="cm"/>
    </inkml:brush>
  </inkml:definitions>
  <inkml:trace contextRef="#ctx0" brushRef="#br0">25 106 11787,'0'0'-3422,"-4"-8"3417,0 1 31,2 5-20,0 0 0,0 0-1,1-1 1,0 1 0,-1-1 0,1 1-1,0-1 1,0 0 0,0 1 0,1-1-1,-1 0 1,0 0 0,1-4 0,0 5-11,0 0 0,1 0-1,-1 0 1,1 0 0,0 0 0,0 0 0,0 0 0,0 0 0,0 0 0,0 0 0,0 0 0,0 1 0,1-1 0,-1 0-1,1 1 1,-1-1 0,1 1 0,0 0 0,-1-1 0,1 1 0,0 0 0,0 0 0,0 0 0,0 0 0,0 1 0,2-2 0,1 1 47,0-1 0,0 1 0,0 0 0,1 0 0,-1 0 0,0 1 0,0-1 0,0 1 0,1 1 0,4 0 0,44 7 4,-1-2-1,55 0 1,44 3-12,-64 5-69,-1 3-1,139 48 0,-159-45 50,1-3-1,1-3 0,0-4 1,1-2-1,109-2 0,96 6-1,-161-4 54,214-12 1,-67-11 232,338 24 0,71-1-332,-281-48 27,24-2 7,144 47-37,-94 2 8,-64-8 18,112-3 15,-152-26-20,34-1 35,120 35 69,325-10-39,-563-9 62,1012-30 80,-1260 45-186,132-1 29,220 28-1,-18 34-22,318 36 3,-345-77 25,565 55 170,-728-56-284,178-5-1,-316-16-800,-18-8-786</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51.822"/>
    </inkml:context>
    <inkml:brush xml:id="br0">
      <inkml:brushProperty name="width" value="0.05" units="cm"/>
      <inkml:brushProperty name="height" value="0.05" units="cm"/>
    </inkml:brush>
  </inkml:definitions>
  <inkml:trace contextRef="#ctx0" brushRef="#br0">3 0 18908,'-3'18'1664,"6"-6"-1776,10-13 8,3-5 961,2-7-553</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52.520"/>
    </inkml:context>
    <inkml:brush xml:id="br0">
      <inkml:brushProperty name="width" value="0.05" units="cm"/>
      <inkml:brushProperty name="height" value="0.05" units="cm"/>
    </inkml:brush>
  </inkml:definitions>
  <inkml:trace contextRef="#ctx0" brushRef="#br0">1 69 16051,'25'-12'1107,"1"1"-1,0 0 0,1 2 0,0 1 1,35-5-1,-55 12-1021,0-1 0,0 2 1,1-1-1,-1 1 0,0 0 1,1 0-1,7 2 0,-14-2-77,0 1 0,0-1-1,1 1 1,-1-1 0,0 1 0,0-1-1,0 1 1,0 0 0,1 0 0,-1-1-1,0 1 1,0 0 0,0 0 0,-1 0 0,1 0-1,0 0 1,0 0 0,0 2 0,0-1-9,0 0 0,-1 0 1,1 1-1,-1-1 0,0 0 1,0 0-1,0 1 0,0-1 1,0 0-1,0 0 1,0 1-1,-1-1 0,1 0 1,-2 3-1,-23 59-126,14-42 49,-7 28 1,16-44 61,0 0 0,1 0 1,0 1-1,0-1 0,0 0 0,1 1 0,0-1 1,1 0-1,0 10 0,0-15 14,-1 1-1,0-1 1,1 1-1,-1-1 1,1 1-1,-1-1 1,1 1 0,0-1-1,0 0 1,-1 1-1,1-1 1,0 0-1,0 0 1,0 0 0,0 0-1,0 0 1,1 0-1,-1 0 1,0 0 0,0 0-1,3 1 1,-2-1 10,1-1 1,-1 1 0,0-1 0,1 0 0,-1 0 0,0 0-1,1 0 1,-1 0 0,0 0 0,1-1 0,-1 1 0,4-2-1,3-1 66,0-1-1,0 0 0,-1 0 1,0-1-1,14-10 0,-5 0 157,0 0-1,-1-1 0,24-29 1,33-59 784,-66 93-920,-7 11-91,0 1 0,0-1 0,0 0-1,0 0 1,0 0 0,0 0 0,0 0 0,0 0-1,0 1 1,0-1 0,0 0 0,0 0 0,0 0 0,0 0-1,0 0 1,1 0 0,-1 0 0,0 0 0,0 0-1,0 1 1,0-1 0,0 0 0,0 0 0,0 0-1,0 0 1,1 0 0,-1 0 0,0 0 0,0 0 0,0 0-1,0 0 1,0 0 0,0 0 0,0 0 0,1 0-1,-1 0 1,0 0 0,0 0 0,0 0 0,0 0-1,0 0 1,0 0 0,1 0 0,-1 0 0,0 0 0,0 0-1,0 0 1,0 0 0,0 0 0,0 0 0,0-1-1,0 1 1,1 0 0,-1 0 0,0 15 11,-1 0 0,-3 19 0,-2 21-34,6-33 9,3 29-1,-2-45 14,-1-1 1,1 1-1,1 0 0,-1-1 1,1 1-1,0-1 1,0 0-1,1 1 0,0-1 1,4 6-1,-6-10 17,0 1 0,0-1-1,1 0 1,-1 0 0,1 0-1,-1 1 1,1-1-1,-1-1 1,1 1 0,0 0-1,-1 0 1,1-1 0,0 1-1,0 0 1,-1-1 0,1 0-1,0 1 1,0-1 0,0 0-1,0 0 1,-1 0 0,1 0-1,0-1 1,0 1 0,0 0-1,-1-1 1,1 1 0,0-1-1,0 0 1,-1 0 0,1 1-1,0-1 1,-1 0 0,1 0-1,1-2 1,3-1 77,1-1-1,-1-1 1,0 1 0,0-1-1,-1 0 1,7-9 0,-3 2-9,-1-1 1,0 0-1,-1 0 1,-1-1-1,0 1 0,6-27 1,-9 30-422,-1 1 0,-1-1 1,0 1-1,-1-1 0,0 1 0,-2-17 0,2 24 255,0 1-1,-1 0 0,1-1 0,-1 1 0,0 0 0,0 0 0,0 0 0,0 0 0,0-1 0,0 1 0,0 1 0,-1-1 0,-2-3 1,-5-2-695</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53.176"/>
    </inkml:context>
    <inkml:brush xml:id="br0">
      <inkml:brushProperty name="width" value="0.05" units="cm"/>
      <inkml:brushProperty name="height" value="0.05" units="cm"/>
    </inkml:brush>
  </inkml:definitions>
  <inkml:trace contextRef="#ctx0" brushRef="#br0">140 76 17748,'1'0'84,"-1"0"0,0-1 0,1 1 0,-1 0-1,0-1 1,1 1 0,-1-1 0,0 1 0,0 0 0,1-1 0,-1 1 0,0-1 0,0 1 0,0-1 0,0 1 0,0-1 0,1 1 0,-1 0 0,0-1-1,0 1 1,0-1 0,0 1 0,0-1 0,0 1 0,-1-1 0,1 1 0,0-1 0,0 1 0,0-1 0,0 1 0,0 0 0,-1-1 0,1 1 0,0-1-1,0 1 1,-1 0 0,1-1 0,0 1 0,-1 0 0,1-1 0,0 1 0,-1 0 0,1-1 0,-1 1 0,1 0 0,0 0 0,-1-1 0,1 1 0,-1 0-1,1 0 1,-1 0 0,0 0 0,-1-1 145,0 1-1,-1 0 1,1 0 0,0 0-1,0 0 1,-1 0-1,1 0 1,0 1-1,0-1 1,-5 2 0,1 2-138,-1-1-1,1 1 1,0 0 0,0 1 0,0-1 0,1 1 0,0 1 0,0-1 0,0 1 0,0-1 0,1 1 0,-5 8-1,5-6-106,0-1-1,0 1 0,1 0 0,-1 0 0,2 0 0,-1 0 0,1 0 0,0 1 1,1-1-1,-1 12 0,2-18 18,0-1 1,0 0-1,1 1 1,-1-1-1,0 0 1,0 0-1,1 1 1,-1-1-1,0 0 1,1 0-1,-1 1 1,1-1-1,0 0 1,-1 0-1,1 0 1,0 0-1,0 0 1,0 0-1,0 0 1,0 0-1,0 0 1,0-1-1,0 1 1,1 1-1,1-1 13,-1 0 0,1-1 1,0 1-1,-1 0 0,1-1 0,0 0 0,-1 0 1,1 0-1,0 0 0,-1 0 0,4-1 0,7-1 72,0-1 0,-1-1-1,0 0 1,12-6 0,31-16 224,-25 11-45,0 1 1,53-15 0,-81 28-258,0 0 0,0 1 0,0 0 0,0-1-1,0 1 1,0 0 0,0 0 0,0 0 0,0 0 0,1 0 0,-1 1 0,0-1 0,0 1 0,0-1 0,0 1 0,0 0 0,2 1 0,-3-1-7,0 0 0,0 0 0,0 0 0,-1 0 0,1 0 0,0 0 0,-1 0 0,1 0 0,0 1 0,-1-1 0,1 0 0,-1 0 0,0 1 0,1-1 0,-1 0 0,0 1 0,0-1 0,0 0 0,0 1 0,0-1 0,0 0 0,0 1 0,0-1 0,-1 0 0,1 1 0,0-1 0,-1 1 0,0 5 177,2-7-29,9-13 76,19-34 70,-19 31-160,-7 9-109,1 1-1,0 0 0,0 1 0,1-1 0,0 1 0,0 0 1,6-5-1,-8 8-38,-1 0-1,1 1 1,0 0 0,-1-1 0,1 1 0,0 0 0,0 0 0,0 1 0,0-1-1,0 1 1,0-1 0,0 1 0,0 0 0,0 0 0,0 0 0,1 1-1,-1-1 1,0 1 0,4 1 0,54 16-237,-37-9 151,1-2 1,1 0-1,31 3 1,-36-9 74,0 0-1,0-1 1,38-5 0,-50 3 45,0 0 0,0 0 0,0-1 0,0 0 1,0 0-1,0-1 0,-1-1 0,1 1 1,-1-1-1,12-10 0,-18 13-4,0 0 0,0 0 0,0 1 0,-1-1 0,1 0 0,-1 0 0,1-1 0,-1 1 0,0 0 0,0 0 0,0-1 0,1-2 0,-2 4-9,0 0-1,0 0 1,0 0-1,0 0 1,0 0-1,0 0 1,0 0 0,0 0-1,-1 1 1,1-1-1,0 0 1,0 0-1,-1 0 1,1 0 0,-1 0-1,1 0 1,-1 0-1,1 1 1,-1-1-1,0 0 1,1 0 0,-1 1-1,0-1 1,1 0-1,-1 1 1,0-1-1,0 1 1,0-1-1,0 1 1,1-1 0,-1 1-1,-2-1 1,-4-1 2,0 0 0,0 0 0,0 1 0,0 0 0,0 1 0,0-1 0,-1 1 0,1 1 0,0-1 0,0 1 1,0 1-1,0-1 0,-14 6 0,11-4-17,0 1 0,0 1 1,0 0-1,0 0 1,1 1-1,-1 0 0,1 1 1,-11 11-1,17-16 1,1 1-1,0-1 0,-1 1 1,1 0-1,0 0 1,0 0-1,1 0 1,-1 1-1,1-1 1,-1 0-1,1 1 1,0-1-1,0 1 0,0 5 1,1-7 0,0 1 1,0-1-1,1 0 0,-1 0 1,1 1-1,-1-1 0,1 0 1,0 0-1,0 0 1,0 0-1,0 0 0,0 0 1,0 0-1,1 0 0,-1 0 1,1 0-1,-1-1 1,1 1-1,0-1 0,0 1 1,-1-1-1,1 0 0,4 2 1,2 2-95,0-1 1,0-1 0,0 1 0,1-1 0,-1-1-1,1 0 1,0 0 0,13 1 0,-18-3 5,-1 0 1,1 1 0,0-1 0,0-1 0,-1 1 0,1-1 0,0 1-1,-1-1 1,1 0 0,-1 0 0,1-1 0,-1 1 0,1-1 0,-1 0 0,0 1-1,0-1 1,0-1 0,0 1 0,0 0 0,0-1 0,-1 0 0,5-5-1,2-10-434</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53.643"/>
    </inkml:context>
    <inkml:brush xml:id="br0">
      <inkml:brushProperty name="width" value="0.05" units="cm"/>
      <inkml:brushProperty name="height" value="0.05" units="cm"/>
    </inkml:brush>
  </inkml:definitions>
  <inkml:trace contextRef="#ctx0" brushRef="#br0">1 1 14835,'4'13'1520,"6"1"-1079,9 4-289,5 3 960,8-3-896,2-6-64,5-8-96</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54.099"/>
    </inkml:context>
    <inkml:brush xml:id="br0">
      <inkml:brushProperty name="width" value="0.05" units="cm"/>
      <inkml:brushProperty name="height" value="0.05" units="cm"/>
    </inkml:brush>
  </inkml:definitions>
  <inkml:trace contextRef="#ctx0" brushRef="#br0">186 1 17516,'1'16'656,"0"0"0,0 0 0,-2 0 1,-3 25-1,-18 65 1060,-1 9-929,1 76-703,18-170-236,-2-12-184,6-9 311,0 0 0,0 0 0,0 1 0,-1-1 0,1 0 0,0 0 0,0 0 1,0 0-1,-1 0 0,1 0 0,0 0 0,0 0 0,-1 0 0,1 0 0,0 0 0,0 0 0,0 0 1,-1 0-1,1-1 0,0 1 0,0 0 0,-1 0 0,1 0 0,0 0 0,0 0 0,0 0 0,0 0 1,-1-1-1,1 1 0,0 0 0,0 0 0,0 0 0,0 0 0,0-1 0,-1 1 0,1 0 0,0 0 1,0-1-1,-11-18-514,0-1 0,2 0 0,0-1 0,-6-22 0,-3-6 4,-8-20-148</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54.612"/>
    </inkml:context>
    <inkml:brush xml:id="br0">
      <inkml:brushProperty name="width" value="0.05" units="cm"/>
      <inkml:brushProperty name="height" value="0.05" units="cm"/>
    </inkml:brush>
  </inkml:definitions>
  <inkml:trace contextRef="#ctx0" brushRef="#br0">19 198 13523,'-11'-20'1384,"6"16"-816,2 4-136,5 4 849,4 0-41,11 9-96,6-4-88,15 2-103,7-4-25,6-4-96,2-3-80,3 0-280,0-1-272,-3-9-816,-4-2-448,-12-8 888,-5-1-224,-6-14-144</inkml:trace>
  <inkml:trace contextRef="#ctx0" brushRef="#br0" timeOffset="1.09">591 0 16363,'-9'40'1031,"-9"35"1047,3 1 0,-7 132 0,21-198-1984,2-1 1,-1 0 0,1 1 0,1-1-1,-1 0 1,2 0 0,5 16 0,-7-23-78,0 0 1,0 0 0,0 0-1,0 0 1,0 0 0,1 0-1,-1-1 1,1 1 0,-1 0-1,1-1 1,-1 0 0,1 1-1,0-1 1,0 0 0,0 0-1,0 0 1,0 0 0,0 0-1,0 0 1,0 0 0,0-1-1,0 1 1,0-1 0,0 0-1,1 1 1,-1-1-1,0 0 1,0 0 0,0-1-1,1 1 1,-1 0 0,0-1-1,0 1 1,0-1 0,0 0-1,0 1 1,0-1 0,0 0-1,2-2 1,40-24 568,-36 21-403,0 0 0,0 1 0,1 0 0,14-5-1,-23 9-170,1 1-1,0 0 0,-1 0 0,1 0 0,0 0 0,0 0 1,-1 0-1,1 0 0,0 0 0,0 0 0,-1 0 1,1 0-1,0 0 0,0 0 0,-1 1 0,1-1 0,0 0 1,-1 1-1,1-1 0,0 0 0,-1 1 0,1-1 1,0 1-1,-1-1 0,1 1 0,-1-1 0,1 1 0,-1-1 1,1 1-1,-1 0 0,0-1 0,1 1 0,-1-1 1,0 1-1,1 0 0,-1 0 0,0-1 0,0 1 0,0 0 1,1 0-1,-1-1 0,0 1 0,0 1 0,1 38 51,-1-34-61,-1 25-25,0 39-1119,6-56-54,-5-14 1176,0 0 0,0 0 1,1 1-1,-1-1 0,0 0 1,0 0-1,1 0 0,-1 0 1,0 0-1,0 0 0,1 0 1,-1 0-1,0 0 0,1 0 1,-1 0-1,0 0 0,1 0 1,-1 0-1,0 0 0,1 0 1,-1 0-1,0 0 0,0 0 1,1 0-1,-1 0 0,0 0 1,1-1-1,19-17-540,-16 13 360,19-18-468</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55.079"/>
    </inkml:context>
    <inkml:brush xml:id="br0">
      <inkml:brushProperty name="width" value="0.05" units="cm"/>
      <inkml:brushProperty name="height" value="0.05" units="cm"/>
    </inkml:brush>
  </inkml:definitions>
  <inkml:trace contextRef="#ctx0" brushRef="#br0">192 20 18956,'-8'1'520,"-1"1"0,1 0 0,0 1 0,0 0 0,0 0 0,1 1 0,-1-1-1,1 2 1,0-1 0,-7 6 0,11-8-294,-8 6 11,0 0 0,0 0-1,1 1 1,-17 20-1,25-26-236,-1 0 0,0 0 0,1 1-1,0-1 1,-1 1 0,1 0 0,1 0 0,-1 0-1,1 0 1,-1 0 0,1 0 0,0 0 0,0 0-1,1 0 1,0 0 0,-1 1 0,1-1 0,0 0-1,2 7 1,-2-10-7,0 1-1,1 0 1,-1-1 0,1 1-1,0-1 1,-1 1-1,1-1 1,0 1 0,0-1-1,0 0 1,0 1-1,0-1 1,0 0 0,0 0-1,1 0 1,-1 0-1,0 0 1,1 0 0,-1 0-1,0 0 1,4 1-1,-3-2 5,1 1 0,-1-1 0,1 1 0,0-1-1,-1 0 1,1 0 0,0-1 0,-1 1 0,1 0-1,0-1 1,-1 0 0,4-1 0,3-1 27,0-1 1,0 0-1,-1-1 1,0 0-1,0-1 0,10-8 1,19-24 191,-2-3 1,49-73-1,-99 138-320,1 1-1,-19 44 0,29-58 91,0 0 0,1 0 0,0 0 0,1 0 0,0 0 1,0 1-1,1-1 0,1 0 0,1 20 0,-1-30 14,0 1 0,0-1 1,1 1-1,-1-1 0,0 1 0,0-1 0,1 1 1,-1-1-1,1 0 0,0 1 0,-1-1 0,1 1 1,0-1-1,0 0 0,-1 0 0,1 0 0,0 1 1,0-1-1,1 0 0,-1 0 0,0 0 0,0-1 1,0 1-1,1 0 0,-1 0 0,0-1 0,1 1 1,-1 0-1,0-1 0,1 0 0,-1 1 0,1-1 1,-1 0-1,1 1 0,-1-1 0,1 0 0,-1 0 1,1-1-1,-1 1 0,1 0 0,-1 0 0,1-1 1,1 0-1,4-1 24,0-1 0,1 0-1,-1 0 1,0-1 0,-1 0 0,12-9 0,11-11 134,-2-1 1,35-40-1,39-60 158,-98 119-352,-7 8 12,-7 10-24,0 2 11,1 1-1,0 0 1,1 1 0,-10 25-1,15-31 31,0 0-1,1 0 1,0 0-1,1 1 0,0-1 1,0 1-1,2 0 1,0 20-1,0-26-5,1-1 1,0 0-1,0-1 0,0 1 0,0 0 1,1 0-1,0 0 0,-1-1 0,2 1 1,-1-1-1,0 1 0,1-1 0,-1 0 1,4 3-1,-4-4-68,0 0 0,0-1 1,0 1-1,0-1 0,0 0 0,0 0 0,1 0 0,-1 0 1,0 0-1,1 0 0,-1-1 0,0 1 0,1-1 0,-1 1 1,1-1-1,-1 0 0,1 0 0,-1 0 0,0-1 1,1 1-1,-1 0 0,1-1 0,-1 1 0,0-1 0,4-1 1,0-2-34,0 0 1,0 0 0,0 0 0,-1 0 0,0-1-1,0 0 1,7-8 0,14-19-451</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55.485"/>
    </inkml:context>
    <inkml:brush xml:id="br0">
      <inkml:brushProperty name="width" value="0.05" units="cm"/>
      <inkml:brushProperty name="height" value="0.05" units="cm"/>
    </inkml:brush>
  </inkml:definitions>
  <inkml:trace contextRef="#ctx0" brushRef="#br0">6 39 20884,'-3'-8'2225,"1"0"440,1 7-2137,7-8-152,4-4-440</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55.955"/>
    </inkml:context>
    <inkml:brush xml:id="br0">
      <inkml:brushProperty name="width" value="0.05" units="cm"/>
      <inkml:brushProperty name="height" value="0.05" units="cm"/>
    </inkml:brush>
  </inkml:definitions>
  <inkml:trace contextRef="#ctx0" brushRef="#br0">276 0 19292,'-7'13'1432,"-11"14"-1168,-6 8-127,-6 18 591,0 5-256,1 10-360,3 3-32,1 1 0,2-3 8,4-2-32,2-8 24,4-10-120,3-8-240,6-3-632,4-11 744,5-24 24,7-9-153,9-20-55</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56.393"/>
    </inkml:context>
    <inkml:brush xml:id="br0">
      <inkml:brushProperty name="width" value="0.05" units="cm"/>
      <inkml:brushProperty name="height" value="0.05" units="cm"/>
    </inkml:brush>
  </inkml:definitions>
  <inkml:trace contextRef="#ctx0" brushRef="#br0">231 0 19404,'-9'3'235,"1"1"0,-1 0 0,1 1 0,0 0 0,0 0 0,1 1 0,-1 0 0,-11 12 0,5-6 176,-10 10-140,-28 31 0,45-45-276,0 1 0,0 0 1,1 0-1,0 0 0,1 1 1,0 0-1,-5 15 0,9-23-1,1 0-1,-1-1 1,1 1 0,-1 0-1,1-1 1,0 1 0,0 0-1,-1 0 1,1-1-1,1 1 1,-1 0 0,0 0-1,0-1 1,1 1 0,-1 0-1,1-1 1,-1 1-1,2 3 1,-1-4 5,0 0 0,0-1 0,0 1 0,0 0 0,0 0 0,0 0 0,1-1 0,-1 1 0,0-1 0,0 1 0,0-1 0,1 1 0,-1-1 0,0 0 0,0 1 0,1-1 0,-1 0 0,0 0 0,2 0 0,4-1 21,-1 1-1,1-1 0,-1-1 0,0 1 0,0-1 1,1 0-1,-1 0 0,8-5 0,31-22 368,-2-1-1,-1-2 0,59-59 1,-94 84-326,-7 8-59,0-1 0,0 0 0,0 0 0,0 0 0,0 0-1,0 0 1,0 0 0,0 0 0,0 0 0,0 0 0,0 0 0,0 0 0,0 0-1,0 0 1,0 0 0,0 0 0,0 1 0,0-1 0,0 0 0,0 0 0,0 0 0,0 0-1,0 0 1,0 0 0,1 0 0,-1 0 0,0 0 0,0 0 0,0 0 0,0 0-1,0 0 1,0 0 0,0 0 0,0 0 0,0 0 0,0 0 0,0 0 0,0 0-1,0 0 1,0 0 0,1 0 0,-1 0 0,0 0 0,0 0 0,0 0 0,0 0 0,0 0-1,0 0 1,0 0 0,-4 11-5,-9 15-41,-27 52-49,36-69 85,1-1 0,0 1-1,1 0 1,0 0 0,0 0 0,1 0 0,-1 14 0,2-22 12,0 0-1,0 0 0,0 1 0,0-1 1,0 0-1,0 0 0,0 0 0,1 0 1,-1 0-1,0 0 0,1 0 0,-1 0 0,1 0 1,-1 0-1,1 0 0,-1 0 0,1 0 1,0 0-1,0 0 0,-1-1 0,1 1 0,0 0 1,0-1-1,0 1 0,0 0 0,1 0 1,0 0 8,0-1 1,0 0-1,0 1 1,1-1 0,-1 0-1,0 0 1,0 0-1,0-1 1,0 1-1,0 0 1,1-1 0,3-1-1,7-3 82,0-1 0,0 0 0,15-11 0,-23 14-60,77-53 468,-55 36-325,0 1 0,2 1 0,0 2 0,33-14 0,-60 29-176,-1 1 1,0-1 0,1 1 0,-1-1-1,1 1 1,-1 0 0,0-1 0,1 1 0,-1 0-1,1 0 1,-1 0 0,1 0 0,-1 0-1,1 1 1,-1-1 0,1 0 0,1 1-1,-2 0-2,-1-1 0,1 1-1,0 0 1,-1-1 0,1 1-1,-1-1 1,1 1 0,-1 0-1,0 0 1,1-1 0,-1 1-1,0 0 1,1 0 0,-1-1-1,0 1 1,0 0 0,0 0-1,1 0 1,-1 0 0,0-1-1,0 1 1,-1 1 0,0 8-22,-1-1-1,0 0 1,-1-1 0,-5 15 0,0-2 3,7-17 15,-1 3-6,0 1 0,1 0 0,0-1 0,0 1-1,0 9 1,1-16 13,0 1-1,0-1 0,0 0 1,1 1-1,-1-1 0,0 0 1,1 0-1,-1 1 0,1-1 1,-1 0-1,1 0 1,-1 0-1,1 0 0,0 0 1,-1 0-1,1 0 0,0 0 1,0 0-1,0 0 0,0 0 1,0 0-1,0-1 0,0 1 1,0 0-1,0-1 1,0 1-1,1-1 0,-1 1 1,0-1-1,0 1 0,1-1 1,-1 0-1,0 0 0,0 0 1,1 0-1,-1 0 0,0 0 1,3 0-1,2-1 16,0 1-1,0-1 1,0-1 0,0 1-1,0-1 1,-1 0 0,1-1-1,6-3 1,44-29 139,-20 12-7,-19 12-88,-13 8-48,0 0 1,1 0 0,0 0-1,-1 1 1,1 0-1,0 0 1,6-2-1,-11 4-13,0 0 1,1 0-1,-1 0 0,0 0 0,1 0 0,-1 0 0,0 0 1,1 0-1,-1 0 0,0 0 0,1 0 0,-1 0 0,0 0 0,1 0 1,-1 0-1,0 0 0,1 0 0,-1 0 0,0 1 0,1-1 0,-1 0 1,0 0-1,0 0 0,1 1 0,-1-1 0,0 0 0,0 0 0,1 1 1,-1-1-1,0 0 0,0 0 0,0 1 0,1-1 0,-1 15-30,-9 15-133,7-27 120,-2 8-575,-1 1-1,1 0 0,1 0 0,-3 15 1,6-27 593,0 0 0,0 1 0,0-1 0,0 0 0,0 0 1,0 0-1,0 1 0,0-1 0,0 0 0,0 0 1,0 0-1,0 1 0,0-1 0,0 0 0,0 0 0,0 0 1,0 1-1,0-1 0,0 0 0,0 0 0,0 0 0,1 1 1,-1-1-1,0 0 0,0 0 0,0 0 0,0 0 1,0 0-1,1 1 0,-1-1 0,0 0 0,0 0 0,0 0 1,1 0-1,-1 0 0,0 0 0,0 0 0,0 0 0,1 0 1,-1 1-1,0-1 0,0 0 0,0 0 0,1 0 0,-1 0 1,0 0-1,0 0 0,0-1 0,1 1 0,-1 0 1,0 0-1,0 0 0,0 0 0,1 0 0,-1 0 0,0 0 1,0 0-1,0 0 0,1-1 0,14-8-586,-12 7 422,21-15-705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08:04.741"/>
    </inkml:context>
    <inkml:brush xml:id="br0">
      <inkml:brushProperty name="width" value="0.025" units="cm"/>
      <inkml:brushProperty name="height" value="0.025" units="cm"/>
    </inkml:brush>
  </inkml:definitions>
  <inkml:trace contextRef="#ctx0" brushRef="#br0">1038 615 4292,'-1'-5'99,"-1"-1"-1,0 0 1,0 0 0,0 1-1,-1-1 1,0 1 0,0 0-1,-1 0 1,1 0 0,-1 0-1,0 1 1,0-1 0,0 1-1,-1 0 1,0 0 0,-7-4 0,-12-8 352,0 1 1,-28-13-1,30 17-299,0 1-1,-1 1 0,-1 1 1,-41-10-1,52 16-140,-1 1 0,1 0-1,0 0 1,-1 2 0,1-1 0,0 2 0,0 0-1,0 0 1,0 1 0,-20 8 0,-25 13 165,2 2 0,1 3 0,1 2 0,1 2 1,2 3-1,-49 45 0,87-69-173,1 0 1,1 1-1,1 1 1,0 0-1,0 0 1,1 1-1,1 0 1,1 0-1,0 1 1,1 0-1,0 0 1,1 1-1,1-1 1,1 1-1,1 0 1,0 0-1,1 1 1,1-1-1,0 0 1,1 0-1,1 0 1,1 0-1,0 0 1,2-1-1,8 25 1,8 21-24,3-2 0,3-1 0,2-1 1,41 62-1,-55-98 9,1-1-1,1-1 1,0 0 0,2-1-1,0-1 1,1-1 0,1-1 0,1 0-1,0-2 1,1 0 0,0-2-1,49 19 1,-27-19 16,0-1 0,1-2-1,0-2 1,1-2 0,-1-2-1,1-2 1,69-8 0,8-9 59,187-49 0,533-166-118,-758 204 13,-1-4 1,-2-4-1,-1-3 0,82-54 1,-119 63 129,-1-2 0,-2-2 0,-1-2 0,-1-2 0,-3-1 0,-1-2 0,-2-1 0,34-54 0,-57 77-17,-1 0 0,0-1-1,-1 0 1,-1-1 0,-1 0 0,-1 0-1,7-42 1,-11 48-3,-1 1 1,-1-1-1,0 0 0,-1 0 0,0 1 0,-1-1 1,0 1-1,-2-1 0,1 1 0,-2 0 0,1 0 1,-2 0-1,-8-15 0,-7-4-6,-1 1-1,-1 1 1,-2 1 0,-1 2 0,-1 0-1,-1 2 1,-2 0 0,0 3-1,-1 0 1,-1 2 0,-1 1 0,-1 2-1,-37-13 1,18 10 15,-1 2 0,-1 3 0,-1 3 0,1 2 0,-2 2 0,1 3 0,-1 2 0,-61 5 0,79 0-178,1 2 1,-1 2-1,1 2 0,0 1 1,0 1-1,1 3 1,0 1-1,-65 36 0,63-20-1225,19-9-2330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56.825"/>
    </inkml:context>
    <inkml:brush xml:id="br0">
      <inkml:brushProperty name="width" value="0.05" units="cm"/>
      <inkml:brushProperty name="height" value="0.05" units="cm"/>
    </inkml:brush>
  </inkml:definitions>
  <inkml:trace contextRef="#ctx0" brushRef="#br0">254 181 18396,'9'-8'1077,"-10"4"-313,0 4-710,-1 0 0,0 0 0,0-1 0,1 1 0,-1 1-1,0-1 1,0 0 0,1 0 0,-1 1 0,0-1-1,-1 1 1,-16 6 119,-1 0 0,2 1 0,-1 0 0,1 2 0,1 0 0,0 1 0,0 1 0,1 1-1,0 0 1,2 1 0,-17 18 0,29-29-178,0-1 0,0 1-1,0 0 1,1 0 0,-1 0 0,1 0-1,0 0 1,0 0 0,0 0-1,0 1 1,0-1 0,0 6-1,1-8 9,0 0 0,1 0 0,-1 0 0,0 1 0,1-1-1,-1 0 1,1 0 0,-1 0 0,1 0 0,-1 0 0,1 0-1,0 0 1,0 0 0,-1-1 0,1 1 0,0 0 0,0 0-1,0 0 1,0-1 0,0 1 0,0-1 0,0 1 0,0-1-1,0 1 1,0-1 0,0 1 0,0-1 0,0 0-1,1 0 1,-1 0 0,0 1 0,0-1 0,0 0 0,0 0-1,1-1 1,-1 1 0,1 0 0,8-1 44,0 0 1,0-1-1,-1 1 1,1-2 0,-1 0-1,1 0 1,-1 0-1,10-7 1,10-5 211,32-23 1,-19 7 76,-1 0 1,-1-3-1,-2-1 1,-2-2-1,58-75 1,-80 90-195,-14 22-140,0 0 0,0 0 0,0 0 1,0 0-1,0 0 0,0 0 0,0 0 0,-1 0 0,1 0 0,0 0 0,0 0 0,0 0 1,0 0-1,0 0 0,0 0 0,0 0 0,0 0 0,0 0 0,0 0 0,0 0 0,0-1 0,0 1 1,0 0-1,0 0 0,0 0 0,-1 0 0,1 0 0,0 0 0,0 0 0,0 0 0,0 0 1,0 0-1,0 0 0,0 0 0,0 0 0,0 0 0,0-1 0,0 1 0,0 0 0,-27 31 29,12-8-108,0 1 0,1 0 0,-14 36-1,21-43-242,0 1 0,2 0-1,0 1 1,1-1 0,-3 36-1,7-51 236,-1 0 0,1 1 0,0-1 0,0 0 0,0 0 0,1 0 0,-1 0-1,1 1 1,-1-1 0,1 0 0,0 0 0,0 0 0,1 0 0,-1 0 0,1-1 0,-1 1 0,1 0 0,0-1 0,0 1-1,0-1 1,0 1 0,0-1 0,1 0 0,4 3 0,14 5-660</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58.183"/>
    </inkml:context>
    <inkml:brush xml:id="br0">
      <inkml:brushProperty name="width" value="0.05" units="cm"/>
      <inkml:brushProperty name="height" value="0.05" units="cm"/>
    </inkml:brush>
  </inkml:definitions>
  <inkml:trace contextRef="#ctx0" brushRef="#br0">16 0 17724,'1'0'60,"-1"0"0,1 0 0,0 0 0,0 0 0,0 0 0,-1 0 0,1 0 1,0 1-1,0-1 0,-1 0 0,1 0 0,0 1 0,0-1 0,-1 0 0,1 1 0,0-1 0,-1 1 0,1-1 0,0 1 1,-1-1-1,1 1 0,-1-1 0,1 1 0,-1 0 0,1-1 0,-1 1 0,1 0 0,-1-1 0,0 1 0,1 0 1,-1 0-1,0-1 0,0 1 0,1 0 0,-1 0 0,0-1 0,0 1 0,0 0 0,0 0 0,0 1 0,1 44 400,-2-35 52,-17 167 726,9-121-1134,0 76 0,8-131-101,1 0 1,0 0 0,0 0-1,0 0 1,0 0 0,1 0-1,-1-1 1,1 1-1,-1 0 1,1 0 0,-1 0-1,1 0 1,0 0-1,0-1 1,0 1 0,0 0-1,0-1 1,0 1 0,3 2-1,-2-3 3,-1-1 1,1 0-1,-1 1 0,1-1 1,-1 0-1,1 0 0,-1 1 1,1-1-1,-1-1 0,1 1 1,0 0-1,-1 0 0,1 0 1,-1-1-1,0 1 0,1-1 0,-1 1 1,1-1-1,-1 0 0,0 1 1,1-1-1,-1 0 0,0 0 1,0 0-1,1 0 0,0-1 1,10-8 85,-1-1-1,0 0 1,0-1 0,-1 0 0,11-17 0,40-73 523,-47 76-449,3-8 45,-14 26-136,1-1 0,1 1-1,-1 0 1,1 1 0,8-11 0,-13 18-73,1 0 1,-1 0-1,0 0 0,0-1 1,0 1-1,0 0 1,0 0-1,0 0 0,0-1 1,1 1-1,-1 0 1,0 0-1,0 0 0,0 0 1,0 0-1,1 0 0,-1-1 1,0 1-1,0 0 1,0 0-1,1 0 0,-1 0 1,0 0-1,0 0 0,0 0 1,1 0-1,-1 0 1,0 0-1,0 0 0,0 0 1,1 0-1,-1 0 0,0 0 1,0 0-1,1 0 1,-1 0-1,0 0 0,0 0 1,0 0-1,1 1 0,-1-1 1,0 0-1,0 0 1,0 0-1,0 0 0,1 1 1,2 12 1,-5 25-74,1-33 77,-1 12-23,1 0 0,0 1-1,1-1 1,1 1-1,1-1 1,5 24 0,-6-39 17,-1 0 1,1 0-1,-1 0 1,1-1-1,0 1 1,0 0-1,0-1 1,0 1-1,0-1 1,0 1-1,0-1 1,0 1-1,1-1 1,-1 0-1,0 1 1,1-1-1,-1 0 1,1 0-1,0 0 1,-1 0-1,1 0 1,0-1-1,1 2 1,1-2 11,-1 1 1,0-1-1,1 0 1,-1 0-1,0-1 1,1 1-1,-1 0 1,0-1-1,0 0 1,0 0-1,1 0 1,2-2-1,5-2 83,0-1-1,0 0 1,0-1 0,-1 0-1,17-16 1,-8 3 158,-1-1 0,-2 0-1,0-1 1,-1-1 0,-1 0 0,20-45 0,-42 97-322,2 0 0,-4 40 1,9-59 40,-4 57-63,5-61 79,0 0-1,0 0 1,1 0-1,0 0 1,0 0-1,1 0 1,-1-1-1,6 12 1,-7-16-36,1 0 1,-1 0-1,1 0 0,0 0 1,-1 0-1,1 0 1,0 0-1,0 0 0,-1 0 1,1-1-1,0 1 1,0 0-1,0 0 0,0-1 1,0 1-1,0 0 1,0-1-1,1 0 0,-1 1 1,0-1-1,0 1 1,0-1-1,0 0 0,1 0 1,-1 0-1,0 0 1,0 0-1,1 0 0,-1 0 1,0 0-1,0 0 0,0 0 1,1-1-1,-1 1 1,0 0-1,0-1 0,0 1 1,0-1-1,0 0 1,0 1-1,0-1 0,0 0 1,0 1-1,1-2 1,3-2-278,-1 0 1,0 0 0,1 0 0,-2-1-1,1 0 1,0 0 0,-1 0 0,3-6-1,10-31-470,-1-8-263</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58.680"/>
    </inkml:context>
    <inkml:brush xml:id="br0">
      <inkml:brushProperty name="width" value="0.05" units="cm"/>
      <inkml:brushProperty name="height" value="0.05" units="cm"/>
    </inkml:brush>
  </inkml:definitions>
  <inkml:trace contextRef="#ctx0" brushRef="#br0">30 1 18716,'-7'13'1424,"-1"5"-1056,-1 0-448,5-1 2097,2-1-1609,2-8 40,2-1 0</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59.133"/>
    </inkml:context>
    <inkml:brush xml:id="br0">
      <inkml:brushProperty name="width" value="0.05" units="cm"/>
      <inkml:brushProperty name="height" value="0.05" units="cm"/>
    </inkml:brush>
  </inkml:definitions>
  <inkml:trace contextRef="#ctx0" brushRef="#br0">171 359 18116,'-12'4'2007,"-21"9"-1020,22-5-740,-1 2 1,1 0-1,1 0 1,-1 1-1,2 0 1,-15 22-1,19-26-181,0 0 0,1 0-1,0 1 1,1 0-1,-1 0 1,2 0 0,-1 0-1,1 0 1,0 0 0,1 1-1,0-1 1,0 17 0,1-23-54,0 0 1,0 0 0,1 0-1,-1 0 1,1 0 0,-1 0-1,1 0 1,0 0 0,0 0-1,0 0 1,0 0 0,0-1 0,0 1-1,0 0 1,1-1 0,-1 1-1,1-1 1,-1 1 0,3 1-1,-1-2 11,-1 1 0,1-1 0,0 0 1,0 0-1,0 0 0,0 0 0,0-1 0,0 1 0,0-1 0,0 0 0,6 0 0,1-1 56,0 0 1,0-1-1,0-1 0,-1 1 1,1-1-1,17-9 0,-5 0 100,-1-2-1,0 0 0,-1-1 1,0-1-1,-2-1 0,0-1 1,0 0-1,18-27 0,-6 3 210,-2-2-1,45-92 1,-62 113-324,-6 14-56,0 0 0,-1 0 0,0 0 0,0-1 0,-1 0 0,-1 0 1,1 0-1,-2 0 0,2-15 0,-3 25-13,0-1 0,0 1 1,0 0-1,0-1 0,0 1 0,0 0 0,0-1 1,0 1-1,0 0 0,0-1 0,0 1 0,0 0 1,0-1-1,0 1 0,0 0 0,0-1 0,0 1 1,-1 0-1,1-1 0,0 1 0,0 0 0,0 0 1,-1-1-1,1 1 0,0 0 0,0 0 0,-1-1 1,1 1-1,0 0 0,0 0 0,-1 0 0,1 0 1,0-1-1,-1 1 0,1 0 0,0 0 0,-1 0 1,-12 9-133,-12 25-59,5-1 25,2 0-1,-24 67 1,33-75 131,2 1-1,0-1 1,2 1 0,1 1-1,-1 25 1,5-44 29,0-1 1,0 0 0,1 0-1,0 0 1,0 0-1,1 0 1,0 0-1,5 12 1,-6-17 6,0 0 1,0 0 0,0 0 0,0 0-1,1 0 1,-1 0 0,1-1 0,-1 1-1,1 0 1,0-1 0,0 1 0,0-1 0,0 0-1,0 0 1,0 0 0,0 0 0,0 0-1,0 0 1,0 0 0,0-1 0,1 1-1,-1-1 1,0 1 0,0-1 0,1 0-1,-1 0 1,0 0 0,1 0 0,-1 0-1,3-1 1,3-1 10,0-1 0,-1 0 0,1 0 0,-1 0 1,1-1-1,-1 0 0,0 0 0,0 0 0,-1-1 0,7-7 0,7-7 89,29-34 1,14-26 185,-3-3 0,-3-2 0,54-108 0,-104 175-286,-16 37-69,-72 212-456,69-188 467,2 0 0,2 1-1,-2 65 1,9-107 60,3 68-36,-2-65 38,1-1-1,0 1 0,0 0 1,1-1-1,0 0 1,-1 1-1,2-1 0,-1 0 1,1 0-1,3 6 1,-5-10 0,-1-1 1,0 0-1,0 1 0,0-1 1,1 1-1,-1-1 1,0 0-1,0 1 1,1-1-1,-1 0 1,0 1-1,1-1 0,-1 0 1,0 0-1,1 1 1,-1-1-1,0 0 1,1 0-1,-1 1 0,1-1 1,-1 0-1,1 0 1,-1 0-1,0 0 1,1 0-1,-1 0 0,1 0 1,-1 0-1,1 0 1,-1 0-1,1 0 1,3-13 26,-6-21-26,-9-11-192,-2 1 0,-36-80 0,17 48 131,31 73 80,-1-1-1,1 0 1,0 1 0,0-1-1,0 0 1,0 0 0,1 0-1,-1 0 1,1 0 0,1-5-1,-1 8-10,0 0-1,1 0 1,0-1 0,-1 1-1,1 0 1,0 0 0,-1 0-1,1-1 1,0 1-1,0 0 1,0 0 0,0 0-1,0 1 1,0-1-1,1 0 1,-1 0 0,0 0-1,0 1 1,0-1 0,1 1-1,-1-1 1,0 1-1,1-1 1,-1 1 0,0 0-1,1 0 1,-1 0 0,1 0-1,-1 0 1,0 0-1,3 0 1,10 0-302,0 1 1,-1 1-1,1 0 0,0 1 1,-1 0-1,0 1 0,0 0 1,0 1-1,0 1 0,-1 0 1,0 1-1,20 14 0,-20-11-444</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59.569"/>
    </inkml:context>
    <inkml:brush xml:id="br0">
      <inkml:brushProperty name="width" value="0.05" units="cm"/>
      <inkml:brushProperty name="height" value="0.05" units="cm"/>
    </inkml:brush>
  </inkml:definitions>
  <inkml:trace contextRef="#ctx0" brushRef="#br0">0 95 17196,'12'1'917,"0"0"0,1 1 0,-1 1 1,18 6-1,4 1 82,47 8-432,1-4 0,0-3 0,1-4 0,84-4 0,-24-9-423,211-37 0,314-63-3637,-634 98 2881,-15-3-191</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00.133"/>
    </inkml:context>
    <inkml:brush xml:id="br0">
      <inkml:brushProperty name="width" value="0.05" units="cm"/>
      <inkml:brushProperty name="height" value="0.05" units="cm"/>
    </inkml:brush>
  </inkml:definitions>
  <inkml:trace contextRef="#ctx0" brushRef="#br0">1 24 17628,'6'30'743,"-2"2"-1,-1-1 1,-1 1 0,-3 38 0,1-2-119,1-24-310,-1-4 177,1 0 0,10 55 0,-10-92-426,0 1 0,0-1 0,0 1 0,0-1-1,0 0 1,1 0 0,-1 1 0,4 3 0,-4-6-35,0 0 0,0 0 1,0 0-1,0 0 0,0-1 1,0 1-1,0 0 0,0 0 1,1-1-1,-1 1 0,0-1 1,0 1-1,1-1 0,-1 1 1,0-1-1,1 0 0,-1 1 1,1-1-1,-1 0 0,0 0 0,1 0 1,-1 0-1,1-1 0,0 1 1,7-2 66,0-1 1,0 0-1,-1 0 0,1-1 1,-1 0-1,0 0 1,0-1-1,-1 0 1,10-8-1,63-61 524,-79 72-604,126-137 747,-106 113-841,-1-1 0,-1-1-1,23-48 1,-37 65-143,0-1 0,6-22 0,-10 31 188,-1-1-1,1 1 1,0-1-1,-1 0 1,0 1 0,0-1-1,0 0 1,0 1-1,-1-1 1,1 1 0,-1-1-1,0 0 1,0 1 0,-2-5-1,2 6-8,-1 0 0,0 0 0,1 1-1,-1-1 1,0 0 0,0 0 0,0 1 0,-3-2-1</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00.648"/>
    </inkml:context>
    <inkml:brush xml:id="br0">
      <inkml:brushProperty name="width" value="0.05" units="cm"/>
      <inkml:brushProperty name="height" value="0.05" units="cm"/>
    </inkml:brush>
  </inkml:definitions>
  <inkml:trace contextRef="#ctx0" brushRef="#br0">1 0 15299,'11'29'2145,"1"-5"-1345,1-5-360,0-5 1656,7-2-1335,0-4-361,6-2-992,-2-6 1928,7-4-1392,4-5 40,4-7-72</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01.044"/>
    </inkml:context>
    <inkml:brush xml:id="br0">
      <inkml:brushProperty name="width" value="0.05" units="cm"/>
      <inkml:brushProperty name="height" value="0.05" units="cm"/>
    </inkml:brush>
  </inkml:definitions>
  <inkml:trace contextRef="#ctx0" brushRef="#br0">203 27 13619,'0'-1'128,"0"0"0,0 0 0,0 0 0,0 0 0,0 0 0,0 0 0,0 0 0,0 0 0,0 0 0,-1 0 0,1 0 0,0 1 0,-1-1 0,1 0 1,-1 0-1,1 0 0,-1 0 0,1 0 0,-1 1 0,1-1 0,-1 0 0,0 0 0,0 1 0,1-1 0,-1 1 0,0-1 0,0 1 0,0-1 0,0 1 0,1-1 0,-1 1 0,0 0 0,0-1 0,0 1 0,0 0 0,0 0 0,0 0 0,0-1 1,0 1-1,0 0 0,0 1 0,-1-1 0,-3 0 120,0 0 1,1 0 0,-1 1 0,0 0-1,1-1 1,-1 2 0,1-1 0,-6 2-1,-2 3-7,0 1 1,0 0-1,0 1 0,-18 15 0,25-18-209,0-1 0,1 1 1,-1 0-1,1 0 0,0 1 0,1-1 0,-1 1 0,1 0 0,0 0 0,1 0 0,-5 12 0,7-17-23,0 1 1,-1-1-1,1 0 0,0 1 0,-1-1 0,1 0 1,0 0-1,0 1 0,0-1 0,0 0 1,0 1-1,0-1 0,1 0 0,-1 1 0,0-1 1,1 0-1,-1 0 0,1 1 0,-1-1 0,1 0 1,-1 0-1,1 0 0,0 0 0,0 0 0,-1 0 1,1 0-1,0 0 0,0 0 0,0 0 1,0 0-1,0 0 0,1-1 0,-1 1 0,0 0 1,0-1-1,0 1 0,1-1 0,-1 1 0,0-1 1,0 0-1,3 1 0,4-1 36,-1 1 1,0-1-1,1-1 0,-1 1 1,1-1-1,7-3 0,89-26 520,-76 20-318,1 1 0,52-9 0,-78 17-238,-1 1 1,1-1-1,0 1 0,0 0 1,0 0-1,-1 0 0,1 0 1,0 0-1,0 1 0,-1-1 1,1 1-1,0 0 0,-1 0 1,1 0-1,-1 0 0,1 0 1,-1 0-1,1 1 0,-1-1 1,0 1-1,1 0 0,-1 0 1,0-1-1,0 1 0,-1 1 1,1-1-1,0 0 0,-1 0 1,1 1-1,-1-1 0,0 1 1,1-1-1,0 6 0,-1-6-7,-1 0 0,1 0 0,0 0 0,0 0 0,0 0 0,0-1 0,0 1 0,0 0 0,0 0 0,1-1 0,-1 1 0,1-1 0,-1 1 0,1-1 0,-1 0 0,1 1 0,0-1 0,0 0 0,0 0 0,0 0-1,0-1 1,0 1 0,3 1 0,0-2 6,-1 0-1,1 0 0,0 0 1,0 0-1,0-1 0,-1 0 0,1 0 1,0 0-1,7-3 0,88-39 98,-70 29-93,0 1 0,0 1 1,34-7-1,-61 18-12,0 0 0,0 1 0,-1-1 0,1 1 0,0 0 0,0 0 0,0 0 0,-1 0 0,1 0 0,0 0 0,0 1 0,-1 0 0,1-1 0,0 1 0,-1 0 0,5 2 0,-6-1-31,0-1 1,1 0 0,-1 1-1,0-1 1,0 1 0,0-1-1,-1 1 1,1-1 0,0 1 0,-1 0-1,1-1 1,-1 1 0,1 0-1,-1 0 1,0-1 0,1 1-1,-1 0 1,0 0 0,0-1-1,0 1 1,-1 0 0,1 0-1,0-1 1,-1 1 0,1 0-1,-2 3 1,-4 20-298,6-16 125</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01.493"/>
    </inkml:context>
    <inkml:brush xml:id="br0">
      <inkml:brushProperty name="width" value="0.05" units="cm"/>
      <inkml:brushProperty name="height" value="0.05" units="cm"/>
    </inkml:brush>
  </inkml:definitions>
  <inkml:trace contextRef="#ctx0" brushRef="#br0">71 1 19956,'4'0'2058,"-4"6"-1213,-1 14-505,0-14 102,-34 222 1135,-1 8-1628,35-229 65,1 0 0,0 0-1,0-1 1,0 1 0,1 0 0,0 0 0,0 0 0,3 7 0,-4-12-2,0-1 1,1 0 0,0 0-1,-1 0 1,1 0 0,0 0-1,-1 0 1,1 0-1,0 0 1,0 0 0,0 0-1,0-1 1,0 1-1,0 0 1,0-1 0,0 1-1,0 0 1,0-1 0,0 1-1,2-1 1,0 1 10,-1-1 0,1 0 1,-1 0-1,1-1 0,0 1 1,-1 0-1,0-1 1,1 1-1,-1-1 0,1 0 1,-1 0-1,0 0 0,1 0 1,1-2-1,13-7 120,-1-2 0,0 1 0,-1-2-1,0 0 1,-1-1 0,15-18 0,69-100 664,-28 25-540,-59 88-534,-1 0 1,-1-1 0,12-37-1,-19 51 79,-1 1 0,0 0 0,0 0 0,-1 0 0,1-7 0,-1 11 154,0 0 1,0-1-1,0 1 0,-1 0 0,1 0 1,0 0-1,0 0 0,-1-1 0,1 1 0,-1 0 1,1 0-1,-1 0 0,1 0 0,-1 0 1,0 0-1,0 0 0,1 0 0,-1 0 1,0 1-1,0-1 0,0 0 0,0 0 1,0 1-1,0-1 0,0 0 0,0 1 1,0-1-1,-2 0 0,-16 1-673</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02.962"/>
    </inkml:context>
    <inkml:brush xml:id="br0">
      <inkml:brushProperty name="width" value="0.05" units="cm"/>
      <inkml:brushProperty name="height" value="0.05" units="cm"/>
    </inkml:brush>
  </inkml:definitions>
  <inkml:trace contextRef="#ctx0" brushRef="#br0">0 162 16620,'1'3'246,"0"1"0,1-1 0,-1 0 0,0 0 0,1 0 1,0 1-1,0-2 0,0 1 0,0 0 0,0 0 1,1-1-1,-1 1 0,1-1 0,0 1 0,-1-1 0,1 0 1,0 0-1,0-1 0,1 1 0,3 1 0,-2-2-132,0 1 0,0-2-1,0 1 1,0-1-1,-1 1 1,1-1-1,0 0 1,0-1 0,0 0-1,0 1 1,0-1-1,-1-1 1,1 1-1,6-3 1,5-4-128,1-1-1,-2 0 1,1-1-1,-1 0 1,0-2 0,21-20-1,-15 10-17,-1-1-1,-1 0 1,20-31-1,-67 120 123,24-59-77,-7 14 39,1 0-1,1 0 1,1 1 0,1 0 0,-6 31 0,12-51-40,1 0-1,0 0 1,0-1 0,0 1 0,0 0-1,0 0 1,0 0 0,0 0 0,1-1-1,-1 1 1,1 0 0,-1 0 0,1 0 0,0-1-1,0 1 1,1 2 0,-1-3-1,1 0 1,-1 0-1,0 0 1,0 0-1,1 0 1,-1-1-1,0 1 1,1-1 0,-1 1-1,0-1 1,1 1-1,-1-1 1,1 0-1,-1 0 1,1 1-1,-1-1 1,1 0-1,-1 0 1,0-1-1,1 1 1,2-1-1,5-1 24,-1 0 0,1-1 0,-1 0 0,1 0 0,-1-1 0,0 0 0,0-1 0,-1 0-1,1 0 1,6-7 0,12-10 111,28-34-1,-44 45-112,8-9 41,18-27 0,-40 53-71,-43 67 15,42-64-23,-1 1 0,2 0 0,0 0 0,0 0 0,0 0 0,-2 18 0,6-28 5,0 1 0,0 0 0,-1 0 0,1-1 0,0 1 1,0 0-1,0 0 0,1 0 0,-1-1 0,0 1 0,0 0 0,0 0 1,0-1-1,1 1 0,-1 0 0,0 0 0,1-1 0,-1 1 1,1 0-1,-1-1 0,1 1 0,-1-1 0,1 1 0,-1-1 0,1 1 1,-1-1-1,1 1 0,1 0 0,-1 0 1,1-1 1,0 1-1,0-1 0,0 0 0,0 0 1,0 1-1,0-1 0,0 0 0,-1 0 1,1-1-1,3 1 0,5-3 5,1 0 0,-1 0 0,13-6-1,49-28 7,-54 26-10,1 1 1,1 0-1,0 2 1,32-10-1,-51 18-4,1-1-1,-1 1 1,1-1-1,-1 1 1,1 0-1,-1-1 0,1 1 1,-1 0-1,1 0 1,0 0-1,-1 1 1,1-1-1,-1 0 1,1 0-1,-1 1 0,1-1 1,-1 1-1,1-1 1,-1 1-1,0 0 1,1 0-1,-1-1 1,0 1-1,1 0 0,-1 0 1,0 0-1,0 0 1,0 1-1,0-1 1,1 2-1,-1 0-1,0-1-1,0 1 0,-1 0 1,1 0-1,-1 0 0,0 0 1,0 0-1,0 0 0,0 0 1,0 0-1,-1-1 1,1 1-1,-1 0 0,0 0 1,-2 4-1,-3 8 4,-1 0-1,-11 17 1,10-19 20,0 1 1,-8 23 0,17-52 770,37-60 333,-29 59-968,0 1-1,-1-2 1,-1 1-1,0-1 1,-2 0-1,6-23 1,-11 26-110,0 10-69,0 7-89,1-2 93,2 0 10,1 0 0,0 0 0,0 0 0,0 0 0,0-1 0,-1 0 0,1 0 0,0 0 0,0 0 0,0 0 0,0-1 0,0 1 0,3-2 0,22-2-11,-20 5 18,0 0 0,0 0 0,0 1 0,0 0 0,0 0 0,0 1 0,-1 0 0,14 8 0,-10-5-14,0 2 1,0 0-1,0 0 1,19 19-1,-28-23 11,0-1-1,-1 0 0,0 1 1,1 0-1,-1-1 1,-1 1-1,1 0 1,-1 0-1,1 0 0,-1 0 1,0 0-1,-1 1 1,1-1-1,-1 0 0,1 0 1,-1 1-1,-1-1 1,1 0-1,-1 0 0,1 0 1,-4 8-1,2-2 5,-1 0-1,-1-1 1,0 0-1,0 0 0,-1 0 1,0 0-1,0-1 1,-9 9-1,33-52 64,-8 12-46,64-141 35,-63 143-101,-11 20 46,-1 1 0,1 0 0,-1-1 0,1 1 0,0 0 0,-1-1 0,1 1 0,-1 0 0,1 0 0,0 0 1,-1-1-1,1 1 0,0 0 0,-1 0 0,1 0 0,0 0 0,-1 0 0,1 0 0,0 0 0,-1 1 0,1-1 0,0 0 0,-1 0 0,1 0 0,0 1 0,-1-1 0,1 0 0,0 1 0,8 3-12,-1-1-1,1 0 1,0 0 0,-1-1 0,1 0 0,0-1 0,0 0-1,0 0 1,1-1 0,-1 0 0,0 0 0,0-1-1,0-1 1,14-3 0,-8 1 37,-1-1-1,0 0 1,0-1 0,-1 0-1,0-1 1,0 0-1,0-1 1,12-11-1,-4-2 41,-20 20-55,0-1 1,0 1 0,-1 0 0,1 0 0,0-1 0,-1 1 0,1 0 0,-1-1 0,1 1 0,-1 0 0,0-1 0,1 1 0,-1-1 0,0 1 0,0 0 0,0-1 0,-1-2 0,1 4-5,0-1 1,0 1-1,0-1 0,-1 1 1,1 0-1,0-1 0,-1 1 0,1 0 1,0-1-1,-1 1 0,1 0 1,0-1-1,-1 1 0,1 0 0,-1 0 1,1 0-1,0-1 0,-1 1 1,1 0-1,-1 0 0,1 0 0,-1 0 1,1 0-1,-1 0 0,1 0 1,0 0-1,-1 0 0,1 0 0,-1 0 1,1 0-1,-1 0 0,1 0 0,-1 0 1,1 0-1,0 1 0,-1-1 1,1 0-1,-1 0 0,1 1 0,0-1 1,-1 0-1,1 0 0,-1 1 1,-20 12 8,20-12-7,-9 7-8,1-1 0,0 2 0,1 0 0,0 0 0,0 0 0,1 1 0,0 0 0,0 0 0,1 1 0,1 0 0,0 0 0,0 0 0,1 1 0,-4 18 0,8-28 3,0-1-1,-1 1 1,1-1-1,0 1 1,0-1 0,0 1-1,0-1 1,1 1 0,-1-1-1,0 1 1,0-1 0,1 1-1,-1-1 1,1 0 0,0 1-1,-1-1 1,1 0 0,0 1-1,0-1 1,-1 0 0,1 0-1,0 0 1,1 1 0,-1-1-1,0 0 1,0-1 0,0 1-1,0 0 1,1 0-1,-1 0 1,0-1 0,1 1-1,-1-1 1,1 1 0,-1-1-1,0 1 1,1-1 0,-1 0-1,4 0 1,4 1-6,0-1 0,-1 0 0,1-1 0,0 0 0,15-4 0,115-40-50,-94 29 50,65-16 1,-106 31 4,0 0 0,0 0 0,0 1 0,0-1-1,0 1 1,0 0 0,0 0 0,0 0 0,6 2 0,-9-2 1,-1 1 1,1-1 0,0 0 0,0 1-1,-1-1 1,1 1 0,0-1-1,-1 1 1,1-1 0,-1 1-1,1 0 1,0-1 0,-1 1 0,1 0-1,-1-1 1,0 1 0,1 0-1,0 1 1,-1 0-1,1 0 0,-1 0 0,0 0 1,1 0-1,-1 1 0,0-1 0,0 0 0,-1 0 0,0 4 0,-2 10-23,2-12 22,0-1-1,0 1 1,0 0 0,1 0-1,-1 0 1,1 0 0,1 6-1,-1-9 4,0 0 1,0-1-1,0 1 0,1 0 0,-1-1 0,0 1 0,1-1 0,-1 1 0,0 0 1,1-1-1,-1 1 0,1-1 0,-1 1 0,1-1 0,-1 1 0,1-1 0,-1 0 1,1 1-1,1 0 0,-1-1 1,1 1 0,0-1 0,-1 0 0,1 1 0,0-1 0,-1 0 0,1 0 0,0 0 0,0 0 0,-1 0 0,3-1 0,3-1-4,0 0 1,-1 0-1,1-1 0,5-3 1,-7 4-49,0-1 0,0 1 1,0 0-1,0 1 0,0-1 1,0 1-1,9-1 0,-15 4-82,1-1 0,0 1 0,-1 0 1,0 0-1,1 0 0,-1-1 0,0 1 0,0 0 0,-1 2 0,-6 6-602,-11 19-965,18-28 1504,0 1 0,0-1 0,0 0 0,0 1 0,1-1 1,-1 1-1,1 0 0,-1-1 0,1 1 0,0-1 0,-1 1 0,1 0 0,0-1 0,0 1 0,0 2 1,1-4 154,-1 0 0,0 0 0,0 1 0,0-1 0,0 0 0,0 0 0,1 0 0,-1 1 0,0-1 0,0 0 0,0 0 0,1 0 0,-1 1 0,0-1 0,0 0 0,1 0 0,-1 0 0,0 0 0,0 0 0,1 0 0,-1 0 0,0 0 0,1 0 0,-1 1 0,0-1 0,0 0 0,1 0 0,-1 0 0,0-1 0,0 1 0,1 0 0,-1 0 0,0 0 0,1 0 0,-1 0 0,0 0 0,0 0 0,1 0 0,-1 0 0,0-1 0,11-6-664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08:07.087"/>
    </inkml:context>
    <inkml:brush xml:id="br0">
      <inkml:brushProperty name="width" value="0.025" units="cm"/>
      <inkml:brushProperty name="height" value="0.025" units="cm"/>
    </inkml:brush>
  </inkml:definitions>
  <inkml:trace contextRef="#ctx0" brushRef="#br0">1218 845 8872,'-26'-25'94,"9"11"-81,1-1 0,1-1 0,1-1-1,0 0 1,-20-32 0,-9-47-16,30 64 46,-1 0-1,-1 1 0,-25-38 0,35 62-35,0 1-1,0-1 1,0 1-1,-1 0 1,0 0-1,0 1 0,-1 0 1,1 0-1,-1 0 1,0 1-1,-1 0 0,1 0 1,-1 1-1,1 0 1,-1 0-1,0 1 1,0 0-1,-14-1 0,3 2 0,1 2-1,-1 0 0,1 1 0,0 1 0,-1 0 0,1 2 0,1 0 1,-1 1-1,1 0 0,-27 15 0,-14 12 89,-87 66 1,76-50 12,48-35-34,0 0 1,1 1 0,1 2 0,0 0-1,1 0 1,1 2 0,1 0-1,0 1 1,-24 43 0,20-19-182,1 2 1,3 0 0,1 2-1,3-1 1,1 1 0,3 1-1,2 0 1,2 0 0,3 62 0,3-86 100,1 0 1,1 0 0,1 0 0,2-1 0,0 1 0,2-1 0,0-1 0,2 0 0,0 0 0,2-1 0,0-1 0,1 0 0,23 25 0,-17-23-12,2-1 1,0-1-1,1-1 1,1-1-1,1-2 1,0 0-1,2-1 1,0-2-1,0-1 0,50 17 1,-26-16 5,1-3 0,0-1-1,70 3 1,164-8-32,-136-4 35,-69 0 4,340-10-162,-373 3 136,-1-1 0,0-3 0,-1-1 0,-1-3 0,0-2 0,81-39 0,-74 25 19,-2-2 1,-1-2-1,-2-2 0,-1-3 1,-2-1-1,-2-2 1,-2-2-1,-1-2 0,-3-1 1,49-84-1,-58 84-2,-2-2 1,-3-1-1,-1-1 0,-3 0 0,-2-2 0,-3 0 0,-2 0 1,-2-1-1,-2 0 0,-3-1 0,-5-94 0,0 123 71,-2 1-1,-1 1 0,-1-1 1,-1 0-1,-1 1 0,-1 0 1,-1 1-1,-1 0 1,-2 0-1,0 1 0,-1 1 1,-1 0-1,-1 1 0,-1 0 1,0 1-1,-2 1 1,0 1-1,-1 0 0,-1 1 1,0 2-1,-1 0 0,0 1 1,-1 1-1,-26-11 1,0 7 125,0 1 1,-1 2 0,0 3 0,-1 2 0,0 2-1,0 2 1,-84 4 0,39 7-395,-1 5 0,2 3 0,-102 30-1,-81 39-1898,113-33-513,14-7-2244</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03.446"/>
    </inkml:context>
    <inkml:brush xml:id="br0">
      <inkml:brushProperty name="width" value="0.05" units="cm"/>
      <inkml:brushProperty name="height" value="0.05" units="cm"/>
    </inkml:brush>
  </inkml:definitions>
  <inkml:trace contextRef="#ctx0" brushRef="#br0">13 29 18236,'10'-5'620,"0"0"0,0 1 1,0 0-1,0 1 0,16-3 1,-23 6-455,1-1 0,-1 1 0,0-1 0,1 1 0,-1 0 0,0 0 0,1 1 0,-1-1 0,0 1 0,0-1 0,1 1 0,-1 0 0,0 1 0,0-1 0,0 0 0,0 1 1,0 0-1,0-1 0,0 1 0,-1 0 0,5 5 0,-5-5-123,-1 1 0,0-1 0,1 1 0,-1-1 1,0 1-1,0 0 0,-1-1 0,1 1 0,0 0 1,-1 0-1,0-1 0,0 1 0,1 0 0,-2 0 0,1 0 1,0 0-1,-1-1 0,1 1 0,-1 0 0,0 0 0,-2 4 1,0 3 4,-1-1 0,-1 0 0,0 0 1,-10 14-1,-31 32 183,33-41-146,0 1 1,1 0-1,0 1 0,2 0 0,-15 29 1,24-43-76,1 0 0,-1-1 1,0 1-1,1 0 1,0-1-1,-1 1 0,1 0 1,0-1-1,0 1 1,0 0-1,0 0 0,0-1 1,1 1-1,-1 0 1,0-1-1,1 1 0,-1 0 1,1-1-1,0 1 1,-1-1-1,3 4 0,-1-2 2,1-1-1,-1 0 0,0 1 0,1-1 0,0 0 0,0 0 0,0 0 0,0 0 0,0-1 1,5 3-1,5 0 13,1 0 0,0 0-1,0-1 1,19 1 0,-8-2-27,1-1 0,26-2 0,-41 0-224,1 0 0,-1-1 0,0 0 0,0-1-1,0-1 1,20-8 0,-29 11 83,-1 0 1,1 0-1,0 0 0,0 0 0,-1 0 0,1 0 0,0-1 0,-1 1 0,1-1 0,-1 1 1,0-1-1,3-3 0,-4 4-5,0 0 0,1 0 0,-1 0 0,0 0 0,0 0 0,0 0 0,1 0 0,-1 0 0,0 0 0,0 0 0,0 0 0,-1 0 0,1 0 1,0 0-1,0 0 0,0 0 0,-1 0 0,1 0 0,-1-1 0,-1-1-245,0 0 1,-1 0-1,1 0 1,-1 0-1,0 1 1,0-1-1,0 1 1,0-1-1,0 1 1,0 0-1,0 0 1,-4-1 0,-39-15-2288,-97-26 1,89 31 4880,19 6 4040,167 26-2441,70-6-2640,-148-12-1131</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04.300"/>
    </inkml:context>
    <inkml:brush xml:id="br0">
      <inkml:brushProperty name="width" value="0.05" units="cm"/>
      <inkml:brushProperty name="height" value="0.05" units="cm"/>
    </inkml:brush>
  </inkml:definitions>
  <inkml:trace contextRef="#ctx0" brushRef="#br0">183 0 18956,'1'1'61,"-1"-1"0,1 1 0,-1-1 0,1 0 0,-1 1 1,0-1-1,1 1 0,-1-1 0,0 1 0,1-1 0,-1 1 0,0 0 0,0-1 0,0 1 0,1-1 0,-1 1 0,0-1 0,0 1 1,0 0-1,0-1 0,0 1 0,0-1 0,0 1 0,0 0 0,0-1 0,0 1 0,-1-1 0,1 1 0,0-1 0,-1 2 1,-6 27 36,4-19 156,-140 653 3308,122-551-3115,9-40-175,23-160-195,1-139 0,-8 110-10,-4 114-66,0 0 1,0 1-1,0-1 0,1 0 0,-1 0 0,1 0 0,0 0 1,-1 1-1,3-4 0,-3 5-1,0 1 0,0 0 0,1 0 0,-1 0-1,0-1 1,0 1 0,0 0 0,1 0 0,-1 0 0,0 0 0,0 0 0,1-1 0,-1 1 0,0 0 0,0 0 0,1 0-1,-1 0 1,0 0 0,0 0 0,1 0 0,-1 0 0,0 0 0,1 0 0,-1 0 0,0 0 0,0 0 0,1 0 0,-1 0 0,0 0-1,0 0 1,1 1 0,12 11-25,-7-4-92,1 1 1,0-1-1,0 0 0,1 0 1,0-1-1,0 0 0,0-1 1,1 0-1,0 0 0,1-1 1,-1 0-1,1 0 0,17 5 0,-15-8-129,1 1-1,0-1 0,0-1 0,0-1 1,0 0-1,0 0 0,0-1 0,18-4 0,-22 3 130,-1 0 0,1 0 0,-1-1 0,1 0 0,-1-1 0,0 0 0,0 0 0,-1-1 0,1 0 0,-1 0 0,0-1 0,0 1 0,5-8 0,1-5 150,-13 17-19,1 1-1,-1-1 0,1 1 1,-1-1-1,0 0 1,0 1-1,1-1 0,-1 0 1,0 1-1,0-1 1,0 0-1,0 0 0,0 1 1,1-1-1,-1 0 0,-1 1 1,1-1-1,0 0 1,0 0-1,0 1 0,0-1 1,0 0-1,-1 1 1,1-1-1,0 0 0,-1 0 1,0 0 4,0 1 0,1 0 0,-1 0 0,0-1-1,1 1 1,-1 0 0,0 0 0,0 0 0,1 0 0,-1 0 0,0 0 0,0 0 0,1 0 0,-1 0 0,0 1 0,0-1 0,1 0 0,-1 0 0,0 1 0,1-1 0,-1 0 0,0 1 0,1-1 0,-1 0 0,1 1 0,-2 0-1,-18 15 336,13-10-232,1 1 1,0-1-1,0 2 0,1-1 1,0 1-1,0 0 0,0 0 0,1 0 1,1 0-1,-1 1 0,1 0 0,1-1 1,-4 18-1,6-25-92,0 0 0,0 0 0,0 0 0,0 0 0,0 0 0,0 0 0,0 0-1,0 0 1,0 0 0,0 0 0,1 0 0,-1 0 0,0 0 0,1 0 0,-1 0 0,0-1 0,1 1 0,-1 0 0,1 0 0,0 0 0,-1 0 0,1-1-1,0 1 1,-1 0 0,1 0 0,0-1 0,0 1 0,0-1 0,0 1 0,-1-1 0,1 1 0,0-1 0,0 1 0,0-1 0,0 0 0,0 0 0,0 1 0,0-1-1,0 0 1,0 0 0,0 0 0,0 0 0,0 0 0,0 0 0,0 0 0,0-1 0,2 1 0,3-2 65,0 1 0,0-1 1,-1 0-1,1 0 0,0-1 1,-1 0-1,6-3 0,5-6 41,0-1-1,-1-1 1,-1 0 0,0-1 0,-1-1-1,0 0 1,-1-1 0,-1 0-1,-1 0 1,-1-1 0,8-21-1,-13 29-145,-10 27-131,-5 12-252,1 1-1,1 0 1,2 1-1,-6 59 1,13-88 313,0 0 1,0 0-1,0-1 1,0 1 0,0 0-1,0 0 1,0 0-1,1 0 1,-1-1-1,1 1 1,0 0 0,1 3-1,-1-5 40,-1 1 0,0-1 0,1 0-1,-1 1 1,0-1 0,1 0 0,-1 1 0,1-1-1,-1 0 1,1 0 0,-1 0 0,1 1 0,-1-1-1,1 0 1,-1 0 0,1 0 0,-1 0 0,1 0-1,-1 0 1,1 0 0,-1 0 0,1 0 0,-1 0-1,1 0 1,-1 0 0,1 0 0,-1-1 0,1 1 0,0 0-1,2-2-83,1-1-1,-1 1 1,1-1-1,-1 1 1,0-1-1,0 0 1,0 0-1,0 0 0,2-5 1,18-23-493</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04.733"/>
    </inkml:context>
    <inkml:brush xml:id="br0">
      <inkml:brushProperty name="width" value="0.05" units="cm"/>
      <inkml:brushProperty name="height" value="0.05" units="cm"/>
    </inkml:brush>
  </inkml:definitions>
  <inkml:trace contextRef="#ctx0" brushRef="#br0">90 0 18284,'-32'113'3166,"-12"55"-117,39-141-2738,1 1 0,1 0 0,1 0 1,3 32-1,-1-53-280,1 1-1,0 0 1,1-1-1,-1 1 1,2-1 0,-1 1-1,1-1 1,0 0-1,6 11 1,-7-15-28,1 0 0,-1 0-1,0-1 1,1 1 0,-1 0 0,1-1-1,0 0 1,0 1 0,0-1 0,0 0-1,0-1 1,1 1 0,-1 0 0,0-1-1,1 0 1,-1 0 0,1 0 0,0 0-1,-1-1 1,1 1 0,0-1 0,4 0-1,-1 0-8,1-1 0,-1 0 0,1-1 0,-1 0 0,0 0 0,1 0 0,-1-1 0,7-3 0,6-5-36,25-18-1,-28 17-12,34-17-1,-47 29 18,-5 7 34,-9 9 31,9-15-24,-11 18-48,2-6-91,2 0 1,0 1-1,0 0 1,1 0 0,-9 28-1,16-42 109,0 1-1,0-1 0,0 0 1,0 0-1,1 1 1,-1-1-1,0 0 1,0 0-1,0 1 1,0-1-1,0 0 1,0 0-1,0 1 0,0-1 1,1 0-1,-1 0 1,0 0-1,0 1 1,0-1-1,0 0 1,1 0-1,-1 0 1,0 0-1,0 1 0,0-1 1,1 0-1,-1 0 1,0 0-1,0 0 1,1 0-1,-1 0 1,0 0-1,0 0 1,1 0-1,-1 0 0,0 0 1,1 0-1,-1 0 1,0 0-1,0 0 1,1 0-1,-1 0 1,0 0-1,0 0 1,1 0-1,-1 0 1,0 0-1,0 0 0,1 0 1,-1-1-1,15-3-201,-14 4 192,20-9-447</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05.731"/>
    </inkml:context>
    <inkml:brush xml:id="br0">
      <inkml:brushProperty name="width" value="0.05" units="cm"/>
      <inkml:brushProperty name="height" value="0.05" units="cm"/>
    </inkml:brush>
  </inkml:definitions>
  <inkml:trace contextRef="#ctx0" brushRef="#br0">45 10 16163,'-19'68'2527,"13"-51"-1708,1 0 0,1 0 0,0 0 0,1 0 0,-1 25 0,4-40-776,0-1 0,0 1 0,0 0 0,1 0 0,-1 0 0,0 0 0,1 0-1,-1-1 1,1 1 0,-1 0 0,1 0 0,0-1 0,0 1 0,0 0 0,0-1 0,0 1 0,0-1 0,0 1 0,1-1 0,-1 0 0,0 1 0,1-1 0,-1 0 0,1 0 0,0 0 0,-1 0 0,1 0 0,0 0 0,-1-1 0,1 1 0,0-1 0,0 1 0,0-1 0,0 1 0,2-1 0,1 0-25,0 0 1,0-1 0,-1 1-1,1-1 1,0 0 0,0 0-1,0 0 1,-1-1 0,1 0-1,-1 0 1,1 0 0,6-5-1,-3 1-119,-2 1 0,1-1 0,-1 0 0,1 0-1,-2-1 1,1 0 0,-1 0 0,0 0 0,4-8 0,-6 9-118,-1 1 1,1-1 0,-1 1 0,0-1 0,-1 0 0,1 0 0,-1 0 0,0 0 0,-1 0-1,0 0 1,0 0 0,0 0 0,0 0 0,-2-6 0,2 11 136,-1-1 0,1 1 0,0-1 1,-1 1-1,1 0 0,-1-1 0,1 1 0,-1 0 1,0 0-1,1-1 0,-1 1 0,0 0 0,0 0 1,0 0-1,0 0 0,0 0 0,-1-1 0,1 2 31,0-1-1,0 1 0,0 0 0,0 0 1,1-1-1,-1 1 0,0 0 0,0 0 1,0 0-1,0 0 0,0 0 0,1 0 1,-1 0-1,0 1 0,0-1 0,0 0 1,0 0-1,1 1 0,-1-1 0,-1 1 1,-1 1 35,0 0 1,0 0 0,0 1-1,0-1 1,1 1 0,-1-1 0,1 1-1,0 0 1,0 0 0,0 0-1,0 0 1,-1 3 0,-5 15 275,8-20-174,-1 0 1,1 0 0,0 1 0,-1-1 0,1 0-1,0 0 1,0 0 0,0 0 0,-1 0-1,1 1 1,1-1 0,-1 0 0,0 0 0,0 0-1,0 0 1,1 2 0,2-7 345,-1 1 0,0-1 0,1 1 0,-1-1 0,-1 0 0,3-7 0,-2 8-38,1-5 140,0 0 83,1 0-1,0 0 1,0 0-1,0 1 1,11-14-1,-14 20-623,-1 1 1,0 0-1,1-1 0,-1 1 1,1-1-1,-1 1 1,0 0-1,1-1 0,-1 1 1,1 0-1,-1 0 1,1-1-1,-1 1 0,1 0 1,-1 0-1,1 0 1,-1 0-1,1 0 0,-1 0 1,1 0-1,-1-1 0,1 1 1,-1 1-1,1-1 1,-1 0-1,1 0 0,-1 0 1,1 0-1,-1 0 1,1 0-1,-1 1 0,1-1 1,-1 0-1,1 0 0,-1 1 1,1-1-1,-1 0 1,1 1-1,-1-1 0,0 0 1,1 1-1,-1-1 1,0 1-1,1-1 0,-1 0 1,0 1-1,0-1 1,1 1-1,-1 0 0,0 0-7,1-1 0,-1 1 0,0 0 0,1-1 0,-1 1 0,1-1 0,-1 1 0,1-1 0,-1 1 0,1-1 0,-1 1 0,1-1 0,-1 0 0,1 1 0,-1-1 0,1 0 1,0 1-1,-1-1 0,1 0 0,0 0 0,-1 0 0,1 1 0,0-1 0,-1 0 0,1 0 0,0 0 0,0 0 0,-1 0 0,1 0 0,0 0 0,-1-1 0,1 1 0,0 0 0,0-1 0,6-2 18,0-1 0,0 1 0,0 0 0,1 1 0,-1-1 1,1 2-1,-1-1 0,1 1 0,10-1 0,-20 1 61,0 0 0,-1 0 0,1 1 0,-1-1 0,1 1 1,-1-1-1,1 1 0,-1 0 0,-2 0 0,-3 1-48,1 1 0,-1 0 1,1 1-1,-1 0 0,1 0 0,0 0 1,0 1-1,1 0 0,-1 1 0,1-1 1,-7 7-1,6-5-3,0 0 0,1 1 0,-1 0 0,1 0 0,1 0 1,-1 1-1,1 0 0,1 0 0,-5 9 0,9-16-15,-1 1 0,0-1 0,1 0 0,0 0 0,-1 1 0,1-1 0,0 0 0,0 1 0,0-1 0,-1 0 0,1 1 1,1-1-1,-1 0 0,0 0 0,0 1 0,0-1 0,1 0 0,-1 1 0,1-1 0,0 2 0,0-2-2,0 0 0,0 0 1,0-1-1,0 1 0,0 0 0,0 0 0,0-1 0,0 1 1,0-1-1,0 1 0,1-1 0,-1 1 0,0-1 1,0 0-1,1 1 0,-1-1 0,2 0 0,7 0-24,0-1-1,0 0 1,0 0 0,13-4-1,-11 3-5,-8 1-2,-1 0 0,0 1 0,1-1 0,-1 1 0,0 0 0,1 0 0,-1 0 0,0 0 0,1 1 0,-1-1 0,4 2 0,-5-1 6,-1 0 1,1 0-1,-1 0 0,0 1 1,1-1-1,-1 0 1,0 1-1,0-1 0,0 0 1,0 1-1,0-1 1,0 1-1,0 0 0,0-1 1,0 1-1,-1 0 1,1 0-1,-1-1 0,0 1 1,1 0-1,-1 0 1,0 3-1,1 11-99,-1 0-1,0-1 1,-1 1-1,-5 26 1,-19 62 78,20-85 97,-46 148 822,37-132-359,-1 0 0,-29 52 0,41-83-440,1 0-15,0-1 0,0 1 0,0-1 1,0 0-1,0 1 0,-1-1 0,0 0 1,1 0-1,-1-1 0,0 1 1,-1-1-1,1 1 0,0-1 0,-6 3 1,9-6-50,-1 1 0,0 0 1,1 0-1,-1 0 0,0 0 1,1-1-1,-1 1 0,0 0 1,1-1-1,-1 1 1,1 0-1,-1-1 0,1 1 1,-1-1-1,1 1 0,-1-1 1,1 1-1,-1-1 0,1 0 1,-1 1-1,1-1 0,0 1 1,-1-1-1,1 0 1,0 1-1,0-1 0,0 0 1,-1 1-1,1-1 0,0 0 1,0 1-1,0-1 0,0-1 1,-3-29 40,3 27-36,-2-35-16,3 1 0,0-1-1,3 1 1,9-43 0,-8 59-119,1-1 0,1 1 0,1 0 0,1 0-1,1 1 1,1 0 0,1 1 0,14-21 0,-15 29-325,1 0 0,0 1-1,0 0 1,21-14 0,-19 16 47,-1-1 1,0-1-1,-1 0 1,16-19-1,-6-5-354</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06.201"/>
    </inkml:context>
    <inkml:brush xml:id="br0">
      <inkml:brushProperty name="width" value="0.05" units="cm"/>
      <inkml:brushProperty name="height" value="0.05" units="cm"/>
    </inkml:brush>
  </inkml:definitions>
  <inkml:trace contextRef="#ctx0" brushRef="#br0">967 42 22885,'0'0'1624,"0"6"-1352,0 1-104,0 3 424,5 1-544,-2 1-416,-3-2 336,-10-2-136,-5-2-40</inkml:trace>
  <inkml:trace contextRef="#ctx0" brushRef="#br0" timeOffset="1">5 3 19588,'-4'-3'2001,"4"5"-1305,4-1 440,3 1-1448,0-2 1704,2-2-1392,7 2-24,-1-3-64</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06.631"/>
    </inkml:context>
    <inkml:brush xml:id="br0">
      <inkml:brushProperty name="width" value="0.05" units="cm"/>
      <inkml:brushProperty name="height" value="0.05" units="cm"/>
    </inkml:brush>
  </inkml:definitions>
  <inkml:trace contextRef="#ctx0" brushRef="#br0">1 0 16892,'3'7'2168,"0"5"-1408,0-5-272,-1 0 1801,4-3-521,0-1-1120,-2 0-176,0-1-31</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14.026"/>
    </inkml:context>
    <inkml:brush xml:id="br0">
      <inkml:brushProperty name="width" value="0.05" units="cm"/>
      <inkml:brushProperty name="height" value="0.05" units="cm"/>
    </inkml:brush>
  </inkml:definitions>
  <inkml:trace contextRef="#ctx0" brushRef="#br0">12 12 14499,'1'-1'106,"0"0"1,0 0-1,0 0 0,0 0 0,0 1 1,0-1-1,0 0 0,0 0 0,1 1 0,-1-1 1,0 1-1,1-1 0,-1 1 0,0 0 1,1-1-1,-1 1 0,0 0 0,1 0 1,2 0-1,-3 1 3,0 0 0,0 0 1,0 0-1,0 0 0,0 0 1,0 0-1,0 0 0,-1 1 0,1-1 1,0 0-1,-1 0 0,1 1 0,-1-1 1,1 1-1,-1-1 0,0 1 1,1-1-1,-1 0 0,0 1 0,0 2 1,8 32 909,1 18 27,-4 45 984,-17 198-1,-3-56-3424,15-239 1210,0 0 1,0 0-1,-1-1 0,1 1 1,0 0-1,-1 0 0,0-1 1,1 1-1,-1 0 1,0-1-1,0 1 0,-1 2 1,1-3 114,0-1 1,1 1 0,-1-1-1,0 1 1,1-1-1,-1 1 1,0-1-1,0 0 1,0 1 0,1-1-1,-1 0 1,0 0-1,0 1 1,0-1 0,0 0-1,1 0 1,-1 0-1,0 0 1,0 0-1,0 0 1,0 0 0,0 0-1,1-1 1,-1 1-1,0 0 1,-1-1-1,-14-7-1035</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14.493"/>
    </inkml:context>
    <inkml:brush xml:id="br0">
      <inkml:brushProperty name="width" value="0.05" units="cm"/>
      <inkml:brushProperty name="height" value="0.05" units="cm"/>
    </inkml:brush>
  </inkml:definitions>
  <inkml:trace contextRef="#ctx0" brushRef="#br0">1 1 15739,'70'210'4754,"-36"-97"-3477,-25-87-1052,31 89 547,-32-97-590,1 0-1,0 0 1,22 31-1,-28-45-130,0-1 1,-1 0-1,1 1 1,0-1-1,1-1 1,-1 1-1,1 0 1,-1-1-1,1 0 1,0 0-1,-1 0 0,6 2 1,-6-3 1,0-1 0,0 1 1,0-1-1,0 1 0,0-1 1,0 0-1,0 0 0,0-1 1,0 1-1,0-1 0,0 1 1,0-1-1,0 0 0,0 0 0,0 0 1,0-1-1,3-1 0,7-5 134,-2-1 0,1 0 0,-1 0 0,-1-1 0,1 0 0,-2-1 0,12-17-1,52-88 728,-55 85-1464,-2 0 1,-2-2-1,0 1 0,-3-2 1,15-67-1,-19 61-141</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23.633"/>
    </inkml:context>
    <inkml:brush xml:id="br0">
      <inkml:brushProperty name="width" value="0.05" units="cm"/>
      <inkml:brushProperty name="height" value="0.05" units="cm"/>
    </inkml:brush>
  </inkml:definitions>
  <inkml:trace contextRef="#ctx0" brushRef="#br0">0 113 16724,'16'2'1360,"6"-2"-1032,2-2-144,3-3 632,9 2-392,7-2-240,-1-3-32,5-1-152,-1-2-96,-5-4-288,-2 5-128,-12-5-224,-7 2 104,-13 1 352,-7 5-192,-11 7-56</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24.160"/>
    </inkml:context>
    <inkml:brush xml:id="br0">
      <inkml:brushProperty name="width" value="0.05" units="cm"/>
      <inkml:brushProperty name="height" value="0.05" units="cm"/>
    </inkml:brush>
  </inkml:definitions>
  <inkml:trace contextRef="#ctx0" brushRef="#br0">1 260 14107,'1'17'1624,"9"-2"-807,0-2-265,13-5 1032,5-4-488,7-6-216,3-2-71,5-6-521,0-3-304,0-5-656,1-1-209,-5 0 649,-1-2-200,-6 1-144</inkml:trace>
  <inkml:trace contextRef="#ctx0" brushRef="#br0" timeOffset="1">619 23 15187,'0'-2'187,"1"1"0,0-1 0,0 1 0,0-1 0,1 1 0,-1 0 0,0 0 0,0-1 0,1 1 0,-1 0 0,1 0 0,-1 0 0,1 0 0,-1 0 0,1 1 0,0-1 0,-1 0 0,1 1 0,0-1 0,0 1 0,-1 0 0,1-1 0,0 1 0,0 0 0,0 0 0,2 1 0,7-1 168,0 2 1,0 0 0,14 4 0,-5-2-290,-8-2-17,-2 0-4,0 0 1,0 0 0,0 1 0,15 6-1,-24-8-37,1 0-1,0 0 0,-1-1 1,1 1-1,-1 0 0,1 1 1,-1-1-1,1 0 0,-1 0 1,0 1-1,0-1 0,1 0 1,-1 1-1,0-1 0,0 1 1,0 0-1,-1-1 1,1 1-1,0 0 0,-1-1 1,1 1-1,-1 0 0,1 0 1,-1 0-1,0-1 0,0 1 1,0 0-1,0 0 0,0 0 1,0 0-1,-1-1 0,0 4 1,-2 4 1,0 0 1,-1 0-1,-1 0 1,1-1-1,-2 1 1,1-1-1,-11 12 1,-51 51-396,51-57 345,0 0 0,-1-1 0,-29 17 0,3-9-61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7:38:00.246"/>
    </inkml:context>
    <inkml:brush xml:id="br0">
      <inkml:brushProperty name="width" value="0.025" units="cm"/>
      <inkml:brushProperty name="height" value="0.025" units="cm"/>
    </inkml:brush>
  </inkml:definitions>
  <inkml:trace contextRef="#ctx0" brushRef="#br0">99 204 9289,'-9'0'224,"-30"1"-65,36-1-138,1 1 0,0-1-1,0 0 1,-1-1 0,1 1-1,0 0 1,-1-1-1,1 1 1,0-1 0,0 0-1,-1 1 1,1-1 0,0 0-1,0 0 1,0-1-1,0 1 1,0 0 0,1-1-1,-1 1 1,-2-3 0,4 4-14,0-1 0,-1 0 0,1 0 0,-1 1 0,1-1 0,0 0 0,0 0 0,-1 0 0,1 1 0,0-1 0,0 0 0,0 0 1,0 0-1,0 0 0,0 1 0,0-1 0,0 0 0,0 0 0,1 0 0,-1 1 0,0-1 0,0 0 0,1 0 0,-1 0 0,0 1 1,1-1-1,-1 0 0,1 1 0,-1-1 0,1 0 0,-1 1 0,1-1 0,0 1 0,-1-1 0,1 1 0,0-1 0,-1 1 0,2-1 1,36-3 32,-17 3 23,269-52 265,-190 31-287,106-11 1,-12 32 193,-134 3-198,92-7 0,-36-3 220,-156-14 1547,36 20-1731,1 0 0,-1 1 1,1-1-1,-1 1 0,0 0 0,0 0 1,1 0-1,-1 0 0,-6 0 0,7 2-286,0 0-1,1 0 1,-1 1-1,1-1 0,-1 0 1,1 1-1,0 0 0,0-1 1,-1 1-1,1 0 1,0 0-1,1 0 0,-3 3 1,-9 7-2980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09:52.159"/>
    </inkml:context>
    <inkml:brush xml:id="br0">
      <inkml:brushProperty name="width" value="0.025" units="cm"/>
      <inkml:brushProperty name="height" value="0.025" units="cm"/>
    </inkml:brush>
  </inkml:definitions>
  <inkml:trace contextRef="#ctx0" brushRef="#br0">0 113 4100,'0'0'11755,"69"8"-10666,-26-8 96,13-8-512,6-11-257,3 2-256,-1-2-32,-10 1-96,-13 6-480,-5 3-1538,-14 0-832,-11 0-3012</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25.217"/>
    </inkml:context>
    <inkml:brush xml:id="br0">
      <inkml:brushProperty name="width" value="0.05" units="cm"/>
      <inkml:brushProperty name="height" value="0.05" units="cm"/>
    </inkml:brush>
  </inkml:definitions>
  <inkml:trace contextRef="#ctx0" brushRef="#br0">1 0 13555,'5'26'1776,"-1"1"0,1 42 0,-4-41-1009,1-1 0,7 35 1,-8-60-736,-1 0 1,0 0 0,1-1 0,-1 1 0,1 0 0,0-1 0,-1 1-1,1 0 1,0-1 0,0 1 0,0-1 0,0 1 0,1-1 0,-1 0-1,0 1 1,0-1 0,1 0 0,-1 0 0,1 0 0,1 1 0,-1-2-2,-1 1 0,1-1 1,0 0-1,-1 0 1,1 0-1,0 0 0,-1 0 1,1 0-1,0 0 1,0-1-1,-1 1 0,1-1 1,-1 1-1,1-1 1,0 1-1,-1-1 0,1 0 1,-1 0-1,0 0 1,1 0-1,-1 0 0,2-1 1,10-11 249,0 0-1,-1-1 1,0 0 0,-1-1-1,14-24 1,-7 10 83,1-1 5,-10 15-68,1 0 1,16-20 0,-25 35-297,-1 0-1,0-1 1,0 1 0,0 0 0,0-1-1,1 1 1,-1 0 0,0-1 0,0 1-1,1 0 1,-1-1 0,0 1 0,1 0-1,-1 0 1,0-1 0,1 1 0,-1 0-1,0 0 1,1 0 0,-1 0 0,0 0-1,1-1 1,-1 1 0,1 0 0,-1 0-1,0 0 1,1 0 0,-1 0 0,1 0-1,-1 0 1,0 0 0,1 0 0,-1 0-1,0 0 1,1 1 0,-1-1 0,1 0-1,-1 0 1,0 0 0,1 0 0,-1 1-1,0-1 1,1 0 0,-1 0 0,0 1-1,1-1 1,-1 0 0,0 0 0,0 1-1,1-1 1,-1 0 0,0 1 0,0-1-1,0 0 1,0 1 0,1-1 0,-1 1-1,0-1 1,0 0 0,0 1 0,0-1-1,0 0 1,0 1 0,0-1 0,0 1-1,0-1 1,0 0 0,0 1 0,0 0 0,1 39-38,-2-29 44,1-4-17,1 0 0,-1 0 0,1 0 1,0 0-1,4 11 0,-4-17 4,-1 1 0,1 0 0,0 0-1,0-1 1,0 1 0,0-1 0,0 1 0,0-1 0,1 0 0,-1 1-1,0-1 1,1 0 0,-1 0 0,1 0 0,-1 0 0,1 0-1,0 0 1,-1 0 0,1-1 0,0 1 0,0 0 0,-1-1-1,1 1 1,0-1 0,4 0 0,5 0 15,0-1 1,0 0-1,0 0 1,0-2-1,0 1 1,-1-1-1,21-9 1,-19 7 36,1 1 0,-1 0-1,1 0 1,0 2 0,13-2 0,-25 4-44,0-1 0,0 1 0,0 0 0,0 0 0,0 1 0,0-1 0,0 0 0,0 0 0,0 0 0,0 1 0,0-1 0,0 0 0,-1 1 0,1-1 0,0 1 0,0-1 0,0 1 0,-1-1 0,1 1 0,0-1 0,0 1 0,-1 0 0,1 0 0,-1-1 0,1 1 0,0 1 0,5 26-382,-6-25 211,1 1 1,-1-1-1,1 0 1,-1 0 0,1 0-1,2 6 1,-2-9 93,-1 1-1,1 0 1,0 0 0,-1-1 0,1 1-1,0 0 1,-1-1 0,1 1 0,0-1-1,-1 1 1,1-1 0,0 0 0,0 1-1,0-1 1,-1 0 0,1 1 0,0-1-1,0 0 1,0 0 0,0 0 0,0 0 0,0 1-1,0-1 1,-1-1 0,1 1 0,0 0-1,0 0 1,0 0 0,1-1 0,17-5-514,3-3-205</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26.482"/>
    </inkml:context>
    <inkml:brush xml:id="br0">
      <inkml:brushProperty name="width" value="0.05" units="cm"/>
      <inkml:brushProperty name="height" value="0.05" units="cm"/>
    </inkml:brush>
  </inkml:definitions>
  <inkml:trace contextRef="#ctx0" brushRef="#br0">108 280 15651,'-36'53'1669,"21"-32"-1003,1 2 0,-22 44-1,34-65-579,1 1-1,1-1 1,-1 0-1,0 0 0,1 1 1,-1-1-1,1 0 0,-1 1 1,1-1-1,0 1 0,0-1 1,0 0-1,1 1 0,-1-1 1,1 3-1,0-4-57,-1 0 1,1 0-1,0 0 0,0 0 0,0 0 1,0 0-1,-1-1 0,1 1 0,0 0 1,1 0-1,-1-1 0,0 1 0,0 0 1,0-1-1,0 1 0,0-1 0,1 0 0,-1 1 1,0-1-1,0 0 0,1 0 0,-1 0 1,0 0-1,0 0 0,1 0 0,-1 0 1,2-1-1,3 1 12,-1-1 1,0-1-1,0 1 1,0-1-1,0 0 1,0 0-1,0 0 1,-1 0-1,1-1 1,-1 0-1,0 0 1,1 0-1,-1-1 1,-1 1-1,1-1 1,0 0-1,-1 0 1,0 0-1,0-1 1,0 1-1,3-8 1,-1 2 136,0 0 1,-1-1-1,0 0 0,-1 0 1,0 0-1,-1 0 0,0 0 1,1-22-1,-3 33-174,0 0 0,0-1 0,0 1 0,-1 0 0,1 0 0,0 0 0,0 0 1,0 0-1,0 0 0,0 0 0,0 0 0,0-1 0,0 1 0,0 0 0,0 0 0,0 0 0,0 0 0,0 0 0,0 0 0,-1 0 0,1 0 0,0 0 0,0 0 0,0 0 0,0 0 0,0 0 0,0 0 0,0 0 1,0 0-1,0 0 0,-1 0 0,1 0 0,0 0 0,0 0 0,0 0 0,0 0 0,0 0 0,0 0 0,0 0 0,-1 0 0,1 0 0,0 0 0,0 0 0,0 0 0,0 0 0,0 0 0,0 0 0,0 0 1,0 0-1,0 0 0,0 0 0,-1 0 0,1 0 0,0 0 0,0 1 0,0-1 0,0 0 0,0 0 0,0 0 0,0 0 0,0 0 0,0 0 0,0 0 0,0 0 0,0 0 0,0 1 0,-5 4 72,4-3-53,0 1-1,0-1 1,0 0 0,0 1-1,1-1 1,-1 0 0,1 1 0,-1-1-1,1 1 1,0-1 0,0 1 0,0-1-1,1 1 1,-1 2 0,1-4-27,-1 0 0,1-1 0,-1 1 0,1 0 1,0 0-1,-1 0 0,1-1 0,0 1 0,-1 0 0,1-1 0,0 1 1,0 0-1,0-1 0,0 1 0,0-1 0,-1 1 0,1-1 1,0 0-1,0 1 0,0-1 0,0 0 0,0 0 0,0 0 1,0 0-1,0 0 0,0 0 0,0 0 0,0 0 0,0 0 0,0 0 1,0 0-1,0-1 0,0 1 0,0 0 0,0-1 0,1 0 1,5-1-394,-1-1 1,0-1-1,0 1 1,0-1 0,0 0-1,0 0 1,-1-1-1,0 0 1,8-8 0,13-12-5103,-25 25 5366,-1 0 1,0-1 0,1 1 0,-1 0 0,0 0 0,0 0 0,1 0 0,-1-1-1,0 1 1,1 0 0,-1 0 0,0 0 0,1 0 0,-1 0 0,1 0 0,-1 0 0,0 0-1,1 0 1,-1 0 0,0 0 0,1 0 0,-1 0 0,0 0 0,1 1 0,-1-1-1,0 0 1,1 0 0,-1 0 0,0 0 0,0 0 0,1 1 0,-1-1 0,0 0-1,0 0 1,1 1 0,-1-1 0,0 0 0,0 0 0,1 1 0,-1-1 0,0 0 0,0 1-1,0-1 1,0 0 0,0 1 0,0-1 0,1 0 0,-1 1 0,0-1 0,0 0-1,0 1 1,0 0 0,4 24-2460,-3-18 2103,-1-4 511,1 0-1,0-1 0,0 1 1,0 0-1,0-1 0,0 1 1,0-1-1,1 0 0,-1 1 1,1-1-1,-1 0 0,1 0 1,0 0-1,0 0 0,0 0 1,0-1-1,0 1 0,5 2 1,-4-2 93,1-1 0,0 0 0,0 0 0,0 0 0,-1 0 0,1-1 0,0 0 0,0 1 0,0-1 0,0-1 0,6 0 0,5-2 701,-1-1-1,-1 0 0,1-1 0,-1 0 0,24-13 0,-28 13 270,0-1 0,0 0 0,13-11 0,-20 14-714,0 1 0,1 0 1,-1-1-1,0 1 0,0-1 0,0 0 1,-1 0-1,1 1 0,-1-1 0,1 0 1,-1-1-1,0 1 0,0 0 0,0 0 1,0-5-1,-1 7-288,0 0 1,0 1-1,0-1 0,0 0 1,-1 0-1,1 1 0,0-1 0,0 0 1,-1 1-1,1-1 0,0 0 1,-1 1-1,1-1 0,0 0 1,-1 1-1,1-1 0,-1 1 1,1-1-1,-1 1 0,0-1 1,1 1-1,-1-1 0,1 1 1,-1-1-1,0 1 0,1 0 1,-1-1-1,0 1 0,0 0 0,1 0 1,-1 0-1,0-1 0,0 1 1,1 0-1,-1 0 0,0 0 1,0 0-1,1 0 0,-1 1 1,-1-1-1,-3 0 55,0 1 0,0 0 1,0 0-1,0 0 0,-6 3 0,-1 1-112,1 1 0,-1 1-1,1 0 1,0 0 0,1 1 0,-1 1-1,2 0 1,-1 0 0,1 1-1,1 0 1,-1 0 0,2 1 0,0 0-1,-9 17 1,15-26-37,0 0 0,1-1-1,-1 1 1,1 0 0,-1-1 0,1 1 0,-1 0-1,1 0 1,0 0 0,0-1 0,0 1 0,0 0-1,0 0 1,0 0 0,1-1 0,-1 1 0,1 0 0,-1 0-1,2 2 1,-1-2-4,0-1-1,0 0 1,0 0 0,1 0-1,-1 0 1,0 0 0,1 0-1,-1 0 1,0 0 0,1 0-1,-1 0 1,1-1 0,-1 1-1,1-1 1,0 1 0,-1-1-1,3 1 1,4-1-48,-1 1-1,1-1 1,0-1 0,-1 1 0,1-1-1,-1 0 1,15-5 0,8-6-217,0-1 1,47-29-1,-76 41 257,0 1 0,-1-1 0,1 1-1,0 0 1,-1-1 0,1 1 0,0 0 0,0-1-1,-1 1 1,1 0 0,0 0 0,0 0 0,0 0 0,-1-1-1,1 1 1,0 0 0,1 1 0,-2-1 11,1 0 0,-1 0 1,0 1-1,0-1 0,1 0 1,-1 1-1,0-1 0,0 0 1,0 1-1,1-1 0,-1 0 1,0 1-1,0-1 0,0 0 0,0 1 1,0-1-1,0 0 0,0 1 1,0-1-1,0 0 0,0 1 1,0-1-1,0 0 0,0 1 1,0-1-1,0 1 0,-13 33-412,11-29 376,-66 171 248,40-95 268,-51 99-1,75-173-462,-28 48-51,29-51 16,0 0 1,0 0 0,0-1 0,-1 1 0,1-1-1,-1 1 1,0-1 0,0 0 0,0-1-1,-5 4 1,8-6 22,1 0 0,-1 1 0,1-1 0,-1 0-1,1 0 1,0 0 0,-1 1 0,1-1 0,-1 0 0,1 0 0,-1 0-1,1 0 1,-1 0 0,1 0 0,-1 0 0,1 0 0,-1 0 0,1 0-1,-1 0 1,1 0 0,0 0 0,-1-1 0,1 1 0,-1 0 0,1 0-1,-1 0 1,1-1 0,0 1 0,-1 0 0,1 0 0,-1-1 0,1 1-1,0 0 1,-1-1 0,1 1 0,0-1 0,0 1 0,-1 0 0,1-1-1,0 1 1,0-1 0,-1 1 0,1-1 0,0-2-21,-1 1 0,1-1 0,0 1 0,0-1 1,0 1-1,0-1 0,0 1 0,1-1 0,0-2 0,6-17-72,0 0-1,1 1 0,20-36 1,43-62-20,-69 116 119,416-581 619,-351 490-482,-86 117-37,1 1 0,1 0 1,0 2-1,3 0 0,0 1 0,1 0 0,-12 41 1,23-61-76,0-1 0,1 1 0,0 0 0,0 0 0,1 0 0,0 0 0,0 0 0,1 7 0,0-12-18,-1 1-1,1-1 0,-1 0 1,1 0-1,0 1 0,0-1 1,0 0-1,0 0 0,1 0 1,-1 0-1,0 0 1,1 0-1,0 0 0,-1-1 1,1 1-1,0 0 0,0-1 1,0 0-1,0 1 0,0-1 1,0 0-1,0 0 0,0 0 1,0 0-1,1 0 1,2 0-1,5 0 11,0 0 0,0 0 0,1-1 0,-1 0 0,0-1 0,0 0 0,0-1 0,0 0 1,-1 0-1,16-6 0,12-7 76,44-23 1,-80 37-90,29-16 196,36-27 0,-54 35-72,-12 18 236,-6 6-255,-1-5-67,1 1 0,1-1 0,0 1 0,0 0 0,1 1 0,0-1 0,1 1 0,0-1 0,1 1 0,-1 17 0,3-27-53,0-1 1,0 1-1,0 0 1,0 0-1,1-1 1,-1 1-1,0 0 1,1 0-1,-1-1 1,1 1-1,0 0 1,0-1-1,-1 1 1,1-1-1,0 1 1,0-1-1,0 1 1,1-1-1,-1 0 1,0 1-1,0-1 1,1 0-1,-1 0 1,1 0-1,-1 0 1,1 0-1,-1-1 1,1 1-1,0 0 1,-1-1-1,4 2 1,-2-2 7,0 0 0,0 0 0,0 0 0,0 0 0,0 0 0,0-1 0,0 1 0,-1-1 0,1 0 0,0 0 1,0 0-1,0 0 0,-1 0 0,1-1 0,-1 1 0,1-1 0,-1 0 0,3-2 0,16-19-79,0-13-31</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26.961"/>
    </inkml:context>
    <inkml:brush xml:id="br0">
      <inkml:brushProperty name="width" value="0.05" units="cm"/>
      <inkml:brushProperty name="height" value="0.05" units="cm"/>
    </inkml:brush>
  </inkml:definitions>
  <inkml:trace contextRef="#ctx0" brushRef="#br0">35 0 19556,'-11'20'1777,"2"2"-1281,4-3-208,0-4 672,1 3-704,5-4 1136,7-3-1232,2-2-88,1-6-16</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27.380"/>
    </inkml:context>
    <inkml:brush xml:id="br0">
      <inkml:brushProperty name="width" value="0.05" units="cm"/>
      <inkml:brushProperty name="height" value="0.05" units="cm"/>
    </inkml:brush>
  </inkml:definitions>
  <inkml:trace contextRef="#ctx0" brushRef="#br0">40 305 16540,'-3'13'1081,"-1"1"1,-7 16 0,7-22-757,0 0 0,1 0 1,1 1-1,0-1 0,0 1 1,0-1-1,1 1 0,0 9 1,1-16-306,0-1 0,1 1 0,-1-1 0,0 1-1,1-1 1,-1 0 0,1 1 0,0-1 0,0 0 0,-1 1 0,1-1 0,0 0 0,0 0 0,0 0 0,0 1 0,0-1-1,1 0 1,-1-1 0,0 1 0,0 0 0,1 0 0,-1 0 0,0-1 0,1 1 0,-1-1 0,1 1 0,-1-1 0,1 1 0,-1-1-1,1 0 1,-1 0 0,1 0 0,-1 0 0,1 0 0,-1 0 0,3-1 0,4 1-31,-1-1 0,1 0-1,-1-1 1,1 0 0,-1 0 0,7-3 0,0-2-1,-1 0 1,0-1 0,0-1 0,-1 0 0,0 0 0,-1-1 0,0-1-1,-1 0 1,0 0 0,9-14 0,3-8 26,0-1 1,25-57 0,-35 65 70,-1-1 0,0 0 0,11-51 0,-22 76-72,1 0 0,-1-1 1,0 1-1,0-1 0,1 1 0,-1-1 1,-1 1-1,1-1 0,-1-2 0,1 5-9,0 0 0,0-1-1,0 1 1,0 0 0,-1 0-1,1-1 1,0 1 0,0 0-1,0 0 1,0 0 0,-1 0-1,1-1 1,0 1 0,0 0-1,0 0 1,-1 0 0,1 0-1,0 0 1,0-1 0,-1 1-1,1 0 1,0 0 0,0 0-1,-1 0 1,1 0 0,0 0-1,0 0 1,-1 0 0,1 0-1,0 0 1,-1 0 0,1 0-1,0 0 1,0 0 0,-1 0-1,1 1 1,0-1 0,0 0-1,0 0 1,-1 0 0,1 0-1,0 0 1,-1 1 0,-2 2 37,-1 0 0,0 0 1,1 1-1,0-1 1,0 1-1,0 0 0,-4 8 1,-8 15 176,1 1 0,1 0 0,-17 56 0,24-62-293,1 0 0,1 1-1,1-1 1,1 1-1,0 0 1,3 23 0,-1-42 24,1 1 1,0 0 0,0 0-1,0 0 1,0 0 0,1 0-1,1 4 1,6 5-186</inkml:trace>
  <inkml:trace contextRef="#ctx0" brushRef="#br0" timeOffset="1">502 374 17828,'16'0'1179,"1"-1"0,-1-1 0,1-1 1,27-7-1,-35 8-1037,-1-1-1,1-1 1,-1 0 0,0 0 0,0 0 0,0-1 0,-1 0 0,1-1-1,-1 1 1,7-9 0,-13 13-125,0 1-1,0-1 1,-1 0 0,1 0-1,0 0 1,-1 0-1,1 0 1,0 0 0,-1 0-1,1 0 1,-1 0-1,1 0 1,-1-1 0,0 1-1,0 0 1,1 0-1,-1 0 1,0 0 0,0-3-1,0 3-3,-1 1-1,1-1 1,-1 0-1,1 0 1,-1 0 0,1 1-1,-1-1 1,1 0-1,-1 1 1,1-1-1,-1 0 1,0 1-1,0-1 1,1 1-1,-1-1 1,0 1-1,0 0 1,1-1 0,-1 1-1,-1-1 1,-3 0 18,0 0 1,0 0 0,1 0 0,-1 0-1,0 1 1,0 0 0,0 0 0,-7 1 0,-1 2-4,0 0 0,0 1 1,1 1-1,-1 0 0,1 0 1,-21 14-1,25-14-28,1 0 0,-1 0 1,1 0-1,0 1 0,1 0 0,0 1 1,0 0-1,0 0 0,0 0 0,1 0 1,-4 9-1,8-14 1,0 1 1,0-1 0,0 1-1,0-1 1,1 1-1,-1-1 1,1 1-1,-1 0 1,1-1-1,0 1 1,0 0-1,0-1 1,0 1-1,1-1 1,-1 1-1,1 0 1,0-1-1,-1 1 1,1-1 0,0 1-1,1-1 1,-1 0-1,0 1 1,1-1-1,-1 0 1,1 0-1,0 0 1,-1 0-1,1 0 1,0 0-1,0-1 1,0 1-1,1-1 1,-1 1-1,0-1 1,1 0-1,3 2 1,6 2-36,1 0 0,0-1 1,-1 0-1,2-1 0,-1-1 0,14 1 0,-20-2-24,42 1-1004,-47-2 1000,1 0 0,-1 0 0,1-1 0,-1 1 0,1-1 0,-1 1 0,0-1 0,1 0 0,-1 0 0,0 0 0,1 0-1,-1 0 1,0-1 0,0 1 0,0-1 0,2-1 0,1-7-410</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27.831"/>
    </inkml:context>
    <inkml:brush xml:id="br0">
      <inkml:brushProperty name="width" value="0.05" units="cm"/>
      <inkml:brushProperty name="height" value="0.05" units="cm"/>
    </inkml:brush>
  </inkml:definitions>
  <inkml:trace contextRef="#ctx0" brushRef="#br0">0 87 15291,'12'-6'1873,"8"-4"-1185,14-3-280,11 0 1544,8 2-2456,7-1 736,7 1-168,-2 1-112</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28.564"/>
    </inkml:context>
    <inkml:brush xml:id="br0">
      <inkml:brushProperty name="width" value="0.05" units="cm"/>
      <inkml:brushProperty name="height" value="0.05" units="cm"/>
    </inkml:brush>
  </inkml:definitions>
  <inkml:trace contextRef="#ctx0" brushRef="#br0">45 8 22661,'1'-1'124,"1"0"1,-1 0 0,0 0-1,1 1 1,-1-1-1,1 1 1,-1-1-1,1 1 1,-1-1 0,1 1-1,0 0 1,-1 0-1,1 0 1,-1 0-1,4 0 1,-5 0-100,1 1 0,-1-1 0,1 1 1,0-1-1,-1 0 0,1 1 0,-1-1 0,1 1 0,-1-1 1,0 1-1,1 0 0,-1-1 0,1 1 0,-1-1 0,0 1 0,0 0 1,1-1-1,-1 1 0,0 0 0,0-1 0,0 1 0,0 0 1,0-1-1,0 1 0,0 0 0,0-1 0,0 1 0,0 0 0,0-1 1,0 1-1,0 0 0,0-1 0,-1 1 0,1 0 0,0-1 1,-1 1-1,1-1 0,0 1 0,-1 0 0,-21 74 298,4 0 0,-15 130-1,31-191-314,1-1 0,0 1 1,1-1-1,1 1 0,0 0 0,3 16 0,-3-27-46,0 0 1,-1 0 0,1 1-1,1-1 1,-1 0-1,0 0 1,1 0 0,-1-1-1,1 1 1,0 0-1,0-1 1,0 1 0,1-1-1,-1 1 1,0-1-1,1 0 1,-1 0 0,1 0-1,0-1 1,0 1-1,0 0 1,0-1 0,0 0-1,0 0 1,0 0-1,0 0 1,0 0 0,1-1-1,-1 1 1,5-1-1,0 0-1,0-1 0,-1 0 0,1 0 0,-1 0 0,0-1 0,1 0 0,-1-1 0,0 0-1,0 0 1,0 0 0,-1-1 0,1 0 0,-1 0 0,10-9 0,11-11-295</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29.028"/>
    </inkml:context>
    <inkml:brush xml:id="br0">
      <inkml:brushProperty name="width" value="0.05" units="cm"/>
      <inkml:brushProperty name="height" value="0.05" units="cm"/>
    </inkml:brush>
  </inkml:definitions>
  <inkml:trace contextRef="#ctx0" brushRef="#br0">152 3 17340,'-2'0'157,"0"-1"1,-1 1 0,1-1-1,0 1 1,0 0 0,0 0-1,0 0 1,-1 0 0,1 0-1,0 0 1,0 1-1,0-1 1,0 1 0,0-1-1,0 1 1,0 0 0,0 0-1,0 0 1,0 0 0,0 0-1,0 0 1,-2 3 0,-3 1 323,-1 2 1,1-1-1,-9 12 1,4-6-192,2 2 0,-11 17 0,18-27-273,0 1 0,1-1 0,0 1 0,0 0 1,0 0-1,0 0 0,1 0 0,0 0 0,0 0 0,0 1 1,0 6-1,2-11-22,-1 0 1,0 0 0,0-1-1,1 1 1,-1 0 0,1 0-1,-1 0 1,1 0 0,-1 0-1,1-1 1,-1 1 0,1 0-1,0-1 1,-1 1 0,1 0-1,0-1 1,0 1 0,-1-1-1,1 1 1,0-1 0,0 1-1,0-1 1,0 0 0,0 1-1,0-1 1,-1 0 0,1 0-1,0 0 1,0 1 0,0-1-1,0 0 1,0 0 0,1-1-1,37-2-128,-34 3 110,27-5-48,-18 2 51,1 0 0,-1 1 1,1 1-1,0 1 1,-1 0-1,1 0 0,28 6 1,-42-6 27,0 0 1,0 1 0,0-1 0,1 0-1,-1 1 1,0-1 0,0 0 0,0 1-1,0 0 1,0-1 0,0 1 0,0 0-1,0-1 1,0 1 0,0 0 0,0 0-1,0 0 1,0 0 0,-1 0 0,1 0-1,0 0 1,-1 0 0,1 0 0,-1 0-1,1 0 1,-1 0 0,1 1 0,-1-1-1,0 0 1,0 0 0,0 0-1,0 1 1,1-1 0,-1 0 0,-1 0-1,1 1 1,0-1 0,0 0 0,0 0-1,-1 0 1,1 1 0,-1-1 0,1 0-1,-1 0 1,1 0 0,-2 1 0,-1 5 104,-1-2 0,-1 1-1,1 0 1,-1-1 0,0 0 0,-9 8 0,4-5 119,-1 0 0,0-1-1,-15 7 1,21-11-188,0-1 0,1 0 0,-1 0 0,-1-1 0,1 1 0,0-1 0,0 0 0,0-1 0,-1 1 0,-8-1 0,13 0-93,0 0-1,0 0 0,0 0 0,0 0 1,0-1-1,0 1 0,1 0 1,-1 0-1,0-1 0,0 1 0,0 0 1,0-1-1,0 1 0,1-1 1,-1 1-1,0-1 0,0 1 1,1-1-1,-1 0 0,0 1 0,1-1 1,-1 0-1,1 0 0,-1 1 1,1-1-1,-1 0 0,1 0 0,-1 0 1,1 0-1,0 0 0,0 1 1,-1-1-1,1 0 0,0 0 1,0 0-1,0 0 0,0 0 0,0 0 1,0 0-1,0 0 0,0 0 1,1 0-1,-1 0 0,0 0 0,0 1 1,1-1-1,-1 0 0,2-1 1,0-3-115,0 0 0,1 0 0,0 1 0,0-1 0,0 1 0,0 0 0,5-5 0,17-12-692</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29.457"/>
    </inkml:context>
    <inkml:brush xml:id="br0">
      <inkml:brushProperty name="width" value="0.05" units="cm"/>
      <inkml:brushProperty name="height" value="0.05" units="cm"/>
    </inkml:brush>
  </inkml:definitions>
  <inkml:trace contextRef="#ctx0" brushRef="#br0">62 16 14115,'28'-14'2170,"-22"12"406,-21 18-983,14-15-1576,-16 16 581,6-7-382,0 1 0,-12 17 0,21-26-198,0 1 1,0 0-1,0 0 1,1 0 0,-1 0-1,1 0 1,0 0-1,0 0 1,0 1 0,0-1-1,0 0 1,1 0-1,0 1 1,-1-1 0,1 1-1,1 4 1,-1-7-3,1 0 1,-1 0 0,1 0 0,-1 0 0,1 0-1,0 0 1,-1 0 0,1 0 0,0 0-1,0 0 1,-1 0 0,1 0 0,0 0-1,0 0 1,0-1 0,0 1 0,0 0-1,1-1 1,-1 1 0,0-1 0,0 1-1,0-1 1,0 0 0,1 1 0,-1-1 0,0 0-1,0 0 1,0 0 0,1 0 0,1 0-1,3 0 57,-1 0-1,0-1 1,0 0 0,1 0-1,9-3 1,-1-2 120,1 0 1,-1-2-1,0 0 1,-1 0-1,1-1 1,-2-1-1,1 0 1,-2-1-1,21-23 1,-59 105-177,17-39 16,0 0 1,2 1-1,-5 45 0,0 103 264,8-91-190,5-78-74,-8 63 38,7-69-14,0 0 0,-1-1-1,1 1 1,-1 0 0,0-1 0,-1 1-1,1-1 1,-1 0 0,-7 9-1,10-13-27,-1 0 0,0 0-1,1 0 1,-1 0 0,0-1 0,0 1-1,0 0 1,1-1 0,-1 1-1,0-1 1,0 1 0,0-1 0,0 1-1,0-1 1,0 0 0,0 1-1,0-1 1,0 0 0,0 0 0,0 0-1,0 1 1,0-1 0,0 0-1,0-1 1,-1 1 0,1 0 0,0 0-1,0 0 1,0-1 0,0 1-1,0 0 1,0-1 0,0 1 0,1-1-1,-1 1 1,0-1 0,0 0-1,0 1 1,0-1 0,1 0 0,-1 1-1,0-1 1,0 0 0,1 0-1,-1 0 1,0-1 0,-3-3 102,1-1 0,-1 0 0,1 0 0,0 0-1,-3-13 1,0-1-30,1-1-1,1 0 1,1 0 0,1 0-1,0 0 1,3-35-1,0 48-254,-1-1 0,2 1 0,-1 0 0,1-1-1,0 1 1,1 0 0,0 0 0,0 0 0,1 0 0,0 1 0,0 0-1,1-1 1,0 2 0,0-1 0,1 0 0,0 1 0,0 0-1,0 1 1,10-8 0,16-4-375,4 1-129</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29.910"/>
    </inkml:context>
    <inkml:brush xml:id="br0">
      <inkml:brushProperty name="width" value="0.05" units="cm"/>
      <inkml:brushProperty name="height" value="0.05" units="cm"/>
    </inkml:brush>
  </inkml:definitions>
  <inkml:trace contextRef="#ctx0" brushRef="#br0">4 9 22309,'3'3'2208,"-2"0"-215,2-7-1521,-3 1-152,-10-4-296</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34.256"/>
    </inkml:context>
    <inkml:brush xml:id="br0">
      <inkml:brushProperty name="width" value="0.05" units="cm"/>
      <inkml:brushProperty name="height" value="0.05" units="cm"/>
    </inkml:brush>
  </inkml:definitions>
  <inkml:trace contextRef="#ctx0" brushRef="#br0">41 62 11658,'-2'0'290,"1"1"-1,-1-1 0,0 0 0,1 0 0,-1 0 0,1 0 0,-1 0 1,0 0-1,1 0 0,-1 0 0,0-1 0,1 1 0,-1-1 0,1 1 1,-1-1-1,1 0 0,-1 1 0,1-1 0,-1 0 0,1 0 0,0 0 1,-1 0-1,1 0 0,0 0 0,-2-3 0,5 6 189,0 0 0,0 0 0,0 0 0,0-1 0,0 1 0,0-1-1,1 0 1,-1 0 0,1 0 0,3 2 0,39 7 686,49-2-1141,-46-7-46,66-8-1,-88 3-515,-1 0-1,0-2 1,0 0-1,30-13 1,-50 17 400,0-1 1,0 1-1,-1-1 1,1 0 0,-1 0-1,0 0 1,5-5 0,-1-4-635</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09:52.517"/>
    </inkml:context>
    <inkml:brush xml:id="br0">
      <inkml:brushProperty name="width" value="0.025" units="cm"/>
      <inkml:brushProperty name="height" value="0.025" units="cm"/>
    </inkml:brush>
  </inkml:definitions>
  <inkml:trace contextRef="#ctx0" brushRef="#br0">0 120 8808,'0'0'6460,"6"-11"-6177,-2 4-267,1 1 0,-1 0 1,1-1-1,1 2 0,-1-1 1,1 1-1,0 0 0,0 0 1,0 0-1,0 1 0,1 0 0,0 0 1,0 1-1,0 0 0,0 0 1,1 0-1,8-1 0,18-4-21,53-5 0,-72 11-25,0 2 1,-1-1-1,1 2 0,0 0 0,0 1 0,17 4 0,-29-5 30,-1 0-1,0-1 1,1 1-1,-1 0 1,0 1-1,0-1 1,1 0-1,-1 1 1,0-1-1,0 1 1,-1 0-1,1-1 1,0 1-1,0 0 1,-1 0-1,1 0 1,-1 1-1,0-1 1,0 0-1,0 0 1,0 1-1,0-1 1,0 0-1,0 1 1,-1-1-1,1 1 0,-1-1 1,0 1-1,0-1 1,0 1-1,0 0 1,0-1-1,0 1 1,-1-1-1,1 1 1,-1-1-1,0 0 1,-2 5-1,-1 5 207,-1 0 0,0 0 0,-1 0-1,0-1 1,-1 0 0,-9 12-1,-31 35 845,22-30-1056,2 2 0,1 0 0,-24 47-1,41-67-4455</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34.673"/>
    </inkml:context>
    <inkml:brush xml:id="br0">
      <inkml:brushProperty name="width" value="0.05" units="cm"/>
      <inkml:brushProperty name="height" value="0.05" units="cm"/>
    </inkml:brush>
  </inkml:definitions>
  <inkml:trace contextRef="#ctx0" brushRef="#br0">0 10 19172,'3'-1'244,"-1"0"0,1 0 0,0 0-1,0 1 1,-1-1 0,1 1 0,0 0 0,0 0 0,0 0-1,0 0 1,4 1 0,4 0 435,42-4 454,-24 1-918,0 1 0,0 1 0,34 5-1,-61-5-209,1 1 0,0-1-1,-1 1 1,1 0 0,0 0 0,-1 0-1,1 0 1,-1 0 0,1 0 0,-1 1-1,1-1 1,-1 1 0,0-1-1,0 1 1,0 0 0,0 0 0,0 0-1,0 0 1,1 4 0,-1-3-3,-1 0 1,0 0 0,0 1-1,0-1 1,0 0 0,-1 1-1,0-1 1,1 1 0,-1-1-1,0 1 1,-1-1-1,1 1 1,-1 4 0,-4 9 3,0 0 0,-2 0 0,0 0 0,-15 26 0,21-40-4,-27 45-83,-1-1 0,-2-1 0,-55 60 0,83-104 15,6-8-8</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35.382"/>
    </inkml:context>
    <inkml:brush xml:id="br0">
      <inkml:brushProperty name="width" value="0.05" units="cm"/>
      <inkml:brushProperty name="height" value="0.05" units="cm"/>
    </inkml:brush>
  </inkml:definitions>
  <inkml:trace contextRef="#ctx0" brushRef="#br0">276 5 14963,'14'-5'1755,"-22"6"240,-29 10 310,10 1-1601,-83 40 361,98-46-1045,1 1-1,0 1 1,1 0-1,0 0 1,0 1-1,0 0 1,-8 12 0,17-20-22,0 0 1,0 0-1,0 0 1,1 0-1,-1 1 1,0-1 0,1 0-1,-1 0 1,0 1-1,1-1 1,0 0 0,-1 0-1,1 1 1,0-1-1,0 1 1,-1-1 0,1 0-1,0 1 1,1-1-1,-1 0 1,0 1-1,0-1 1,0 0 0,1 1-1,-1-1 1,1 0-1,-1 1 1,1-1 0,-1 0-1,1 0 1,0 0-1,0 1 1,0-1-1,-1 0 1,1 0 0,0 0-1,2 1 1,4 3-17,0 0 0,0-1 0,1 0 0,0 0 1,9 3-1,7 4 9,-13-5 5,-1 1-1,1 0 1,-1 0-1,-1 1 1,1 0-1,10 12 1,-18-18 15,0 1 0,0-1 0,0 1 0,0 0 0,0 0 0,-1 0 0,1 0 0,-1 0 0,0 0 0,0 0 0,0 0 0,0 1 0,-1-1 0,1 0 0,-1 0 0,0 1 0,0-1 0,0 0 0,0 1 0,-1-1 0,1 0 0,-1 0 0,0 1 0,0-1 0,0 0 0,0 0 0,-1 0 0,-2 4 0,0 0 79,-1-1 0,0 0 0,0 0 0,-1 0 0,1-1 1,-1 0-1,0 0 0,0 0 0,-1-1 0,0 0 0,-7 4 0,9-6-105,0 0 0,-1 0 0,1 0 0,0 0 0,0-1 0,-1 0 0,1 0 0,-1 0 0,1-1 0,-1 0 0,0 0 0,1 0 0,-1-1 0,1 0 0,0 0 0,-8-2 0,12 3-44,1-1 0,-1 1 0,1 0-1,-1 0 1,1 0 0,-1-1 0,0 1 0,1 0 0,-1-1 0,1 1 0,-1 0 0,1-1 0,-1 1 0,1-1 0,0 1 0,-1-1-1,1 1 1,0-1 0,-1 1 0,1-1 0,0 1 0,-1-1 0,1 0 0,0 1 0,0-1 0,0 1 0,0-1 0,-1 0 0,1 1 0,0-1-1,0 0 1,0 1 0,0-1 0,0 1 0,1-1 0,-1 0 0,0 1 0,0-2 0,1 0-39,0 0 1,0 0-1,0 1 1,1-1-1,-1 0 1,0 1-1,1-1 1,-1 0-1,1 1 1,2-2-1,16-10-753</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36.083"/>
    </inkml:context>
    <inkml:brush xml:id="br0">
      <inkml:brushProperty name="width" value="0.05" units="cm"/>
      <inkml:brushProperty name="height" value="0.05" units="cm"/>
    </inkml:brush>
  </inkml:definitions>
  <inkml:trace contextRef="#ctx0" brushRef="#br0">82 297 18236,'1'-1'165,"0"-1"0,0 1-1,-1-1 1,1 1 0,0 0 0,-1-1 0,0 1 0,1-1 0,-1 0-1,0 1 1,0-1 0,1 1 0,-1-1 0,-1 1 0,1-1 0,0 1-1,-1-3 1,1 4-118,0-1 1,0 1-1,0 0 0,0-1 0,-1 1 0,1-1 0,0 1 1,0 0-1,-1 0 0,1-1 0,0 1 0,-1 0 0,1-1 0,0 1 1,-1 0-1,1 0 0,0 0 0,-1-1 0,1 1 0,-1 0 1,1 0-1,0 0 0,-1 0 0,0 0 0,0 0 38,0 0 1,0 0-1,0 0 0,-1 0 0,1 1 0,0-1 0,0 0 0,0 1 0,0-1 1,0 1-1,0-1 0,-2 2 0,-2 2-27,1 0 0,-1 0 0,1 0 1,0 1-1,0-1 0,1 1 0,-1 0 0,1 0 0,0 1 0,0-1 0,1 0 0,0 1 1,-2 7-1,1-3-72,0 0 1,0 1-1,2-1 1,-1 1-1,1-1 0,1 20 1,0-27 10,1 1 0,-1-1 1,1 0-1,0 0 0,0 0 0,0 0 1,0 0-1,0 0 0,1 0 0,-1 0 0,1 0 1,0-1-1,0 1 0,3 3 0,-3-4 4,0-1 0,-1 1-1,1-1 1,0 0 0,0 0-1,0 0 1,0 0 0,0 0-1,1-1 1,-1 1 0,0-1-1,0 1 1,0-1 0,1 0-1,-1 1 1,0-1 0,0-1 0,1 1-1,-1 0 1,0 0 0,5-2-1,1-1 35,0 0 0,1-1 0,-1 0 0,0-1 0,-1 1 0,1-1 0,-1-1 0,13-11 0,48-57 440,-47 48-239,-1-1 0,-2-1 1,19-36-1,-27 44-87,-1 0 0,-1-1 0,-1 0 0,0 0 0,5-42 0,-11 60-137,-1-1 0,0 1 0,0-1 1,0 1-1,0-1 0,-1 1 0,1-1 0,-1 1 1,0-1-1,-2-4 0,3 7-11,-1 0-1,1 0 0,-1 0 1,1 0-1,-1 1 1,0-1-1,0 0 0,1 0 1,-1 1-1,0-1 0,0 0 1,0 1-1,0-1 1,0 1-1,0-1 0,0 1 1,0 0-1,0-1 1,0 1-1,0 0 0,0 0 1,0-1-1,0 1 1,0 0-1,0 0 0,0 0 1,0 0-1,0 0 1,0 1-1,0-1 0,0 0 1,0 0-1,0 1 0,0-1 1,0 1-1,0-1 1,-1 1-1,-3 2-3,0 0-1,1 0 0,-1 1 1,1-1-1,0 1 1,0 0-1,0 0 0,0 0 1,1 0-1,0 1 1,0-1-1,0 1 0,-4 9 1,1 0-6,0 0 0,2 0 1,-7 28-1,8-26-8,1 0 0,1 0 0,0 0 1,3 23-1,-2-34-5,1 1-1,-1-1 1,1 1-1,1-1 1,-1 0 0,1 1-1,0-1 1,0 0 0,0 0-1,1 0 1,0 0-1,0-1 1,0 1 0,0-1-1,1 1 1,4 3 0,-6-7 8,0 0 0,0 0 0,0 0 1,0 0-1,0 0 0,0 0 1,1-1-1,-1 1 0,0-1 0,1 0 1,-1 1-1,0-1 0,1 0 1,-1 0-1,0-1 0,0 1 0,1 0 1,-1-1-1,0 1 0,1-1 0,-1 0 1,0 0-1,0 0 0,0 0 1,0 0-1,0 0 0,0 0 0,3-4 1,5-3 5,0 0-1,0-1 1,13-17 0,-23 26 9,41-50 74,-41 50-75,0 0 0,0 0-1,0 0 1,0-1 0,0 1 0,0 0 0,0 0 0,0 0-1,1 0 1,-1 0 0,0 0 0,0 0 0,0 0 0,0 0-1,0 0 1,0 0 0,0 0 0,0 0 0,0 0 0,0 0-1,0-1 1,1 1 0,-1 0 0,0 0 0,0 0 0,0 0-1,0 0 1,0 0 0,0 0 0,0 0 0,0 0 0,0 0-1,1 0 1,-1 0 0,0 0 0,0 0 0,0 1 0,0-1 0,0 0-1,0 0 1,0 0 0,0 0 0,0 0 0,0 0 0,0 0-1,1 0 1,-1 0 0,0 0 0,0 0 0,0 0 0,0 0-1,0 0 1,0 0 0,0 1 0,0-1 0,0 0 0,0 0-1,0 0 1,0 0 0,0 0 0,1 10-16,-2 12 2,1-21 15,-1 6-9,1-1-1,0 1 0,0 0 1,1 0-1,0-1 0,0 1 1,0 0-1,1-1 1,0 1-1,5 10 0,-6-13 5,1-1 0,0 0 0,0 0 0,0-1 0,1 1 0,-1 0 0,1-1 0,-1 0 0,1 1 0,0-1 0,0 0 0,0 0 0,0 0 0,0-1 0,0 1 0,1-1 0,-1 0 0,0 0 1,1 0-1,-1 0 0,1-1 0,4 1 0,1-1-5,1 0 1,0-1 0,-1 0 0,1 0 0,-1-1 0,0-1 0,0 0 0,0 0 0,0 0 0,0-1-1,0 0 1,-1-1 0,0 0 0,12-10 0,-7 5 22,-1 0-1,-1-1 1,0 0-1,-1-1 1,0 0-1,0-1 1,-2 0-1,10-17 1,-17 28-9,0 0 1,0-1-1,0 1 1,-1 0-1,1-1 1,-1 1 0,1 0-1,-1-1 1,0-3-1,0 6-3,0 0-1,0 0 1,0-1-1,0 1 1,0 0-1,0 0 0,0 0 1,0-1-1,0 1 1,0 0-1,0 0 1,0 0-1,0-1 0,0 1 1,-1 0-1,1 0 1,0 0-1,0 0 1,0-1-1,0 1 0,0 0 1,-1 0-1,1 0 1,0 0-1,0 0 1,0 0-1,0-1 1,-1 1-1,1 0 0,0 0 1,0 0-1,0 0 1,-1 0-1,1 0 1,0 0-1,-13 8 30,7 0-22,0 0 1,1 0-1,-1 1 0,1-1 0,1 1 0,0 0 0,0 0 1,-4 18-1,6-20 1,0-1 0,1 1 0,0-1 0,0 1 0,1-1 0,-1 1 0,1 0-1,1-1 1,0 1 0,0 0 0,0-1 0,0 0 0,1 1 0,3 6 0,-4-11-19,0 0 0,0 0 1,0 0-1,1 0 0,-1 0 0,1 0 0,0 0 0,-1 0 0,1 0 0,0-1 0,0 1 0,0-1 0,3 2 1,-3-2 9,-1-1 1,1 1-1,-1-1 1,1 1-1,-1-1 1,1 0-1,-1 0 1,1 0 0,0 0-1,-1 0 1,1 0-1,-1 0 1,1-1-1,-1 1 1,1 0 0,1-2-1,2 0 21,0-1-1,-1 1 1,1-1 0,-1-1-1,0 1 1,0-1 0,0 1-1,0-1 1,-1 0 0,6-8-1,9-16-11</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36.796"/>
    </inkml:context>
    <inkml:brush xml:id="br0">
      <inkml:brushProperty name="width" value="0.05" units="cm"/>
      <inkml:brushProperty name="height" value="0.05" units="cm"/>
    </inkml:brush>
  </inkml:definitions>
  <inkml:trace contextRef="#ctx0" brushRef="#br0">90 5 18980,'0'-1'94,"1"1"0,0-1 0,0 1 0,0-1 0,0 1 0,0 0 0,0-1 1,0 1-1,0 0 0,0 0 0,0 0 0,0 0 0,0 0 0,0 0 0,0 0 0,0 0 0,0 0 0,0 0 0,0 0 0,0 1 0,0-1 0,0 0 0,0 1 0,0-1 1,1 2-1,-1-1-5,0 0 0,0 1 1,0-1-1,0 1 0,0 0 1,-1-1-1,1 1 1,-1-1-1,1 1 0,-1 0 1,0 0-1,1-1 0,-1 1 1,0 0-1,0 2 1,-2 18 217,0 1 0,-2-1 1,0 0-1,-2 0 1,-16 42-1,6-17-194,-2 9-65,5-19-13,1 1 1,2 1-1,-6 47 1,17-57 60,-1-28-91,1-1 1,-1 1 0,0-1-1,0 1 1,0 0-1,1-1 1,-1 1 0,0-1-1,1 1 1,-1-1-1,0 1 1,1-1 0,-1 1-1,1-1 1,-1 1-1,0-1 1,1 0-1,-1 1 1,1-1 0,0 0-1,-1 1 1,1-1-1,-1 0 1,1 1 0,-1-1-1,1 0 1,0 0-1,-1 0 1,1 0 0,0 0-1,-1 0 1,1 0-1,-1 0 1,1 0 0,0 0-1,-1 0 1,1 0-1,-1 0 1,1 0 0,0-1-1,-1 1 1,1 0-1,-1 0 1,1-1 0,0 1-1,6-4 35,0 0 0,-1 0 1,1 0-1,-1-1 0,0 0 0,7-8 0,34-40 164,-25 27-97,2-1 1,-2 2-40,0 0 0,28-22 0,-48 46-71,0-1 0,0 1-1,0 0 1,-1-1 0,2 1 0,-1 0-1,0 0 1,0 1 0,4-2 0,1 5-62,-6 11-12,-5 0 30,0-1 0,-1 0 0,0 1 1,-1-2-1,-1 1 0,0-1 0,-11 15 1,8-13 44,1 1 1,1 0-1,0 0 1,-7 20-1,14-33 6,1-1 1,-1 0-1,1 0 0,0 0 0,-1 0 0,1 0 1,0 0-1,0 1 0,0-1 0,0 0 0,0 0 0,0 0 1,0 0-1,1 1 0,-1-1 0,0 0 0,1 0 1,-1 0-1,0 0 0,1 0 0,-1 0 0,1 0 1,0 0-1,0 1 0,1-1 6,-1 0 0,1 0 1,-1 0-1,1 0 0,-1 0 0,1 0 1,0-1-1,-1 1 0,1-1 0,0 1 1,0-1-1,-1 0 0,1 0 0,2 0 1,7 0 38,0-1 0,-1 0 1,1-1-1,11-3 1,-9 2 121,14-3-291,0-2 0,36-14 0,-58 19 28,1 1 1,-1-1-1,1 1 0,-1-2 0,0 1 0,0 0 1,0-1-1,-1 0 0,1 0 0,-1-1 1,0 1-1,0-1 0,-1 0 0,1 0 1,-1 0-1,0 0 0,3-9 0,0-12-352</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37.263"/>
    </inkml:context>
    <inkml:brush xml:id="br0">
      <inkml:brushProperty name="width" value="0.05" units="cm"/>
      <inkml:brushProperty name="height" value="0.05" units="cm"/>
    </inkml:brush>
  </inkml:definitions>
  <inkml:trace contextRef="#ctx0" brushRef="#br0">0 0 16307,'9'0'1921,"13"3"-1009,3-2-328,15 1 945,5-2-361,2 0-984,2-2 960,5 2-872,-2 0-104,-3 0-168</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37.748"/>
    </inkml:context>
    <inkml:brush xml:id="br0">
      <inkml:brushProperty name="width" value="0.05" units="cm"/>
      <inkml:brushProperty name="height" value="0.05" units="cm"/>
    </inkml:brush>
  </inkml:definitions>
  <inkml:trace contextRef="#ctx0" brushRef="#br0">20 25 18516,'8'-4'604,"1"0"0,0 1 0,0 0 0,0 0 0,0 1 0,17-2-1,-22 3-449,1 1-1,-1 0 0,1-1 0,-1 2 0,1-1 0,-1 0 0,1 1 0,-1 0 1,1 0-1,-1 0 0,0 1 0,0 0 0,1 0 0,-1 0 0,7 4 0,-10-4-137,1-1 0,-1 0 0,0 0-1,0 1 1,0-1 0,0 1 0,0-1 0,0 1-1,0 0 1,0-1 0,-1 1 0,1 0-1,-1-1 1,1 1 0,-1 0 0,0 0-1,1-1 1,-1 3 0,0 0-10,-1 0-1,1 0 1,-1-1-1,0 1 1,0 0-1,0 0 1,0-1-1,-2 5 1,-4 4-26,0 0 0,-1 0 0,-13 16 0,21-28 21,-30 36-39,9-11 43,0 1 1,2 0 0,-22 40-1,40-64 11,1-1 0,-1 1 1,0-1-1,0 1 0,1 0 0,-1 0 0,1-1 0,-1 1 1,1 0-1,0 0 0,-1-1 0,1 1 0,0 0 0,0 0 1,0 0-1,1 0 0,-1-1 0,0 1 0,1 0 0,-1 0 1,2 2-1,-1-3 8,1 1 1,-1-1 0,0 1 0,1-1-1,0 0 1,-1 0 0,1 1-1,-1-1 1,1 0 0,0-1-1,0 1 1,0 0 0,0 0 0,-1-1-1,1 1 1,3-1 0,9 2 105,0-1 1,-1-1 0,1 0-1,19-4 1,-29 4-110,34-3-156,0-2-1,0-2 1,-1-1 0,50-18 0,-82 23-50,0 1 1,-1 0-1,1-1 1,-1 0-1,8-6 1,-10 7 138,0 1-1,-1-1 1,1 0 0,-1 1-1,0-1 1,1 0 0,-1 0-1,0 0 1,0 0 0,0 0 0,0 0-1,-1 0 1,1 0 0,-1 0-1,1 0 1,0-4 0,-6-19-589</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38.150"/>
    </inkml:context>
    <inkml:brush xml:id="br0">
      <inkml:brushProperty name="width" value="0.05" units="cm"/>
      <inkml:brushProperty name="height" value="0.05" units="cm"/>
    </inkml:brush>
  </inkml:definitions>
  <inkml:trace contextRef="#ctx0" brushRef="#br0">0 19 16171,'6'6'347,"1"-1"-1,-1 1 0,1-1 0,0 0 0,1 0 0,-1-1 0,1 0 0,0-1 0,0 1 0,0-2 0,13 4 0,19 3-722,-1-3-1,80 4 1,-96-10-293,0-1 0,-1-1 1,0-1-1,1-1 0,-1 0 0,39-16 1,-53 17 635,-1 0 0,0-1 0,10-7 0,-2-5 617,-15 15-524,0 1-1,1-1 0,-1 1 0,0-1 0,0 0 0,1 1 0,-1-1 0,0 1 1,0-1-1,0 0 0,0 1 0,0-1 0,0 1 0,0-1 0,0 0 0,0 1 0,0-1 1,0 1-1,0-1 0,-1 0 0,1 1 0,0-1 0,0 1 0,-1-1 0,1 0 1,-1 0 41,0 0 0,0 1 1,0-1-1,0 0 0,0 1 1,0-1-1,0 1 1,-1 0-1,1-1 0,0 1 1,0 0-1,0 0 0,0 0 1,0-1-1,-1 1 1,1 0-1,0 1 0,0-1 1,0 0-1,0 0 1,0 0-1,-1 1 0,1-1 1,0 0-1,-2 2 0,-27 11 1226,30-13-1326,-13 8 404,0 1 0,0 0 0,1 1 0,0 0 0,0 1 0,-11 13 0,17-16-291,0-1 1,0 1-1,1 0 1,0 0-1,1 0 1,-1 1-1,1-1 1,1 1-1,0 0 1,0 0-1,-1 12 1,3-19-93,1 1 1,0-1-1,-1 0 0,1 0 1,0 1-1,0-1 0,1 0 1,-1 0-1,0 1 1,1-1-1,-1 0 0,1 0 1,0 0-1,0 0 0,0 0 1,0 0-1,0 0 0,0 0 1,0 0-1,1 0 0,-1 0 1,1-1-1,-1 1 1,1-1-1,0 1 0,0-1 1,-1 0-1,1 1 0,0-1 1,0 0-1,0 0 0,0 0 1,1-1-1,2 2 0,-1-1 5,1-1 0,0 1-1,-1-1 1,1 0-1,-1 0 1,1-1-1,-1 1 1,1-1-1,-1 0 1,1 0-1,-1-1 1,0 1-1,1-1 1,-1 0-1,0 0 1,5-4 0,3-4 75,0 0 0,-1-1 0,0 0 0,0-1 0,-2 0 0,1-1 0,-2 0 0,1 0 0,-2-1 1,0 0-1,-1 0 0,0-1 0,-1 1 0,0-2 0,4-26 0,-9 40-93,0 0-1,0 0 0,0 1 0,0-1 1,0 0-1,0 0 0,0 1 1,0-1-1,-1 0 0,0-3 1,1 5-8,0 0 0,-1 0 0,1-1 0,0 1 0,0 0 0,0 0 0,-1-1 1,1 1-1,0 0 0,0 0 0,-1 0 0,1 0 0,0-1 0,0 1 0,-1 0 0,1 0 0,0 0 1,0 0-1,-1 0 0,1 0 0,0 0 0,-1 0 0,1 0 0,0 0 0,-1 0 0,1 0 0,0 0 1,0 0-1,-1 0 0,1 0 0,0 0 0,-1 0 0,1 0 0,-1 0 0,0 1-1,-1 1 0,0-1 0,0 0 0,1 1 1,-1-1-1,1 1 0,-1-1 0,1 1 0,0 0 0,0-1 0,0 1 0,0 0 0,0 0 0,0 0 0,-1 3 0,0 3-34,-1 0 0,1 0 1,1 0-1,0 0 0,0 1 1,0-1-1,2 15 0,-1-21-33,0 1-1,0-1 1,1 1-1,-1-1 1,1 1-1,0-1 1,0 1-1,0-1 0,0 0 1,0 0-1,0 1 1,0-1-1,1 0 1,-1 0-1,1 0 1,0 0-1,0 0 1,-1-1-1,1 1 1,0-1-1,0 1 1,1-1-1,-1 1 1,0-1-1,0 0 1,1 0-1,-1 0 1,0-1-1,4 2 1,1-1-29,0-1 0,0 0 0,0 0 1,1 0-1,-1-1 0,0 0 0,-1 0 1,1 0-1,0-1 0,0-1 0,9-3 1,6-5-180,41-26 0,-7-1-296</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38.589"/>
    </inkml:context>
    <inkml:brush xml:id="br0">
      <inkml:brushProperty name="width" value="0.05" units="cm"/>
      <inkml:brushProperty name="height" value="0.05" units="cm"/>
    </inkml:brush>
  </inkml:definitions>
  <inkml:trace contextRef="#ctx0" brushRef="#br0">115 0 17948,'-16'24'1860,"3"-3"-978,0 0 0,0 1 0,2 0-1,1 0 1,-9 31 0,13-29-398,-6 47 0,11-64-487,0 0 0,1 0 0,0 1 0,1-1 0,0 0 1,0 0-1,0 0 0,1 0 0,0 0 0,0 0 0,4 7 0,-6-13-22,1 0 0,-1 0-1,1 0 1,0 0 0,-1 0 0,1 0-1,0 0 1,-1 0 0,1-1-1,0 1 1,0 0 0,0 0 0,0-1-1,0 1 1,0 0 0,0-1-1,0 1 1,0-1 0,0 1 0,0-1-1,0 0 1,0 1 0,0-1 0,2 0-1,-1 0-9,0 0 0,0-1 0,0 1 0,0-1 0,-1 0 0,1 1 0,0-1 0,-1 0 1,1 0-1,-1 0 0,1 0 0,-1-1 0,1 1 0,0-2 0,7-6-148,-1-1 0,0-1 0,10-17 0,-14 22 112,153-285-434,-157 290 528,1 1 0,-1-1 0,0 1 0,1-1 0,-1 0 1,0 1-1,1-1 0,-1 0 0,0 1 0,0-1 0,1 0 0,-1 1 0,0-1 1,0 0-1,0 1 0,0-1 0,0 0 0,0 0 0,0 1 0,0-1 1,-1 0-1,-10 7 228,-17 23 57,7-3-193,2 0 0,1 1 1,1 1-1,-23 49 0,33-61-107,1 1 0,0 1 0,1-1-1,1 1 1,0 0 0,2 0 0,0 0 0,1 0 0,2 37 0,0-54 20,-1 0-23,-1 1-1,2-1 1,-1 1 0,0-1 0,0 1-1,0-1 1,1 1 0,-1-1-1,0 1 1,1-1 0,0 0 0,-1 1-1,1-1 1,0 0 0,0 0 0,-1 1-1,1-1 1,0 0 0,0 0 0,0 0-1,0 0 1,1 0 0,-1 0 0,2 1-1,12-1-20</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39.060"/>
    </inkml:context>
    <inkml:brush xml:id="br0">
      <inkml:brushProperty name="width" value="0.05" units="cm"/>
      <inkml:brushProperty name="height" value="0.05" units="cm"/>
    </inkml:brush>
  </inkml:definitions>
  <inkml:trace contextRef="#ctx0" brushRef="#br0">823 252 13955,'0'3'254,"1"-1"0,-1 1 0,1 0 1,0-1-1,0 1 0,0 0 0,0-1 0,0 1 0,1-1 0,-1 1 1,1-1-1,2 3 0,-2-4-97,0 1 0,0-1 0,0 0 0,0 0 0,1 0 0,-1 0 0,0 0 0,0 0 0,1-1 0,-1 1 0,1-1 0,-1 0 0,0 0 0,5 0 0,8 0 35,0-2 1,0 0 0,-1 0 0,1-1 0,-1-1 0,1-1 0,-1 0 0,-1 0 0,1-2 0,-1 0-1,0 0 1,0-1 0,19-17 0,-28 22-127,-1-1 0,1 1 0,-1-1-1,0 0 1,0 0 0,0-1 0,3-5 0,-6 9-47,1 0 1,-1 0-1,1 0 1,-1 0 0,0 0-1,1-1 1,-1 1-1,0 0 1,0 0 0,1-1-1,-1 1 1,0 0-1,-1 0 1,1-1 0,0 1-1,0 0 1,0 0-1,-1 0 1,1-1 0,0 1-1,-1 0 1,1 0-1,-1 0 1,0 0-1,1 0 1,-1 0 0,0 0-1,0 0 1,0 0-1,1 0 1,-1 0 0,0 1-1,0-1 1,-2-1-1,-1 0 7,0 0 1,0 1-1,0-1 0,0 1 0,0 0 0,0 0 0,-1 1 0,1-1 0,0 1 0,-1 0 0,1 0 0,0 0 0,-1 1 0,1-1 0,0 1 0,0 0 1,-8 3-1,3-1-2,0 1 0,1-1 0,0 2 0,0-1 0,0 1 0,1 0 0,-12 10 0,13-9 5,0 1 0,0 0-1,1 0 1,-1 0 0,2 0 0,-1 1 0,1 0 0,0 0-1,1 0 1,0 1 0,0-1 0,0 1 0,1 0 0,1-1-1,0 1 1,0 0 0,0 16 0,2-19-5,-1 0-1,1 1 1,0-1 0,1 0-1,0 0 1,0 0-1,0 0 1,0-1 0,1 1-1,0 0 1,0-1 0,1 0-1,-1 0 1,1 0-1,0 0 1,0 0 0,1-1-1,0 0 1,-1 0 0,1 0-1,1-1 1,-1 1 0,0-1-1,1 0 1,11 3-1,-10-3-94,1-1-1,0 0 0,0 0 1,0-1-1,0 0 0,0-1 1,0 0-1,0 0 0,0 0 1,0-1-1,0 0 0,0-1 1,0 0-1,0 0 0,0-1 1,-1 0-1,1 0 0,-1-1 1,0 1-1,0-2 0,0 1 1,-1-1-1,0 0 0,0 0 1,0-1-1,7-8 0,13-22-301</inkml:trace>
  <inkml:trace contextRef="#ctx0" brushRef="#br0" timeOffset="1">0 37 19916,'5'-5'1809,"15"5"-1249,4-4-184,15-2 424,7 1-816,5 2 296,-2-4-88,11 1-248</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42.993"/>
    </inkml:context>
    <inkml:brush xml:id="br0">
      <inkml:brushProperty name="width" value="0.05" units="cm"/>
      <inkml:brushProperty name="height" value="0.05" units="cm"/>
    </inkml:brush>
  </inkml:definitions>
  <inkml:trace contextRef="#ctx0" brushRef="#br0">34 24 16139,'2'-2'463,"1"1"-197,-1-1-1,0 1 1,0-1-1,0 0 1,0 0-1,0 0 1,-1 0-1,1 0 1,2-3-1,-9 14 2227,1-4-2341,1 1 1,0 0-1,1-1 1,-4 12-1,-21 119 178,23-112-224,2-1 0,1 1-1,3 44 1,-2-65-80,1-1 0,-1 1 0,1 0 0,0-1 1,-1 1-1,1-1 0,0 1 0,0-1 0,3 5 0,-3-6-11,0 0-1,-1-1 1,1 1 0,0 0 0,0 0 0,0-1 0,0 1-1,0 0 1,0-1 0,0 1 0,0-1 0,0 0-1,0 1 1,0-1 0,0 0 0,0 1 0,0-1 0,0 0-1,0 0 1,0 0 0,1 0 0,-1 0 0,0 0 0,0-1-1,0 1 1,0 0 0,2-1 0,4-1 34,0-1 1,0-1-1,0 1 1,0-1-1,0 0 1,-1 0-1,12-10 0,41-44 169,-46 43-161,118-128 239,-110 124-231,-13 18-11,-6 14-1,-7 14 0,3-21-40,0 1 0,1 0 0,0 0 0,0 0-1,1 0 1,-1 0 0,2-1 0,-1 1 0,2 8 0,-2-15-11,1 1 1,-1 0 0,1 0 0,-1 0 0,1-1-1,0 1 1,-1 0 0,1-1 0,0 1-1,-1-1 1,1 1 0,0 0 0,0-1 0,-1 0-1,1 1 1,0-1 0,0 1 0,0-1-1,0 0 1,0 0 0,-1 1 0,1-1 0,0 0-1,0 0 1,0 0 0,0 0 0,0 0-1,0 0 1,0 0 0,1-1 0,32-7 17,-6-3 4,0-2-1,49-31 1,-55 29-18,1 2 1,0 1-1,1 0 1,46-14-1,-69 26-2,0-1-1,0 1 1,0 0-1,0-1 1,1 1-1,-1 0 1,0 0 0,0 0-1,0 0 1,1 0-1,-1 0 1,0 0-1,0 1 1,0-1-1,1 0 1,-1 1 0,0-1-1,0 0 1,0 1-1,2 1 1,-2-1 0,-1-1 0,1 1 1,0 0-1,-1 0 0,1 0 1,-1 0-1,0 0 1,1 0-1,-1 0 0,0 0 1,0 0-1,1 0 0,-1 0 1,0 0-1,0 0 0,0 1 1,0-1-1,-1 1 0,0 6 25,-1 0-1,0 0 1,-1 0-1,-5 12 1,-2 1-6,5-12-52,1 1 1,-1 0 0,2 0 0,-1 1-1,1-1 1,1 1 0,-2 18 0,4-29-3,0 0 1,-1 0 0,1 1-1,0-1 1,0 0-1,0 0 1,0 0-1,0 0 1,0 0 0,0 1-1,0-1 1,0 0-1,0 0 1,0 0 0,0 0-1,0 0 1,0 1-1,0-1 1,0 0 0,0 0-1,0 0 1,0 0-1,0 1 1,0-1 0,0 0-1,0 0 1,0 0-1,0 0 1,0 0 0,0 1-1,1-1 1,-1 0-1,0 0 1,0 0-1,0 0 1,0 0 0,0 0-1,0 0 1,0 1-1,1-1 1,-1 0 0,0 0-1,0 0 1,0 0-1,0 0 1,0 0 0,1 0-1,-1 0 1,0 0-1,0 0 1,0 0 0,0 0-1,0 0 1,1 0-1,6-10-714,5-17 170,-6-1-72</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09:52.914"/>
    </inkml:context>
    <inkml:brush xml:id="br0">
      <inkml:brushProperty name="width" value="0.025" units="cm"/>
      <inkml:brushProperty name="height" value="0.025" units="cm"/>
    </inkml:brush>
  </inkml:definitions>
  <inkml:trace contextRef="#ctx0" brushRef="#br0">359 56 9513,'0'0'5029,"-2"-9"-3695,1 6-1217,1 0 0,-1 1 0,0-1 0,0 0 0,0 1 0,0-1 0,0 0 0,-1 1 0,1 0 0,-1-1 0,1 1 0,-3-3 0,1 4-23,1-1 0,0 1-1,-1 0 1,1 0-1,-1 0 1,0 0 0,1 1-1,-1-1 1,0 0-1,1 1 1,-1 0-1,0 0 1,1 0 0,-1 0-1,0 0 1,1 0-1,-1 1 1,-4 1-1,-10 2 140,1 1-1,0 0 0,1 1 0,-1 1 0,1 1 0,1 0 0,-22 16 0,17-10-145,0 1 0,2 0-1,0 1 1,-29 36 0,43-49-87,1 1 0,-1-1 0,1 1 0,0-1 0,0 1-1,1 0 1,-1 0 0,1 0 0,0 0 0,-1 0 0,1 5 0,1-7 3,0-1 0,0 0 0,1 1 1,-1-1-1,0 1 0,1-1 0,-1 0 0,1 1 0,-1-1 0,1 0 0,0 1 0,0-1 0,-1 0 0,1 0 0,0 0 0,0 0 0,0 0 0,0 0 0,1 0 1,-1 0-1,0 0 0,0 0 0,0 0 0,1-1 0,-1 1 0,0-1 0,1 1 0,-1-1 0,1 1 0,-1-1 0,0 0 0,1 0 0,-1 0 0,3 1 0,86 6 242,-70-7-264,0 1 1,0 1-1,0 0 1,-1 2-1,22 6 1,-39-9-1,0 0 0,1-1 1,-1 1-1,0 0 0,0 0 1,0 1-1,0-1 0,0 0 0,0 1 1,0-1-1,0 1 0,-1 0 1,1-1-1,-1 1 0,1 0 0,-1 0 1,3 4-1,-4-4 18,0-1 1,1 1-1,-1 0 0,0 0 1,0-1-1,0 1 0,0 0 1,0 0-1,0 0 0,-1-1 1,1 1-1,0 0 0,-1 0 1,0-1-1,1 1 0,-1-1 1,0 1-1,-1 2 0,-3 3 65,0-1 0,-1 1 0,1-1-1,-1 0 1,-1-1 0,1 1 0,-1-1-1,-11 6 1,-1 0 2,2 0-44,-1-1 1,0 0-1,-37 12 0,67-30-5280,14-16 1799,-15 14 1510,23-20-3224</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43.427"/>
    </inkml:context>
    <inkml:brush xml:id="br0">
      <inkml:brushProperty name="width" value="0.05" units="cm"/>
      <inkml:brushProperty name="height" value="0.05" units="cm"/>
    </inkml:brush>
  </inkml:definitions>
  <inkml:trace contextRef="#ctx0" brushRef="#br0">13 22 20876,'6'0'1753,"-7"1"-1201,-4 4-320,2-4 80,1-2 232,-3-11-368,2-3-168</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43.877"/>
    </inkml:context>
    <inkml:brush xml:id="br0">
      <inkml:brushProperty name="width" value="0.05" units="cm"/>
      <inkml:brushProperty name="height" value="0.05" units="cm"/>
    </inkml:brush>
  </inkml:definitions>
  <inkml:trace contextRef="#ctx0" brushRef="#br0">148 0 21757,'-8'18'860,"0"0"1,1 0 0,-8 34 0,4-12-601,-5 16-339,3 0 1,2 1-1,3 0 0,2 1 1,3 84-1,-23-231-3687,10 40 3100</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44.325"/>
    </inkml:context>
    <inkml:brush xml:id="br0">
      <inkml:brushProperty name="width" value="0.05" units="cm"/>
      <inkml:brushProperty name="height" value="0.05" units="cm"/>
    </inkml:brush>
  </inkml:definitions>
  <inkml:trace contextRef="#ctx0" brushRef="#br0">2 0 18196,'-2'4'1728,"5"2"-944,7 1-231,10-1 831,3-5-216,9-1-240,5 2-144,6-4-231,3 2-121,-2-1-472,-1 4-456,-1 0-833,-2-3 1153,-7-6-256,-1-5-88</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44.763"/>
    </inkml:context>
    <inkml:brush xml:id="br0">
      <inkml:brushProperty name="width" value="0.05" units="cm"/>
      <inkml:brushProperty name="height" value="0.05" units="cm"/>
    </inkml:brush>
  </inkml:definitions>
  <inkml:trace contextRef="#ctx0" brushRef="#br0">240 0 18956,'-133'180'3911,"114"-150"-3359,1 2 0,2 0-1,1 1 1,-12 38-1,24-60-494,1-1 0,0 0 0,0 1-1,1-1 1,0 1 0,1-1 0,0 1-1,2 12 1,-2-20-67,1 0 1,-1 0-1,1 0 0,0-1 1,-1 1-1,1 0 1,1-1-1,-1 1 0,0-1 1,1 1-1,-1-1 0,1 1 1,0-1-1,-1 0 1,1 0-1,0 0 0,1 0 1,-1 0-1,0-1 0,0 1 1,1 0-1,-1-1 0,1 0 1,-1 0-1,1 0 1,0 0-1,-1 0 0,1 0 1,0 0-1,0-1 0,0 0 1,-1 1-1,1-1 1,4-1-1,0 1-46,0-1 0,0 0 0,0 0 0,0-1 0,-1 0 0,1 0 0,12-7 0,42-28-336,-47 27 294,1 1 1,28-13 0,-42 21 99,-1 1 0,1-1 0,0 1 1,0 0-1,0-1 0,0 1 0,0 0 1,0 0-1,0-1 0,0 1 0,0 0 0,0 0 1,-1 0-1,1 0 0,0 0 0,0 1 1,0-1-1,0 0 0,0 0 0,1 1 1,-1 0 1,-1-1 1,0 1 0,1-1 0,-1 1 0,0-1 0,1 1-1,-1-1 1,0 1 0,0 0 0,1-1 0,-1 1-1,0 0 1,0-1 0,0 1 0,0-1 0,0 1-1,0 0 1,0-1 0,0 1 0,0 0 0,0-1-1,-1 2 1,-1 6 60,0 0-1,-1-1 0,-6 13 0,5-11-14,-6 13 21,-4 9-65,2 1 0,-15 56 0,26-75-89,1-13 81,0 0 0,0 0 1,0 1-1,0-1 0,0 0 1,0 0-1,0 1 1,0-1-1,0 0 0,1 0 1,-1 0-1,0 1 0,0-1 1,0 0-1,0 0 0,1 0 1,-1 0-1,0 0 0,0 1 1,0-1-1,1 0 0,-1 0 1,0 0-1,0 0 1,0 0-1,1 0 0,-1 0 1,0 0-1,0 0 0,1 0 1,-1 0-1,0 0 0,0 0 1,0 0-1,1 0 0,-1 0 1,0 0-1,0 0 1,1 0-1,-1 0 0,0 0 1,0 0-1,0 0 0,1 0 1,-1-1-1,0 1 0,0 0 1,1 0-1,17-11-161</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45.226"/>
    </inkml:context>
    <inkml:brush xml:id="br0">
      <inkml:brushProperty name="width" value="0.05" units="cm"/>
      <inkml:brushProperty name="height" value="0.05" units="cm"/>
    </inkml:brush>
  </inkml:definitions>
  <inkml:trace contextRef="#ctx0" brushRef="#br0">223 73 16860,'3'-4'389,"-1"1"0,0-1 0,-1 0 1,1 0-1,-1 0 0,1 0 1,-1 0-1,0 0 0,-1 0 0,1 0 1,0-7-1,-2 10-307,1 0 0,0 0 1,0 1-1,0-1 0,0 0 0,0 0 1,-1 0-1,1 1 0,0-1 0,-1 0 0,1 0 1,-1 1-1,1-1 0,-1 0 0,1 1 0,-1-1 1,1 1-1,-1-1 0,0 0 0,1 1 1,-1-1-1,0 1 0,-1-1 0,1 1 15,-1-1-1,0 1 0,0 0 1,0 0-1,0-1 0,0 2 1,0-1-1,0 0 0,0 0 1,1 1-1,-1-1 0,0 1 1,0-1-1,-3 2 0,-6 4-21,0-1-1,1 1 0,-1 1 1,2 0-1,-1 0 0,1 1 0,0 0 1,0 1-1,-13 17 0,8-7-15,0 1-1,2 0 0,0 1 1,-9 23-1,18-37-35,1-1 0,0 0 0,0 0 0,1 1 0,0-1 0,0 1 0,0-1 0,1 8 0,0-12-17,0-1-1,0 0 0,0 1 1,1-1-1,-1 0 1,0 1-1,1-1 1,-1 0-1,1 0 1,-1 1-1,1-1 0,0 0 1,-1 0-1,1 0 1,0 0-1,0 0 1,0 0-1,0 0 1,0 0-1,0 0 0,0 0 1,0 0-1,0 0 1,0-1-1,0 1 1,1-1-1,-1 1 1,0-1-1,0 1 1,1-1-1,-1 1 0,0-1 1,1 0-1,-1 0 1,0 0-1,1 0 1,-1 0-1,1 0 1,-1 0-1,0 0 0,1-1 1,-1 1-1,0 0 1,0-1-1,2 0 1,8-2 4,-1-1 0,0 0 0,0 0 1,-1-1-1,1-1 0,9-6 0,52-44 40,-61 48-39,-6 5-7,158-140 48,-180 167-15,1 0 0,2 1 1,-20 43-1,29-55 15,1 0-1,1 1 1,-5 20-1,8-30-66,0 0 0,1 0 0,-1-1 0,1 1 0,0 0 0,0 0-1,0 0 1,1-1 0,-1 1 0,1 0 0,0 0 0,0-1 0,0 1-1,0 0 1,1-1 0,-1 0 0,1 1 0,3 3 0,-4-6-52,0 0 1,0 0 0,0 0 0,0 0-1,0-1 1,0 1 0,0 0 0,1 0-1,-1-1 1,0 1 0,0-1-1,1 0 1,-1 1 0,0-1 0,1 0-1,-1 0 1,0 1 0,1-1 0,-1 0-1,0 0 1,1-1 0,-1 1-1,0 0 1,1 0 0,-1-1 0,0 1-1,1-1 1,-1 1 0,2-2 0,2-1-69,0 0 1,0 0-1,0-1 0,0 1 1,6-8-1,13-13-474</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45.680"/>
    </inkml:context>
    <inkml:brush xml:id="br0">
      <inkml:brushProperty name="width" value="0.05" units="cm"/>
      <inkml:brushProperty name="height" value="0.05" units="cm"/>
    </inkml:brush>
  </inkml:definitions>
  <inkml:trace contextRef="#ctx0" brushRef="#br0">163 3 21781,'0'-3'1768,"-3"5"-1296,-1 3-232,-7 7 952,-1 4-439,-1 5-505,-2 3-104,-2 7-56,0 2-40,1-1-216,2 4-176,2-4-513,0-5-311,3-5 904,2-7-216</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46.165"/>
    </inkml:context>
    <inkml:brush xml:id="br0">
      <inkml:brushProperty name="width" value="0.05" units="cm"/>
      <inkml:brushProperty name="height" value="0.05" units="cm"/>
    </inkml:brush>
  </inkml:definitions>
  <inkml:trace contextRef="#ctx0" brushRef="#br0">175 0 18860,'0'0'68,"1"0"1,-1 0-1,1 0 1,-1 0-1,1 0 0,-1 0 1,1 0-1,-1 1 0,1-1 1,-1 0-1,0 0 1,1 0-1,-1 0 0,1 1 1,-1-1-1,0 0 1,1 0-1,-1 1 0,0-1 1,1 0-1,-1 1 0,0-1 1,1 0-1,-1 1 1,0-1-1,0 1 0,1-1 1,-1 1-1,0 16 1095,-14 26 108,9-32-756,-43 111 1203,15-40-1369,-42 154 0,65-176-1936,9-57 1123</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46.602"/>
    </inkml:context>
    <inkml:brush xml:id="br0">
      <inkml:brushProperty name="width" value="0.05" units="cm"/>
      <inkml:brushProperty name="height" value="0.05" units="cm"/>
    </inkml:brush>
  </inkml:definitions>
  <inkml:trace contextRef="#ctx0" brushRef="#br0">207 31 18996,'-1'-2'140,"0"0"-1,0 0 1,0 0-1,-1 0 1,1 0-1,-1 1 1,0-1-1,1 0 1,-1 1 0,0-1-1,0 1 1,0 0-1,0-1 1,0 1-1,0 0 1,0 0-1,-1 1 1,1-1 0,0 0-1,-1 1 1,1-1-1,0 1 1,-1 0-1,1-1 1,0 1-1,-1 0 1,1 1-1,0-1 1,-1 0 0,1 1-1,0-1 1,-1 1-1,1 0 1,-4 1-1,-3 2-37,0 0 0,1 1 0,-1-1 0,1 2 0,0-1 0,0 1 0,-7 8 0,6-7-95,2 2-1,-1-1 1,2 1 0,-8 11-1,12-17-2,0-1 0,1 1-1,-1 0 1,1 0 0,-1 0-1,1 0 1,0 0 0,1 1-1,-1-1 1,0 0-1,1 0 1,0 1 0,-1-1-1,1 0 1,1 1 0,-1-1-1,0 0 1,2 6 0,-1-8-4,0 0 0,0 1 1,0-1-1,0 0 0,0 0 1,0 0-1,0 0 0,0 0 1,1 0-1,-1 0 0,0 0 1,0-1-1,1 1 0,-1 0 1,1-1-1,-1 1 0,1-1 0,-1 0 1,1 1-1,-1-1 0,1 0 1,-1 0-1,1 0 0,-1 0 1,1 0-1,-1 0 0,1 0 1,-1-1-1,3 0 0,7-1-49,-1 0 0,21-8 0,-28 9 35,112-51-342,-25 10 45,-88 41 303,0 0 0,0 0 1,0 1-1,0-1 0,0 0 1,1 1-1,-1 0 0,0-1 1,0 1-1,0 0 0,1 0 0,1 0 1,-3 0 9,-1 1-1,0-1 1,1 0 0,-1 0 0,0 0-1,1 1 1,-1-1 0,0 0 0,1 0 0,-1 1-1,0-1 1,0 0 0,1 0 0,-1 1-1,0-1 1,0 0 0,0 1 0,1-1 0,-1 0-1,0 1 1,0-1 0,0 1 0,0-1 0,0 1-1,-3 17 93,-16 25 176,14-33-183,0-1-1,1 1 0,0 0 1,1 0-1,-3 16 1,5-25-86,1 0 1,0 0-1,0-1 1,0 1-1,0 0 1,0 0-1,0 0 1,0 0-1,0-1 1,0 1-1,1 0 1,-1 0-1,0 0 1,0 0-1,1-1 1,-1 1-1,1 0 1,-1 0-1,0-1 1,1 1 0,0 0-1,-1-1 1,1 1-1,-1 0 1,1-1-1,0 1 1,-1-1-1,1 1 1,0-1-1,-1 0 1,1 1-1,0-1 1,0 1-1,0-1 1,-1 0-1,1 0 1,0 0-1,0 1 1,0-1-1,0 0 1,0 0-1,-1 0 1,1 0-1,0 0 1,0-1-1,0 1 1,0 0-1,-1 0 1,1 0 0,1-1-1,5-1-205,0 0 1,-1 0-1,1 0 1,10-6-1,78-47-3076,-53 29-27,79-34 0,-112 55 3146,1 1 41</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47.022"/>
    </inkml:context>
    <inkml:brush xml:id="br0">
      <inkml:brushProperty name="width" value="0.05" units="cm"/>
      <inkml:brushProperty name="height" value="0.05" units="cm"/>
    </inkml:brush>
  </inkml:definitions>
  <inkml:trace contextRef="#ctx0" brushRef="#br0">816 710 10290,'-2'0'1390,"-91"53"5824,85-49-6800,1 1-1,0 1 1,0-1-1,1 1 1,-1 0 0,1 1-1,1 0 1,-1 0 0,-8 15-1,14-22-383,-1 1-1,1 0 0,-1-1 1,1 1-1,0 0 1,-1-1-1,1 1 0,0 0 1,0 0-1,0 0 0,-1-1 1,1 1-1,0 0 1,0 0-1,0 0 0,0-1 1,0 1-1,0 0 0,1 0 1,-1 0-1,0-1 1,0 1-1,1 0 0,-1 0 1,0-1-1,1 1 1,-1 0-1,1-1 0,-1 1 1,1 0-1,-1-1 0,1 1 1,-1 0-1,1-1 1,-1 1-1,1-1 0,0 0 1,-1 1-1,1-1 0,0 1 1,0-1-1,-1 0 1,1 1-1,0-1 0,0 0 1,-1 0-1,1 0 1,0 0-1,1 0 0,4 1 20,0-1 1,0 0-1,-1 0 0,1 0 0,11-3 1,2-2-68,0-1 0,0 0 1,0-2-1,0 0 1,-1-2-1,-1 0 0,0 0 1,0-2-1,20-17 1,-18 12 14,0-1 1,-1-1-1,-1-1 1,-1 0-1,-1-1 1,24-42-1,-36 55 72,0 1-1,0-1 1,0 0 0,-1 1-1,1-10 1,-2 16-53,-1 0 0,0 0 1,0 1-1,0-1 0,0 0 0,0 0 1,0 0-1,0 0 0,0 0 0,0 0 1,0 1-1,-1-1 0,1 0 1,0 0-1,-1 0 0,1 0 0,0 1 1,-1-1-1,1 0 0,-1 0 1,1 1-1,-2-2 0,1 2 5,0 0-1,-1-1 0,1 1 1,0 0-1,-1 0 1,1 0-1,0 0 0,-1 0 1,1 0-1,0 1 1,-1-1-1,1 0 0,0 1 1,0-1-1,0 1 1,-1-1-1,1 1 1,0-1-1,0 1 0,0 0 1,-1 1-1,-7 3 50,1 2-1,0-1 0,1 1 1,0 0-1,0 0 1,0 1-1,-7 12 1,3-3-37,1-1 0,1 1 0,-8 20 0,13-27-9,1-1-1,0 1 1,1 0-1,0 0 0,1 0 1,0 0-1,1 19 1,0-26-116,0 0 0,0 0 1,1 0-1,-1 0 0,1 0 0,0 0 1,-1 0-1,1 0 0,1 0 1,-1 0-1,0 0 0,1-1 1,-1 1-1,1-1 0,0 1 1,0-1-1,0 0 0,0 1 1,0-1-1,0 0 0,1 0 1,-1-1-1,1 1 0,-1 0 1,1-1-1,0 1 0,0-1 0,0 0 1,5 1-1,-6-1 33,0-1-1,0 0 1,0 0 0,1 0 0,-1-1-1,0 1 1,0 0 0,0-1-1,0 1 1,0-1 0,0 0-1,0 1 1,0-1 0,0 0 0,-1 0-1,3-2 1,10-10-609</inkml:trace>
  <inkml:trace contextRef="#ctx0" brushRef="#br0" timeOffset="0.99">13 7 21157,'-7'-5'2008,"1"5"-1680,8-2-144,1 2 136,-2 0-160</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48.097"/>
    </inkml:context>
    <inkml:brush xml:id="br0">
      <inkml:brushProperty name="width" value="0.05" units="cm"/>
      <inkml:brushProperty name="height" value="0.05" units="cm"/>
    </inkml:brush>
  </inkml:definitions>
  <inkml:trace contextRef="#ctx0" brushRef="#br0">156 0 17468,'-4'0'161,"0"1"1,0-1-1,0 0 1,1 1-1,-1 0 1,0 0-1,1 0 1,-1 0-1,1 0 1,-1 1-1,1 0 1,-1 0-1,1 0 1,0 0-1,0 0 1,0 1-1,0-1 1,0 1-1,1 0 1,-5 5-1,-3 5 79,0 0 0,2 1 0,-12 22 0,13-22-143,1 1 0,-7 24 0,11-33-53,1 0 1,-1 0 0,2 1 0,-1-1-1,1 1 1,-1-1 0,2 1-1,-1-1 1,2 9 0,-2-14-22,1 0 0,-1 0 0,0 0 0,0 0 0,1 0 1,-1 0-1,1 0 0,-1 0 0,1 0 0,-1 0 0,1 0 0,0 0 0,-1 0 1,1-1-1,0 1 0,0 0 0,0 0 0,-1-1 0,1 1 0,0-1 1,0 1-1,0-1 0,0 1 0,0-1 0,0 1 0,1-1 0,0 0 19,1 0-1,-1 0 1,0 0-1,0 0 1,0 0-1,0-1 1,0 1-1,0-1 1,0 0-1,0 0 1,0 1 0,3-3-1,3-2 131,0 0-1,-1-1 1,1 0-1,12-14 1,-8 7 122,-1-1 1,0-1-1,12-22 1,-20 31-211,0 1 1,0-1-1,-1 0 0,0 1 0,0-1 0,0-1 1,-1 1-1,0 0 0,0 0 0,-1 0 1,1 0-1,-1-1 0,-2-9 0,2 15-73,0 1 0,0-1 0,0 0 0,0 0-1,0 0 1,-1 0 0,1 1 0,0-1 0,0 0 0,-1 0-1,1 1 1,-1-1 0,1 0 0,-1 0 0,1 1-1,-1-1 1,1 1 0,-1-1 0,0 0 0,1 1 0,-1-1-1,0 1 1,1-1 0,-1 1 0,0 0 0,0-1-1,1 1 1,-1 0 0,0 0 0,0-1 0,0 1 0,1 0-1,-1 0 1,0 0 0,0 0 0,0 0 0,0 0-1,0 0 1,1 0 0,-1 0 0,0 1 0,0-1 0,0 0-1,1 0 1,-1 1 0,-1 0 0,-1 0-32,0 1 1,0 0 0,0-1 0,0 2-1,0-1 1,0 0 0,1 0-1,-1 1 1,-3 5 0,2-3-194,1 0 0,1 1 1,-1-1-1,1 1 0,0-1 1,-2 12-1,3-17 149,1 1 1,0 0-1,0 0 1,-1 0-1,1 0 1,0 0-1,0 0 0,0 0 1,0-1-1,0 1 1,0 0-1,0 0 1,1 0-1,-1 0 1,0 0-1,0 0 0,1-1 1,-1 1-1,1 0 1,-1 0-1,0 0 1,1-1-1,-1 1 1,1 0-1,0 0 0,-1-1 1,1 1-1,0-1 1,-1 1-1,1 0 1,0-1-1,0 0 1,-1 1-1,1-1 0,0 1 1,0-1-1,0 0 1,0 1-1,-1-1 1,1 0-1,0 0 1,0 0-1,0 0 0,0 0 1,0 0-1,0 0 1,0 0-1,0 0 1,-1 0-1,1-1 1,0 1-1,0 0 0,0 0 1,1-1-1,21-9-668,1-6-133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09:53.324"/>
    </inkml:context>
    <inkml:brush xml:id="br0">
      <inkml:brushProperty name="width" value="0.025" units="cm"/>
      <inkml:brushProperty name="height" value="0.025" units="cm"/>
    </inkml:brush>
  </inkml:definitions>
  <inkml:trace contextRef="#ctx0" brushRef="#br0">68 0 8136,'0'0'5664,"-2"11"-4415,-23 79 1462,13-50-1682,-12 70 1,22-97-988,1 1 0,0-1-1,1 0 1,0 1 0,1-1 0,1 0 0,0 1 0,1-1 0,7 21 0,-2 2-71,-4-15 169,-2-33 1980,-2-10-1957,-1-40-336,10-64-1,-7 109 52,0 0-1,2 0 1,0 0-1,1 1 1,1 0-1,0-1 1,1 2-1,16-27 1,-21 40 111,1-1 0,-1 1-1,1 0 1,0-1 0,0 1 0,0 1 0,0-1 0,0 0 0,0 1 0,1 0 0,-1-1 0,0 1 0,1 0-1,-1 1 1,1-1 0,-1 1 0,1 0 0,-1-1 0,1 1 0,-1 1 0,1-1 0,-1 1 0,1-1 0,-1 1 0,4 1-1,-3-1-13,-1-1-1,1 1 1,-1 0-1,1 1 1,-1-1-1,0 0 0,0 1 1,1 0-1,-1 0 1,0 0-1,-1 0 0,1 0 1,0 1-1,-1-1 1,1 1-1,-1 0 1,0-1-1,1 1 0,-2 0 1,1 0-1,0 1 1,0-1-1,1 7 1,-3-9 26,0 1 0,0 0 0,-1 0 0,1-1 0,-1 1 0,1 0 1,-1 0-1,0-1 0,0 1 0,0-1 0,0 1 0,0-1 1,0 1-1,0-1 0,0 0 0,0 1 0,-1-1 0,1 0 1,0 0-1,-1 0 0,1 0 0,-1 0 0,1 0 0,-1 0 0,0 0 1,1-1-1,-4 2 0,-53 14 186,53-15-188,-1 1 7,-2 0 23,1 0 0,-1-1 0,0 1 0,1-1 0,-1-1 0,0 0 0,0 0 0,-13-2 0,21 1-125,0 0 0,-1 0-1,1 0 1,0 1 0,0-1-1,0 0 1,1 0 0,-1 0-1,0 0 1,0 0 0,0 0 0,1 0-1,-1 0 1,0 0 0,1 0-1,-1 0 1,1 0 0,-1 1-1,1-1 1,-1 0 0,1 0-1,0 1 1,1-2 0,61-48-8563,-24 17-16</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48.841"/>
    </inkml:context>
    <inkml:brush xml:id="br0">
      <inkml:brushProperty name="width" value="0.05" units="cm"/>
      <inkml:brushProperty name="height" value="0.05" units="cm"/>
    </inkml:brush>
  </inkml:definitions>
  <inkml:trace contextRef="#ctx0" brushRef="#br0">216 86 15227,'-1'1'2987,"-10"0"-2188,1 3-381,1-1 0,0 1 0,0 1 1,0 0-1,1 0 0,0 0 0,0 1 0,0 1 0,1-1 0,0 1 0,-9 11 0,2-2-418,1 1 1,1 1 0,1 0-1,-13 26 1,6 6 11,17-46-13,0 0 0,0 0-1,1 0 1,-1 0 0,1 0 0,0 1 0,1-1-1,-1 0 1,1 0 0,1 7 0,-2-10 2,1 0 0,-1 0 0,1 1 0,-1-1 0,1 0-1,0 0 1,-1 0 0,1 0 0,0 0 0,0 0 0,0 0 0,0 0 0,0 0 0,0 0 0,0-1 0,0 1 0,0 0 0,0-1 0,0 1 0,3 0 0,-2 0 2,1 0 1,0-1 0,-1 0-1,1 0 1,0 0 0,-1 0-1,1 0 1,0 0 0,4-1-1,2-2 10,0 0 0,-1 0 0,1 0 0,-1-1-1,10-6 1,-1-2 35,-1 0 0,0-1 0,-1 0 0,0-2 0,-1 0 0,-1 0 0,12-18 0,-5 3 111,-1-1 0,-2 0 0,16-39 0,-29 60-87,0 0-1,0-1 1,-1 1-1,3-20 1,-7 18 30,-4 16-50,-9 20-45,-7 20-74,-18 54 0,31-73 49,1-1-1,1 1 1,1 0 0,-1 28 0,6-48 17,-1 0-1,1 0 1,1 0 0,-1 0 0,1 0-1,0 0 1,0 0 0,3 9 0,-3-13 1,0 1 0,0-1 0,0 1 0,0-1 0,0 1 0,0-1-1,0 0 1,1 1 0,-1-1 0,0 0 0,1 0 0,-1 0 0,1 0 0,-1 0 0,1 0 0,0 0 0,-1-1 0,1 1 0,0 0 0,-1-1 0,1 0 0,0 1 0,0-1 0,-1 0 0,1 0 0,3 0 0,3-1 2,-1 0 1,0-1-1,0 0 1,0 0-1,0-1 1,0 0-1,0 0 1,-1 0-1,1-1 1,-1 0 0,0 0-1,0-1 1,-1 0-1,1 0 1,7-9-1,-2 1 4,0 0 0,-1 0 1,-1-1-1,0-1 0,12-26 0,-17 24-38,-13 24 8,-15 25 0,19-24 15,0 1 0,1-1 0,-1 1-1,2 1 1,-1-1 0,1 0 0,1 1-1,0-1 1,-1 13 0,3-20 10,0 0-1,0 0 0,1 0 1,-1 0-1,0 0 1,1-1-1,0 1 1,0 0-1,-1 0 1,1 0-1,0-1 0,0 1 1,1 0-1,-1-1 1,0 1-1,0-1 1,1 1-1,-1-1 0,1 0 1,0 1-1,-1-1 1,1 0-1,0 0 1,-1 0-1,1-1 1,0 1-1,0 0 0,0-1 1,0 1-1,2 0 1,8 2 1,0-1 0,0 0-1,20 0 1,-27-2 2,60 3 27,0-4-1,114-14 0,-177 14 11,0 1 0,1 0-1,-1-1 1,0 1 0,1-1 0,-1 0-1,0 1 1,0-1 0,0 0 0,0-1 0,4-1-1,-6 2-16,0 1-1,1 0 1,-1-1-1,0 1 0,0 0 1,0-1-1,1 1 1,-1-1-1,0 1 1,0-1-1,0 1 0,0 0 1,0-1-1,0 1 1,0-1-1,0 1 1,0-1-1,0 1 0,0 0 1,0-1-1,0 1 1,0-1-1,-1 0 1,-10-14 432,-18-13-179,1-1-1,2-1 1,-41-62-1,67 92-326,-1 0 0,1-1 1,0 1-1,-1 0 0,1-1 0,0 1 1,-1 0-1,1-1 0,0 1 0,0-1 0,-1 1 1,1-1-1,0 1 0,0 0 0,0-1 0,0 1 1,0-1-1,0 1 0,0-1 0,0 1 1,0-1-1,0 1 0,0-1 0,0 1 0,0-1 1,0 1-1,0-1 0,0 1 0,0-1 1,1 1-1,-1 0 0,0-1 0,0 1 0,0-1 1,1 1-1,-1 0 0,0-1 0,1 1 1,0-1-1,19-1-650,-5 2 414,15-8-402</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50.071"/>
    </inkml:context>
    <inkml:brush xml:id="br0">
      <inkml:brushProperty name="width" value="0.05" units="cm"/>
      <inkml:brushProperty name="height" value="0.05" units="cm"/>
    </inkml:brush>
  </inkml:definitions>
  <inkml:trace contextRef="#ctx0" brushRef="#br0">1 171 16211,'0'-19'1469,"1"0"1,0 0-1,5-20 0,-5 35-1292,-1 1 1,1-1 0,0 0 0,0 0 0,1 1 0,-1-1 0,1 1 0,0-1 0,-1 1 0,2-1 0,-1 1-1,0 0 1,1 0 0,-1 0 0,1 0 0,0 1 0,0-1 0,0 1 0,0 0 0,0 0 0,7-4 0,-8 6-153,-1-1 0,0 1 0,1 0 0,0-1 0,-1 1 0,1 0 0,-1 0 0,1 0 0,-1 0 0,1 0 0,-1 0 0,1 0 1,-1 1-1,1-1 0,-1 1 0,1-1 0,-1 1 0,1-1 0,-1 1 0,1 0 0,-1 0 0,2 1 0,0 0-19,-1 1-1,0-1 0,0 1 0,-1-1 1,1 1-1,-1 0 0,1 0 0,-1-1 1,0 1-1,2 6 0,-1 2-62,0-1 0,0 1 0,-1 0 0,-1 0 0,0 18 0,-3-12-85,-9 33 1,8-34 42,0-1 0,-2 21-1,6-35 97,-1 0-1,1 0 1,0-1-1,0 1 0,0 0 1,0 0-1,0-1 0,0 1 1,0 0-1,0 0 0,0-1 1,0 1-1,0 0 0,0 0 1,0-1-1,1 1 1,-1 0-1,0-1 0,0 1 1,1 0-1,-1-1 0,1 1 1,-1 0-1,0-1 0,1 1 1,0-1-1,-1 1 1,1 0-1,-1-1 0,1 0 1,-1 1-1,1-1 0,0 1 1,-1-1-1,1 0 0,0 1 1,0-1-1,-1 0 0,1 0 1,0 0-1,0 1 1,-1-1-1,1 0 0,0 0 1,0 0-1,-1 0 0,1 0 1,0 0-1,0-1 0,-1 1 1,1 0-1,0 0 0,-1 0 1,1-1-1,1 1 1,5-3-16,0 0 1,0-1 0,-1 1 0,9-7-1,-13 9 16,24-18 3,0-1 1,-1-2 0,-1 0-1,0-2 1,-2 0 0,-1-2-1,34-54 1,-55 77 4,-3 5-2,-7 7-7,-2 11-16,-19 38-1,29-53 20,-1 1 1,1 0-1,0 0 0,0 0 0,1 1 1,-1-1-1,2 0 0,-1 0 0,1 1 1,-1-1-1,2 0 0,0 7 0,-1-12 1,1 1 0,-1-1-1,1 1 1,-1-1 0,1 0-1,0 1 1,-1-1 0,1 0 0,0 0-1,0 0 1,0 0 0,0 1-1,0-1 1,0 0 0,0-1-1,0 1 1,0 0 0,1 0-1,1 1 1,0-1 1,1 0-1,-1 0 1,0 0-1,0-1 1,0 1-1,0-1 1,0 0-1,6 0 1,2-2-7,-1 1 1,1-1-1,-1-1 1,15-5-1,-5-1-68,0 0 1,-1-1-1,0-1 0,-1-1 1,0-1-1,-1-1 0,23-22 1,-31 31-179,-8 13 141,-12 28 148,3-12 65,7-18-47,-1 1 1,2 0 0,-1-1 0,0 1 0,1 0 0,1 0 0,1 12 0,-2-17-36,1-1 0,-1 1-1,1-1 1,0 1 0,-1-1 0,1 0 0,0 1 0,0-1 0,0 0 0,0 0-1,0 1 1,0-1 0,0 0 0,0 0 0,3 1 0,-2-1 3,1 0 1,-1 0-1,0 0 1,1-1-1,-1 1 1,1-1-1,-1 1 1,0-1-1,1 0 1,-1 0-1,1 0 1,4-1-1,8-2 7,-1-1 0,0-1-1,0 0 1,0-1 0,-1 0-1,0-1 1,15-10 0,-13 8-139,2 0 1,-1 0 0,33-10-1,-48 18 91,1 0 0,0 1 0,-1-1 0,1 1 0,0-1 0,-1 1 0,1 0 0,0 0 0,0 0 0,-1 0 0,1 0 0,0 0 0,-1 0 0,1 1 0,0-1 0,-1 1 0,1-1 0,0 1 0,-1 0 0,1-1 0,-1 1 0,1 0 0,2 2 0,-2 0-5,0 0-1,0 0 0,0 0 1,-1 0-1,1 1 1,-1-1-1,0 0 0,2 8 1,10 22 225,-12-31-179,1 0 0,0-1 0,-1 1 1,1 0-1,0-1 0,0 1 0,0-1 1,1 1-1,-1-1 0,0 0 1,0 0-1,1 0 0,-1-1 0,1 1 1,-1 0-1,0-1 0,1 1 0,-1-1 1,1 0-1,-1 0 0,1 0 0,0 0 1,3-1-1,7-1 58,-1 0 0,0-1 0,18-6 1,77-37 23,-23 8-468,-80 36 320,0 0 0,0 1 0,0 0 0,0 0 0,0 0 0,0 0 0,0 1-1,1-1 1,-1 1 0,6 0 0,-8 1 30,-1-1 0,1 1-1,0 0 1,-1 0 0,1-1 0,0 1-1,-1 0 1,1 0 0,-1 1 0,1-1-1,-1 0 1,0 0 0,1 1 0,-1-1-1,0 1 1,0-1 0,0 1-1,0-1 1,0 1 0,0 0 0,-1-1-1,1 1 1,-1 0 0,2 3 0,-1 1-98,0-2 187,0 0 1,1 0-1,-1 0 0,1 0 1,0 0-1,3 5 1,-4-8-143,0 0 1,0 0 0,0 0-1,1 0 1,-1 0 0,0 0-1,0-1 1,0 1 0,1 0-1,-1-1 1,0 1-1,1-1 1,-1 1 0,1-1-1,-1 1 1,0-1 0,1 0-1,-1 0 1,1 0 0,-1 0-1,1 0 1,-1 0 0,3-1-1,2 1-198,0 0-89</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50.756"/>
    </inkml:context>
    <inkml:brush xml:id="br0">
      <inkml:brushProperty name="width" value="0.05" units="cm"/>
      <inkml:brushProperty name="height" value="0.05" units="cm"/>
    </inkml:brush>
  </inkml:definitions>
  <inkml:trace contextRef="#ctx0" brushRef="#br0">379 12 17940,'-1'-1'124,"0"0"-1,1 0 1,-1 1 0,0-1 0,0 0 0,1 0 0,-1 0-1,0 1 1,0-1 0,0 1 0,0-1 0,0 1-1,0-1 1,0 1 0,0-1 0,0 1 0,0 0 0,0-1-1,0 1 1,-1 0 0,1 0 0,0 0 0,0 0 0,0 0-1,0 0 1,0 0 0,0 1 0,0-1 0,-1 0-1,1 0 1,0 1 0,-1 0 0,-40 16 1453,40-16-1403,-61 34 268,1 2 1,-88 72-1,147-106-470,-1-1 0,1 1-1,0 0 1,0 0 0,0 0 0,-3 4 0,6-7 19,0 0 0,0 1 0,0-1 1,0 0-1,0 1 0,-1-1 0,1 0 0,0 1 1,0-1-1,0 0 0,0 1 0,0-1 1,0 0-1,0 1 0,0-1 0,0 0 0,0 1 1,0-1-1,0 0 0,0 1 0,1-1 0,-1 0 1,0 1-1,0-1 0,0 0 0,0 0 1,1 1-1,-1-1 0,17 7-210,74 1-366,-54-6 384,41 8 1,-66-7 183,0 0-1,-1 0 1,1 1 0,-1 1 0,0-1 0,0 2 0,16 10 0,-24-14 17,0 0 1,0 1-1,-1-1 0,1 1 0,0-1 0,-1 1 0,0 0 1,1 0-1,-1 0 0,0 1 0,-1-1 0,1 0 0,-1 1 1,2 4-1,-2-5 25,-1 0 0,1 0 0,-1 0 1,0-1-1,0 1 0,0 0 0,-1 0 0,1 0 1,-1-1-1,1 1 0,-1 0 0,0 0 1,0-1-1,0 1 0,0-1 0,-1 1 0,1-1 1,-1 1-1,-3 3 0,-4 4 134,-1 1 0,-1-2 0,1 0 0,-2 0-1,1-1 1,-1 0 0,-1-1 0,-12 6 0,8-6-17,-1 0 1,1-1-1,-1 0 1,-1-2-1,-28 5 1,38-9-309,1 1 0,-1-1 0,1 0 0,-12-3 0,19 3 134,0 0 0,0 0 1,0 0-1,0 0 0,1 0 1,-1 0-1,0 0 0,0 0 1,0-1-1,0 1 0,1 0 0,-1-1 1,0 1-1,0-1 0,1 1 1,-1-1-1,0 1 0,1-1 1,-1 1-1,0-1 0,1 0 0,-1 1 1,1-1-1,-1 0 0,1 1 1,0-1-1,-1 0 0,1 0 1,-1 0-1,1 1 0,0-1 1,0 0-1,0 0 0,-1 0 0,1 0 1,0 1-1,0-1 0,0 0 1,0 0-1,0 0 0,1 0 1,-1 0-1,0 1 0,0-1 0,0 0 1,1 0-1,-1 0 0,1 1 1,-1-1-1,0 0 0,1 0 1,-1 1-1,1-1 0,-1 0 0,1 1 1,1-2-1,12-12-572</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51.257"/>
    </inkml:context>
    <inkml:brush xml:id="br0">
      <inkml:brushProperty name="width" value="0.05" units="cm"/>
      <inkml:brushProperty name="height" value="0.05" units="cm"/>
    </inkml:brush>
  </inkml:definitions>
  <inkml:trace contextRef="#ctx0" brushRef="#br0">166 0 19092,'0'4'220,"0"0"-1,-1 0 1,1 0-1,-1 0 1,0 0-1,0-1 1,0 1-1,-1 0 1,1 0-1,-1-1 1,0 1-1,-2 3 1,-3 6 221,-22 53 316,4 1-1,2 1 0,4 0 0,-22 143 0,39-197-733,1-9-10,0 0 1,0 0 0,1 0-1,0 0 1,0 0 0,0 0-1,1 0 1,0 6 0,-1-10-13,0-1 1,0 0-1,0 0 1,0 1-1,0-1 1,0 0 0,0 0-1,1 1 1,-1-1-1,0 0 1,0 0-1,0 1 1,0-1 0,0 0-1,0 0 1,1 1-1,-1-1 1,0 0-1,0 0 1,0 0 0,0 0-1,1 1 1,-1-1-1,0 0 1,0 0-1,1 0 1,-1 0 0,0 0-1,0 1 1,0-1-1,1 0 1,-1 0-1,0 0 1,0 0 0,1 0-1,-1 0 1,1 0-1,6-8 50,3-16 11,-2-9-158,-2-1 0,-1 0 0,-1 1 0,-2-63 0,-4 87-431,-2 16 185,-2 16 21,2 20 75,4-27 422,1-25 619,0 8-1007,0 0 0,-1 0 0,1-1-1,0 1 1,0 0 0,0 0 0,-1 0-1,1 0 1,0 0 0,1 0 0,-1 0-1,0 0 1,0 0 0,0 0-1,0 1 1,1-1 0,-1 0 0,0 1-1,1-1 1,-1 1 0,0 0 0,1-1-1,1 1 1,4-1-711</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51.788"/>
    </inkml:context>
    <inkml:brush xml:id="br0">
      <inkml:brushProperty name="width" value="0.05" units="cm"/>
      <inkml:brushProperty name="height" value="0.05" units="cm"/>
    </inkml:brush>
  </inkml:definitions>
  <inkml:trace contextRef="#ctx0" brushRef="#br0">25 13 17660,'-10'-2'2160,"2"-4"-1384,1 2 2529,12 4-2281,5 0-344,3 0-207,4 0-145,3 0-40,6 1-136,-1-1-200,7 3-736,-1 0-545,-3-2 1065,-5-1-152,-2 0-200</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52.333"/>
    </inkml:context>
    <inkml:brush xml:id="br0">
      <inkml:brushProperty name="width" value="0.05" units="cm"/>
      <inkml:brushProperty name="height" value="0.05" units="cm"/>
    </inkml:brush>
  </inkml:definitions>
  <inkml:trace contextRef="#ctx0" brushRef="#br0">253 44 17996,'-3'-3'236,"0"-1"0,0 1-1,0 0 1,0-1 0,0 1 0,-1 1 0,1-1 0,-1 1 0,0-1-1,0 1 1,0 0 0,0 0 0,0 1 0,-1-1 0,1 1 0,0 0-1,-1 0 1,1 0 0,0 1 0,-1 0 0,1 0 0,-9 0-1,6 2-186,0-1 0,0 1 0,0 0 0,1 1 0,-1 0 0,1 0-1,0 0 1,0 1 0,0 0 0,0 0 0,1 0 0,0 1-1,-1 0 1,-3 5 0,-2 2-59,1 0-1,-8 15 0,15-23 5,1 0 0,-1 1 0,1-1 0,0 1-1,0 0 1,1 0 0,-1-1 0,1 1 0,0 0-1,0 6 1,1-10 4,0 0 1,0 1-1,0-1 0,1 0 1,-1 0-1,0 0 0,1 0 0,-1 0 1,0 0-1,1 0 0,-1 0 1,1 0-1,0 0 0,-1 0 0,1 0 1,0 0-1,0 0 0,0 0 1,-1-1-1,1 1 0,0 0 0,0-1 1,0 1-1,0 0 0,0-1 1,0 1-1,0-1 0,0 0 0,1 1 1,-1-1-1,0 0 0,0 0 1,0 1-1,0-1 0,0 0 0,3-1 1,3 1-4,1 0 0,-1-1 1,1 0-1,9-2 0,57-19 12,-57 16 20,1 0 1,0 1 0,1 1-1,0 0 1,-1 2 0,25-1-1,-41 2-21,0 1 0,0 1-1,0-1 1,0 0-1,0 0 1,0 1-1,-1-1 1,1 1-1,0-1 1,0 1-1,0 0 1,-1 0-1,1 0 1,0 0-1,-1 0 1,1 0-1,-1 0 1,1 1-1,-1-1 1,1 0-1,-1 1 1,0-1-1,0 1 1,0-1-1,0 1 1,0 0-1,1 2 1,-1 2 20,0 0 1,0 0-1,0 0 1,-1 0 0,1 0-1,-3 12 1,2 3 141,7-89 1009,-14-52-851,4 91-444,3 29 104,0 0-1,0 0 0,0 0 0,0 0 1,1-1-1,-1 1 0,0 0 1,0 0-1,0 0 0,0 0 1,0 0-1,0 0 0,1 0 1,-1-1-1,0 1 0,0 0 0,0 0 1,0 0-1,1 0 0,-1 0 1,0 0-1,0 0 0,0 0 1,0 0-1,1 0 0,-1 0 1,0 0-1,0 0 0,0 0 0,0 0 1,1 0-1,-1 0 0,0 0 1,0 0-1,0 0 0,0 0 1,1 0-1,-1 1 0,0-1 1,0 0-1,0 0 0,0 0 1,0 0-1,1 0 0,-1 0 0,0 0 1,0 1-1,0-1 0,0 0 1,0 0-1,0 0 0,0 1 1,17 10-710,-4-2-109,-5-5 519,1 0 1,0 0-1,-1-1 0,1 0 1,0 0-1,1-1 0,-1 0 1,0-1-1,1 0 0,-1-1 0,0 0 1,1 0-1,-1-1 0,1 0 1,-1 0-1,0-1 0,0-1 1,0 1-1,0-1 0,0-1 1,0 0-1,7-5 0,30-18-577</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52.714"/>
    </inkml:context>
    <inkml:brush xml:id="br0">
      <inkml:brushProperty name="width" value="0.05" units="cm"/>
      <inkml:brushProperty name="height" value="0.05" units="cm"/>
    </inkml:brush>
  </inkml:definitions>
  <inkml:trace contextRef="#ctx0" brushRef="#br0">297 0 14275,'-19'34'970,"2"0"0,2 1 0,1 1 0,2 0 0,-9 42 0,16-55-844,0 1-1,2-1 1,1 0-1,0 1 1,2 0 0,1-1-1,0 1 1,2-1 0,10 42-1,-68-137-4130,11 14 3532,-36-52 2059,77 106-1359,1 1 1,0-1-1,-1 0 1,1 0-1,1 0 1,-1 0-1,1 0 1,-1-1-1,0-7 1,2 11-148,0 0 0,0 0 0,0 0 1,0 0-1,0 0 0,0 0 0,1 0 0,-1 0 0,0 0 1,1 1-1,-1-1 0,1 0 0,-1 0 0,1 0 1,-1 0-1,1 1 0,-1-1 0,2-1 0,0 1 8,0-1 0,0 1 0,-1 0-1,1 1 1,0-1 0,0 0 0,0 0-1,0 1 1,0-1 0,0 1 0,0 0 0,3 0-1,15-1 89,1 2-1,-1 0 1,35 8-1,-38-6-364,1 0-1,0-1 1,0-1-1,0 0 1,26-3 0,-1-10-146</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53.637"/>
    </inkml:context>
    <inkml:brush xml:id="br0">
      <inkml:brushProperty name="width" value="0.05" units="cm"/>
      <inkml:brushProperty name="height" value="0.05" units="cm"/>
    </inkml:brush>
  </inkml:definitions>
  <inkml:trace contextRef="#ctx0" brushRef="#br0">49 1 12299,'-48'15'5814,"73"-17"-2359,-8 2-2980,355-3 2252,5 28-2400,-161-9-183,955 30-145,-723-38 257,120-1 239,-411-2-718,-176-9 60</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54.445"/>
    </inkml:context>
    <inkml:brush xml:id="br0">
      <inkml:brushProperty name="width" value="0.05" units="cm"/>
      <inkml:brushProperty name="height" value="0.05" units="cm"/>
    </inkml:brush>
  </inkml:definitions>
  <inkml:trace contextRef="#ctx0" brushRef="#br0">253 114 14867,'8'-12'1183,"17"-30"879,-23 39-1815,-1-1 0,1 1-1,-1 0 1,0-1 0,0 0-1,0 1 1,-1-1 0,1 0-1,-1 1 1,0-5 0,0 7-164,0 0 0,0 1 0,0-1 0,-1 0-1,1 0 1,0 0 0,-1 1 0,1-1 0,-1 0 0,1 0 0,-1 1 0,1-1 0,-1 0 0,0 1 0,1-1 0,-1 1 0,0-1 0,1 1 0,-1-1-1,0 1 1,0-1 0,1 1 0,-1 0 0,0-1 0,0 1 0,0 0 0,1 0 0,-1 0 0,0-1 0,0 1 0,0 0 0,0 0 0,0 0 0,1 0 0,-1 1-1,0-1 1,0 0 0,0 0 0,0 0 0,-1 1 0,-4 0 134,1 1-1,-1 0 1,0 0 0,-8 4-1,-3 4-112,1 0 0,0 1 0,1 1 0,1 1 0,0 0 0,-16 18 0,11-8-103,1 0-1,1 1 1,-19 38 0,33-57-20,0 1-1,1 0 1,-1 0-1,1-1 1,0 1-1,1 1 1,-1 6-1,1-11 2,1-1 0,0 1 0,0 0 0,1-1 0,-1 1 0,0 0 0,1-1-1,-1 1 1,1 0 0,-1-1 0,1 1 0,-1-1 0,1 1 0,0-1-1,0 1 1,0-1 0,0 0 0,0 1 0,0-1 0,0 0 0,1 0-1,-1 0 1,0 0 0,1 0 0,-1 0 0,1 0 0,-1 0 0,1-1-1,-1 1 1,1 0 0,2 0 0,43 11-370,-31-8 294,0 0-1,-1 1 1,1 0 0,19 10 0,-31-12 92,0-1 1,0 1-1,0 0 1,-1 0-1,1 0 1,-1 0-1,1 1 1,-1-1-1,0 1 1,-1 0-1,1 0 1,-1 0-1,1 0 1,-1 0-1,0 0 1,-1 1-1,1-1 1,-1 1-1,2 8 1,-3-10 27,0 1 1,0-1 0,0 1-1,0 0 1,-1-1 0,1 1-1,-1-1 1,0 1 0,0-1-1,0 1 1,-1-1 0,1 0-1,-1 0 1,0 1 0,0-1-1,0 0 1,0-1 0,0 1-1,-1 0 1,1-1 0,-1 1-1,0-1 1,1 0 0,-7 4-1,4-3-3,0 0 0,0 0 0,-1-1 0,1 1 0,-1-1 0,1 0 0,-1-1 0,0 1 0,0-1 0,0 0 0,0-1 0,0 0 0,0 0-1,-8-1 1,12 1-83,0 0-1,1 0 0,-1-1 1,1 1-1,-1-1 0,0 1 1,1-1-1,0 0 0,-1 0 0,1 1 1,-1-1-1,1 0 0,0 0 1,0 0-1,-1-1 0,1 1 1,0 0-1,0 0 0,0-1 0,0 1 1,0 0-1,1-1 0,-1 1 1,0-1-1,1 1 0,-1-1 1,1 1-1,-1-4 0,0 2-13,1-1-1,0 1 1,0 0 0,1-1-1,-1 1 1,1 0-1,-1 0 1,1-1 0,0 1-1,0 0 1,1 0-1,-1 0 1,3-5 0,12-13-625</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55.134"/>
    </inkml:context>
    <inkml:brush xml:id="br0">
      <inkml:brushProperty name="width" value="0.05" units="cm"/>
      <inkml:brushProperty name="height" value="0.05" units="cm"/>
    </inkml:brush>
  </inkml:definitions>
  <inkml:trace contextRef="#ctx0" brushRef="#br0">0 444 14627,'12'-1'1276,"16"2"1972,-27 0-3135,-1-1 1,1 0-1,0 0 0,0 1 0,-1-1 1,1 1-1,0-1 0,0 1 0,-1-1 1,1 1-1,0-1 0,-1 1 0,1 0 1,-1-1-1,1 1 0,-1 0 0,1-1 1,-1 1-1,0 0 0,1 0 0,-1-1 1,0 1-1,1 0 0,-1 0 0,0 0 1,0 0-1,0-1 0,0 3 0,0 1-28,1 1-1,-1-1 0,1 0 0,-1 0 1,1 1-1,1-1 0,2 8 0,-3-11-78,0 0-1,-1 0 0,1 0 0,0-1 0,0 1 0,0 0 1,0 0-1,0-1 0,0 1 0,0 0 0,0-1 0,0 1 1,0-1-1,0 1 0,1-1 0,-1 0 0,0 1 0,0-1 1,0 0-1,1 0 0,-1 0 0,0 0 0,0 0 0,1 0 0,-1 0 1,0 0-1,0-1 0,0 1 0,1 0 0,-1-1 0,0 1 1,0-1-1,1 0 0,13-5 71,-1-1 0,0-1 0,-1 0 0,26-19 0,20-13 267,-59 40-340,0-1 0,0 1 1,1 0-1,-1 0 0,0 0 1,0 0-1,0 0 0,1 0 1,-1 0-1,0-1 0,0 1 0,0 0 1,1 0-1,-1 0 0,0 0 1,0 0-1,1 0 0,-1 0 1,0 0-1,0 0 0,0 0 0,1 0 1,-1 0-1,0 0 0,0 1 1,1-1-1,-1 0 0,0 0 1,0 0-1,0 0 0,0 0 1,1 0-1,-1 0 0,0 1 0,0-1 1,0 0-1,0 0 0,1 0 1,-1 0-1,0 1 0,0-1 1,0 0-1,0 0 0,0 0 0,0 0 1,0 1-1,1-1 0,-1 0 1,0 0-1,0 1 0,0-1 1,0 0-1,0 0 0,-1 13 71,-2-2-34,1-1-29,-1 0 0,1 1 0,1-1 0,0 0-1,0 17 1,1-25-39,1 0 0,-1 0 0,0 0-1,1-1 1,-1 1 0,1 0 0,0 0 0,-1-1-1,1 1 1,0-1 0,0 1 0,0 0 0,0-1-1,1 0 1,-1 1 0,1 0 0,0 0-40,0-1 1,0 0-1,0 0 1,0-1-1,0 1 1,0 0-1,1-1 1,-1 1-1,0-1 1,0 1-1,0-1 1,0 0-1,1 0 1,-1 0-1,0 0 1,4-2-1,1 1-192,-1-1 0,0 0-1,1 0 1,-1-1 0,0 0 0,0 0-1,-1 0 1,1-1 0,-1 0-1,1 0 1,-1 0 0,-1 0 0,1-1-1,5-7 1,6-8-360,-1-1 0,15-28 0,-29 48 614,27-50-1680,-2 0 1,34-100-1,-27 37 3667,-27 81-827,-6 33-1116,1-1 0,-1 1 0,0-1 0,0 1 0,0-1 0,0 1 1,0 0-1,0-1 0,0 1 0,0-1 0,0 1 0,0-1 0,0 1 0,0-1 0,0 1 0,0-1 0,-1 1 0,1-1 1,0 1-1,0 0 0,0-1 0,-1 1 0,1-1 0,-1 1 0,-7 4 787,-8 17 607,-7 18 465,-19 46 1,33-63-1458,0 0 0,2 1-1,-9 45 1,15-61-374,0-1-1,0 0 0,1 1 1,0-1-1,1 1 1,-1-1-1,1 0 1,2 7-1,-3-11-64,1 0 0,0 0 0,0 0 0,0 0-1,0 0 1,0 0 0,1 0 0,-1 0 0,1-1 0,-1 1 0,1 0-1,-1-1 1,1 0 0,0 1 0,0-1 0,0 0 0,0 0 0,0 0-1,0 0 1,0 0 0,0 0 0,0-1 0,0 1 0,0 0-1,1-1 1,1 0 0,6 1-96,-1-1-1,0 0 1,0-1-1,0 0 0,11-3 1,-12 2-19,-1 0 0,1 1 1,0 0-1,0 1 0,0 0 1,0 0-1,10 2 0,-17-2 115,0 0 0,0 1-1,-1-1 1,1 0 0,0 1-1,0-1 1,0 1 0,0 0-1,0-1 1,-1 1 0,1 0-1,0-1 1,0 1 0,-1 0-1,1 0 1,-1-1 0,1 1-1,-1 0 1,1 0 0,-1 0-1,1 0 1,-1 0 0,0 0-1,1 0 1,-1 0 0,0 0-1,0 0 1,0 0 0,0 0 0,0 0-1,0 0 1,0 0 0,0 0-1,0 0 1,-1 0 0,1 0-1,0 0 1,0 0 0,-2 1-1,0 4 131,0 0 1,-1 0-1,1 0 0,-7 9 0,3-6 87,-1-1-1,0 1 1,0-1-1,-1-1 1,0 0-1,-1 0 1,-11 8-1,16-13-229,0 1 0,0-1 0,0 1 0,0-1-1,0 0 1,0-1 0,-1 1 0,1-1 0,-1 0 0,1 0 0,-1 0 0,1 0 0,-1-1-1,0 0 1,1 0 0,-1 0 0,1-1 0,-1 0 0,-6-1 0,10 1-44,-1 1 0,1-1 1,-1 0-1,1 0 1,0 0-1,-1 0 1,1 0-1,0 0 0,0 0 1,0-1-1,0 1 1,0 0-1,0-1 0,0 1 1,0-1-1,0 1 1,1-1-1,-1 1 0,1-1 1,-1 1-1,1-1 1,0 1-1,-1-1 0,1 0 1,0 1-1,0-1 1,0 0-1,1-2 0,4-14-501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09:53.683"/>
    </inkml:context>
    <inkml:brush xml:id="br0">
      <inkml:brushProperty name="width" value="0.025" units="cm"/>
      <inkml:brushProperty name="height" value="0.025" units="cm"/>
    </inkml:brush>
  </inkml:definitions>
  <inkml:trace contextRef="#ctx0" brushRef="#br0">92 0 12556,'0'0'3683,"-35"70"-1633,14-36-416,6-1-545,0 0-320,10-7-417,5-7-288,11-11 32,13-8-384,4 0-1442,0-18-1377,-4-8-1121,-1-4-6502</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55.929"/>
    </inkml:context>
    <inkml:brush xml:id="br0">
      <inkml:brushProperty name="width" value="0.05" units="cm"/>
      <inkml:brushProperty name="height" value="0.05" units="cm"/>
    </inkml:brush>
  </inkml:definitions>
  <inkml:trace contextRef="#ctx0" brushRef="#br0">45 0 19268,'1'3'174,"-1"1"0,0-1-1,0 0 1,0 0 0,0 0-1,-1 1 1,1-1 0,-1 0 0,1 0-1,-1 0 1,0 0 0,-1 0-1,1 0 1,0 0 0,-4 5 0,-5 14 771,5-11-727,1 1 0,1-1 0,0 1 0,0 0 0,1 0 0,1 0 0,0 0 0,1 0 0,1 19 0,-1-29-208,1 0-1,-1-1 0,0 1 1,1 0-1,-1-1 0,1 1 1,0-1-1,0 1 0,-1 0 1,1-1-1,0 0 1,0 1-1,1-1 0,-1 0 1,0 1-1,0-1 0,0 0 1,1 0-1,-1 0 0,1 0 1,-1 0-1,1 0 0,-1 0 1,1-1-1,0 1 0,-1-1 1,1 1-1,0-1 0,-1 1 1,1-1-1,0 0 0,-1 0 1,1 0-1,0 0 0,0 0 1,-1 0-1,1-1 1,0 1-1,0 0 0,1-2 1,3 0 5,0 0 1,0 0-1,-1-1 1,1 1 0,-1-1-1,0-1 1,0 1-1,0-1 1,0 0 0,4-5-1,-3 3-1,-1 0-1,1-1 1,-2 0 0,1 0 0,-1 0-1,0 0 1,0-1 0,-1 1-1,0-1 1,-1 0 0,1 0-1,-1 0 1,-1 0 0,0 0-1,1-14 1,-2 20-15,0 1 1,-1-1-1,1 1 1,0-1-1,0 1 1,-1 0-1,1-1 1,-1 1-1,1 0 0,-1-1 1,1 1-1,-1 0 1,-1-2-1,1 2 0,1 1 0,0 0 0,-1-1-1,1 1 1,0 0 0,-1 0 0,1-1 0,-1 1-1,1 0 1,-1 0 0,1 0 0,-1 0-1,1 0 1,-1-1 0,1 1 0,0 0 0,-1 0-1,1 0 1,-1 0 0,1 0 0,-1 1 0,1-1-1,-1 0 1,1 0 0,-1 0 0,0 0-1,0 1-5,-1 0-1,0 1 1,0-1-1,1 0 1,-1 0-1,1 1 1,-1-1-1,1 1 0,0-1 1,0 1-1,-1 0 1,1 0-1,0-1 1,1 1-1,-3 4 0,2-3 2,0 0-1,0 1 0,0-1 0,0 0 0,1 1 0,-1-1 0,1 1 0,0-1 0,0 1 0,0-1 0,1 1 0,-1-1 0,1 1 0,0-1 0,-1 0 0,2 1 0,-1-1 0,0 0 0,1 0 0,-1 0 0,1 0 0,0 0 0,0 0 0,4 4 0,-2-4 4,-1-1 1,0 0-1,0 0 0,1 0 1,-1 0-1,1 0 0,-1-1 1,1 0-1,0 0 0,0 0 1,-1 0-1,1 0 0,0-1 1,0 0-1,0 0 0,0 0 1,0 0-1,0 0 0,0-1 0,-1 0 1,1 0-1,4-1 0,0-1-1,0 0-1,-1-1 1,1 1-1,-1-2 1,0 1-1,0-1 1,0 0-1,-1 0 1,0-1-1,0 0 1,0 0-1,0 0 1,-1-1-1,0 1 0,-1-1 1,0-1-1,0 1 1,0-1-1,3-10 1,-7 17-1,1 1 0,-1-1 0,0 0 0,0 1-1,1-1 1,-1 0 0,0 1 0,0-1 0,0 0 0,0 1 0,0-1 0,0 0 0,0 0 0,0 1 0,0-1 0,0 0 0,0 1 0,0-1 0,-1 0 0,1 1 0,0-1-1,-1 0 1,1 1 0,0-1 0,-1 1 0,1-1 0,-1 0 0,0 0-2,0 1 0,0 0 0,0 0 0,0 0 0,0 1 0,0-1 0,0 0 0,0 0 0,1 0 0,-1 1 0,0-1 0,0 0 1,0 1-1,0-1 0,0 1 0,1-1 0,-2 2 0,-6 3-24,1 1 1,0 0 0,-7 8 0,0 2 46,-22 31 0,32-40 14,-1 0-1,1 0 1,1 1-1,-1 0 0,1 0 1,1 0-1,-4 13 1,6-21-23,0 1 0,0 0 0,0 0 0,0 0 1,0 0-1,0 0 0,0 0 0,0 0 0,0-1 0,0 1 0,0 0 1,0 0-1,1 0 0,-1 0 0,0 0 0,1-1 0,-1 1 0,0 0 1,1 0-1,-1-1 0,1 1 0,0 0 0,-1-1 0,1 1 1,-1 0-1,2 0 0,0 0 3,0 0-1,-1-1 1,1 1 0,0-1 0,0 1 0,-1-1-1,1 0 1,0 0 0,0 0 0,0 0 0,0 0-1,2 0 1,5-2 11,1 0 1,0 0-1,16-7 0,119-61-178,-144 69 148,1 0 1,-1 1 0,0-1-1,1 1 1,-1 0-1,0-1 1,1 1 0,-1 0-1,0 0 1,1 0-1,-1 0 1,1 0 0,-1 0-1,3 1 1,-3-1 5,-1 1 0,1-1 0,-1 0 0,1 1 1,-1-1-1,1 1 0,-1-1 0,1 1 0,-1-1 0,0 1 1,1-1-1,-1 1 0,0-1 0,1 1 0,-1-1 1,0 1-1,0 0 0,1-1 0,-1 1 0,0-1 0,0 1 1,0 1-1,0 4 10,0 0 0,-1 1 0,1-1 0,-2 0 0,-2 10 0,-1 9 128,5-25-127,0 1 1,0-1-1,0 1 0,0 0 0,0-1 0,0 1 0,0-1 0,0 1 0,0-1 0,1 1 0,-1-1 0,0 1 0,0-1 0,0 1 0,1-1 0,-1 1 0,0-1 0,1 1 0,-1-1 0,0 1 0,1-1 0,-1 1 0,0-1 0,1 0 0,-1 1 0,1-1 0,0 1 0,17 0 170,20-15-19,29-24-209,-45 24-164,1 1 0,30-12 0,-52 25 194,0-1 1,0 1-1,0-1 1,0 1-1,0 0 1,0-1-1,0 1 1,0 0-1,0 0 1,0 0-1,0 0 1,0 0-1,0 0 1,0 0-1,0 0 1,0 0-1,0 0 1,0 1-1,2 0 1,-3-1 10,1 0-1,-1 1 1,0 0 0,0-1 0,1 1-1,-1-1 1,0 1 0,0-1 0,0 1 0,1-1-1,-1 1 1,0 0 0,0-1 0,0 1-1,0-1 1,0 1 0,0 0 0,0-1-1,0 1 1,-1-1 0,1 1 0,0 0-1,0 0 1,-4 7-24,1 0-1,-1 0 1,-6 10-1,6-11 30,1-3-207,1 0 0,0 1-1,0-1 1,0 1-1,1 0 1,-1-1 0,0 7-1,2-11 202,0 0 0,0 0 0,0 0 0,0 1 0,0-1 0,0 0 0,0 0 0,0 0 0,0 0 0,0 1-1,0-1 1,0 0 0,1 0 0,-1 0 0,0 0 0,0 0 0,0 1 0,0-1 0,0 0 0,0 0 0,0 0 0,0 0 0,1 0-1,-1 0 1,0 0 0,0 0 0,0 1 0,0-1 0,0 0 0,1 0 0,-1 0 0,0 0 0,0 0 0,0 0 0,0 0 0,1 0 0,-1 0-1,0 0 1,0 0 0,0 0 0,0 0 0,1 0 0,-1 0 0,0 0 0,0 0 0,0 0 0,0-1 0,0 1 0,1 0 0,-1 0-1,0 0 1,0 0 0,0 0 0,0 0 0,0 0 0,0 0 0,1 0 0,-1-1 0,0 1 0,0 0 0,0 0 0,1-1-31,9-5-371</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56.507"/>
    </inkml:context>
    <inkml:brush xml:id="br0">
      <inkml:brushProperty name="width" value="0.05" units="cm"/>
      <inkml:brushProperty name="height" value="0.05" units="cm"/>
    </inkml:brush>
  </inkml:definitions>
  <inkml:trace contextRef="#ctx0" brushRef="#br0">105 1 18748,'-12'47'2736,"1"-8"-1739,-16 149 578,18-107-1419,-20 82 0,17-131 45,10-32 112,1-5-179,-1-8 9,5-54-208,3 0 1,16-73-1,-15 119-173,-7 21 233,0 0 0,0 0 0,1 0 0,-1 0 0,0-1 0,0 1 0,0 0 0,0 0 0,1 0 0,-1 0 0,0 0 0,0 0 0,0 0 0,0 0 0,1 0 0,-1 0 0,0 0 0,0 0 0,0 0 0,1 0 0,-1 0 0,0 0 0,0 0 0,0 0 0,0 0 0,1 0 0,-1 0 0,0 0 0,0 1 0,0-1 0,0 0 0,0 0 0,1 0 0,-1 0 0,0 0 0,0 0 0,0 1 0,0-1 0,0 0 0,0 0 0,0 0-1,1 0 1,-1 0 0,0 1 0,0-1 0,0 0 0,0 0 0,0 1 0,12 36-129,-11-34 164,2 9-6,0-1 1,1 0-1,0 0 0,1 0 0,9 16 1,-11-24-6,-1 0 1,0 0 0,1 0 0,0 0 0,-1 0 0,1 0 0,0-1 0,0 1-1,1-1 1,-1 0 0,0 0 0,1 0 0,0-1 0,-1 1 0,1-1 0,0 0-1,0 0 1,-1 0 0,1 0 0,8 0 0,-4-2 11,0 0 0,0 0 0,0 0-1,-1-1 1,1 0 0,0 0 0,-1-1 0,1 0 0,-1-1 0,0 0-1,0 0 1,-1 0 0,8-6 0,-2 0 19,0 0 1,-1 0-1,-1-1 1,0-1-1,17-23 1,-46 64 165,-18 41 1,32-59-152,0-1 0,1 1-1,1 0 1,0 0 0,0 1 0,1-1-1,1 1 1,-1 14 0,2-24-73,0-1 0,0 0 0,0 1 0,0-1 0,0 0 0,1 1 0,-1-1 0,0 0 0,1 0 0,-1 1 0,1-1 0,-1 0 0,1 0 0,0 0 0,-1 0 0,1 0 0,0 1 0,1 0 0,-1-1-15,0-1 0,0 0 1,0 1-1,0-1 0,-1 0 0,1 1 0,0-1 1,0 0-1,0 0 0,0 0 0,0 0 1,0 0-1,0 0 0,0 0 0,0 0 0,0 0 1,-1 0-1,1-1 0,0 1 0,1-1 1,2 0 14,-1-1 1,0 0 0,1 0 0,-1 0 0,0 0 0,0 0 0,0-1-1,0 0 1,-1 1 0,1-1 0,3-6 0,10-22-173,0-7-58</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56.990"/>
    </inkml:context>
    <inkml:brush xml:id="br0">
      <inkml:brushProperty name="width" value="0.05" units="cm"/>
      <inkml:brushProperty name="height" value="0.05" units="cm"/>
    </inkml:brush>
  </inkml:definitions>
  <inkml:trace contextRef="#ctx0" brushRef="#br0">15 5 19252,'-4'-4'1600,"1"5"-1175,-1 2-185,1 7 560,3 3-632,1 4 432,4 3-592,2 3-72,3 2 0</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57.430"/>
    </inkml:context>
    <inkml:brush xml:id="br0">
      <inkml:brushProperty name="width" value="0.05" units="cm"/>
      <inkml:brushProperty name="height" value="0.05" units="cm"/>
    </inkml:brush>
  </inkml:definitions>
  <inkml:trace contextRef="#ctx0" brushRef="#br0">248 36 17252,'0'-2'139,"0"1"0,-1-1 1,1 1-1,-1-1 0,1 1 1,-1-1-1,1 1 0,-1-1 1,0 1-1,0-1 0,0 1 0,0 0 1,0 0-1,0-1 0,0 1 1,0 0-1,0 0 0,0 0 1,-1 0-1,1 0 0,0 0 1,-1 1-1,1-1 0,-1 0 1,1 1-1,-1-1 0,1 1 1,-1-1-1,0 1 0,1 0 0,-1 0 1,-2-1-1,-2 1 149,-1-1 1,1 1-1,-1 0 0,1 0 0,-1 1 0,-11 2 0,7 1-165,1-1 0,-1 2-1,1 0 1,0 0 0,0 0-1,1 1 1,-11 9-1,14-10-86,0-1-1,1 2 0,0-1 1,0 0-1,0 1 0,1 0 0,0 0 1,0 1-1,0-1 0,1 1 0,-5 13 1,7-19-28,1 0 0,0-1 1,-1 1-1,1 0 0,0 0 0,0 0 1,-1 0-1,1 0 0,0 1 0,0-1 1,0 0-1,1 0 0,-1 0 1,0 0-1,0 0 0,0 0 0,1 0 1,-1-1-1,0 1 0,1 0 0,-1 0 1,1 0-1,-1 0 0,2 1 0,-1-1 0,1 0-1,-1-1 1,0 1-1,0-1 1,1 1-1,-1-1 1,0 1-1,1-1 1,-1 0-1,0 0 1,1 1-1,-1-1 1,1 0-1,-1 0 0,3-1 1,3 0 9,1-1-1,-1 1 1,0-2 0,0 1 0,10-5-1,-3-1 14,0 0 0,25-19-1,-33 22-15,0 0 0,0-1-1,-1 1 1,1-1 0,-1 0 0,-1-1-1,8-13 1,-11 14 1,-7 10-4,-9 9 19,9-5 21,-20 26 71,25-32-108,0 0 0,0 0 1,-1 0-1,1 0 0,0 0 0,1 0 0,-1 1 0,0-1 0,1 0 0,-1 0 0,1 1 0,0-1 0,-1 0 0,1 4 0,1-6-7,-1 1 0,1 0 0,0 0 0,-1-1-1,1 1 1,0 0 0,-1-1 0,1 1 0,0 0-1,0-1 1,0 1 0,-1-1 0,1 0 0,0 1-1,0-1 1,0 0 0,0 1 0,0-1 0,0 0-1,0 0 1,0 0 0,0 0 0,0 0 0,0 0-1,0 0 1,0 0 0,0 0 0,-1 0 0,1-1-1,0 1 1,0 0 0,2-1 0,31-11-42,8-9-189,-4 2-248,52-20-1,-90 39 466,0 0 0,1 0-1,-1-1 1,1 1 0,-1 0-1,0 0 1,1 0 0,-1-1-1,1 1 1,-1 0-1,1 0 1,-1 0 0,1 0-1,-1 0 1,1 0 0,-1 0-1,1 0 1,-1 0 0,1 0-1,-1 0 1,1 0-1,-1 0 1,1 1 0,-1-1-1,0 0 1,1 0 0,-1 0-1,1 1 1,-1-1 0,1 0-1,-1 1 1,0-1-1,1 0 1,-1 1 0,0-1-1,1 1 1,-1 0 10,0 1 0,0-1-1,0 0 1,0 1 0,0-1 0,-1 1 0,1-1-1,0 0 1,-1 1 0,1-1 0,-1 0 0,0 2-1,-25 40 356,26-43-353,-3 4 53,-13 20 159,16-24-200,-1 1 0,1-1 0,-1 1-1,1 0 1,-1 0 0,1-1-1,0 1 1,-1 0 0,1 0 0,0-1-1,0 1 1,-1 0 0,1 0 0,0 0-1,0 0 1,0-1 0,0 1-1,0 0 1,0 0 0,0 0 0,0-1-1,1 1 1,-1 0 0,0 1 0,1-2-15,0 0 1,0 1 0,0-1 0,0 0 0,0 0-1,0 0 1,0 0 0,0 0 0,0 0 0,0 0-1,0 0 1,0 0 0,0-1 0,0 1 0,0 0-1,0 0 1,0-1 0,0 1 0,0-1 0,-1 1-1,1-1 1,0 1 0,1-2 0,22-15-311,-22 15 251,8-6-318,0 0-1,0 0 1,-1-1-1,-1 0 1,0-1-1,0 0 1,-1 0-1,7-12 1,-29 45-1261,12-20 1484,1 1 0,-1-1 1,1 1-1,0 0 0,0-1 1,0 1-1,1 0 0,-1 0 1,0 4-1,2-6-73,5-4-86</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57.929"/>
    </inkml:context>
    <inkml:brush xml:id="br0">
      <inkml:brushProperty name="width" value="0.05" units="cm"/>
      <inkml:brushProperty name="height" value="0.05" units="cm"/>
    </inkml:brush>
  </inkml:definitions>
  <inkml:trace contextRef="#ctx0" brushRef="#br0">144 0 18076,'-21'33'2088,"1"-1"-1408,-3 1-247,3 0 903,-1-2-512,4 2-136,5-8-264,5-2-136,6-5-376,-1-2-280,5-2-656,3-2-192,5-5 912,2-1-200,6-5-233</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58.365"/>
    </inkml:context>
    <inkml:brush xml:id="br0">
      <inkml:brushProperty name="width" value="0.05" units="cm"/>
      <inkml:brushProperty name="height" value="0.05" units="cm"/>
    </inkml:brush>
  </inkml:definitions>
  <inkml:trace contextRef="#ctx0" brushRef="#br0">1 532 13963,'5'-39'2484,"0"17"2975,-3 26-5433,1-1-1,0 1 1,1-1-1,-1 0 1,1 0-1,-1 0 1,1 0-1,0-1 1,0 1-1,0-1 1,0 0-1,0-1 1,1 1-1,-1 0 1,1-1-1,-1 0 1,1 0-1,-1-1 1,1 1 0,0-1-1,-1 0 1,1 0-1,-1-1 1,1 1-1,0-1 1,-1 0-1,1 0 1,-1-1-1,0 1 1,1-1-1,-1 0 1,0 0-1,0 0 1,0-1-1,4-2 1,54-49-7,-68 89-35,4-24-11,1-1 0,0 0 0,1 0 0,0 1 1,0-1-1,1 0 0,5 19 0,3 5-798,14 32 0,-14-42 394,-1 0 0,-1 1 0,5 29 0,-11-37 586,0-1 0,0 1 1,-2 0-1,0-1 0,-1 1 1,-5 20-1,4-26 219,0 0 0,-1 0-1,0-1 1,-1 0 0,0 1 0,0-2-1,-1 1 1,-1-1 0,-14 18 0,18-25-194,0 1 1,0 0-1,0-1 0,0 0 1,0 0-1,0 0 1,-1 0-1,1 0 0,-1-1 1,-5 2-1,8-2-134,-1-1 0,1 0 0,0 0 0,-1 0 0,1 0 0,0 0 0,-1 0 0,1 0 0,0 0 0,-1 0 0,1-1 0,0 1 0,-1 0 0,1-1 0,0 1 0,0-1 0,-1 0 0,1 1 0,0-1 0,0 0 0,0 0 0,0 0 0,0 1 0,0-1 0,0 0 1,0 0-1,1-1 0,-1 1 0,0 0 0,0 0 0,1 0 0,-1 0 0,0-3 0,-2-6 23,0 1 0,1-1 1,0 0-1,1 0 1,0 0-1,1 0 1,0 0-1,1-9 1,1-6-10,2 0 1,7-25-1,-6 32-174,0 1-1,1 0 0,1 1 1,0 0-1,1 0 0,1 0 1,1 1-1,0 0 0,1 1 0,0 0 1,1 1-1,19-16 0,-26 25-31,0-1 0,0 0 0,0 0 0,0-1 0,-1 1 0,0-1 0,0 0 0,0 0 0,-1-1 0,0 1 0,0-1 0,0 1 0,1-9 0,3-33-509</inkml:trace>
  <inkml:trace contextRef="#ctx0" brushRef="#br0" timeOffset="1">100 5 20700,'-17'-5'1625,"5"5"-1169,4 0-352,8 2-40,1-2 344,10 1-360,2 2-136</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5:59.988"/>
    </inkml:context>
    <inkml:brush xml:id="br0">
      <inkml:brushProperty name="width" value="0.05" units="cm"/>
      <inkml:brushProperty name="height" value="0.05" units="cm"/>
    </inkml:brush>
  </inkml:definitions>
  <inkml:trace contextRef="#ctx0" brushRef="#br0">153 148 18908,'0'-2'220,"1"0"0,-1-1-1,0 1 1,0-1 0,0 1 0,0-1-1,0 1 1,-1-1 0,1 1 0,-1-1 0,1 1-1,-1 0 1,0-1 0,0 1 0,-1-2-1,1 2-137,0 1-1,0 0 0,0 0 1,0 0-1,0 0 0,-1 0 1,1 0-1,0 1 0,0-1 1,-1 0-1,1 0 0,0 1 1,-1-1-1,1 1 0,0-1 1,-1 1-1,1 0 0,-1 0 0,1-1 1,-1 1-1,1 0 0,-1 0 1,1 0-1,0 1 0,-1-1 1,1 0-1,-3 1 0,-1 1-54,0 0-1,0 0 0,1 0 1,-1 1-1,1-1 0,-1 1 1,1 0-1,0 1 0,0-1 1,1 1-1,-1-1 0,1 1 1,-1 0-1,1 1 0,0-1 0,1 0 1,-4 8-1,0 1-27,0 0-1,1 0 0,0 0 1,2 1-1,-4 17 0,6-27 6,1-1-1,-1 1 0,1 0 1,0-1-1,0 1 0,0-1 0,1 1 1,-1-1-1,2 8 0,-1-11 0,-1 1-1,0-1 0,1 1 0,-1 0 1,0-1-1,1 1 0,-1-1 0,1 1 1,-1-1-1,1 1 0,-1-1 1,1 0-1,-1 1 0,1-1 0,-1 1 1,1-1-1,0 0 0,-1 0 0,1 1 1,0-1-1,0 0 0,1 0 2,-1 0 1,1 0-1,0 0 0,0 0 0,-1 0 0,1-1 1,-1 1-1,1-1 0,0 1 0,-1-1 0,1 0 1,1 0-1,11-7 20,0-1-1,-1 0 1,0-1 0,-1 0 0,17-18 0,52-66 173,-67 76-160,63-87 203,-76 105-237,-1 0 0,1-1 0,-1 1 0,0 0 0,1-1 0,-1 1 0,0-1 0,1 1 0,-1-1 0,0 1 0,1-1 0,-1 1 0,0 0 0,0-1 0,0 1 0,0-1 0,1 1 0,-1-1 0,0 0 0,0 1 0,0-1 0,0 1 0,0-1 0,0 1 0,0-1 0,0 1 0,-1-1 0,1 0 0,-1 2 1,0-1 0,0 0 0,0 1 1,0-1-1,0 1 0,0 0 0,0-1 0,0 1 0,0 0 0,0 0 0,0-1 0,1 1 0,-2 2 0,-10 12-4,0 1 0,1 1 0,1 0-1,1 0 1,1 1 0,0 0 0,1 1-1,1-1 1,1 1 0,0 1 0,-2 23 0,6-36-5,1 0 1,0 0-1,0 0 1,0-1-1,1 1 1,3 14-1,-3-19 3,-1 0-1,1 0 1,0 0 0,0-1 0,0 1-1,0 0 1,0 0 0,0-1-1,0 1 1,0 0 0,1-1-1,-1 1 1,1-1 0,-1 0 0,1 1-1,-1-1 1,1 0 0,0 0-1,0 0 1,0 0 0,0 0-1,-1-1 1,1 1 0,0 0-1,0-1 1,0 0 0,3 1 0,0-1 2,1-1 1,-1 1 0,0-1 0,0 0 0,1-1 0,-1 1 0,0-1 0,0 0 0,-1-1-1,1 1 1,0-1 0,-1 0 0,1 0 0,-1 0 0,6-6 0,2-2 30,-1 0-1,0-1 1,17-25 0,-27 37-30,26-46 127,-26 43-114,1 0-1,-1 0 1,0-1-1,0 1 1,0 0-1,-1 0 1,1-1-1,-1 1 1,0 0-1,0-1 1,0 1 0,0 0-1,-1-6 1,1 9-13,0-1 1,-1 1-1,1-1 1,0 1 0,0 0-1,0-1 1,0 1 0,0 0-1,-1-1 1,1 1-1,0 0 1,0-1 0,0 1-1,-1 0 1,1-1-1,0 1 1,-1 0 0,1 0-1,0-1 1,-1 1-1,1 0 1,0 0 0,-1 0-1,1-1 1,0 1 0,-1 0-1,1 0 1,-1 0-1,1 0 1,0 0 0,-1 0-1,-14 6 22,-10 16-4,18-14-23,-1 1 0,1 0 1,0 1-1,1 0 0,0 0 0,1 0 1,0 0-1,1 1 0,0 0 0,-3 11 1,7-20 1,0 0 1,0-1 0,0 1 0,0 0 0,0-1 0,0 1-1,0 0 1,1-1 0,-1 1 0,0 0 0,1-1 0,0 1-1,-1-1 1,1 1 0,0-1 0,0 1 0,0-1 0,0 0-1,0 1 1,0-1 0,0 0 0,0 0 0,0 0 0,1 1-1,-1-1 1,0-1 0,1 1 0,-1 0 0,1 0 0,-1 0-1,1-1 1,1 1 0,7 2-7,-1 0-1,1-1 1,-1 0-1,14 0 1,-16-1 6,68 6 18,1-3 1,89-8-1,-164 4-5,-1 1 0,1-1 0,0 0-1,-1 0 1,1 0 0,-1 0 0,1 0-1,0 0 1,-1 0 0,1 0 0,-1 0-1,1 0 1,-1-1 0,1 1 0,0 0-1,-1 0 1,1-1 0,-1 1 0,1 0-1,-1 0 1,1-1 0,-1 1 0,0 0-1,1-1 1,-1 1 0,1-1 0,-1 1-1,0-1 1,1 1 0,-1-1 0,0 1-1,1-1 1,-1 1 0,0-1 0,0 1-1,0-1 1,1 1 0,-1-1 0,0 0-1,0 1 1,0-1 0,0 1 0,0-1-1,0 0 1,0 1 0,0-1 0,0 1-1,0-1 1,-1 1 0,1-1 0,0 1-1,0-1 1,0 0 0,-1 1 0,0-1-1,-2-5 110,-1 0-1,0 1 0,0 0 1,-6-6-1,3 4-52,-98-121 662,104 127-746,1 1 0,-1 0 0,1-1 0,0 1 0,0 0 0,-1-1 0,1 1 0,0-1 0,-1 1 0,1 0 0,0-1 0,0 1 0,0-1 0,0 1 0,-1-1 0,1 1 0,0 0 0,0-1 0,0 1 0,0-1 0,0 1 0,0-1 0,0 1 0,0-1 0,0 1 0,0-1 0,1 1 0,-1-1 0,0 0 0,1 1-54,0-1 0,-1 1-1,1-1 1,0 1 0,0 0-1,-1-1 1,1 1 0,0 0-1,0 0 1,0 0 0,-1-1-1,1 1 1,0 0 0,0 0-1,1 0 1,43 6-2153,-32-4 2051,19 1-480,6-1-196</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00.800"/>
    </inkml:context>
    <inkml:brush xml:id="br0">
      <inkml:brushProperty name="width" value="0.05" units="cm"/>
      <inkml:brushProperty name="height" value="0.05" units="cm"/>
    </inkml:brush>
  </inkml:definitions>
  <inkml:trace contextRef="#ctx0" brushRef="#br0">1 109 17020,'1'3'326,"1"0"1,-1 0-1,1 0 1,0 0 0,0 0-1,0-1 1,1 1-1,-1-1 1,1 0 0,-1 0-1,1 0 1,0 0-1,0 0 1,0 0 0,0-1-1,0 1 1,5 1-1,-2-2-125,-1 0 0,0 0 0,1-1 0,-1 0 0,1 0 0,-1 0 1,0-1-1,1 1 0,-1-1 0,7-2 0,0-1-91,1-1 1,-1 0-1,0-1 1,0 0-1,-1 0 1,0-2-1,0 1 1,12-12-1,7-14 82,-29 32-187,0-1-1,0 1 1,0 0-1,0-1 1,-1 1 0,1 0-1,0-1 1,-1 1-1,1-1 1,-1 1-1,1-1 1,-1 0-1,0 1 1,1-1-1,-1 1 1,0-1-1,0 0 1,0 1-1,0-1 1,-1 1-1,1-1 1,0 1 0,-1-1-1,0-2 1,0 3-6,1 0 1,-1 1 0,1-1 0,-1 0-1,0 1 1,1-1 0,-1 0-1,0 1 1,1-1 0,-1 1 0,0-1-1,0 1 1,1-1 0,-1 1 0,0 0-1,0-1 1,0 1 0,0 0-1,0 0 1,0-1 0,0 1 0,1 0-1,-1 0 1,-2 0 0,1 1-5,0-1 1,-1 1-1,1 0 0,0-1 1,0 1-1,0 0 1,0 0-1,-1 0 0,-2 3 1,-1 0-16,1 1 0,-1 0 1,0 0-1,1 1 1,-6 7-1,4-1-6,0 0 0,1 1 0,0 0 0,1 0 1,0 0-1,1 1 0,-3 13 0,5-17 14,0 1 1,1-1-1,0 0 0,1 0 1,0 0-1,0 1 1,1-1-1,1 0 0,-1 0 1,5 13-1,-5-21 11,0 1 0,0-1-1,1 1 1,-1-1 0,0 0 0,1 1 0,0-1-1,-1 0 1,1 0 0,0 0 0,0 0-1,0-1 1,0 1 0,0 0 0,1-1-1,-1 0 1,0 1 0,1-1 0,-1 0-1,1 0 1,0 0 0,-1-1 0,1 1-1,-1-1 1,1 1 0,0-1 0,0 0-1,-1 0 1,1 0 0,0 0 0,-1 0 0,1-1-1,0 0 1,4-1 0,6-2 5,0 0 0,-1-1 1,1-1-1,-1 0 1,18-12-1,8-9 4,-1-1 0,40-40 1,57-69 67,-134 137-75,0 0-1,0 0 0,0 0 1,0 1-1,0-1 0,0 0 0,0 0 1,0 0-1,0 1 0,0-1 1,0 0-1,0 0 0,0 0 1,0 0-1,0 1 0,0-1 1,1 0-1,-1 0 0,0 0 1,0 0-1,0 1 0,0-1 1,0 0-1,0 0 0,1 0 1,-1 0-1,0 0 0,0 0 1,0 1-1,0-1 0,1 0 1,-1 0-1,0 0 0,0 0 1,0 0-1,0 0 0,1 0 1,-1 0-1,0 0 0,0 0 1,0 0-1,1 0 0,-1 0 0,0 0 1,0 0-1,0 0 0,1 0 1,-1 0-1,0 0 0,0 0 1,0 0-1,1 0 0,-1 0 1,0-1-1,0 1 0,0 0 1,0 0-1,0 0 0,1 0 1,-1 0-1,0 0 0,0-1 1,0 1-1,0 0 0,0 0 1,0 10 17,-1 1-1,0-1 1,-6 21 0,-1 10 85,3-5 61,1 39 0,4-65-108,0 1 0,1-1-1,0 1 1,0 0 0,1-1 0,1 0-1,0 1 1,5 10 0,-8-20-48,1 1 0,-1-1 0,1 0 0,-1 0 0,1 0 0,0 0 0,0 0 0,-1 0 0,1 0 0,0 0 0,0 0 0,0 0 0,0 0 1,0-1-1,0 1 0,0 0 0,0-1 0,0 1 0,0-1 0,0 1 0,1-1 0,-1 1 0,2-1 0,-1 0-48,-1 0 1,1 0-1,-1-1 0,1 1 1,-1-1-1,0 1 0,1-1 1,-1 0-1,0 1 1,1-1-1,-1 0 0,0 0 1,0 0-1,0 0 0,0 0 1,2-2-1,1-3-246,1 1 1,-1-1-1,-1-1 0,1 1 1,-1 0-1,4-13 0,-2 1 11,-2 0 0,0 0 0,1-24 0,-2-14-473</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01.253"/>
    </inkml:context>
    <inkml:brush xml:id="br0">
      <inkml:brushProperty name="width" value="0.05" units="cm"/>
      <inkml:brushProperty name="height" value="0.05" units="cm"/>
    </inkml:brush>
  </inkml:definitions>
  <inkml:trace contextRef="#ctx0" brushRef="#br0">2 1 18236,'-1'0'2048,"1"5"-1376,1 1-255,6 3 1303,-1-5-928,3 5-352,1-5-1608,0 5 1280,-2-2-264,4 0-128</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02.263"/>
    </inkml:context>
    <inkml:brush xml:id="br0">
      <inkml:brushProperty name="width" value="0.05" units="cm"/>
      <inkml:brushProperty name="height" value="0.05" units="cm"/>
    </inkml:brush>
  </inkml:definitions>
  <inkml:trace contextRef="#ctx0" brushRef="#br0">223 42 15931,'0'-1'144,"1"1"-1,0-1 0,-1 1 0,1-1 0,-1 0 0,1 1 1,-1-1-1,1 0 0,-1 0 0,1 1 0,-1-1 0,0 0 1,1 0-1,-1 0 0,0 1 0,0-1 0,0 0 0,1 0 1,-1-1-1,-1 1-42,1 0 1,0 1-1,0-1 0,-1 1 1,1-1-1,0 1 1,-1-1-1,1 1 0,0-1 1,-1 1-1,1 0 1,-1-1-1,1 1 1,-1-1-1,1 1 0,-1 0 1,1-1-1,-1 1 1,1 0-1,-1 0 0,0-1 1,-2 0 162,0 1 1,0-1 0,0 0-1,0 1 1,0 0-1,0 0 1,0 0 0,0 0-1,-6 1 1,2 1-193,0 1 0,0 0 1,0 0-1,0 1 1,0-1-1,1 2 0,-1-1 1,1 1-1,0-1 1,0 2-1,1-1 0,0 1 1,0 0-1,0 0 0,1 0 1,-1 0-1,1 1 1,1 0-1,0 0 0,0 0 1,-3 11-1,5-17-74,1 0 0,-1 0-1,1 0 1,0 0 0,0 1 0,-1-1-1,1 0 1,0 0 0,0 1 0,0-1-1,0 0 1,0 0 0,1 0 0,-1 1-1,0-1 1,1 0 0,-1 0 0,0 0 0,1 0-1,0 0 1,-1 0 0,1 0 0,0 2-1,0-3-4,0 1 0,0-1 0,1 1 0,-1-1 0,0 1 0,0-1 0,0 0 0,0 0 0,1 1 0,-1-1 0,0 0 0,0 0 0,0 0 0,1 0 0,-1-1 0,0 1 0,0 0 0,2-1 0,5-1-44,-1-1-1,0 0 1,0 0-1,0 0 1,11-8-1,2-5-60,15-11-74,-32 26 166,-1-1 1,0 1-1,1 0 0,-1 0 0,1 0 0,-1 0 0,1 0 0,0 0 0,-1 1 1,1-1-1,0 1 0,3 0 0,-5 0 13,0 0 0,0 1 1,0-1-1,0 0 0,0 1 1,0-1-1,0 1 0,0 0 1,0-1-1,0 1 0,0 0 0,0-1 1,0 1-1,-1 0 0,1 0 1,0 0-1,0 0 0,-1 0 1,1 0-1,-1 0 0,1 0 0,-1 0 1,1 0-1,-1 0 0,1 1 1,5 31-34,-6-28 32,3 34 104,-2 0-1,-1-1 0,-2 1 1,-2-1-1,-2 0 0,-1 0 0,-1 0 1,-3-1-1,-1 0 0,-2-1 0,-1 0 1,-1-2-1,-3 0 0,0 0 1,-30 36-1,45-65-50,0 0-1,0-1 1,-1 1 0,1-1 0,-9 6-1,12-10-37,0 1-1,0-1 0,1 1 0,-1-1 0,0 1 0,0-1 0,0 1 0,0-1 1,0 0-1,0 1 0,0-1 0,0 0 0,0 0 0,0 0 0,0 1 0,0-1 1,0 0-1,0-1 0,0 1 0,0 0 0,0 0 0,0 0 0,0-1 1,0 1-1,1 0 0,-1-1 0,0 1 0,0-1 0,0 1 0,0-1 0,0 1 1,1-1-1,-1 0 0,0 1 0,0-1 0,1 0 0,-1 1 0,1-1 0,-1 0 1,1 0-1,-1 0 0,0-1 0,-2-6 3,0 1 0,1-1 1,0 1-1,1-1 0,-1 0 1,1 0-1,1 0 0,0 1 1,0-1-1,0 0 0,1 0 0,0 0 1,4-12-1,-1 3-23,2 0-1,0 0 1,0 1 0,2 0-1,10-17 1,1 5-49,1 1 1,39-43-1,57-41-146,-82 78 160,25-20-38,-24 23 23,-2-1 0,-1-1 1,40-54-1,-70 82 53,1-1 1,-1 1 0,1-1 0,-1 0-1,2-9 1,-3 14 9,-1-1 0,0 0 0,0 1 0,1-1 0,-1 1 0,0-1 0,0 0 1,0 1-1,0-1 0,0 0 0,0 1 0,0-1 0,0 1 0,0-1 0,0 0 0,-1 1 0,1-1 0,0 1 0,0-1 0,-1 0 0,1 1 0,0-1 0,0 1 0,-1-1 0,1 1 0,-1-1 0,1 1 0,0-1 0,-1 1 0,1 0 0,-1-1 0,1 1 0,-1-1 0,1 1 1,-1 0-1,0 0 0,1-1 0,-1 1 0,1 0 0,-1 0 0,0 0 0,1 0 0,-1-1 0,1 1 0,-1 0 0,0 0 0,1 0 0,-1 0 0,0 1 0,1-1 0,-1 0 0,1 0 0,-1 0 0,0 0 0,1 1 0,-1-1 0,0 1 0,-6 1-1,1 0 0,0 1-1,0-1 1,0 2-1,0-1 1,0 1 0,1-1-1,-1 2 1,1-1-1,0 0 1,-9 11 0,4-2 5,0 0 1,0 1-1,-13 26 1,17-28 3,1 0 0,1 0 0,0 0 0,0 1 0,-2 14 0,5-23-2,1-1 1,-1 1 0,1-1 0,-1 1-1,1-1 1,0 1 0,1-1 0,-1 1-1,0-1 1,1 1 0,0-1 0,0 1-1,0-1 1,0 0 0,1 0 0,-1 1-1,1-1 1,0 0 0,0 0 0,0 0-1,0-1 1,0 1 0,4 3 0,-3-4 1,1-1 0,-1 1 0,0-1 0,1 0 0,-1 0 1,0 0-1,1-1 0,-1 1 0,1-1 0,-1 0 0,1 0 0,0 0 1,-1 0-1,1-1 0,-1 1 0,0-1 0,1 0 0,-1 0 0,1 0 1,-1-1-1,6-3 0,7-3 24,0-1 0,27-21 0,-39 27-21,29-25 42,-25 20-47,1 1-1,0-1 0,0 1 1,1 1-1,20-10 0,-29 15-4,0 1 0,0 0-1,-1-1 1,1 1 0,0 0-1,0 0 1,0 0 0,0 0-1,0 0 1,0 0 0,0 0-1,0 0 1,0 0-1,0 0 1,0 0 0,0 1-1,0-1 1,0 0 0,0 1-1,-1-1 1,1 1 0,0-1-1,0 1 1,0-1-1,-1 1 1,1 0 0,0-1-1,-1 1 1,1 0 0,0-1-1,-1 1 1,1 0 0,-1 0-1,1 0 1,-1 0-1,0 0 1,1-1 0,-1 1-1,0 0 1,1 0 0,-1 0-1,0 0 1,0 1-1,1 7 13,1-1-1,-2 0 0,0 17 1,0-16 7,-1 9 24,1-12-14,-1 0 0,1 0 0,0 0 1,0 0-1,1 0 0,0-1 0,0 1 0,0 0 1,0 0-1,1-1 0,0 1 0,3 5 0,-4-10-18,0 0 1,0 0-1,0-1 0,0 1 0,0 0 0,0 0 0,1-1 0,-1 1 1,0-1-1,0 1 0,1-1 0,-1 0 0,0 1 0,0-1 1,1 0-1,-1 0 0,0 0 0,1 0 0,-1 0 0,0 0 1,1 0-1,-1-1 0,0 1 0,0 0 0,1-1 0,-1 1 0,0-1 1,0 1-1,0-1 0,1 1 0,0-2 0,6-3 24,0 1 0,0-2 0,8-6-1,47-47 50,-44 40-143,0 0 0,2 2 0,28-20 0,-48 37 51,0-1-1,0 0 1,0 0-1,0 1 0,1-1 1,-1 0-1,0 1 1,0-1-1,0 1 1,1 0-1,-1-1 1,0 1-1,1 0 0,-1 0 1,0 0-1,0 0 1,1 0-1,-1 0 1,0 0-1,1 0 0,-1 0 1,2 1-1,-2 0 2,0 0 1,0 0-1,0 1 0,0-1 0,-1 0 0,1 0 0,0 1 0,-1-1 0,1 0 0,-1 1 1,1-1-1,-1 1 0,0-1 0,1 1 0,-1-1 0,0 1 0,0-1 0,0 0 0,-1 4 1,1 9 41,-2 1 1,0-1 0,-1 0 0,-6 20 0,-22 54 250,29-82-314,0-1-161,1-1 1,-1 0-1,0 0 0,0 0 1,-1 0-1,-4 6 1,4-15-479,3-6 228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09:54.011"/>
    </inkml:context>
    <inkml:brush xml:id="br0">
      <inkml:brushProperty name="width" value="0.025" units="cm"/>
      <inkml:brushProperty name="height" value="0.025" units="cm"/>
    </inkml:brush>
  </inkml:definitions>
  <inkml:trace contextRef="#ctx0" brushRef="#br0">71 0 10474,'0'0'2536,"-2"13"-1255,-24 89 599,-10 39 42,34-127-1816,0 1 0,0 0 0,1-1 0,1 1 0,1 0 0,0 0 0,4 19 0,-5-32-124,1 0 1,-1 0-1,0 0 1,1-1-1,-1 1 1,1 0 0,0-1-1,-1 1 1,1 0-1,0-1 1,0 1-1,0-1 1,0 1 0,0-1-1,1 1 1,-1-1-1,0 0 1,1 0-1,-1 0 1,1 0 0,-1 0-1,1 0 1,-1 0-1,1 0 1,0 0-1,-1-1 1,1 1 0,0-1-1,0 1 1,-1-1-1,1 0 1,0 0-1,0 0 1,0 0 0,2 0-1,-1-1-76,0 1 0,0-1 1,0 0-1,0-1 0,-1 1 0,1-1 0,0 1 1,-1-1-1,1 0 0,-1 0 0,1 0 0,-1 0 1,0 0-1,0 0 0,0-1 0,0 1 0,0-1 1,0 0-1,1-3 0,15-39-388,-2-1 0,-1 0 0,14-89 0,-16 72 744,-15 71 519,-5 24 410,2 0 0,-3 55 0,7-77-1190,1-1 0,0 0 0,1 0-1,0 1 1,1-1 0,-1 0 0,2 0-1,-1 0 1,1 0 0,1 0 0,0-1-1,0 0 1,0 1 0,1-2 0,0 1-1,9 9 1,-10-12-193,1 0 0,0-1 0,0 0-1,0 0 1,1 0 0,-1-1 0,1 1 0,0-1-1,0-1 1,0 1 0,0-1 0,0 0 0,1 0 0,9 1-1,-15-3 101,-1 0 0,0 0-1,1 0 1,-1 0-1,1 0 1,-1 0 0,1-1-1,-1 1 1,0 0-1,1 0 1,-1 0 0,1 0-1,-1-1 1,0 1-1,1 0 1,-1 0 0,0-1-1,1 1 1,-1 0 0,0 0-1,1-1 1,-1 1-1,0 0 1,0-1 0,1 1-1,-1-1 1,0 1-1,0 0 1,0-1 0,1 1-1,-1-1 1,0 1-1,0 0 1,0-1 0,0 1-1,0-1 1,0 1-1,0-1 1,0 1 0,0 0-1,0-1 1,0 1-1,0-1 1,0 1 0,-1-1-1,1 1 1,0 0 0,0-1-1,-1-4-1060,-2-22-7180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02.969"/>
    </inkml:context>
    <inkml:brush xml:id="br0">
      <inkml:brushProperty name="width" value="0.05" units="cm"/>
      <inkml:brushProperty name="height" value="0.05" units="cm"/>
    </inkml:brush>
  </inkml:definitions>
  <inkml:trace contextRef="#ctx0" brushRef="#br0">19 64 15083,'-2'2'296,"0"-1"0,1 1 0,-1 0-1,1 0 1,-1 0 0,1 0 0,0 0 0,0 0-1,0 0 1,0 0 0,0 0 0,1 0 0,-1 1-1,1-1 1,-1 0 0,1 1 0,0 4 0,0-6-146,0 1 1,1-1-1,-1 1 1,1 0-1,0-1 1,-1 1-1,1-1 1,0 1-1,0-1 1,0 0-1,0 1 1,0-1-1,0 0 1,0 0 0,0 0-1,0 1 1,1-1-1,-1 0 1,1-1-1,-1 1 1,0 0-1,1 0 1,0-1-1,-1 1 1,1-1-1,1 1 1,6 1-3,-1 0 0,1-1 0,0 0 0,-1-1 0,1 0 0,0 0 0,0-1-1,-1 0 1,1 0 0,-1-1 0,1 0 0,15-7 0,-13 4-115,0 0-1,0 0 1,0-1 0,0-1-1,-1 0 1,0 0-1,-1-1 1,14-13-1,-21 19-29,-1 0-1,0 1 0,1-1 0,-1 0 0,0 0 1,0 0-1,0 0 0,0 0 0,-1 0 1,1 0-1,0 0 0,-1 0 0,0 0 1,1 0-1,-1 0 0,0-1 0,0-2 0,0 5-5,-1-1-1,1 0 1,0 0-1,-1 0 0,1 0 1,-1 0-1,1 0 1,-1 1-1,1-1 1,-1 0-1,0 0 0,1 1 1,-1-1-1,0 0 1,1 1-1,-1-1 0,0 1 1,0-1-1,0 1 1,0-1-1,0 1 0,1-1 1,-1 1-1,0 0 1,0 0-1,0 0 0,0-1 1,0 1-1,0 0 1,0 0-1,0 0 1,0 0-1,0 0 0,0 1 1,0-1-1,0 0 1,0 0-1,-1 1 0,-5 1-17,0 0-1,1 1 1,-1 0 0,1 0-1,0 0 1,0 1-1,0-1 1,0 2-1,-8 7 1,-4 5-73,-21 27 1,21-22 53,1 1 0,-20 36 1,31-48 39,0 0 0,1 0 1,1 1-1,0 0 0,0-1 1,1 1-1,1 0 1,-2 13-1,4-24 1,0 1 1,0-1-1,-1 1 1,1-1-1,0 1 1,0-1-1,0 1 1,1-1-1,-1 1 1,0-1-1,0 0 1,1 1-1,-1-1 1,1 1-1,0-1 1,-1 0-1,1 1 1,0-1-1,-1 0 1,1 0-1,0 0 1,0 1-1,0-1 0,0 0 1,0 0-1,1 0 1,-1-1-1,0 1 1,0 0-1,1 0 1,-1-1-1,0 1 1,1-1-1,-1 1 1,1-1-1,-1 1 1,0-1-1,1 0 1,-1 0-1,1 0 1,-1 0-1,1 0 1,-1 0-1,1 0 1,-1 0-1,1 0 1,1-1-1,6-1-4,0-1-1,0 0 1,-1 0 0,1 0 0,-1-1-1,9-6 1,25-19-39,41-34 0,-44 31-27,47-29 1,-84 60 62,28-13-40,-30 13 44,1 1 1,0 0-1,0 0 1,0-1-1,-1 1 1,1 0-1,0 0 1,0 0-1,0 0 1,0 0-1,0 0 0,0 0 1,-1 0-1,1 0 1,0 0-1,0 0 1,0 0-1,0 1 1,-1-1-1,1 0 1,0 1-1,0-1 1,0 1-1,-1-1 1,1 1-1,0-1 0,-1 1 1,1-1-1,0 1 1,-1 0-1,1-1 1,-1 1-1,1 0 1,0 0-1,0 3 1,0-1-1,-1 0 0,1 1 1,0 0-1,-1-1 0,0 1 1,0-1-1,0 1 0,-1 5 1,-8 37 67,5-27-16,3-13-35,-1 0 12,1 0-1,0 0 1,1 0 0,-1 10 0,1-15-21,0 0 1,0 0-1,1 0 0,-1 0 1,0 0-1,0 0 1,1 0-1,-1 0 1,0 0-1,1 0 1,-1 0-1,1 0 1,-1 0-1,1 0 0,0-1 1,-1 1-1,1 0 1,0 0-1,0 0 1,-1-1-1,1 1 1,0 0-1,0-1 1,0 1-1,0-1 0,0 1 1,0-1-1,0 0 1,0 1-1,0-1 1,0 0-1,2 1 1,1-1 6,0 0 0,0 0 0,1-1-1,-1 1 1,0-1 0,0 0 0,0 0 0,0-1 0,0 1 0,0-1 0,0 0 0,4-2 0,45-34-20,-32 22 11,3-3-17,-18 14 3,0 0 0,0 0 0,1 0 0,-1 1 0,1 0 0,0 0 0,7-2 0,-13 5 9,0 1 0,-1 0 0,1 0 1,-1 0-1,1 0 0,-1 0 0,1 0 1,-1 0-1,1 0 0,-1 0 0,1 0 1,-1 0-1,1 1 0,-1-1 1,1 0-1,-1 0 0,1 0 0,-1 1 1,1-1-1,-1 0 0,1 1 0,-1-1 1,0 0-1,1 1 0,-1-1 0,0 0 1,1 1-1,-1-1 0,0 1 0,1-1 1,-1 1-1,0-1 0,0 0 0,1 1 1,-1-1-1,0 1 0,0-1 1,0 1-1,0 0 0,0-1 0,0 1 1,0-1-1,0 1 0,0-1 0,0 1 1,0-1-1,0 2 0,-4 28-10,-3-3-64,-5 23-25,8-18-3114,4-32 3188,0-1-1,0 1 1,0 0-1,0 0 1,0 0-1,0 0 1,1 0-1,-1 0 1,0 0-1,0 0 1,0 0-1,0 0 1,0-1-1,1 1 1,-1 0-1,0 0 1,0 0-1,0 0 1,0 0-1,0 0 1,1 0-1,-1 0 1,0 0-1,0 0 1,0 0-1,0 0 1,0 0-1,1 0 1,-1 0-1,0 0 1,0 1 0,0-1-1,0 0 1,0 0-1,1 0 1,-1 0-1,0 0 1,0 0-1,0 0 1,0 0-1,0 0 1,0 1-1,0-1 1,0 0-1,1 0 1,-1 0-1,0 0 1,0 0-1,0 0 1,0 1-1,0-1 1,0 0-1,0 0 1,0 0-1,0 0 1,0 1-1,0-1 1,0 0-1,10-14-872</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07.479"/>
    </inkml:context>
    <inkml:brush xml:id="br0">
      <inkml:brushProperty name="width" value="0.05" units="cm"/>
      <inkml:brushProperty name="height" value="0.05" units="cm"/>
    </inkml:brush>
  </inkml:definitions>
  <inkml:trace contextRef="#ctx0" brushRef="#br0">86 0 15035,'-1'0'75,"0"0"-1,-1 1 0,1-1 1,0 1-1,0-1 0,0 0 1,0 1-1,0 0 0,-1-1 1,1 1-1,0 0 0,0-1 1,1 1-1,-1 0 0,0 0 1,0 0-1,0 0 0,-1 2 1,-12 21-10,12-20 36,-6 13 68,0 1 0,1 0 0,1 1 0,0 0 0,-2 23-1,5-29-123,2 1-1,0-1 0,0 0 0,1 1 0,1-1 1,0 0-1,1 1 0,5 17 0,-6-27-13,0-1 0,0 1 0,1-1 0,-1 0 0,1 1 0,-1-1 0,1 0 0,0 0 0,0 0 0,1 0 0,-1 0 0,1 0-1,-1-1 1,1 1 0,0-1 0,0 0 0,0 0 0,0 0 0,0 0 0,1 0 0,-1-1 0,0 0 0,1 1 0,-1-1 0,1 0 0,-1-1 0,1 1 0,0-1 0,-1 1 0,1-1 0,0 0-1,-1 0 1,1-1 0,0 1 0,-1-1 0,7-2 0,4-1 122,-1-1 0,1 0-1,-1-1 1,-1 0 0,1-1-1,-1-1 1,0 0 0,13-12-1,6-7 665,43-48-1,-61 60-499,0-1 0,-2-1 0,0 1 0,0-2 0,9-23-1,-9 11 322,-11 28-590,1 1 0,-1-1 0,0 1 0,1-1-1,-1 1 1,0-1 0,0 0 0,0 1 0,0-1 0,0 1 0,0-1-1,-1 1 1,1-1 0,0 1 0,-1-1 0,1 1 0,-1-1 0,0 0-1,0 1-35,1 1 0,-1 0 0,1 0 0,-1-1 0,1 1 0,-1 0 0,1 0 0,-1 0 0,0 0 0,1 0 0,-1 0 0,1 0 0,-1 0 0,1 0 0,-1 0 0,1 0 0,-1 0 0,0 1 0,1-1 0,-1 0 0,1 0 0,-1 1 0,1-1 0,-1 0 0,1 0 0,0 1 0,-1-1 0,1 0 0,-1 1-1,1-1 1,0 1 0,-1-1 0,1 1 0,0-1 0,-1 1 0,1-1 0,0 1 0,-1 0 0,-12 19 147,7-7-126,0 1 1,0 0-1,1 0 1,1 1 0,-4 29-1,6-33-92,1 0-1,1 0 1,0 0-1,0 0 1,1 0 0,1 0-1,0 0 1,5 18 0,-6-26-8,0 1 1,1-1 0,0 0 0,-1 0-1,1 1 1,0-1 0,0-1 0,1 1-1,-1 0 1,1 0 0,-1-1 0,1 0-1,0 1 1,0-1 0,0 0 0,0 0-1,0-1 1,0 1 0,1-1 0,-1 1-1,0-1 1,1 0 0,-1 0-1,1-1 1,0 1 0,-1-1 0,5 0-1,8-2-374</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08.029"/>
    </inkml:context>
    <inkml:brush xml:id="br0">
      <inkml:brushProperty name="width" value="0.05" units="cm"/>
      <inkml:brushProperty name="height" value="0.05" units="cm"/>
    </inkml:brush>
  </inkml:definitions>
  <inkml:trace contextRef="#ctx0" brushRef="#br0">171 0 16948,'-2'10'643,"1"-1"-1,-1 0 1,-1 0 0,0 0 0,0 0 0,-1 0 0,0 0 0,-6 10 0,-6 13 604,-13 35-515,4 0 0,3 2 0,-17 84-1,37-142-717,1-7-3,-1 1 0,1 0 0,1 0 1,-1 1-1,1-1 0,-1 0 0,2 0 0,-1 0 0,0 0 0,1 0 0,2 8 0,-3-13-9,0 0 0,0 0 0,1 1 0,-1-1-1,0 0 1,0 0 0,0 0 0,0 1 0,0-1 0,1 0-1,-1 0 1,0 0 0,0 0 0,0 0 0,1 0 0,-1 1 0,0-1-1,0 0 1,1 0 0,-1 0 0,0 0 0,0 0 0,0 0 0,1 0-1,-1 0 1,0 0 0,0 0 0,1 0 0,-1 0 0,0 0 0,0 0-1,1 0 1,-1 0 0,0-1 0,11-6 42,8-15 28,-17 19-54,20-25 56,8-12 16,1 2 0,63-59 0,-89 93-87,0 0-1,0 1 1,0-1 0,1 1-1,9-5 1,-14 8-4,0 0 1,0-1 0,0 1 0,0 0-1,0-1 1,0 1 0,0 0-1,0 0 1,0 0 0,-1 0-1,1 0 1,0 0 0,0 0-1,0 0 1,0 0 0,0 1-1,0-1 1,0 0 0,0 0-1,0 1 1,0-1 0,0 1-1,-1-1 1,1 1 0,0-1-1,0 1 1,-1 0 0,1-1-1,0 1 1,-1 0 0,1-1-1,0 1 1,-1 0 0,1 0-1,-1 0 1,0-1 0,1 1-1,-1 0 1,1 0 0,-1 0 0,0 0-1,0 0 1,0 0 0,1 1-1,0 9 2,0 0 1,-1 0-1,0 1 0,0-1 0,-1 0 0,-1 0 0,0 0 0,-5 17 1,-4 29-66,12-55-1195,1-6 731,7-13 604,0-1-360,6-4-126</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08.780"/>
    </inkml:context>
    <inkml:brush xml:id="br0">
      <inkml:brushProperty name="width" value="0.05" units="cm"/>
      <inkml:brushProperty name="height" value="0.05" units="cm"/>
    </inkml:brush>
  </inkml:definitions>
  <inkml:trace contextRef="#ctx0" brushRef="#br0">88 0 19788,'-1'8'478,"0"0"0,-1 0 0,0 0 0,0-1 0,-1 1 0,-7 13 0,-1 5 461,-1 6-369,1 0-1,1 1 1,2 0-1,-6 53 0,14-84-564,-1 0-1,1 0 1,0 0-1,0 0 1,1 0-1,-1-1 1,0 1-1,1 0 1,-1 0-1,1 0 1,-1 0-1,1-1 1,0 1-1,0 0 1,1 1-1,-2-3-3,0 0 0,0 1-1,1-1 1,-1 0 0,0 0-1,0 0 1,0 0 0,1 0-1,-1 0 1,0 0 0,0 0-1,0 0 1,1 1 0,-1-1-1,0 0 1,0 0 0,1 0-1,-1 0 1,0 0 0,0 0-1,1-1 1,-1 1 0,0 0-1,0 0 1,0 0 0,1 0-1,-1 0 1,0 0 0,0 0-1,0 0 1,1 0 0,-1-1 0,0 1-1,0 0 1,0 0 0,0 0-1,1-1 1,8-17-4,-2-23-72,-2-1 0,1-82 0,-6 127 68,0 0 0,1 0 0,-1 0 0,1 0 0,0 0 0,0-1 0,0 1 0,0 0 0,1-1 0,-1 1 0,1-1 0,-1 1 0,1-1 0,0 0 0,0 0 0,0 0 0,0 0 0,0 0 0,1 0 0,-1 0 0,1-1 0,-1 1 0,1-1-1,-1 0 1,1 0 0,0 0 0,0 0 0,-1 0 0,1 0 0,0-1 0,0 1 0,0-1 0,0 0 0,3 0 0,3-1 10,0 0 0,1 0 0,-1-1 0,0 0-1,-1 0 1,1-1 0,0 0 0,-1-1 0,14-8-1,-12 7 13,0-2-1,-1 1 1,1-1 0,-2 0-1,1-1 1,-1 0-1,0 0 1,-1-1-1,0 0 1,10-16-1,-14 13 1,-7 8 14,2 4-27,1 0 1,0 0-1,0 0 1,-1 1-1,1-1 1,0 0 0,0 1-1,0-1 1,0 1-1,0 0 1,-1-1-1,1 1 1,0 0-1,0-1 1,-1 2-1,-6 7 0,1-1-1,0 1 0,0 0 1,1 1-1,0-1 0,0 1 1,1 1-1,1-1 0,0 1 1,0-1-1,1 1 0,0 0 1,1 1-1,-1 11 0,3-20 0,0 0-1,0 0 1,0-1 0,0 1-1,1 0 1,-1 0-1,1-1 1,0 1-1,-1 0 1,1-1-1,0 1 1,3 4-1,-3-6 2,0 0 0,0 0-1,0 0 1,0 0-1,0 0 1,1 0-1,-1 0 1,0 0-1,0 0 1,1-1-1,-1 1 1,0-1-1,1 1 1,-1-1-1,1 1 1,-1-1-1,0 0 1,1 1-1,-1-1 1,1 0-1,-1 0 1,1 0 0,-1-1-1,1 1 1,2-1-1,7-2 4,-1 0 0,0-1-1,1-1 1,-2 1 0,1-2 0,0 1 0,-1-2-1,12-9 1,-11 8-9,1 0 1,-1 1-1,1 1 0,0 0 0,18-7 0,-28 13 1,0-1 0,-1 1 1,1 0-1,0 0 0,-1-1 0,1 1 0,0 0 1,-1 0-1,1 0 0,0 0 0,-1 0 0,1 0 1,0 0-1,-1 0 0,1 0 0,0 1 0,-1-1 1,1 0-1,0 0 0,-1 0 0,1 1 0,0-1 1,-1 0-1,1 1 0,-1-1 0,1 1 0,-1-1 1,1 1-1,-1-1 0,1 1 0,-1-1 0,1 1 0,-1-1 1,1 1-1,-1-1 0,0 1 0,0 0 0,1-1 1,-1 1-1,0 0 0,0-1 0,0 1 0,1 0 1,-1-1-1,0 1 0,0 1 0,0 4-10,0 1 0,0-1 0,-1 0 0,-1 8 0,1-5 1,0-3 15,0-1 0,1 1 0,0 0 0,0-1 0,0 1 0,1 0 0,0 0 0,0-1 0,2 7 0,-2-11 4,-1 1-1,1-1 1,0 0 0,0 1 0,-1-1 0,1 0 0,0 0 0,0 0-1,0 0 1,1 0 0,-1 0 0,0 0 0,0 0 0,0 0 0,3 1-1,-1-1 4,-1-1 1,1 1-1,-1-1 0,1 1 0,-1-1 0,1 0 0,-1 0 0,1 0 0,-1 0 0,1 0 0,-1-1 0,4 0 0,7-3 25,-1 0 0,1-1 0,-1-1 0,0 0 0,18-13 0,-14 9-64,32-14-1,-47 23 21,-1 1-1,1 0 0,-1-1 1,1 1-1,0 0 0,-1-1 1,1 1-1,0 0 1,-1 0-1,1-1 0,0 1 1,-1 0-1,1 0 0,0 0 1,0 0-1,-1 0 1,1 0-1,0 0 0,0 0 1,-1 0-1,1 1 1,0-1-1,-1 0 0,1 0 1,0 1-1,-1-1 0,1 0 1,0 1-1,-1-1 1,1 1-1,-1-1 0,1 0 1,-1 1-1,1 0 0,-1-1 1,1 1-1,-1-1 1,1 1-1,-1-1 0,0 1 1,1 0-1,-1-1 1,0 1-1,0 0 0,1-1 1,-1 1-1,0 1 0,0 2-238,1 1-1,-1-1 1,-1 0-1,1 0 1,-1 0-1,-1 7 0,2-11 227,0 0-1,0 0 1,0 0-1,0 0 1,0 0-1,0 0 1,0 0-1,0 0 0,0 0 1,0 0-1,0 0 1,0 0-1,1 0 1,-1 0-1,0 0 1,0 0-1,0 0 0,0 0 1,0 0-1,0 0 1,0 0-1,0 0 1,1-1-78,5-10-294</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09.501"/>
    </inkml:context>
    <inkml:brush xml:id="br0">
      <inkml:brushProperty name="width" value="0.05" units="cm"/>
      <inkml:brushProperty name="height" value="0.05" units="cm"/>
    </inkml:brush>
  </inkml:definitions>
  <inkml:trace contextRef="#ctx0" brushRef="#br0">37 1 20980,'-16'29'3633,"12"-18"-3489,0 0 0,1 0 0,0 0 0,1 1 0,0-1 0,1 1 0,0 0 1,1-1-1,1 15 0,-1-24-140,0 0 1,0-1 0,1 1-1,-1 0 1,0-1-1,1 1 1,-1-1 0,1 1-1,0 0 1,-1-1 0,1 1-1,0-1 1,0 0 0,0 1-1,0-1 1,0 0 0,1 1-1,-1-1 1,0 0 0,0 0-1,1 0 1,-1 0-1,1 0 1,-1 0 0,1-1-1,-1 1 1,1 0 0,-1-1-1,1 1 1,0-1 0,-1 0-1,1 1 1,0-1 0,-1 0-1,1 0 1,0 0 0,-1 0-1,1-1 1,0 1-1,-1 0 1,4-2 0,7-1 28,0 0-1,-1-1 1,0-1 0,17-9-1,-23 11-13,35-20 87,22-12 13,-57 33-100,1-1 0,0 1 0,0 0 0,-1 0 0,2 1 0,-1 0 0,0 0 0,9 0 0,-13 1-12,-1 0 0,1 0 0,-1 0 0,1 0-1,-1 1 1,1-1 0,-1 0 0,1 1 0,-1-1 0,1 1 0,-1 0-1,1 0 1,-1-1 0,0 1 0,1 0 0,-1 0 0,0 0 0,0 0-1,0 1 1,0-1 0,0 0 0,0 0 0,0 1 0,0-1 0,0 0 0,-1 1-1,2 1 1,0 4 12,-1 0-1,1 0 1,-1 0-1,0 0 1,0 8 0,-2-11-8,1 0 1,0 0 0,0 0 0,1 0 0,-1 0 0,1 0 0,0 0-1,0 0 1,1 0 0,-1-1 0,1 1 0,-1 0 0,1-1 0,4 6-1,-5-8-6,0 0-1,1-1 0,-1 1 0,0 0 0,0-1 0,1 1 0,-1-1 0,0 1 0,1-1 0,-1 0 0,1 0 0,-1 1 1,1-1-1,-1 0 0,0 0 0,1 0 0,-1-1 0,1 1 0,-1 0 0,0-1 0,1 1 0,-1 0 0,1-1 0,-1 0 0,0 1 1,0-1-1,1 0 0,0 0 0,5-4 7,0 0 0,-1 0 0,10-10 0,-9 9-5,54-56-971,-53 57 116,-5 8-246,-6 12-611,2-13 1604,0 2-565</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09.939"/>
    </inkml:context>
    <inkml:brush xml:id="br0">
      <inkml:brushProperty name="width" value="0.05" units="cm"/>
      <inkml:brushProperty name="height" value="0.05" units="cm"/>
    </inkml:brush>
  </inkml:definitions>
  <inkml:trace contextRef="#ctx0" brushRef="#br0">19 10 17684,'-8'-9'2032,"3"9"-1248,2 4-368,1 2 2265,2 3-1977,2 1-1400,1 1 1344,7-1-704,6 2-64,6 0-56</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10.392"/>
    </inkml:context>
    <inkml:brush xml:id="br0">
      <inkml:brushProperty name="width" value="0.05" units="cm"/>
      <inkml:brushProperty name="height" value="0.05" units="cm"/>
    </inkml:brush>
  </inkml:definitions>
  <inkml:trace contextRef="#ctx0" brushRef="#br0">151 123 17932,'-8'1'412,"-1"-1"1,1 2-1,0-1 1,1 1-1,-1 0 1,0 1-1,1 0 1,-1 0-1,-12 8 1,16-9-247,-1 1 1,1 0 0,0 0-1,0 0 1,0 0 0,0 1-1,1 0 1,-1 0-1,1 0 1,0 0 0,0 0-1,0 1 1,1-1-1,0 1 1,-4 9 0,6-13-149,0-1 1,-1 1 0,1 0 0,0 0 0,0 0 0,0 0 0,0 0-1,0 0 1,0 0 0,0 0 0,0 0 0,1 0 0,-1-1 0,0 1 0,0 0-1,1 0 1,-1 0 0,1 0 0,-1 0 0,1-1 0,-1 1 0,1 0-1,-1 0 1,1-1 0,0 1 0,-1-1 0,1 1 0,0 0 0,0-1-1,-1 1 1,1-1 0,0 1 0,0-1 0,0 0 0,0 1 0,-1-1-1,1 0 1,0 0 0,0 0 0,0 1 0,0-1 0,0 0 0,1 0-1,4 0 11,0 0-1,0 0 0,0-1 0,-1 0 0,12-2 1,1-3-2,0-1 1,0 0 0,-1-2 0,0 0-1,0-1 1,-1 0 0,18-15 0,-8 2 142,0-1 1,-1 0-1,22-31 1,-46 54-157,2-2 37,-1 0 1,1 0-1,-1-1 1,0 1-1,0 0 1,3-8-1,-5 11-48,0 0-1,0 0 1,0 0-1,0 0 1,0 0-1,0 0 1,0 0-1,0 0 1,0 0-1,0 0 1,0 0-1,0-1 1,0 1-1,0 0 1,0 0-1,0 0 1,0 0 0,0 0-1,0 0 1,0 0-1,0 0 1,0 0-1,0 0 1,0 0-1,0 0 1,0 0-1,0 0 1,0 0-1,0-1 1,0 1-1,0 0 1,0 0-1,0 0 1,0 0-1,0 0 1,-1 0-1,1 0 1,0 0-1,0 0 1,0 0-1,0 0 1,0 0-1,0 0 1,0 0-1,0 0 1,0 0-1,0 0 1,0 0-1,0 0 1,0 0-1,0 0 1,0 0-1,-1 0 1,1 0-1,0 0 1,0 0-1,0 0 1,0 0-1,0 0 1,0 0-1,0 0 1,0 0-1,0 0 1,0 0-1,0 0 1,0 0-1,0 0 1,0 0-1,-8 5 46,-5 7-30,2 1 3,1 0 0,0 1 1,1 0-1,-14 29 0,20-37-16,0 1 0,1-1 0,0 1 0,0 0 0,0 0 0,1 0 0,0 0-1,0 0 1,0 0 0,1 0 0,1 0 0,-1 0 0,1 1 0,2 6 0,-3-12-4,1 0-1,0 1 1,0-1-1,0 0 1,0 0 0,0 0-1,0-1 1,1 1-1,-1 0 1,0 0-1,1-1 1,0 1-1,-1 0 1,1-1 0,0 0-1,0 1 1,0-1-1,0 0 1,0 0-1,0 0 1,0 0-1,0-1 1,0 1 0,1 0-1,-1-1 1,0 0-1,0 1 1,0-1-1,1 0 1,-1 0-1,0 0 1,1-1 0,-1 1-1,4-1 1,3-1 0,0-1-1,-1 0 1,1 0 0,0 0 0,-1-1 0,0 0 0,10-8 0,2-3 3,-1-1 0,-1-1 1,17-19-1,-4 3 60,-41 65-9,-8 36-1,17-62-53,0 0 1,1 1 0,-1-1 0,1 0 0,0 0 0,1 0-1,0 1 1,-1-1 0,3 7 0,-2-12-2,-1 0 0,1 1 1,-1-1-1,1 1 0,0-1 1,-1 0-1,1 0 0,0 1 0,0-1 1,0 0-1,0 0 0,0 0 0,0 0 1,0 0-1,0 0 0,0 0 0,1 0 1,-1 0-1,0-1 0,1 1 1,-1 0-1,3 0 0,-1-1-1,-1 0-1,1 0 1,-1 0-1,1 0 1,-1 0 0,1 0-1,-1-1 1,1 0-1,-1 1 1,0-1 0,1 0-1,2-2 1,6-3-5,-1 0 1,0-1-1,-1 0 0,13-12 1,-10 8-1,-1 0-1,0-1 1,0 0-1,-2-1 1,0 0 0,0-1-1,-1 1 1,9-22 0,-18 35 5,1 0 0,0 0 0,0 0 0,0 0 1,0 0-1,0 0 0,-1-1 0,1 1 0,0 0 1,0 0-1,0 0 0,0 0 0,-1 0 0,1 0 0,0 0 1,0 0-1,0 0 0,-1 0 0,1 0 0,0 0 1,0 0-1,0 0 0,-1 0 0,1 0 0,0 0 1,0 0-1,0 0 0,0 0 0,-1 0 0,1 0 1,0 0-1,0 0 0,0 0 0,0 0 0,-1 1 1,1-1-1,0 0 0,0 0 0,0 0 0,0 0 1,0 0-1,-1 1 0,1-1 0,0 0 0,0 0 1,0 0-1,0 0 0,0 1 0,0-1 0,0 0 1,0 0-1,0 1 0,-7 9 8,0 1-1,1 0 1,1 1 0,0-1 0,0 1 0,1 0-1,1 0 1,0 0 0,1 1 0,0-1-1,1 1 1,0 24 0,1-35-73,0 1 1,1-1 0,-1 1-1,1-1 1,0 0-1,0 1 1,0-1 0,0 0-1,0 1 1,0-1-1,0 0 1,4 4 0,-5-6 30,0 1 1,1-1-1,-1 0 1,1 1 0,-1-1-1,1 0 1,-1 1-1,1-1 1,-1 0 0,1 0-1,-1 0 1,1 1 0,-1-1-1,1 0 1,-1 0-1,1 0 1,-1 0 0,1 0-1,-1 0 1,1 0-1,-1 0 1,1 0 0,0 0-1,0-1 17,1 1-1,-1-1 0,0 0 1,0 1-1,0-1 0,-1 0 1,1 0-1,0 0 1,0 0-1,0 0 0,-1 0 1,1 0-1,0 0 0,-1 0 1,2-1-1,7-21-356</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10.860"/>
    </inkml:context>
    <inkml:brush xml:id="br0">
      <inkml:brushProperty name="width" value="0.05" units="cm"/>
      <inkml:brushProperty name="height" value="0.05" units="cm"/>
    </inkml:brush>
  </inkml:definitions>
  <inkml:trace contextRef="#ctx0" brushRef="#br0">28 34 18724,'-3'-11'2096,"0"2"-1471,0 5-321,-3-6 3344,-2 14-3320,3 3-63</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11.312"/>
    </inkml:context>
    <inkml:brush xml:id="br0">
      <inkml:brushProperty name="width" value="0.05" units="cm"/>
      <inkml:brushProperty name="height" value="0.05" units="cm"/>
    </inkml:brush>
  </inkml:definitions>
  <inkml:trace contextRef="#ctx0" brushRef="#br0">286 26 15163,'0'-1'217,"0"0"-1,0 0 0,0 0 1,0 0-1,0 1 0,0-1 1,-1 0-1,1 0 0,0 0 1,-1 0-1,1 0 1,0 1-1,-1-1 0,1 0 1,-1 0-1,0 1 0,1-1 1,-1 0-1,1 1 0,-1-1 1,0 1-1,0-1 0,-1 0 1,0 0 138,0 0 1,-1 0-1,1 0 0,0 0 1,-1 1-1,1-1 0,-1 1 1,-3 0-1,-4 0 250,-1 0 0,1 1 1,-12 2-1,-1 2-58,0 1-1,-32 12 1,45-14-555,0 1 0,0 0 0,0 0 0,0 1-1,1 0 1,0 0 0,-11 12 0,19-18-12,1 1 1,-1-1 0,1 1-1,-1-1 1,1 1-1,-1-1 1,1 1-1,-1-1 1,1 1 0,-1-1-1,1 1 1,0 0-1,-1-1 1,1 1-1,0 0 1,0-1-1,0 1 1,-1 0 0,1 0-1,0-1 1,0 1-1,0 0 1,0 0-1,0-1 1,0 1 0,0 0-1,0-1 1,1 1-1,-1 0 1,0 0-1,1 0-32,0 0-1,1 0 0,-1 0 1,0 0-1,0 0 0,0 0 1,1-1-1,-1 1 0,0 0 1,1-1-1,-1 1 0,1-1 1,-1 0-1,2 1 0,12 1-494,-1 0-1,22-1 1,-25-1 193,36 1-577,-11-1 345,-1 2-1,0 1 1,68 16-1,-102-19 628,0 0-1,1 0 0,-1 1 0,0-1 0,0 0 0,0 1 0,0-1 0,1 1 1,-1 0-1,0-1 0,0 1 0,0 0 0,0-1 0,0 1 0,-1 0 1,1 0-1,0 0 0,0 0 0,0 0 0,-1 0 0,2 2 0,-2-2 3,0 0-1,0 0 1,0 0-1,0 0 1,-1 0-1,1 0 1,0 0-1,-1 0 1,1 0-1,0 0 1,-1 0-1,1-1 1,-1 1-1,1 0 1,-1 0-1,1 0 1,-1 0-1,0-1 1,0 1 0,0 0-1,-7 6 187,0-1 0,0-1 0,0 1 0,-11 3 0,-5 5-237,-1-2 1,0 0-1,-1-2 0,-1-1 0,-41 9 0,68-18 16,0 0 0,-1 0-1,1 0 1,-1 0-1,1 1 1,0-1-1,-1 0 1,1 0 0,-1 0-1,1 0 1,0 0-1,-1 0 1,1 0 0,-1-1-1,1 1 1,0 0-1,-1 0 1,1 0-1,0 0 1,-1 0 0,1-1-1,-1 1 1,1 0-1,0 0 1,-1 0-1,1-1 1,0 1 0,0 0-1,-1-1 1,1 1-1,0 0 1,0-1 0,-1 1-1,1 0 1,0-1-1,0 1 1,0 0-1,0-1 1,-1 1 0,1-1-1,0 1 1,0 0-1,0-1 1,0 1 0,0 0-1,0-1 1,0 1-1,0-1 1,0 1-1,0 0 1,0-1 0,1 1-1,-1-1 1,0 1-1,0-1 1,10-20 310,7-7-318</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11.907"/>
    </inkml:context>
    <inkml:brush xml:id="br0">
      <inkml:brushProperty name="width" value="0.05" units="cm"/>
      <inkml:brushProperty name="height" value="0.05" units="cm"/>
    </inkml:brush>
  </inkml:definitions>
  <inkml:trace contextRef="#ctx0" brushRef="#br0">205 0 16804,'-23'34'4003,"-79"116"1631,86-123-5340,2 0-1,1 1 0,-18 57 0,30-81-288,0-1-1,0 1 1,0 0 0,0 0 0,1 0-1,0 0 1,0 0 0,0-1 0,0 1 0,1 0-1,1 7 1,-2-10-5,1 1 0,0-1 0,0 0 0,0 1 0,0-1 0,0 0 0,0 0 0,0 0 0,0 0 0,1 0 0,-1 0 0,0 0 0,0 0 0,1 0-1,-1 0 1,1-1 0,-1 1 0,1-1 0,-1 1 0,1-1 0,-1 1 0,1-1 0,0 0 0,-1 0 0,1 0 0,-1 0 0,1 0 0,0 0 0,-1 0 0,4-1 0,12-2-10,32-9 1,7-2-103,-55 14 107,0 0-1,0 0 1,0-1 0,0 1-1,0 0 1,-1 0 0,1 0-1,0 0 1,0 0 0,0 0-1,0 0 1,0 0-1,0 0 1,-1 1 0,1-1-1,0 0 1,0 1 0,0-1-1,0 0 1,-1 1-1,1-1 1,0 1 0,-1-1-1,1 1 1,0-1 0,-1 1-1,1 0 1,0-1 0,-1 1-1,1 0 1,-1-1-1,1 1 1,-1 0 0,0 0-1,1 0 1,-1-1 0,0 1-1,1 0 1,-1 0-1,0 0 1,0 0 0,0 0-1,0-1 1,0 1 0,0 0-1,0 0 1,0 0-1,0 0 1,0 0 0,-1 1-1,-1 8-47,0 0 0,-1 0 0,-8 17 0,2-3-89,9-24 139,0 0 0,0 1-1,0-1 1,-1 0 0,1 0 0,0 0 0,0 0-1,0 1 1,0-1 0,0 0 0,0 0-1,0 0 1,0 0 0,0 1 0,0-1 0,0 0-1,0 0 1,0 0 0,0 0 0,0 1-1,0-1 1,0 0 0,0 0 0,0 0 0,0 1-1,0-1 1,0 0 0,0 0 0,1 0 0,-1 0-1,0 0 1,0 1 0,0-1 0,0 0-1,0 0 1,0 0 0,1 0 0,-1 0 0,0 0-1,0 1 1,0-1 0,0 0 0,1 0-1,-1 0 1,0 0 0,9-6-103,9-12-33,-11 6 142,-1 0 0,0 0 0,0 0 0,-1-1 0,-1 1 0,0-1 0,-1-1 0,0 1 0,-1 0 0,1-21 0,-4 28 257,-1 14-132,1 17-8,2-21-110,0 0-1,0 0 1,0 0 0,1 0 0,-1 0-1,1-1 1,0 1 0,0-1-1,0 1 1,0-1 0,1 0-1,-1 1 1,1-1 0,0-1-1,0 1 1,0 0 0,0-1-1,1 1 1,-1-1 0,1 0-1,-1 0 1,1 0 0,0-1 0,-1 1-1,8 0 1,-4 0-5,0-1 1,0-1-1,1 1 1,-1-1-1,0-1 1,0 1-1,0-1 1,1-1-1,-1 1 0,0-1 1,0 0-1,-1-1 1,13-5-1,1-3-4,22-18 0,-5 4-114,-37 25 111,0 0-1,1 0 0,-1 0 1,0 0-1,0 1 0,0-1 1,0 0-1,0 0 0,1 0 0,-1 0 1,0 0-1,0 0 0,0 0 1,0 0-1,0 0 0,0 1 0,1-1 1,-1 0-1,0 0 0,0 0 1,0 0-1,0 0 0,0 1 0,0-1 1,0 0-1,0 0 0,0 0 1,0 0-1,0 1 0,0-1 0,0 0 1,0 0-1,0 0 0,0 0 1,0 1-1,0-1 0,0 0 0,0 0 1,0 0-1,0 0 0,0 0 1,0 1-1,0-1 0,0 0 0,0 0 1,0 0-1,0 0 0,-1 0 1,1 1-1,0-1 0,0 0 1,0 0-1,0 0 0,0 0 0,-4 12-21,2-7 25,-5 11 44,-9 34 0,15-47-30,0 0 1,0 0 0,1 1-1,-1-1 1,1 0 0,0 0-1,0 1 1,0-1 0,0 0-1,1 0 1,-1 1 0,1-1-1,0 0 1,0 0 0,0 0-1,0 0 1,1 0 0,1 3-1,-1-4-6,0 0-1,0-1 0,0 1 0,0-1 1,0 1-1,0-1 0,1 0 1,-1 0-1,0 0 0,1 0 1,-1 0-1,1-1 0,-1 1 1,1-1-1,0 0 0,-1 1 1,1-1-1,-1 0 0,1-1 0,0 1 1,-1 0-1,1-1 0,-1 1 1,5-3-1,8-1-25,-1-2 0,0 1 0,13-9 0,-21 11 12,9-4-24,0-1 1,0-1 0,-1-1-1,0 1 1,-1-2-1,0 0 1,-1-1 0,0 0-1,18-24 1,-29 35 26,-1 0 0,1 0 0,-1 0 0,1 1 0,0-1 0,-1 0 0,0 0 0,1 0 0,-1 0 1,0 0-1,1 0 0,-1 0 0,0 0 0,0 0 0,0 0 0,0 0 0,0 0 0,0 0 0,0 0 0,0-2 0,-1 3 1,1-1 1,-1 1-1,1 0 0,-1-1 0,1 1 0,-1 0 1,1 0-1,-1-1 0,1 1 0,-1 0 0,0 0 0,1 0 1,-1 0-1,1 0 0,-1 0 0,0 0 0,1 0 1,-1 0-1,1 0 0,-1 0 0,0 0 0,1 0 0,-2 1 1,-4 0-2,1 1 0,-1 0 0,1 1 1,0-1-1,-9 6 0,8-3-11,0-1-1,0 1 1,1 1 0,0-1-1,0 1 1,0 0 0,1 0-1,0 0 1,0 1 0,1-1-1,-1 1 1,1 0 0,1 0-1,0 0 1,0 0 0,0 1-1,0-1 1,1 1 0,1-1-1,-1 8 1,1-14-34,0 0 1,0 0-1,0 0 1,1 0-1,-1 0 0,0 0 1,0 0-1,1 0 0,-1 0 1,0 0-1,1 0 0,-1-1 1,1 1-1,-1 0 0,1 0 1,-1 0-1,1-1 1,0 1-1,-1 0 0,1-1 1,0 1-1,0 0 0,0-1 1,1 1-1,-2-1 21,1 0 0,0 0-1,0 0 1,0 0 0,0 0-1,0 0 1,-1 0 0,1-1 0,0 1-1,0 0 1,0-1 0,-1 1-1,1 0 1,0-1 0,0 1 0,-1-1-1,1 1 1,0-1 0,-1 0 0,1 1-1,-1-1 1,1 1 0,-1-1-1,1 0 1,-1 0 0,1 1 0,0-2-1,9-17-377</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09:54.384"/>
    </inkml:context>
    <inkml:brush xml:id="br0">
      <inkml:brushProperty name="width" value="0.025" units="cm"/>
      <inkml:brushProperty name="height" value="0.025" units="cm"/>
    </inkml:brush>
  </inkml:definitions>
  <inkml:trace contextRef="#ctx0" brushRef="#br0">1 1 11883,'0'0'4484,"48"15"-6053,-29-15-6118</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12.354"/>
    </inkml:context>
    <inkml:brush xml:id="br0">
      <inkml:brushProperty name="width" value="0.05" units="cm"/>
      <inkml:brushProperty name="height" value="0.05" units="cm"/>
    </inkml:brush>
  </inkml:definitions>
  <inkml:trace contextRef="#ctx0" brushRef="#br0">142 67 22805,'-7'-17'1968,"1"11"-1448,-1-4 1529,7 13-2601,0 2-376,2 3 735,2 3-215,0-2-144</inkml:trace>
  <inkml:trace contextRef="#ctx0" brushRef="#br0" timeOffset="1">29 1 20556,'-14'20'2073,"4"-6"-1353,7-4-328,1-2 1328,4-4-151,7-10-1305,5-7-80,2-14-104</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16.296"/>
    </inkml:context>
    <inkml:brush xml:id="br0">
      <inkml:brushProperty name="width" value="0.05" units="cm"/>
      <inkml:brushProperty name="height" value="0.05" units="cm"/>
    </inkml:brush>
  </inkml:definitions>
  <inkml:trace contextRef="#ctx0" brushRef="#br0">204 17 14083,'11'-5'952,"-8"3"-714,0 1 0,0-1 1,0 1-1,0 0 1,0 0-1,0 0 0,0 0 1,0 1-1,1-1 1,2 1-1,-5 1-85,-1 0-1,0 0 0,0 0 1,0 0-1,0 0 1,0 0-1,-1 0 0,1 0 1,0 1-1,0-1 1,-1 0-1,1 0 1,0 0-1,-1 0 0,1-1 1,-1 1-1,0 0 1,1 0-1,-2 1 0,2-2-137,-98 158 3104,-29 52-2269,124-204-839,-1 0 0,2 1 0,-1-1 0,1 1 0,0-1 0,0 1 0,0 6 0,2-12-9,-1-1-1,1 1 1,0-1 0,0 1-1,0-1 1,0 1-1,0-1 1,0 1 0,0-1-1,1 1 1,-1-1-1,0 1 1,0-1 0,0 1-1,0-1 1,1 1-1,-1-1 1,0 1 0,0-1-1,1 0 1,-1 1-1,0-1 1,1 0 0,-1 1-1,0-1 1,1 0-1,-1 1 1,1-1 0,-1 0-1,0 1 1,1-1-1,-1 0 1,1 0-1,-1 0 1,1 0 0,-1 1-1,1-1 1,-1 0-1,1 0 1,-1 0 0,1 0-1,-1 0 1,1 0-1,-1 0 1,1 0 0,-1 0-1,1-1 1,0 1-1,22-9 36,-13 2-24,0 0 1,0-1-1,-1 0 0,0 0 0,-1-1 1,1 0-1,-2-1 0,1 1 1,5-13-1,-1 4 7,-2-1 0,-1 0 0,0-1 0,7-27 0,-5-1 2,-10 44-22,-1 0 0,0 1 0,0-1 0,0 0 0,0 0 1,0 0-1,-1 0 0,0 0 0,-1-6 0,1 10-1,1-1 1,0 1-1,0 0 1,0-1-1,0 1 1,-1-1-1,1 1 1,0 0-1,0-1 0,-1 1 1,1 0-1,0-1 1,-1 1-1,1 0 1,0-1-1,-1 1 0,1 0 1,0 0-1,-1-1 1,1 1-1,-1 0 1,1 0-1,0 0 0,-1-1 1,1 1-1,-1 0 1,1 0-1,-1 0 1,1 0-1,-1 0 1,1 0-1,0 0 0,-1 0 1,1 0-1,-1 0 1,1 0-1,-1 1 1,1-1-1,-1 0 0,1 0 1,0 0-1,-1 0 1,1 1-1,-1-1 1,1 0-1,0 0 0,-1 1 1,1-1-1,0 0 1,-1 1-1,1 0 1,-16 17-28,16-17 28,-8 11-6,2 0 1,-1 1 0,2 0-1,0 0 1,0 0-1,1 1 1,1 0 0,-2 14-1,3-16 8,1-1-1,0 1 0,1 0 0,1-1 1,-1 1-1,2-1 0,0 1 0,0-1 1,1 1-1,4 11 0,-7-22 3,1 0 0,-1 0 0,0 0 0,1 0 0,-1 0 0,1 0 0,-1 0 0,1 0 1,-1 0-1,1 0 0,0-1 0,-1 1 0,1 0 0,0 0 0,0 0 0,0-1 0,-1 1 0,1-1 0,0 1 0,0-1 0,0 1 0,1 0 0,-1-2 4,-1 1-1,1-1 0,0 0 0,-1 0 1,1 1-1,-1-1 0,1 0 0,-1 0 1,0 1-1,1-1 0,-1 0 0,0 0 1,1 0-1,-1 0 0,0 0 0,0 0 1,0 1-1,0-1 0,0 0 1,0 0-1,0 0 0,0 0 0,0 0 1,-1 0-1,1 0 0,0-1 0,-4-25-72,0 0-1,-2 0 0,0 0 0,-2 1 0,-13-30 1,19 51 31,-1 1 1,1 0 0,-1 0-1,0 0 1,0 0-1,0 0 1,0 1 0,-1-1-1,-4-2 1,7 5 28,0 0 0,0 0 1,0 0-1,0 1 0,-1-1 0,1 0 1,0 1-1,0-1 0,0 1 0,-1-1 0,1 1 1,0 0-1,-1 0 0,1-1 0,0 1 1,-1 0-1,1 0 0,0 0 0,-1 0 1,1 1-1,0-1 0,-1 0 0,1 1 1,0-1-1,-1 0 0,1 1 0,0 0 1,0-1-1,0 1 0,-1 0 0,1-1 1,0 1-1,0 0 0,0 0 0,0 0 0,0 0 1,-1 2-1,0-1 7,1 1 0,0-1 1,-1 1-1,1-1 0,0 1 0,0-1 1,0 1-1,0 0 0,1-1 1,-1 1-1,1 0 0,0 0 0,-1-1 1,1 1-1,1 0 0,-1 0 0,0 0 1,1-1-1,-1 1 0,1 0 0,0-1 1,0 1-1,0 0 0,0-1 0,0 1 1,1-1-1,-1 0 0,1 1 1,-1-1-1,5 4 0,0 1 11,1 0 1,0 0-1,0-1 1,0 0-1,1 0 0,0-1 1,16 8-1,-9-6-16,1 0-1,25 6 0,-36-12-125,0 0 0,0 0 1,0 0-1,0 0 0,0-1 0,0 0 0,0 0 0,0 0 0,0-1 1,0 0-1,-1 0 0,1 0 0,6-2 0,-11 3 106,1-1 0,-1 1-1,0 0 1,1 0 0,-1 0 0,1-1 0,-1 1-1,0 0 1,0 0 0,1-1 0,-1 1-1,0 0 1,1-1 0,-1 1 0,0 0-1,0-1 1,0 1 0,1-1 0,-1 1-1,0 0 1,0-1 0,0 1 0,0-1-1,0 1 1,0 0 0,0-1 0,0 1-1,0-1 1,0 1 0,0-1 0,0 1-1,0 0 1,0-1 0,0 1 0,0-1 0,-1 1-1,1 0 1,0-1 0,0 1 0,0-1-1,-1 1 1,1 0 0,0-1 0,0 1-1,-1 0 1,1 0 0,-1-1 0,-18-15-490,-6 0-173</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16.759"/>
    </inkml:context>
    <inkml:brush xml:id="br0">
      <inkml:brushProperty name="width" value="0.05" units="cm"/>
      <inkml:brushProperty name="height" value="0.05" units="cm"/>
    </inkml:brush>
  </inkml:definitions>
  <inkml:trace contextRef="#ctx0" brushRef="#br0">1 15 14323,'17'3'1040,"9"-2"-1120,4 1-152,3-5 416,1-4-32,0-3-136</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17.242"/>
    </inkml:context>
    <inkml:brush xml:id="br0">
      <inkml:brushProperty name="width" value="0.05" units="cm"/>
      <inkml:brushProperty name="height" value="0.05" units="cm"/>
    </inkml:brush>
  </inkml:definitions>
  <inkml:trace contextRef="#ctx0" brushRef="#br0">519 6 13939,'-8'-2'198,"0"1"0,0 0 1,0 0-1,-1 0 0,1 1 0,0 0 1,0 1-1,0 0 0,0 0 0,-1 1 0,1 0 1,1 0-1,-1 1 0,0 0 0,1 0 1,-1 1-1,1 0 0,-8 6 0,-9 7 201,1 0 0,1 2-1,-36 39 1,25-22 137,1 2 0,-52 83 0,71-99-368,1 0 0,1 1 0,1 0 0,1 1 0,1 0 0,1 0 0,-6 42-1,12-55-134,0-1-1,1 0 0,0 1 1,1-1-1,0 0 0,1 1 0,0-1 1,0 0-1,1 0 0,1 0 0,0-1 1,0 1-1,0-1 0,10 14 1,-8-16-11,-1 0 1,1 0-1,1-1 1,-1 1-1,1-2 1,0 1-1,1-1 1,-1 0-1,1 0 1,0-1-1,1 0 1,-1 0-1,0-1 1,1 0-1,0-1 1,17 3-1,-8-4 83,0 0 0,-1-1 1,1-1-1,0 0 0,0-2 0,0 0 0,-1-1 0,1-1 0,-1 0 0,0-1 0,-1-1 1,27-15-1,-19 8 83,-1-1 0,-1-1 0,0 0-1,-1-2 1,-1 0 0,-1-2 0,29-36 0,-38 43-133,-1-2-1,0 0 1,-1 0 0,0 0-1,-1-1 1,-1 0 0,0-1-1,-2 1 1,0-1-1,3-25 1,-6 31-85,-1 0-1,0 0 1,0 1-1,-1-1 1,0 0 0,-1 1-1,-1-1 1,0 1-1,0-1 1,0 1-1,-2 0 1,1 1 0,-1-1-1,-1 1 1,1 0-1,-2 0 1,-11-14 0,9 15-110,0 0 0,0 0 0,0 1 0,-1 1 0,0-1 0,-1 1 0,1 1 0,-18-7 0,10 6-44,0 1 0,0 1-1,-1 0 1,-30-2 0,-3 5-256</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27.362"/>
    </inkml:context>
    <inkml:brush xml:id="br0">
      <inkml:brushProperty name="width" value="0.05" units="cm"/>
      <inkml:brushProperty name="height" value="0.05" units="cm"/>
    </inkml:brush>
  </inkml:definitions>
  <inkml:trace contextRef="#ctx0" brushRef="#br0">40 2 15523,'0'-1'51,"0"1"-1,0 0 1,0 0-1,1 0 1,-1 0-1,0 0 1,0 0-1,0 0 1,0 0-1,0-1 1,1 1-1,-1 0 1,0 0-1,0 0 1,0 0-1,1 0 1,-1 0-1,0 0 1,0 0-1,0 0 1,0 0-1,1 0 1,-1 0-1,0 0 1,0 0-1,0 0 1,0 0-1,1 1 1,-1-1-1,0 0 1,0 0-1,0 0 1,0 0-1,0 0 1,1 0-1,-1 0 1,0 0-1,0 1 1,0-1-1,0 0 1,0 0-1,0 0 1,0 0-1,1 0 1,-1 1-1,0-1 1,0 0-1,3 15 1308,-4 26-277,1-32-756,-2 69 532,2 10-232,-5-1 0,-16 91-1,21-176-620,-21 86 111,56-168 128,52-197-2,-53 161-162,-33 113-75,0-1-1,0 1 1,0 0 0,1-1 0,-1 1-1,1 0 1,0 0 0,0 0 0,0 0 0,0 0-1,1 0 1,-1 1 0,4-4 0,-4 6-3,-1-1 0,1 0-1,-1 1 1,1-1 0,-1 1 0,1-1 0,-1 1 0,1 0 0,-1 0 0,1 0 0,-1 0 0,1 0 0,-1 0 0,1 0-1,0 0 1,-1 1 0,1-1 0,-1 0 0,1 1 0,-1-1 0,1 1 0,-1 0 0,0 0 0,1-1 0,-1 1 0,0 0 0,0 0-1,1 0 1,-1 0 0,1 2 0,3 2 9,0-1 1,0 1-1,-1 0 0,0 0 0,0 0 1,0 1-1,-1-1 0,0 1 0,0 0 1,0 0-1,-1 0 0,0 0 0,3 13 1,-5-15 17,0 0 0,1 0 0,-2 0 0,1 0 0,0 0 0,-1 0 0,0 0 0,0 0-1,0 0 1,0 0 0,-1 0 0,1-1 0,-1 1 0,0 0 0,0-1 0,-1 0 0,1 1 0,-1-1 0,1 0 0,-1 0 0,0 0 0,0-1 0,-5 4 0,-4 2 56,0 0 1,0-1-1,-1-1 0,0 0 0,0-1 1,0 0-1,-1-1 0,1-1 1,-17 2-1,27-4-132,1-1 1,0 0-1,-1 0 1,1 0-1,0 0 1,0-1 0,-1 1-1,1-1 1,0 1-1,0-1 1,0 0-1,0 0 1,-3-1-1,4 2 34,1-1-1,-1 1 1,1-1 0,-1 0-1,1 1 1,-1-1 0,1 1-1,-1-1 1,1 0 0,0 1 0,-1-1-1,1 0 1,0 0 0,-1 1-1,1-1 1,0 0 0,0 0-1,0 0 1,0 1 0,0-1-1,0 0 1,0 0 0,0 0-1,0 1 1,0-1 0,0 0-1,1 0 1,-1 1 0,0-1-1,0 0 1,1 0 0,-1 1-1,0-1 1,1 0 0,-1 1-1,1-1 1,-1 1 0,1-1-1,-1 0 1,2 0 0,15-16-264</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4:27.989"/>
    </inkml:context>
    <inkml:brush xml:id="br0">
      <inkml:brushProperty name="width" value="0.05" units="cm"/>
      <inkml:brushProperty name="height" value="0.05" units="cm"/>
    </inkml:brush>
  </inkml:definitions>
  <inkml:trace contextRef="#ctx0" brushRef="#br0">0 47 16251,'13'-47'4480,"-11"53"-785,2 28-2277,-5 27-741,2 64-522,-1-122-154,0-1 0,0 0 0,1 0-1,-1 1 1,1-1 0,0 0 0,-1 0-1,1 0 1,0 0 0,0 0 0,0 0-1,3 3 1,-4-5-1,1 1 0,0-1 0,0 1-1,-1-1 1,1 0 0,0 1 0,0-1-1,0 0 1,-1 0 0,1 0 0,0 0 0,0 1-1,0-1 1,0 0 0,-1 0 0,1-1-1,0 1 1,0 0 0,0 0 0,0 0 0,-1 0-1,1-1 1,0 1 0,0 0 0,-1-1-1,1 1 1,0-1 0,-1 1 0,1-1-1,0 1 1,-1-1 0,1 1 0,0-1 0,-1 0-1,1 1 1,-1-1 0,1-1 0,12-13-3,-1-1-1,0-1 1,-1 0 0,15-32 0,-1 2 61,-25 47-57,0 0-1,0 0 0,0-1 0,0 1 0,0 0 0,0 0 0,0 0 0,0 0 1,1-1-1,-1 1 0,0 0 0,0 0 0,0 0 0,0 0 0,0-1 1,0 1-1,0 0 0,0 0 0,0 0 0,0 0 0,1 0 0,-1-1 0,0 1 1,0 0-1,0 0 0,0 0 0,0 0 0,1 0 0,-1 0 0,0 0 0,0 0 1,0-1-1,0 1 0,1 0 0,-1 0 0,0 0 0,0 0 0,0 0 1,0 0-1,1 0 0,-1 0 0,0 0 0,0 0 0,0 0 0,1 0 0,-1 0 1,0 1-1,0-1 0,0 0 0,0 0 0,1 0 0,-1 0 0,2 14-15,-5 35-46,2-31 36,0-4 4,0-9 16,1 0 1,0 0-1,-1 0 0,2 0 1,0 9-1,-1-14 5,1 1 0,-1 0 0,0 0 0,0 0-1,1-1 1,-1 1 0,1 0 0,-1 0 0,1-1 0,-1 1 0,1-1-1,-1 1 1,1 0 0,0-1 0,-1 1 0,1-1 0,0 1-1,-1-1 1,1 1 0,0-1 0,-1 0 0,1 1 0,0-1 0,0 0-1,0 0 1,0 1 0,-1-1 0,1 0 0,0 0 0,0 0 0,0 0-1,0 0 1,-1 0 0,1 0 0,0-1 0,0 1 0,0 0-1,-1 0 1,1 0 0,1-1 0,11-5 6,-1 0 0,0 0-1,0-1 1,-1-1 0,0 0 0,0 0-1,11-12 1,-2 3-3,-6 5 39,-4 5-304,0-1 0,13-14 0,-21 20 213,0-1-1,0 1 1,0-1-1,-1 1 1,1-1 0,-1 0-1,1 0 1,-1 0-1,0 0 1,0 0-1,0 0 1,-1 0 0,1 0-1,-1 0 1,1-4-1,-3-23-254</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58.263"/>
    </inkml:context>
    <inkml:brush xml:id="br0">
      <inkml:brushProperty name="width" value="0.05" units="cm"/>
      <inkml:brushProperty name="height" value="0.05" units="cm"/>
    </inkml:brush>
  </inkml:definitions>
  <inkml:trace contextRef="#ctx0" brushRef="#br0">2 5 18220,'-1'-5'1394,"3"5"-622,7 12 11,3 20 116,-1 1 0,-2 0 1,7 46-1,-10-47-665,7 45 103,-3 0 0,-2 148 0,-8-223-380,-3 35-545,3-37 528,0 1-1,0 0 0,0-1 1,0 1-1,0 0 0,-1-1 1,1 1-1,0-1 1,0 1-1,0 0 0,-1-1 1,1 1-1,0 0 0,-1-1 1,1 1-1,0-1 0,-1 1 1,1-1-1,-1 1 1,1-1-1,-1 1 0,1-1 1,-1 0-1,1 1 0,-1-1 1,0 0-1,1 1 0,-1-1 1,1 0-1,-1 0 0,0 1 1,1-1-1,-1 0 1,0 0-1,1 0 0,-1 0 1,0 0-1,1 0 0,-1 0 1,0 0-1,1 0 0,-1 0 1,0-1-1,0 1 0,-4-3-115,1-1-1,-1 1 0,1-1 0,0 1 1,1-1-1,-6-7 0,-17-22-761</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58.698"/>
    </inkml:context>
    <inkml:brush xml:id="br0">
      <inkml:brushProperty name="width" value="0.05" units="cm"/>
      <inkml:brushProperty name="height" value="0.05" units="cm"/>
    </inkml:brush>
  </inkml:definitions>
  <inkml:trace contextRef="#ctx0" brushRef="#br0">0 6 16420,'42'83'2874,"44"79"391,-67-131-2797,-4-4-62,1-1 0,1-1 0,1 0 0,27 27 0,-43-50-346,1 1-1,-1-1 0,1 0 1,0 0-1,0-1 0,0 1 1,-1 0-1,1-1 1,5 2-1,-6-3-24,0 0 0,0 1 1,0-1-1,-1 0 0,1 0 1,0 0-1,0 0 0,0-1 1,0 1-1,0 0 0,0-1 1,0 0-1,-1 1 0,1-1 0,0 0 1,0 0-1,-1 0 0,4-2 1,2-3 55,1 0 0,-1-1 0,0 0 1,0-1-1,-1 1 0,6-10 1,33-58 277,-26 41-249,4-4 31,34-62-1026,-49 85 687,-1-1 0,-1 1 1,-1-1-1,6-28 0,-5 7-170</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18.366"/>
    </inkml:context>
    <inkml:brush xml:id="br0">
      <inkml:brushProperty name="width" value="0.05" units="cm"/>
      <inkml:brushProperty name="height" value="0.05" units="cm"/>
    </inkml:brush>
  </inkml:definitions>
  <inkml:trace contextRef="#ctx0" brushRef="#br0">137 2 18236,'1'0'45,"-1"0"-1,0-1 1,0 1-1,1 0 1,-1 0 0,0 0-1,1 0 1,-1-1 0,0 1-1,1 0 1,-1 0-1,0 0 1,1 0 0,-1 0-1,0 0 1,1 0 0,-1 0-1,0 0 1,1 0-1,-1 0 1,1 0 0,-1 0-1,0 1 1,1-1 0,-1 0-1,0 0 1,0 0-1,1 0 1,-1 0 0,0 1-1,1-1 1,-1 0 0,0 0-1,0 1 1,1-1-1,-1 0 1,0 0 0,0 1-1,0-1 1,1 1 0,5 17 155,-4-11 10,29 102 479,4-2-1,97 198 0,-131-304-689,4 9 34,0-1 1,1 0 0,13 16-1,-18-24-16,0 0 0,1 1-1,-1-1 1,1 0 0,-1 0-1,1 1 1,0-1 0,0-1-1,-1 1 1,1 0 0,0 0-1,3 0 1,-4-1-4,0 0 1,0 0-1,0 0 1,0 0-1,1 0 0,-1 0 1,0 0-1,0-1 1,0 1-1,0-1 0,0 1 1,0 0-1,0-1 1,0 0-1,0 1 1,0-1-1,0 0 0,0 1 1,0-1-1,0 0 1,-1 0-1,1 0 1,0-1-1,3-3 39,0-1 1,-1 0-1,0 0 0,-1-1 1,1 1-1,-1 0 1,0-1-1,-1 0 0,1 1 1,-1-1-1,0-8 1,0-15 173,-2-33 0,0 58-196,0-25 115,-3 2 1,-10-47 0,10 58-111,-1 0 1,-1 1-1,-1-1 0,0 1 1,-15-23-1,21 37-34,0 0 0,-1 0 0,1 1 0,0-1 0,-1 0 0,1 1-1,-1-1 1,0 1 0,1 0 0,-1 0 0,0-1 0,0 1 0,0 0 0,-2-1-1,3 2 0,1 0 0,0 0-1,-1 0 1,1 0-1,-1 0 1,1 0 0,-1 0-1,1 0 1,0 0-1,-1 1 1,1-1 0,-1 0-1,1 0 1,0 0-1,-1 0 1,1 1 0,-1-1-1,1 0 1,0 0-1,-1 0 1,1 1 0,0-1-1,-1 0 1,1 1-1,0 0 1,-1 0-1,0 0 0,0 1-1,1-1 1,-1 1 0,1-1 0,0 1-1,-1-1 1,1 1 0,0-1 0,0 4 0,1 26-18,2 0 0,2-1 0,0 1 0,2-1 0,1 0 1,2-1-1,19 43 0,0-15-88,-27-53 76,1 1 0,-1-1 0,1 0 0,0 0 0,0 0 0,0 0 0,1-1 1,4 5-1,-26-15-293,0 1 1,-1 0 0,0 1 0,-38-4-1,-80 1-1097,135 8 1397,-42-1-556,-85 8 1,104-1 505,24-5 78,0-1 1,0 1-1,0-1 0,0 1 1,0-1-1,0 1 0,0-1 0,1 1 1,-1 0-1,0-1 0,0 1 0,1 0 1,-1 0-1,0 0 0,1 0 1,-1 0-1,1-1 0,-1 1 0,0 2 1,1-2 3,0-1 1,0 0-1,0 1 1,1-1 0,-1 1-1,0-1 1,0 0-1,0 1 1,0-1 0,0 0-1,1 1 1,-1-1-1,0 0 1,0 1 0,1-1-1,-1 0 1,0 1-1,0-1 1,1 0 0,-1 0-1,0 0 1,1 1-1,-1-1 1,0 0 0,1 0-1,-1 0 1,1 0-1,-1 1 1,0-1 0,1 0-1,-1 0 1,0 0-1,1 0 1,-1 0 0,1 0-1,-1 0 1,0 0-1,1 0 1,-1 0-1,1 0 1,-1-1 0,1 1-1,21-3 369,4-7 6,0-1-1,0-1 0,-1-1 0,-1-1 1,25-18-1,-8 5 61,31-20 186,129-74-1263,-197 119 435,-2 2 136,-1-1-1,0 1 1,1-1-1,-1 1 0,0-1 1,1 0-1,-1 1 1,0-1-1,0 0 1,0 0-1,0 0 0,1 0 1,-1 0-1,-1 0 1,1-1-1,0 1 1,0 0-1,0 0 1,-1-1-1,1 1 0,0 0 1,-1-1-1,0 1 1,1-1-1,-1-1 1,0-6-617</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18.819"/>
    </inkml:context>
    <inkml:brush xml:id="br0">
      <inkml:brushProperty name="width" value="0.05" units="cm"/>
      <inkml:brushProperty name="height" value="0.05" units="cm"/>
    </inkml:brush>
  </inkml:definitions>
  <inkml:trace contextRef="#ctx0" brushRef="#br0">0 173 16259,'16'-5'1641,"11"-7"-953,6-10-280,9-1 728,1-4-688,8-5-8,2 7 9,-1-1-241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09:55.338"/>
    </inkml:context>
    <inkml:brush xml:id="br0">
      <inkml:brushProperty name="width" value="0.025" units="cm"/>
      <inkml:brushProperty name="height" value="0.025" units="cm"/>
    </inkml:brush>
  </inkml:definitions>
  <inkml:trace contextRef="#ctx0" brushRef="#br0">94 244 9865,'0'0'8467,"-9"-2"-7629,8 1-820,-1 0 1,0 1-1,0-1 1,0 1-1,0-1 0,0 1 1,0 0-1,0 0 0,0 0 1,0 0-1,0 0 0,0 0 1,0 0-1,0 1 1,0-1-1,0 1 0,0 0 1,0-1-1,1 1 0,-1 0 1,0 0-1,0 0 0,1 0 1,-1 0-1,1 1 0,-1-1 1,1 0-1,-1 1 1,1-1-1,0 1 0,0-1 1,-1 1-1,1 0 0,0 0 1,1-1-1,-1 1 0,0 0 1,0 0-1,1 0 0,-1 3 1,-4 8 57,1-1 0,1 1 0,0 0 0,1 0-1,0 0 1,1 1 0,0-1 0,2 15 0,-1-27-56,0 0 1,0 0-1,0 0 0,0 0 0,1 1 0,-1-1 1,0 0-1,1 0 0,-1 0 0,0 0 0,1 0 1,0 0-1,-1 0 0,1 0 0,0 0 0,-1 0 1,1 0-1,0-1 0,0 1 0,0 0 0,-1 0 1,1-1-1,0 1 0,0-1 0,0 1 0,0-1 1,0 1-1,1-1 0,-1 1 0,0-1 0,0 0 1,0 0-1,0 1 0,0-1 0,0 0 0,1 0 1,-1 0-1,0 0 0,0-1 0,0 1 0,0 0 1,0 0-1,0-1 0,0 1 0,1 0 0,-1-1 1,0 1-1,0-1 0,1 0 0,4-2 136,-1 0-1,1 0 0,0 0 1,-1-1-1,0 1 0,0-1 1,7-8-1,-4 4-98,-1-1 1,0 1-1,-1-2 1,0 1-1,0-1 1,-1 0-1,0 0 1,-1-1-1,0 1 1,-1-1-1,0 0 1,3-19-1,-6 30-64,0-1 1,0 1-1,0 0 0,0-1 0,1 1 0,-1 0 0,0-1 1,0 1-1,0 0 0,1 0 0,-1-1 0,0 1 0,1 0 0,-1 0 1,0-1-1,0 1 0,1 0 0,-1 0 0,0 0 0,1 0 1,-1 0-1,0-1 0,1 1 0,-1 0 0,0 0 0,1 0 0,-1 0 1,1 0-1,-1 0 0,0 0 0,1 0 0,-1 0 0,0 0 1,1 0-1,-1 1 0,0-1 0,1 0 0,-1 0 0,0 0 0,1 0 1,-1 0-1,0 1 0,1-1 0,-1 0 0,0 0 0,0 1 1,1-1-1,-1 0 0,0 1 0,21 11-378,-20-11 381,12 6 6,0 0 0,0-1 1,1 0-1,18 5 0,-20-8-84,-1 1-1,1 0 1,-1 1-1,0 0 1,-1 1 0,19 12-1,-28-17 83,1 1-1,0 0 1,-1 0-1,1 0 1,-1 0-1,1 0 1,-1 0-1,0 0 1,0 0-1,1 4 1,-1-6 396,-2-22-162,0 4-173,-1 0-1,0 0 1,-2 1 0,-11-35 0,17 55-96,0 0 0,1 0-1,-1-1 1,0 1 0,1-1 0,-1 1-1,1-1 1,0 0 0,0 0 0,0 0-1,0 0 1,0 0 0,0-1 0,1 0-1,-1 1 1,1-1 0,4 1 0,6 1 62,-1 1 1,1-2 0,23 2 0,-27-3 11,1-1 0,-1-1 0,1 0 0,0-1 0,-1 0 0,0 0 0,1-1 0,-1 0 0,11-6 0,-17 7-27,0 0 0,-1 0 0,1-1 0,0 1 0,-1-1 0,0 0 0,1 0 0,-1 0 0,0 0-1,-1-1 1,1 1 0,0-1 0,-1 1 0,0-1 0,0 0 0,0 0 0,-1 0 0,1 0 0,-1 0 0,0-1 0,0 1 0,0 0 0,-1-1 0,1-6-1,-1 10-11,0 0 1,0 0-1,0 0 0,0 0 0,0-1 0,0 1 0,-1 0 0,1 0 0,0 0 0,-1 1 0,1-1 0,0 0 0,-1 0 0,1 0 0,-1 0 0,0 0 0,1 0 0,-1 1 0,0-1 0,1 0 0,-1 0 0,0 1 0,0-1 0,0 1 0,1-1 0,-1 0 0,-1 0 0,-1 1-7,1-1 0,-1 1-1,1-1 1,-1 1 0,1 0 0,-1 0 0,1 0 0,-1 0-1,1 0 1,-1 1 0,-2 0 0,0 0-12,-1 0 0,1 1 1,0 0-1,1 0 0,-1 0 1,0 0-1,0 1 0,1 0 1,0 0-1,-1 0 1,-3 5-1,5-5 11,0 1-1,1-1 1,0 1 0,0 0 0,0 0-1,0 0 1,1 0 0,-3 7 0,4-10 7,0 0 1,0 0 0,0 0 0,0 0-1,0 0 1,0 0 0,0 0 0,0 0-1,1 0 1,-1 0 0,0 0 0,1 0-1,-1-1 1,1 1 0,-1 0 0,1 0-1,-1 0 1,1 0 0,-1-1-1,1 1 1,0 0 0,-1 0 0,1-1-1,0 1 1,0-1 0,0 1 0,-1-1-1,1 1 1,0-1 0,0 1 0,0-1-1,0 0 1,0 1 0,0-1 0,0 0-1,0 0 1,0 0 0,0 0-1,0 0 1,0 0 0,0 0 0,1 0-1,78-2 176,-61 1-244,1 0 0,-1 1 0,0 1 0,23 4 0,-21 0-91,-19-4 176,1 0 1,0 0 0,0 0-1,0 0 1,0 0-1,0-1 1,0 1-1,0-1 1,0 0-1,0 0 1,0 0-1,0 0 1,0 0-1,0-1 1,0 1-1,0-1 1,0 0-1,0 0 1,0 0-1,0 0 1,0-1-1,-1 1 1,1-1-1,0 1 1,-1-1-1,0 0 1,1 0-1,-1 0 1,0-1-1,4-4 1,-2 2 40,-1 0 1,0-1-1,0 0 0,0 0 0,0 1 1,-1-2-1,0 1 0,0 0 0,-1 0 1,0-1-1,0 1 0,0 0 1,-1-1-1,0 1 0,0-1 0,0 1 1,-2-8-1,1 8-40,0 1 0,0-1-1,-1 1 1,0-1 0,0 1 0,0 0-1,0 0 1,-1 0 0,0 0 0,0 0 0,0 1-1,-1-1 1,1 1 0,-1 0 0,0 0-1,0 0 1,-1 0 0,1 1 0,-9-6 0,27 19-520,-5-4 195,0 0-1,0 0 1,0-1-1,11 5 1,-2-5-2214,0 0 1,30 4-1,-5-5-4417</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19.583"/>
    </inkml:context>
    <inkml:brush xml:id="br0">
      <inkml:brushProperty name="width" value="0.05" units="cm"/>
      <inkml:brushProperty name="height" value="0.05" units="cm"/>
    </inkml:brush>
  </inkml:definitions>
  <inkml:trace contextRef="#ctx0" brushRef="#br0">1 642 17572,'21'-17'2450,"230"-253"1602,-209 220-3695,-3-3 0,-2-1 0,48-93-1,-74 115-234,-9 17-60,-2 15-61,0 0 0,0 0 0,0-1 0,0 1 0,0 0 0,0 0 0,0 0 0,0 0 0,0 0 0,0-1 0,0 1 0,0 0 0,0 0 0,0 0 0,0 0 0,0 0 0,-1-1 0,1 1 0,0 0 0,0 0 0,0 0 0,0 0 0,0 0 0,0 0 0,-1 0 0,1 0 0,0-1 0,0 1 0,0 0 0,0 0 0,-1 0 0,1 0 0,0 0 0,0 0 0,0 0 0,0 0 0,0 0 0,-1 0 0,1 0 0,0 0 0,0 0 0,0 0 0,0 0 0,-1 0 0,1 0 0,0 0 0,0 1 0,0-1 0,0 0 0,-1 0 0,1 0 0,0 0 0,-2 2-2,-1-1 1,1 1 0,0 0-1,-1 0 1,1 0 0,0 0 0,0 0-1,1 0 1,-1 1 0,0-1 0,1 1-1,-3 4 1,-13 37-8,14-37 3,-6 21-17,0 0 0,2 0-1,1 0 1,2 1 0,0 0-1,2 0 1,2 1 0,3 44-1,-2-67 18,1 0 0,-1 0 0,1 0 0,0-1 0,1 1 0,-1 0 0,1-1 0,1 0 0,-1 0 0,1 0 0,5 6 0,-8-10 3,1-1 0,0 1 0,-1-1-1,1 1 1,0-1 0,0 0 0,0 1 0,0-1 0,0 0 0,0 0 0,0-1 0,0 1 0,1 0 0,-1-1 0,4 1 0,-3-1 2,0 0 0,0 0 0,0-1 0,0 1-1,-1-1 1,1 0 0,0 0 0,0 0 0,0 0-1,-1-1 1,1 1 0,-1-1 0,1 1 0,-1-1-1,3-2 1,7-8 56,0 1 0,-1-2 1,0 0-1,-1 0 0,0-1 0,-1 0 0,14-30 0,-13 21 117,0-1 0,-2-1-1,-1 0 1,7-38-1,-14 61-143,1 0-1,-1-1 0,0 1 0,0 0 0,0-1 0,0 1 0,0 0 0,0-1 1,-1 1-1,0-4 0,0 6-25,1 0 0,0 0 0,0-1 0,0 1 0,0 0 0,0 0 0,0 0 0,0 0 0,0 0 0,-1 0 0,1 0 0,0 0 0,0-1 0,0 1 0,0 0 0,0 0 0,-1 0 0,1 0 0,0 0 0,0 0 0,0 0 0,0 0 0,0 0 0,-1 0 0,1 0 0,0 0 0,0 0 0,0 0 0,0 0 0,0 0 0,-1 0 0,1 0 0,0 0 0,0 0 0,0 0 0,0 0 0,0 1 0,-1-1 0,1 0 0,0 0 0,0 0 0,0 0 0,0 0 0,0 0 0,0 1 0,-10 14 33,4 1-30,1 1-1,0 0 1,1 0-1,1 1 1,0-1-1,1 1 1,1-1-1,1 1 1,2 19-1,-1-34-6,-1 1-1,1-1 1,-1 1-1,1-1 1,0 1 0,1-1-1,-1 0 1,1 0-1,-1 1 1,1-1-1,0 0 1,0-1 0,0 1-1,4 4 1,-4-6-1,0 1 0,0-1 0,0 0 0,0 0 1,0 0-1,0 0 0,1 0 0,-1-1 0,0 1 0,0-1 1,1 1-1,-1-1 0,0 0 0,1 0 0,-1 0 0,0 0 1,0 0-1,1-1 0,-1 1 0,0-1 0,0 1 0,1-1 1,3-2-1,7-3-1,0-1-1,0 0 1,0-1 0,-1-1 0,0 0 0,-1 0-1,14-14 1,67-84 19,-79 92-5,23-30 72,-28 40-24,-6 12-24,-5 11 8,-9 26 2,-18 74 69,26-98-179,1 0-1,1 0 1,1 39 0,1-58 25,-1 0 0,1-1 1,0 1-1,0 0 0,0 0 1,1 0-1,-1 0 1,0 0-1,0-1 0,0 1 1,1 0-1,-1 0 1,0 0-1,1-1 0,-1 1 1,1 0-1,-1 0 0,1-1 1,-1 1-1,2 1 1,-2-2-10,1 0 1,-1 0 0,1 0 0,-1-1-1,1 1 1,-1 0 0,1 0 0,-1 0 0,1 0-1,-1-1 1,1 1 0,-1 0 0,1 0-1,-1-1 1,1 1 0,-1 0 0,0-1-1,1 1 1,-1 0 0,1-1 0,-1 1-1,0-1 1,1 0 0,2-4-169,1 0 0,-1 0 0,0 0-1,3-10 1,6-27-316,-2-7-190</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20.033"/>
    </inkml:context>
    <inkml:brush xml:id="br0">
      <inkml:brushProperty name="width" value="0.05" units="cm"/>
      <inkml:brushProperty name="height" value="0.05" units="cm"/>
    </inkml:brush>
  </inkml:definitions>
  <inkml:trace contextRef="#ctx0" brushRef="#br0">15 5 17788,'-3'-4'1880,"0"14"-1208,-3 3-304,4-1 1537,4 7-1241,8-2-1352,2-2 712,8-5-192,6 0-120</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20.455"/>
    </inkml:context>
    <inkml:brush xml:id="br0">
      <inkml:brushProperty name="width" value="0.05" units="cm"/>
      <inkml:brushProperty name="height" value="0.05" units="cm"/>
    </inkml:brush>
  </inkml:definitions>
  <inkml:trace contextRef="#ctx0" brushRef="#br0">213 1 18908,'0'0'43,"0"0"0,0 0 0,0 0 0,0 0 1,0 0-1,0 0 0,0 0 0,1 0 0,-1 0 0,0 0 0,0 0 0,0 0 0,0 0 1,0 0-1,0 0 0,0 1 0,0-1 0,0 0 0,0 0 0,0 0 0,0 0 0,0 0 1,0 0-1,0 0 0,0 0 0,0 0 0,0 0 0,0 1 0,0-1 0,0 0 0,0 0 0,0 0 1,0 0-1,0 0 0,0 0 0,0 0 0,0 0 0,0 0 0,0 0 0,0 1 0,0-1 1,0 0-1,0 0 0,0 0 0,0 0 0,0 0 0,0 0 0,0 0 0,0 0 0,0 0 1,0 0-1,-1 0 0,1 0 0,0 0 0,0 1 0,-9 3 1151,-17 5-70,18-6-117,-11 3-287,1 1 1,1 1 0,-1 0-1,-26 18 1,44-25-753,-1-1 1,0 1-1,1-1 0,-1 0 0,0 1 1,1-1-1,-1 1 0,0 0 1,1-1-1,-1 1 0,1-1 1,-1 1-1,1 0 0,-1-1 0,1 1 1,0 0-1,-1 0 0,1-1 1,0 1-1,0 0 0,-1 0 0,1 0 1,0-1-1,0 1 0,0 0 1,0 0-1,0 0 0,0-1 0,0 1 1,0 0-1,0 0 0,1 0 1,-1-1-1,0 1 0,0 0 0,1 0 1,-1-1-1,1 1 0,-1 0 1,0 0-1,1-1 0,-1 1 1,1-1-1,0 1 0,-1 0 0,1-1 1,-1 1-1,1-1 0,0 1 1,-1-1-1,1 0 0,0 1 0,0-1 1,-1 0-1,3 1 0,6 3-316,0 0-1,1 0 1,16 3-1,-15-4 285,-2 0 33,1 0-1,-1 1 1,0 0-1,0 0 1,0 1-1,0 0 1,8 7 0,-15-11 47,0 1 0,0 0 1,0 0-1,0 1 1,0-1-1,0 0 1,-1 1-1,1-1 1,-1 1-1,0-1 0,1 1 1,-1 0-1,0 0 1,-1-1-1,1 1 1,0 0-1,-1 0 1,0 0-1,1 0 0,-1 0 1,0 0-1,-1 0 1,1-1-1,0 1 1,-1 0-1,0 0 1,1 0-1,-3 4 0,-3 5 139,0-1-1,-1 0 0,0 0 0,-1 0 0,0-1 0,0 0 1,-1 0-1,-1-1 0,0 0 0,0-1 0,0 0 0,-1-1 1,0 0-1,-17 8 0,25-14-179,0 1 0,-1-1 0,1 0-1,0 0 1,0-1 0,-1 1 0,1-1 0,0 1 0,-1-1 0,1 0 0,-5-1-1,7 1 13,-1 0-1,1-1 0,-1 1 1,1-1-1,0 1 1,-1-1-1,1 0 0,0 1 1,-1-1-1,1 0 0,0 0 1,0 0-1,0 0 1,-1 0-1,1 0 0,0 0 1,1 0-1,-1-1 0,0 1 1,0 0-1,0-1 1,1 1-1,-1 0 0,1-1 1,-1 1-1,0-3 0,0-18-208</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27.106"/>
    </inkml:context>
    <inkml:brush xml:id="br0">
      <inkml:brushProperty name="width" value="0.05" units="cm"/>
      <inkml:brushProperty name="height" value="0.05" units="cm"/>
    </inkml:brush>
  </inkml:definitions>
  <inkml:trace contextRef="#ctx0" brushRef="#br0">226 164 15867,'1'-2'348,"0"-1"-1,1 1 0,-1-1 0,0 0 0,-1 1 0,1-1 0,0 0 0,-1 0 0,1 0 1,-1 1-1,0-1 0,0 0 0,0 0 0,-1-3 0,1 5-227,0 0 1,0 1-1,-1-1 0,1 0 0,-1 0 1,1 0-1,0 1 0,-1-1 1,1 0-1,-1 0 0,0 1 0,1-1 1,-1 0-1,0 1 0,1-1 0,-1 1 1,0-1-1,1 1 0,-2-1 0,0 0-28,0 1-1,1-1 0,-1 1 0,0 0 0,0 0 0,1 0 1,-1 0-1,0 0 0,0 0 0,1 0 0,-1 0 1,0 1-1,-2 0 0,-4 2-7,0 0 0,0 0 0,1 1 0,0 0 1,-1 1-1,1 0 0,1 0 0,-12 11 0,4-2-50,0 0 0,-18 28 0,20-25-30,2 0 0,-11 22 0,19-33-6,-1-1-1,1 0 0,0 1 0,1-1 0,-1 1 0,1 0 1,0-1-1,0 1 0,1 0 0,0 0 0,0 0 1,1 7-1,-1-12 2,0 0 0,1 0 0,-1 0 1,0 0-1,1-1 0,-1 1 0,0 0 1,1 0-1,-1 0 0,1 0 0,-1 0 0,1-1 1,0 1-1,-1 0 0,1-1 0,0 1 0,0 0 1,-1-1-1,1 1 0,0-1 0,0 1 1,0-1-1,0 1 0,0-1 0,0 0 0,-1 1 1,1-1-1,2 0 0,-1 0-1,1 0-1,0 0 1,0 0-1,0-1 1,-1 1-1,1-1 1,0 0-1,-1 0 1,1 0-1,2-1 1,6-4-9,0 0 0,-1-1 0,18-14 0,-6 1 56,-1-1 0,-1-2-1,-1 0 1,-1-1 0,-1 0 0,-1-2-1,-1 0 1,-1 0 0,-1-2-1,-2 1 1,9-36 0,-19 62-28,-1 0 0,1 0 1,-1 0-1,0 0 0,1 0 1,-1 0-1,0 0 0,0 0 1,0 0-1,0-1 0,0 1 1,0 0-1,0 0 0,0 0 1,-1-2-1,-8 21 130,1 7-146,1-1 1,2 1 0,0 1 0,1-1 0,2 1-1,1-1 1,1 1 0,4 34 0,-4-57-8,1 0 1,-1 0-1,1 0 1,0 0-1,1 0 1,-1 0-1,0 0 1,1 0-1,0 0 1,-1 0-1,1-1 1,0 1-1,0-1 1,5 5 0,-5-6 1,0 0 1,-1 0 0,1 0 0,0 0 0,0-1 0,0 1 0,0 0-1,0-1 1,0 1 0,0-1 0,0 0 0,0 0 0,0 0 0,1 0 0,-1 0-1,0 0 1,0 0 0,0-1 0,0 1 0,0-1 0,0 1 0,0-1-1,3-2 1,4-2-2,1 0-1,-1-1 1,-1-1 0,1 0-1,-1 0 1,0 0-1,0-1 1,10-15 0,-1 0 20,-2 0-1,16-31 1,-13 14 51,-24 47 10,-5 12-46,6-6-11,0 0-1,1 0 1,1 1 0,-4 23-1,7-33-16,-1-1-1,1 0 0,0 0 1,0 0-1,0 1 1,0-1-1,1 0 1,-1 0-1,1 0 1,0 0-1,0 0 1,0 0-1,0 0 0,0 0 1,1 0-1,-1 0 1,1 0-1,0-1 1,0 1-1,0-1 1,0 1-1,0-1 1,1 0-1,-1 0 0,1 0 1,3 2-1,6 1 2,-1-1 1,1 0-1,0-1 0,0 0 0,0-1 0,0 0 0,22-1 1,89-7 24,-115 5-19,23-2 22,0 1 26,51-11 0,-81 13-50,-1 0 0,1 0-1,-1 0 1,0 0 0,1-1-1,-1 1 1,0 0 0,1 0-1,-1 0 1,0 0-1,0-1 1,1 1 0,-1 0-1,0 0 1,0-1 0,1 1-1,-1 0 1,0 0 0,0-1-1,0 1 1,1 0 0,-1-1-1,0 1 1,0 0-1,0-1 1,0 1 0,0 0-1,0-1 1,0 1 0,1 0-1,-1-1 1,0 1 0,0-1-1,0 1 1,-1 0 0,1-1-1,0 1 1,0 0-1,0-1 1,0 1 0,0 0-1,0-1 1,0 1 0,-1 0-1,1-1 1,0 1 0,0 0-1,0 0 1,-1-1 0,1 1-1,0 0 1,0 0-1,-1-1 1,-16-17 163,14 15-117,-25-25 258,1-1-1,-40-56 1,74 85-396,4 4-165,2 1-5,0-1-1,0 0 1,0-1-1,20 1 1,6-1-65</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28.071"/>
    </inkml:context>
    <inkml:brush xml:id="br0">
      <inkml:brushProperty name="width" value="0.05" units="cm"/>
      <inkml:brushProperty name="height" value="0.05" units="cm"/>
    </inkml:brush>
  </inkml:definitions>
  <inkml:trace contextRef="#ctx0" brushRef="#br0">3 29 18076,'8'-17'2016,"-6"10"-1288,-2 3-311,0 15 983,0 6-336,3 13-384,-3 5-184,3 9-344,0 1-112,0 6-40,1 1-64,-4-8-272,3 3-232,-4-8-528,-1-4-176,-4-12 912,-2-6-305,-6-9-159</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28.506"/>
    </inkml:context>
    <inkml:brush xml:id="br0">
      <inkml:brushProperty name="width" value="0.05" units="cm"/>
      <inkml:brushProperty name="height" value="0.05" units="cm"/>
    </inkml:brush>
  </inkml:definitions>
  <inkml:trace contextRef="#ctx0" brushRef="#br0">2 291 13995,'-1'-7'410,"1"-1"0,0 1 0,0-1-1,1 0 1,0 1 0,1-1 0,-1 1 0,1 0 0,1-1-1,-1 1 1,1 0 0,1 0 0,-1 0 0,1 1 0,0 0 0,1-1-1,-1 1 1,1 0 0,0 1 0,8-7 0,3-2-22,2 0 0,0 0 0,0 2 0,2 0 1,34-15-1,-31 17-281,0 1 0,47-12 0,-61 19-101,0 0-1,-1 1 0,1 0 0,0 1 0,0 0 0,0 0 0,0 1 0,-1 0 0,1 0 0,0 1 0,15 5 0,-21-5-3,0 0 0,0-1 0,1 1 0,-1 1 0,0-1 0,-1 0 1,1 1-1,0-1 0,-1 1 0,1 0 0,-1 0 0,0 0 0,0 0 0,0 1 0,0-1 0,-1 0 0,1 1 0,-1-1 0,0 1 0,0-1 0,0 1 0,0 0 0,-1-1 0,0 1 0,1 0 0,-1 0 0,-1-1 0,0 7 0,-1 4 18,0 0 0,-1-1 0,-1 0 0,0 0 0,-1 0 0,-9 20 0,-7 3-182,-1-1 0,-2-1 0,-1-1 0,-2-1 0,-39 37 0,72-75-101</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29.039"/>
    </inkml:context>
    <inkml:brush xml:id="br0">
      <inkml:brushProperty name="width" value="0.05" units="cm"/>
      <inkml:brushProperty name="height" value="0.05" units="cm"/>
    </inkml:brush>
  </inkml:definitions>
  <inkml:trace contextRef="#ctx0" brushRef="#br0">0 4 16684,'2'1'126,"-1"0"1,1 0 0,-1 0-1,0 0 1,0 0 0,1 0-1,-1 1 1,0-1 0,0 0 0,0 1-1,0-1 1,0 0 0,-1 1-1,1-1 1,0 1 0,-1 0-1,1-1 1,-1 1 0,1-1 0,-1 3-1,3 38 859,-3-25-279,2 111 1731,1 34-921,-3-159-1455,1 0 0,-1 0 0,1 0 0,-1 0 0,1 0 0,0 0 0,0 0 1,1 0-1,1 3 0,-3-6-45,0 1 0,0-1 0,0 0 0,1 0 0,-1 1 0,0-1 0,0 0 0,0 0 1,1 0-1,-1 0 0,0 1 0,0-1 0,1 0 0,-1 0 0,0 0 0,0 0 0,1 0 0,-1 0 1,0 0-1,1 1 0,-1-1 0,0 0 0,0 0 0,1 0 0,-1 0 0,0 0 0,1 0 0,-1 0 0,0-1 1,0 1-1,1 0 0,-1 0 0,1 0 0,0-1 17,0 0 0,0 0 0,0 0 0,0 0-1,-1 0 1,1 0 0,0 0 0,0-1 0,-1 1 0,1 0 0,-1 0 0,1-2 0,5-12 226,-2 0 1,0 0 0,-1-1 0,0 1 0,0-19-1,-2 2 241,-4-49 0,3 79-491,-1-5 3,0-1 1,0 1-1,0 0 0,0 0 0,-1 0 0,-4-8 0,9 38-817,-2-21 784,-1 0 0,1 0 1,0 0-1,0-1 0,0 1 1,0-1-1,1 1 0,-1-1 1,0 1-1,1-1 0,-1 1 0,1-1 1,-1 0-1,1 0 0,0 0 1,-1 0-1,1 0 0,0 0 1,0-1-1,-1 1 0,1 0 1,0-1-1,0 1 0,0-1 1,0 0-1,0 0 0,0 0 0,0 0 1,0 0-1,0 0 0,0 0 1,0-1-1,0 1 0,-1-1 1,1 1-1,0-1 0,0 0 1,3-1-1,5-3 12,0-1 0,-1 0 0,1 0-1,-1-1 1,12-10 0,68-77 12,-70 72 1,-19 22-5,0 0 1,0 0 0,0-1-1,0 1 1,0 0-1,0 0 1,0 0-1,0 0 1,0 0-1,0-1 1,0 1-1,0 0 1,0 0-1,0 0 1,0 0 0,0 0-1,1-1 1,-1 1-1,0 0 1,0 0-1,0 0 1,0 0-1,0 0 1,0 0-1,1 0 1,-1 0 0,0 0-1,0-1 1,0 1-1,0 0 1,0 0-1,1 0 1,-1 0-1,0 0 1,0 0-1,0 0 1,0 0 0,1 0-1,-1 0 1,0 0-1,0 0 1,0 0-1,0 0 1,0 0-1,1 0 1,-1 1-1,0-1 1,0 0-1,0 0 1,0 0 0,0 0-1,1 0 1,-1 0-1,0 0 1,0 0-1,0 1 1,0-1-1,0 0 1,0 0-1,1 0 1,-3 16-15,-9 29 6,9-38 6,-15 65-6,16-63 13,-1 0 0,2 0 0,-1 0 0,1 1 0,2 16 0,-2-24-3,1-1 0,-1 0 0,0 1 0,1-1 1,-1 0-1,1 1 0,-1-1 0,1 0 0,-1 1 0,1-1 0,0 0 0,0 0 1,0 0-1,0 0 0,0 1 0,0-1 0,0-1 0,0 1 0,0 0 0,0 0 1,0 0-1,0 0 0,1-1 0,0 1 0,1 0 1,-1-1 1,1 0-1,-1 1 1,1-1-1,0 0 0,-1 0 1,1-1-1,-1 1 0,1-1 1,-1 1-1,1-1 1,2-1-1,6-3 8,0 0 0,-1-1 0,0 0 0,15-11 0,10-13 32,32-35 1,26-22 32,-93 87-76,0-1 0,1 1 0,-1 0 1,1-1-1,0 1 0,-1-1 0,1 1 0,-1 0 0,1-1 0,0 1 0,-1 0 0,1 0 0,0-1 0,-1 1 0,1 0 0,0 0 0,-1 0 0,1 0 0,0 0 0,1 0 1,-2 0-1,0 1 0,1-1 0,-1 0 0,1 1 0,-1-1 0,0 0 0,1 1 1,-1-1-1,0 0 0,0 1 0,1-1 0,-1 1 0,0-1 0,0 1 0,1-1 1,-1 1-1,0-1 0,0 1 0,0-1 0,0 0 0,0 2 0,-1 32-6,1-30 15,-8 57 84,4-33 12,0-1 0,2 1 0,1 1 0,6 54 0,-5-82-108,0 0 0,0 1 0,0-1 0,0 0 0,0 0 0,1 0 0,-1 0 0,0 0 0,1 0 0,-1 0 0,1 0 0,-1 0 0,1 0 0,0 0 0,-1 0 0,1 0 0,0 0 1,0 0-1,-1 0 0,1-1 0,0 1 0,0 0 0,0-1 0,0 1 0,0 0 0,0-1 0,0 1 0,0-1 0,2 1 0,-2-1-55,1-1-1,-1 1 1,0-1 0,1 1-1,-1-1 1,1 1 0,-1-1-1,0 0 1,0 0 0,1 0 0,-1 1-1,0-1 1,0 0 0,0-1-1,0 1 1,0 0 0,0 0-1,0 0 1,0-1 0,-1 1-1,1 0 1,1-3 0,3-8-238,-1 1 0,0-2 0,0 1 0,-1 0 0,0-1 0,-2 1 0,2-26 1,0-18-450</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29.476"/>
    </inkml:context>
    <inkml:brush xml:id="br0">
      <inkml:brushProperty name="width" value="0.05" units="cm"/>
      <inkml:brushProperty name="height" value="0.05" units="cm"/>
    </inkml:brush>
  </inkml:definitions>
  <inkml:trace contextRef="#ctx0" brushRef="#br0">22 1 18380,'-7'23'1536,"-2"1"-1168,3-1-192,9 0 256,3-2-552,8-5 248,2-4-152,7-2-184</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29.916"/>
    </inkml:context>
    <inkml:brush xml:id="br0">
      <inkml:brushProperty name="width" value="0.05" units="cm"/>
      <inkml:brushProperty name="height" value="0.05" units="cm"/>
    </inkml:brush>
  </inkml:definitions>
  <inkml:trace contextRef="#ctx0" brushRef="#br0">74 0 20316,'-1'2'252,"0"0"-1,0 0 0,0 0 1,0 0-1,-1-1 1,1 1-1,0 0 0,-1-1 1,1 1-1,-1-1 0,0 0 1,1 1-1,-1-1 1,0 0-1,-3 1 0,-6 7 856,7-6-1010,1 0 0,-1 0 0,1 1 0,0-1-1,1 1 1,-1-1 0,-4 9 0,7-11-120,0 0 0,-1 1 1,1-1-1,0 0 0,0 0 0,0 1 1,0-1-1,0 0 0,0 0 1,1 0-1,-1 1 0,0-1 1,1 0-1,-1 0 0,1 0 1,-1 0-1,1 1 0,-1-1 0,1 0 1,0 0-1,0 0 0,-1 0 1,1 0-1,0-1 0,0 1 1,0 0-1,0 0 0,0-1 1,0 1-1,0 0 0,0-1 0,0 1 1,2 0-1,47 22-578,-33-16 518,1 1 0,16 11 0,-30-17 97,-1 1 1,1 0-1,-1-1 0,1 1 0,-1 0 0,0 0 0,0 1 1,0-1-1,-1 1 0,1-1 0,-1 1 0,0 0 0,0 0 0,1 4 1,-2-4 33,-1 0-1,1 0 1,-1 0 0,0-1 0,-1 1 0,1 0 0,0 0 0,-1 0 0,0-1 0,0 1-1,0 0 1,-1-1 0,1 1 0,-1-1 0,0 1 0,0-1 0,0 0 0,0 0-1,-1 0 1,1 0 0,-1 0 0,-4 4 0,0-1 35,0 0 0,0 0 0,-1 0-1,0-1 1,0 0 0,0 0 0,0-1 0,-12 4 0,16-7-167,0 0 1,0 0 0,-1 0-1,1-1 1,0 1-1,-7-1 1,9 0 74,0-1 0,1 1 0,-1 0 0,0-1-1,1 1 1,-1-1 0,0 1 0,1-1 0,-1 0 0,1 1 0,-1-1 0,1 0 0,0 0 0,-1 0 0,1 0 0,0-1-1,0 1 1,-1 0 0,0-2 0,-8-16-158</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30.521"/>
    </inkml:context>
    <inkml:brush xml:id="br0">
      <inkml:brushProperty name="width" value="0.05" units="cm"/>
      <inkml:brushProperty name="height" value="0.05" units="cm"/>
    </inkml:brush>
  </inkml:definitions>
  <inkml:trace contextRef="#ctx0" brushRef="#br0">6 38 14139,'4'34'6355,"2"32"-4398,-13 214 2424,-1-58-4366,8-209-469,2-15-203,0-24 54,-2 3 472,7-226-482,-3 208 596,2 0 0,1 0-1,26-77 1,-30 108 33,1 1 0,1-1-1,-1 1 1,2 0 0,-1 1 0,1 0 0,1-1-1,8-8 1,-13 15-4,0 0-1,0 0 1,0 0-1,0 1 0,1-1 1,-1 0-1,0 1 1,1 0-1,-1-1 0,1 1 1,0 0-1,-1 0 1,1 1-1,0-1 1,0 0-1,-1 1 0,1 0 1,0-1-1,0 1 1,0 0-1,-1 1 1,1-1-1,0 0 0,0 1 1,0 0-1,-1-1 1,1 1-1,0 0 1,-1 1-1,1-1 0,-1 0 1,1 1-1,2 2 1,-1-1 19,0 1 0,0 0 1,0 0-1,-1 0 1,1 1-1,-1-1 0,0 1 1,-1 0-1,1-1 1,-1 1-1,0 0 1,0 1-1,-1-1 0,1 0 1,-1 0-1,0 1 1,-1-1-1,1 1 0,-1-1 1,0 1-1,-1-1 1,1 0-1,-1 1 0,0-1 1,-2 7-1,0-2 110,0 0 1,0-1-1,-1 1 0,0-1 0,-1 0 1,0 0-1,0 0 0,-1-1 0,0 0 1,0 0-1,-1 0 0,-15 12 0,19-18-163,0 0 1,-1 0-1,1 0 0,-1-1 0,0 1 1,0-1-1,1 0 0,-1 0 0,0 0 0,0-1 1,0 1-1,-7-1 0,9 0-52,1 0-1,0 0 1,0 0-1,-1-1 1,1 1 0,0 0-1,0-1 1,0 1-1,0-1 1,0 1-1,-1-1 1,1 0 0,0 1-1,0-1 1,0 0-1,0 0 1,1 1-1,-2-3 1,1 2 3,0 0 0,1-1 1,-1 1-1,1-1 0,-1 1 0,1 0 1,0-1-1,0 1 0,0-1 0,0 1 0,0-1 1,0 1-1,0-1 0,0 1 0,0-1 1,1 1-1,-1-1 0,0 1 0,2-2 1,5-10-676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09:55.718"/>
    </inkml:context>
    <inkml:brush xml:id="br0">
      <inkml:brushProperty name="width" value="0.025" units="cm"/>
      <inkml:brushProperty name="height" value="0.025" units="cm"/>
    </inkml:brush>
  </inkml:definitions>
  <inkml:trace contextRef="#ctx0" brushRef="#br0">2 64 13485,'-2'0'6758,"21"-4"-6245,5-3-321,16-2-128,3 0-32,7 1-64,0-3-2402,-5-5-3620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31.215"/>
    </inkml:context>
    <inkml:brush xml:id="br0">
      <inkml:brushProperty name="width" value="0.05" units="cm"/>
      <inkml:brushProperty name="height" value="0.05" units="cm"/>
    </inkml:brush>
  </inkml:definitions>
  <inkml:trace contextRef="#ctx0" brushRef="#br0">0 0 19324,'1'0'100,"0"0"1,-1 0-1,1 0 0,0 0 1,-1 0-1,1 0 0,0 0 1,-1 0-1,1 0 0,0 1 1,-1-1-1,1 0 1,0 0-1,-1 0 0,1 1 1,-1-1-1,1 0 0,0 1 1,-1-1-1,1 0 0,-1 1 1,1-1-1,-1 1 0,1-1 1,-1 1-1,0-1 0,1 1 1,-1 0-1,1-1 0,-1 1 1,0-1-1,0 1 0,1 0 1,-1-1-1,0 1 0,0 0 1,0-1-1,0 1 0,0 0 1,0-1-1,0 2 0,4 36 854,-4-33-789,2 51 324,-2-21-246,2-1 1,12 68-1,-14-101-234,0 1 1,1-1-1,-1 0 0,1 1 0,-1-1 0,1 0 0,-1 1 1,1-1-1,0 0 0,-1 0 0,1 0 0,0 0 1,0 0-1,0 0 0,0 0 0,0 0 0,2 1 0,-2-2 2,0 1-1,0-1 1,0 0-1,0 0 0,0 0 1,0 0-1,1 0 1,-1 0-1,0 0 0,0 0 1,0 0-1,0 0 1,0-1-1,0 1 0,0 0 1,0-1-1,0 1 1,0-1-1,0 1 0,0-1 1,0 0-1,0 1 1,1-3-1,13-10 98,-1-1 1,0-1-1,-1 0 1,-1-1-1,-1-1 0,13-23 1,-7 12 124,25-31 1,-42 58-228,0 1 0,1-1-1,-1 1 1,0-1 0,1 1 0,-1-1 0,0 1 0,1-1 0,-1 1 0,1 0 0,-1-1 0,1 1 0,-1 0 0,1-1 0,-1 1 0,1 0 0,-1 0 0,1-1 0,-1 1 0,1 0 0,0 0 0,-1 0 0,1 0 0,-1 0 0,1 0 0,-1 0 0,2 0 0,-2 0-2,1 1-1,-1 0 1,1-1 0,-1 1 0,1-1-1,-1 1 1,1 0 0,-1-1-1,1 1 1,-1 0 0,0 0 0,0-1-1,1 1 1,-1 0 0,0 0 0,0-1-1,0 2 1,1 47 3,-1-39 2,-1 30 4,0-24-1,0-1 0,1 1-1,1-1 1,0 1-1,6 23 1,-7-39-10,0 1 0,0-1 0,0 1 0,0-1 1,0 1-1,1-1 0,-1 1 0,0-1 0,0 0 0,0 1 0,1-1 0,-1 1 0,0-1 1,0 1-1,1-1 0,-1 0 0,0 1 0,1-1 0,-1 0 0,0 1 0,1-1 0,-1 0 1,1 1-1,-1-1 0,0 0 0,1 0 0,-1 0 0,1 1 0,-1-1 0,1 0 0,-1 0 1,1 0-1,-1 0 0,1 0 0,-1 0 0,1 0 0,-1 0 0,1 0 0,-1 0 0,1 0 1,-1 0-1,1 0 0,-1 0 0,0-1 0,1 1 0,-1 0 0,1 0 0,-1-1 1,1 1-1,-1 0 0,0 0 0,1-1 0,-1 1 0,1 0 0,-1-1 0,0 1 0,0-1 1,1 1-1,-1 0 0,0-1 0,0 1 0,1-2 0,18-28 125,-19 30-127,13-24 146,2-2-273,-1 0-1,-2-1 1,-1-1 0,16-57-1,-24 67-45</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33.055"/>
    </inkml:context>
    <inkml:brush xml:id="br0">
      <inkml:brushProperty name="width" value="0.05" units="cm"/>
      <inkml:brushProperty name="height" value="0.05" units="cm"/>
    </inkml:brush>
  </inkml:definitions>
  <inkml:trace contextRef="#ctx0" brushRef="#br0">0 472 15275,'1'0'122,"1"0"-1,-1 0 1,0 0 0,0-1-1,1 1 1,-1 0-1,0-1 1,0 1-1,0-1 1,0 1 0,0-1-1,0 0 1,0 1-1,0-1 1,0 0-1,0 0 1,0 0 0,0 0-1,0 1 1,-1-1-1,1 0 1,0-1-1,0 0 1,21-33 881,-17 26-425,88-153 3741,-76 128-3475,-1-1 1,20-69 0,-34 97-728,-1-1-1,0 1 1,0-1-1,0 1 1,-1-10 0,0 16-102,0-1 1,-1 1 0,1 0 0,0 0 0,0 0-1,0 0 1,-1 0 0,1 0 0,-1 0 0,1-1 0,-1 1-1,1 0 1,-1 0 0,0 1 0,1-1 0,-1 0-1,-1-1 1,1 1-12,0 1-1,0 0 1,0 0-1,0-1 1,0 1 0,0 0-1,0 0 1,0 0-1,0 0 1,0 0-1,0 0 1,0 0-1,0 0 1,0 0 0,0 1-1,0-1 1,0 0-1,0 1 1,0-1-1,0 1 1,0-1-1,1 1 1,-3 0 0,-2 3-6,0 0 0,0 0 1,0 1-1,1-1 1,0 1-1,-1 0 1,2 0-1,-1 0 1,1 1-1,-1-1 1,-2 9-1,-5 10-41,-9 34-1,2 11 4,16-62 25,1 0 0,0 0 0,1 0 0,-1 0 0,1 0 0,1 0 0,1 13 0,-2-20 12,0 1 0,1 0 0,-1-1 0,0 1-1,0 0 1,1-1 0,-1 1 0,0 0 0,1-1 0,-1 1-1,1-1 1,-1 1 0,0 0 0,1-1 0,0 1 0,-1-1 0,1 0-1,-1 1 1,1-1 0,-1 1 0,1-1 0,0 0 0,-1 0-1,1 1 1,1-1 0,-1 0-2,1 0 1,0 0-1,-1 0 0,1 0 0,-1 0 1,1 0-1,-1-1 0,1 1 0,-1-1 1,1 1-1,1-2 0,5-2-12,0 0-1,-1-1 1,10-7-1,-14 9 11,31-24-45,55-39 17,-79 59 37,1 1-1,0 0 1,0 1-1,0 0 1,0 0 0,21-4-1,-30 9-7,1-1 0,0 0 0,0 1 0,-1 0 0,1-1 0,0 1 0,0 0-1,0 1 1,-1-1 0,1 0 0,0 1 0,0-1 0,-1 1 0,1 0 0,0 0 0,-1 0 0,1 0 0,-1 1 0,1-1 0,-1 1-1,0-1 1,0 1 0,1 0 0,-1 0 0,0 0 0,-1 0 0,1 0 0,3 5 0,-2 1-45,1 0 1,-1 0 0,-1 1 0,1-1-1,-2 1 1,1-1 0,0 18-1,-1-20 34,2 14-137,2-18 82,4-9 50,-2 0 17,13-15-6,41-33 0,-55 50 18,1 0 1,0 1-1,0-1 0,0 1 1,0 1-1,1 0 0,-1 0 1,1 0-1,0 1 1,0 0-1,12-1 0,-18 2-5,0 1 0,-1 0 1,1 0-1,0 0 0,0 0 0,0 0 0,-1 1 0,1-1 0,0 1 0,-1-1 0,1 1 0,0-1 0,-1 1 1,1 0-1,0 0 0,-1 0 0,1 0 0,-1 0 0,0 0 0,1 0 0,1 3 0,-2-2 2,1 1-1,-1-1 0,0 1 0,0-1 1,0 1-1,0-1 0,0 1 1,-1 0-1,1 0 0,-1-1 0,0 1 1,0 4-1,-1 7 8,0-1 1,-2 0-1,1 0 0,-9 21 1,-29 67 240,36-95-72,2-9-86,2-10 28,11-53 334,-2 17 33,5-99-1,-12 147-509,1 0-1,0 0 0,0 0 1,0 0-1,0 1 0,-1-1 1,5 1-1,-4 2 8,0-1-1,0 1 1,0 0-1,0 1 1,0-1-1,0 0 1,-1 1-1,1 0 1,3 5 0,-3-4 8,0-1 1,0 1 0,0-1-1,1 0 1,-1 1 0,6 2 0,-2-3 3,-1-1 1,1 1-1,0-1 1,0-1 0,0 1-1,0-1 1,0 0-1,0-1 1,0 0 0,0 0-1,0 0 1,0-1-1,0 0 1,0-1 0,0 1-1,11-5 1,0-1 7,0 0 1,-1-2 0,0 0-1,31-21 1,0-10 14,-44 37-16,-1-1 1,1 1-1,-1-1 1,0 0-1,0 0 1,-1 0-1,1-1 1,-1 1-1,0 0 1,2-7-1,-4 11-4,0 0-1,0 0 0,1-1 0,-1 1 0,0 0 0,0 0 0,0-1 0,0 1 0,0 0 1,0 0-1,0 0 0,0-1 0,0 1 0,0 0 0,-1 0 0,1 0 0,0-1 0,0 1 1,0 0-1,0 0 0,0 0 0,0-1 0,0 1 0,0 0 0,-1 0 0,1 0 0,0 0 1,0-1-1,0 1 0,0 0 0,0 0 0,-1 0 0,1 0 0,0 0 0,0 0 0,0 0 1,-1-1-1,1 1 0,0 0 0,0 0 0,0 0 0,-1 0 0,1 0 0,0 0 0,0 0 1,-1 0-1,1 0 0,0 0 0,0 0 0,0 0 0,-1 0 0,1 0 0,0 0 0,0 1 1,0-1-1,-1 0 0,1 0 0,0 0 0,0 0 0,0 0 0,-1 0 0,1 1 0,-14 6 0,4 3 0,0 0 0,0 1 0,1 0 0,0 0 0,1 1 0,0 0 0,1 1 0,-6 13 0,9-16-3,-1 1 1,2 0 0,-1 0-1,1 0 1,1 1-1,0-1 1,1 1 0,0-1-1,0 1 1,3 16-1,-2-26 1,0 0 0,0 0-1,0 0 1,1-1 0,-1 1-1,1 0 1,0 0 0,-1 0 0,1-1-1,0 1 1,0 0 0,0-1-1,0 1 1,0-1 0,1 1-1,-1-1 1,0 1 0,1-1-1,-1 0 1,1 0 0,-1 1-1,1-1 1,-1 0 0,1-1-1,0 1 1,0 0 0,-1 0 0,1-1-1,0 1 1,0-1 0,0 0-1,0 1 1,0-1 0,0 0-1,0 0 1,0 0 0,-1 0-1,1-1 1,2 1 0,4-2-5,1 0-1,-1 0 1,0-1 0,0 0-1,0 0 1,-1-1 0,14-9 0,17-15 2,-2-2 0,-1-1 0,31-37 0,-17 18 39,-49 49-33,25-20 17,-25 21-17,0 0 0,1-1-1,-1 1 1,0 0-1,0 0 1,1 0 0,-1-1-1,0 1 1,1 0-1,-1 0 1,0 0 0,1 0-1,-1 0 1,0 0-1,1 0 1,-1 0 0,0 0-1,1 0 1,-1 0 0,0 0-1,1 0 1,-1 0-1,0 0 1,1 0 0,-1 0-1,0 0 1,1 0-1,-1 1 2,0 0-1,1 0 0,-1 0 0,0-1 0,0 1 0,0 0 1,0 0-1,0 0 0,0 0 0,0 0 0,0-1 1,0 1-1,0 0 0,-1 0 0,1 0 0,0-1 1,-1 2-1,-18 55 15,10-33 34,2-1 0,0 1 0,-6 46 0,12-66-40,1-1 0,0 1 1,0-1-1,1 0 0,-1 1 0,1-1 1,-1 0-1,1 1 0,1 2 0,-1-5-8,-1 0-1,1-1 1,-1 1-1,1 0 1,-1 0-1,1-1 1,-1 1-1,1-1 1,-1 1-1,1 0 1,0-1 0,0 1-1,-1-1 1,1 1-1,0-1 1,0 0-1,-1 1 1,1-1-1,0 0 1,0 1-1,0-1 1,0 0-1,-1 0 1,1 0-1,0 0 1,0 0-1,0 0 1,0 0-1,0 0 1,0 0-1,-1 0 1,1-1-1,0 1 1,0 0-1,0 0 1,0-1-1,-1 1 1,2-1-1,3-2-135,1 0 0,-1-1 0,0 0 0,0 1 0,0-2 0,-1 1-1,0 0 1,1-1 0,-1 0 0,-1 0 0,4-6 0,4-7-1710,17-38 0,-18 31 822,11-44 0,-9 17-311</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33.554"/>
    </inkml:context>
    <inkml:brush xml:id="br0">
      <inkml:brushProperty name="width" value="0.05" units="cm"/>
      <inkml:brushProperty name="height" value="0.05" units="cm"/>
    </inkml:brush>
  </inkml:definitions>
  <inkml:trace contextRef="#ctx0" brushRef="#br0">21 8 20052,'-7'-8'1689,"-2"10"-1225,6 4-224,2 1 656,1 4-616,6 1-1032,-1-1-360,10 1 816,-2-4-201,7 2-247</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34.182"/>
    </inkml:context>
    <inkml:brush xml:id="br0">
      <inkml:brushProperty name="width" value="0.05" units="cm"/>
      <inkml:brushProperty name="height" value="0.05" units="cm"/>
    </inkml:brush>
  </inkml:definitions>
  <inkml:trace contextRef="#ctx0" brushRef="#br0">151 390 17372,'-9'2'554,"1"1"1,0 1 0,0 0-1,0 0 1,0 1-1,1-1 1,0 2 0,0-1-1,0 1 1,1 0 0,0 0-1,0 1 1,-7 9-1,8-9-480,0 0 0,1 1 0,-1-1 0,1 1 0,1 0 0,0 0 0,0 0 0,0 0-1,1 1 1,0-1 0,1 1 0,0-1 0,0 16 0,1-21-73,0-1 1,0 0-1,1 0 0,-1 0 1,1 0-1,-1 0 0,1 0 1,0 0-1,0 0 0,0 0 1,0-1-1,0 1 1,0 0-1,0 0 0,0-1 1,1 1-1,-1-1 0,1 1 1,-1-1-1,1 0 0,0 1 1,0-1-1,-1 0 0,1 0 1,0 0-1,0 0 0,0-1 1,0 1-1,0 0 0,0-1 1,0 0-1,0 1 1,0-1-1,4 0 0,1 0 4,0 0-1,0-1 1,0 0-1,0 0 1,0-1-1,0 0 1,0 0-1,-1 0 0,9-5 1,4-4 14,-1 0 1,-1-2-1,0 0 0,-1 0 1,0-2-1,14-16 0,78-105 246,-103 129-249,107-152 311,-91 125-91,-1-1 1,27-68-1,-46 101-220,6-25 169,-7 27-179,0-1 0,0 1 0,0-1 0,0 1 0,0-1 0,0 1 0,0-1 0,0 1 0,0-1 0,0 1 0,0-1 0,0 1 0,0-1 1,-1 1-1,1-1 0,0 1 0,0 0 0,-1-1 0,1 1 0,0-1 0,0 1 0,-1 0 0,1-1 0,0 1 0,-1-1 0,1 1 0,-1 0 0,1 0 0,0-1 0,-1 1 1,1 0-1,-1 0 0,1-1 0,-1 1 0,1 0 0,-1 0 0,1 0 0,-1 0 0,1 0 0,-1 0 0,1 0 0,-1 0 0,1 0 0,-1 0 0,1 0 0,-1 0 0,1 0 1,-1 0-1,1 0 0,-1 1 0,-5 1 15,0 0 0,0 1 1,0-1-1,0 1 0,1 1 1,-1-1-1,1 1 0,0 0 1,-9 9-1,-40 47-70,20-16-13,2 0 1,-34 64 0,51-81 50,1 2 0,2-1 1,1 2-1,1 0 0,-9 47 1,18-70 11,0-1 0,0 1 1,1 0-1,0 0 0,0 0 1,1 0-1,0 0 1,2 9-1,-3-14-1,1-1 1,0 1-1,-1 0 0,1-1 1,0 0-1,0 1 1,0-1-1,0 1 0,0-1 1,0 0-1,0 0 0,0 0 1,1 1-1,-1-1 1,0 0-1,3 1 0,-2-2 0,0 1 0,0 0 0,1-1 0,-1 1 0,0-1 0,0 0 0,1 0 0,-1 0 0,0 0-1,1 0 1,-1 0 0,0-1 0,0 1 0,1-1 0,1 0 0,5-2-1,-1-1 1,0 1-1,1-1 1,-2-1-1,1 1 1,12-11-1,39-40 9,-43 39-12,1 0 0,25-18 0,-42 33 1,1 1 0,-1-1 0,1 1 0,-1-1 0,1 1 0,-1-1 0,1 1 0,-1 0 0,1-1 0,0 1 0,-1 0 0,1-1 0,0 1 0,-1 0 0,1 0 0,0-1 0,-1 1 0,1 0 0,0 0 0,-1 0 0,1 0 0,0 0 0,0 0 0,-1 0 0,1 1 0,0-1-1,-1 0 1,1 0 0,0 0 0,-1 1 0,1-1 0,0 0 0,-1 1 0,2 0 0,-1 0-8,-1 1 0,1 0 0,0 0 1,-1 0-1,1 0 0,-1 0 0,0 0 0,0 0 0,0 0 0,0 0 0,0 0 0,0 2 0,-6 40-126,4-35 114,0 0 0,1 1 0,0-1-1,1 1 1,0-1 0,0 1 0,2 9-1,-2-18 20,1 0 0,-1 0-1,1 0 1,-1 0 0,0 0-1,1 0 1,0 0-1,-1-1 1,1 1 0,0 0-1,-1 0 1,1-1 0,0 1-1,0 0 1,-1-1 0,1 1-1,0-1 1,0 1 0,0-1-1,0 1 1,0-1 0,0 0-1,0 1 1,0-1 0,0 0-1,0 0 1,0 0 0,0 0-1,0 1 1,0-2 0,0 1-1,0 0 1,0 0 0,0 0-1,0 0 1,1-1 0,4 0-17,-1-1 1,0 0 0,0 0-1,0 0 1,8-5 0,1-3-15,0 0 0,-1-1 0,-1 0 0,0-1 1,0-1-1,15-21 0,51-90-87,-46 67 178,-4-2 0,-1-1 0,29-102 0,-53 149 18,-3 13-73,0 0 1,0 0 0,0 0 0,0 0 0,-1 0-1,1 0 1,0 0 0,0 0 0,0 0 0,0 0 0,0 0-1,0 0 1,0 0 0,0 0 0,0 0 0,0 0 0,0 0-1,0 0 1,0 0 0,0 0 0,0 0 0,0 0-1,0 0 1,0 0 0,0 0 0,0 0 0,0 0 0,-1 0-1,1 0 1,0 0 0,0 0 0,0 0 0,0 0 0,0 0-1,0 0 1,0 0 0,0 0 0,0 0 0,0 0-1,0 0 1,0 0 0,0 0 0,0 0 0,0 0 0,0 0-1,0 0 1,0 0 0,0 0 0,0-1 0,0 1 0,0 0-1,0 0 1,0 0 0,0 0 0,0 0 0,0 0-1,-11 20 142,-10 28-91,1 1-1,3 1 1,3 1-1,1 0 0,3 0 1,-7 93-1,17-133-50,-1-1-1,0 0 1,1 0-1,0 0 1,0 0 0,1 0-1,1 0 1,0 0-1,6 19 1,-1-22-56,-3-13 24,-3-16-18,-3 0 16,-2 1-1,-1-1 1,0 1 0,-2 0-1,0 1 1,-2-1 0,0 1-1,-1 1 1,-21-31 0,21 35 262,18 16 88,10 6-359,1-2-483,-1-2 0,1 0 1,-1-2-1,1 0 1,0-1-1,0 0 0,35-7 1,-19 0-247</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34.633"/>
    </inkml:context>
    <inkml:brush xml:id="br0">
      <inkml:brushProperty name="width" value="0.05" units="cm"/>
      <inkml:brushProperty name="height" value="0.05" units="cm"/>
    </inkml:brush>
  </inkml:definitions>
  <inkml:trace contextRef="#ctx0" brushRef="#br0">37 263 19596,'-6'36'1985,"-5"1"-1225,3-1-352,1 1 1064,3-5-416,4-6-648,1-8-376,5-9-576,4-6-416,3-8 856,-1-7-176,-4-14-232,1-9-8</inkml:trace>
  <inkml:trace contextRef="#ctx0" brushRef="#br0" timeOffset="1">107 15 20500,'-1'-11'2161,"-2"8"-1385,-4 3-360,4 3 1481,-2 2-633,7 0-1112,-2-2-440,3-2-937,5 2 769,1-5 176,5 1-200,6-2-224</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35.022"/>
    </inkml:context>
    <inkml:brush xml:id="br0">
      <inkml:brushProperty name="width" value="0.05" units="cm"/>
      <inkml:brushProperty name="height" value="0.05" units="cm"/>
    </inkml:brush>
  </inkml:definitions>
  <inkml:trace contextRef="#ctx0" brushRef="#br0">145 1 18852,'0'3'340,"0"1"0,-1 0 0,1-1 0,-1 1 0,0-1 0,0 1 0,-1-1 0,1 0 0,-1 1 0,1-1 0,-1 0 0,0 0 0,-3 4 0,-5 3 559,1 1 1,-14 10 0,-2 2 547,16-15-1106,-13 15 125,21-22-473,0 0 1,0 0 0,0 1 0,0-1 0,0 0-1,1 1 1,-1-1 0,0 0 0,1 1-1,-1-1 1,1 1 0,-1-1 0,1 1 0,0 2-1,0-4-11,0 1 0,0-1 0,0 1 0,1-1 0,-1 1-1,0-1 1,1 1 0,-1-1 0,0 1 0,1-1-1,-1 0 1,1 1 0,-1-1 0,1 1 0,-1-1 0,1 0-1,-1 1 1,1-1 0,-1 0 0,1 0 0,-1 0 0,1 1-1,-1-1 1,1 0 0,-1 0 0,2 0 0,19 3-330,-13-3 214,36 4-290,47 7-148,-83-10 524,1 1-1,-1 1 1,0 0-1,0 0 1,0 0-1,0 1 1,0 0-1,7 6 1,-14-9 54,1 0 0,-1 0 0,0 0-1,1 0 1,-1 0 0,0 1 0,0-1 0,0 0 0,0 1 0,0-1 0,0 1 0,0-1-1,-1 1 1,1 0 0,-1-1 0,1 1 0,-1 0 0,1-1 0,-1 1 0,0 0 0,0 0-1,0-1 1,0 1 0,0 0 0,0-1 0,0 1 0,-1 0 0,1 0 0,-1-1 0,1 1-1,-1-1 1,0 1 0,1 0 0,-1-1 0,0 1 0,0-1 0,0 0 0,0 1-1,0-1 1,-3 2 0,-3 5 152,0-1-1,-1 0 1,0 0 0,0-1-1,-13 8 1,8-6-7,0-1 1,-1 0-1,0 0 1,0-2-1,-1 0 1,1 0-1,-1-1 1,0-1-1,-25 2 1,37-5-292,0 0 0,1 0 1,-1 0-1,0-1 0,1 1 0,-1-1 1,1 1-1,-1-1 0,1 0 1,-1 0-1,1 0 0,-1 0 0,-2-3 1,4 3 42,-1 0 0,1 0 1,0 0-1,0 0 1,1-1-1,-1 1 1,0 0-1,0 0 0,1-1 1,-1 1-1,0 0 1,1-1-1,-1 1 1,1-1-1,0 1 0,0 0 1,-1-1-1,1 1 1,0-1-1,0 1 1,0-1-1,0 1 0,1-1 1,-1 1-1,0-1 1,1-1-1,6-14-903</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35.455"/>
    </inkml:context>
    <inkml:brush xml:id="br0">
      <inkml:brushProperty name="width" value="0.05" units="cm"/>
      <inkml:brushProperty name="height" value="0.05" units="cm"/>
    </inkml:brush>
  </inkml:definitions>
  <inkml:trace contextRef="#ctx0" brushRef="#br0">225 14 20532,'9'-13'1506,"-13"18"-352,-15 27 126,2 8-1055,2 1 1,2 1-1,1 0 0,3 0 1,1 1-1,2 0 1,0 53-1,6-73-176,4 33 0,-3-49-160,0 1-1,1-1 1,0 0-1,0 1 1,0-1-1,1 0 1,0-1-1,4 8 0,-9-32-2335,-12-17 1432,-2 0 0,-26-41-1,24 46 1920,1-1 0,-21-58-1,37 88-821,1 0-1,-1 0 1,1 0-1,-1 0 0,1 0 1,0-1-1,-1 1 0,1 0 1,0 0-1,0-1 0,0 1 1,0 0-1,0 0 0,0-1 1,0 1-1,0 0 0,1 0 1,-1-1-1,0 1 0,1 0 1,-1 0-1,1 0 0,-1 0 1,1-1-1,0 1 0,-1 0 1,1 0-1,0 0 0,0 0 1,0 1-1,0-1 0,0 0 1,0 0-1,0 0 0,0 1 1,0-1-1,0 0 0,0 1 1,2-1-1,4-1 219,0 1 0,1 0-1,-1 0 1,0 1 0,15 1-1,1-1-40,11-1-136,-4 1-80,33-6 1,-53 5-53,0-1 1,-1-1-1,1 0 1,0 0-1,-1-1 1,0 0-1,12-6 0,12-12-56</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44.490"/>
    </inkml:context>
    <inkml:brush xml:id="br0">
      <inkml:brushProperty name="width" value="0.05" units="cm"/>
      <inkml:brushProperty name="height" value="0.05" units="cm"/>
    </inkml:brush>
  </inkml:definitions>
  <inkml:trace contextRef="#ctx0" brushRef="#br0">2 6 18124,'-1'2'2776,"8"1"-1810,14 2 333,29-2 112,1-1-1,99-12 1,-85 4-1772,64 2 0,-121 4 174,23 2-834,-30-2 946,0 0 0,1 1 0,-1-1 0,0 0 0,0 1 1,1-1-1,-1 1 0,0-1 0,0 1 0,1-1 1,-1 1-1,0 0 0,0 0 0,0-1 0,0 1 0,0 0 1,1 2-1,-2-3 60,0 0 1,0 0 0,0 0-1,0 0 1,1 1-1,-1-1 1,0 0-1,0 0 1,0 0-1,0 0 1,0 1 0,0-1-1,0 0 1,0 0-1,0 0 1,0 0-1,0 1 1,0-1 0,0 0-1,0 0 1,0 0-1,-1 1 1,1-1-1,0 0 1,0 0-1,0 0 1,0 0 0,0 0-1,0 1 1,0-1-1,0 0 1,-1 0-1,1 0 1,0 0 0,0 0-1,0 0 1,0 0-1,0 1 1,-1-1-1,-14 7-730</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44.973"/>
    </inkml:context>
    <inkml:brush xml:id="br0">
      <inkml:brushProperty name="width" value="0.05" units="cm"/>
      <inkml:brushProperty name="height" value="0.05" units="cm"/>
    </inkml:brush>
  </inkml:definitions>
  <inkml:trace contextRef="#ctx0" brushRef="#br0">1 323 18852,'3'7'1896,"8"-4"-1191,4-2-273,9 1 760,3-1-264,9-1-440,3-1-408,5-3-872,5-2-320,-2-6 848,2 2-264,0-1-176</inkml:trace>
  <inkml:trace contextRef="#ctx0" brushRef="#br0" timeOffset="1">597 1 20060,'0'1'137,"0"0"1,1 0-1,-1 0 0,0 0 0,1 1 0,-1-1 0,1 0 1,-1 0-1,1 0 0,0 0 0,-1 0 0,1 0 0,0 0 0,0 0 1,-1 0-1,1-1 0,0 1 0,2 1 0,21 13 590,-15-10-284,27 14 38,-25-14-407,-1 0 0,1 0 0,-1 1 0,-1 1 1,10 7-1,-17-12-69,1 1 0,-1-1 0,0 0 0,-1 1 0,1-1 0,0 1 1,-1 0-1,1-1 0,-1 1 0,0 0 0,0 0 0,0 0 0,0 0 0,0 0 0,-1 0 0,1 0 0,-1 0 0,0 0 1,0 0-1,0 0 0,-1 0 0,1 0 0,-2 6 0,-2 4 64,-1 0 0,0 0-1,0-1 1,-2 0 0,-12 19 0,-46 57 377,48-68-335,-20 28 130,-79 91-752,112-137 383,6-11-99</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45.835"/>
    </inkml:context>
    <inkml:brush xml:id="br0">
      <inkml:brushProperty name="width" value="0.05" units="cm"/>
      <inkml:brushProperty name="height" value="0.05" units="cm"/>
    </inkml:brush>
  </inkml:definitions>
  <inkml:trace contextRef="#ctx0" brushRef="#br0">194 225 13395,'6'-12'621,"0"0"0,0-1 0,-1 1 0,-1-1 1,3-16-1,-5 24-390,-1 1 1,-1-1 0,1 1-1,-1-1 1,0 0 0,0 0-1,0 1 1,0-1 0,-1 0-1,0 1 1,0-1 0,0 0-1,-1 1 1,1 0 0,-1-1-1,0 1 1,0 0 0,-4-5-1,5 8-165,0 0 1,0 0-1,0 0 0,0 0 0,0 0 0,0 0 0,0 0 0,0 0 0,-1 1 1,1-1-1,0 0 0,-1 1 0,1-1 0,0 1 0,-1-1 0,1 1 0,-1 0 1,1 0-1,-1 0 0,1-1 0,-1 2 0,-1-1 0,0 0 6,0 1 0,0 0-1,0 0 1,0 0 0,0 1-1,0-1 1,0 1 0,0-1-1,-4 5 1,-2 2 18,-1 1 1,2 0-1,-1 0 1,-8 14-1,3-3-26,1 2 0,1-1-1,1 2 1,-10 26 0,16-34-28,0 0 1,1 0 0,1 0-1,0 1 1,1 0 0,1 0 0,0 25-1,1-39-29,1 1-1,-1-1 1,0 0-1,1 1 0,-1-1 1,1 1-1,0-1 1,0 0-1,0 1 0,0-1 1,1 0-1,2 4 1,-3-5 4,0 0 1,0 0 0,0 0 0,0 0 0,0 0-1,1 0 1,-1-1 0,0 1 0,1 0 0,-1-1-1,1 1 1,-1-1 0,0 0 0,1 1 0,-1-1-1,3 0 1,0 0 29,0 0 0,0-1 0,0 0 0,0 0 0,-1 0 0,1 0 0,0-1 0,-1 1 0,1-1 0,-1 0 0,0 0-1,1 0 1,-1 0 0,0-1 0,2-2 0,5-5 118,-1 0 0,-1 0 0,0-1 0,0 0 0,-1-1 1,0 0-1,-1 0 0,-1 0 0,0-1 0,6-24 0,-6 16 7,-1-1 1,-1 1-1,0-1 0,-2 0 0,-1 1 1,-2-24-1,-7 1-241,8 41 2,0 1-1,0-1 0,0 1 1,0-1-1,-1 1 1,1-1-1,-1 1 0,1-1 1,-1 1-1,0 0 0,0 0 1,0 0-1,-3-2 1,4 4-14,0-1 0,0 1 0,1-1 0,-1 1 1,0 0-1,0 0 0,0-1 0,0 1 0,0 0 1,1 0-1,-1 0 0,0 0 0,0 0 0,0 0 1,0 0-1,0 0 0,0 0 0,1 1 1,-1-1-1,0 0 0,0 0 0,0 1 0,0-1 1,1 1-1,-1-1 0,0 0 0,0 1 0,1 0 1,-1-1-1,0 1 0,1-1 0,-1 1 0,1 0 1,-1-1-1,1 1 0,-1 0 0,1 0 1,-1-1-1,1 1 0,0 0 0,-1 0 0,1 0 1,0 1-1,-3 4-414,1 1 0,0-1 0,0 1 1,-1 10-1,1 17-634,4 0-232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09:57.177"/>
    </inkml:context>
    <inkml:brush xml:id="br0">
      <inkml:brushProperty name="width" value="0.025" units="cm"/>
      <inkml:brushProperty name="height" value="0.025" units="cm"/>
    </inkml:brush>
  </inkml:definitions>
  <inkml:trace contextRef="#ctx0" brushRef="#br0">0 588 2851,'0'0'19896,"3"-4"-18759,9-12-1022,-1-1-1,-1 0 1,-1 0-1,-1-1 1,0 0-1,-1-1 1,-1 0-1,0 0 1,-2 0 0,0-1-1,-2 1 1,2-35-1,-5 54-129,0 0 0,1 0 0,-1 0 0,0 0 0,1 0 0,-1 0-1,0 0 1,1 0 0,-1 0 0,1 0 0,-1 1 0,0-1 0,1 0 0,-1 0-1,1 1 1,-1-1 0,0 0 0,1 0 0,-1 1 0,1-1 0,-1 1 0,1-1-1,-1 1 1,-4 6-8,0-1 0,1 1 0,0 0 0,0 1 0,0-1 0,1 1 0,0-1 0,1 1 0,-3 10 0,1 5 5,0-1 1,-1 28-1,4-47 18,1 1-1,0 0 0,-1 0 1,1-1-1,1 1 0,-1 0 1,1 0-1,-1-1 0,1 1 1,0 0-1,0-1 0,1 1 1,-1-1-1,1 1 0,0-1 1,-1 0-1,1 0 0,1 0 1,-1 0-1,0 0 0,1 0 1,0-1-1,0 1 0,-1-1 1,1 1-1,1-1 0,-1 0 1,0 0-1,0-1 0,1 1 1,-1-1-1,1 1 0,-1-1 1,1 0-1,0-1 0,0 1 1,-1-1-1,1 1 0,0-1 1,0 0-1,-1 0 0,1-1 1,0 1-1,-1-1 0,1 0 1,0 0-1,3-1 0,-3 0 14,0 0-1,0 0 0,0 0 0,0 0 0,0-1 0,0 0 1,-1 0-1,0 0 0,1 0 0,-1 0 0,0 0 1,0-1-1,-1 0 0,1 1 0,-1-1 0,0 0 1,0 0-1,0 0 0,2-7 0,1-4 23,-1 0-1,0 0 1,-1 0-1,2-23 1,-3 18-14,-1-1 0,-4-38 1,-3 45-358,-1 21-172,2 5-930,5-12 1377,1 0-1,-1 0 1,0 0 0,0 0 0,0 0-1,0 0 1,0 0 0,0 0-1,0 0 1,0 0 0,0 0-1,0 0 1,0 0 0,0 0 0,1 0-1,-1 0 1,0 0 0,0 0-1,0 0 1,0 0 0,0 0 0,0 0-1,0 0 1,0 0 0,0 0-1,0 0 1,0 0 0,0 0-1,0 0 1,0 0 0,0 0 0,1 0-1,-1 1 1,0-1 0,0 0-1,0 0 1,0 0 0,0 0 0,0 0-1,0 0 1,0 0 0,0 0-1,0 0 1,0 0 0,0 0 0,0 0-1,0 1 1,0-1 0,0 0-1,0 0 1,3-5 65,0 0 0,0 0-1,0 0 1,-1-1 0,1 1 0,-1-1-1,0 0 1,-1 1 0,0-1-1,0 0 1,1-6 0,2-75 212,-4 62-119,1-122 2123,-20 292-2230,22-101 143,1 0 0,2-1 0,18 62-1,4 32-39,-24-117-49,-1 1-1,-1-1 1,-1 1-1,-1 0 1,-1-1-1,-4 31 1,1-163 2310,11 28-2553,3 0-1,39-146 1,-27 185-9,-19 40 159,0 0 0,0-1 0,0 0 0,0 1-1,-1-1 1,0 0 0,0 0 0,-1 0 0,1-8 0,-3 14-6,0 0 1,0 0-1,0 0 1,0 0 0,0 1-1,0-1 1,0 0-1,0 1 1,0-1 0,0 1-1,0-1 1,0 1-1,0-1 1,0 1 0,0 0-1,0 0 1,1-1-1,-1 1 1,0 0 0,0 1-1,-5 8 29,1 0-1,0 1 0,0-1 1,1 1-1,1 0 1,0 0-1,0 1 0,1-1 1,1 0-1,0 1 0,0-1 1,1 1-1,2 12 1,-2-17 22,1 0 0,0 0 0,0 0 0,0 0 0,1-1 0,0 1 0,0 0 0,1-1 0,0 1 0,0-1 0,1 0 0,-1 0 0,1 0 0,1-1 0,-1 1 0,1-1 0,0 0 0,0 0 0,0-1 0,1 1 0,-1-1 0,10 4 0,-14-7 0,1 0 1,0 0 0,0-1-1,0 1 1,-1 0-1,1-1 1,0 0-1,0 1 1,0-1 0,0 0-1,0 0 1,0 0-1,0 0 1,0-1 0,0 1-1,0 0 1,0-1-1,0 0 1,-1 1-1,1-1 1,0 0 0,0 0-1,-1 0 1,1 0-1,0 0 1,-1 0 0,1 0-1,-1-1 1,1 1-1,-1 0 1,0-1-1,0 1 1,2-3 0,2-5 36,0 0 0,-1 0 0,0-1 1,0 1-1,3-12 0,-3 6-89,-2 11 67,-1 0 1,0-1 0,0 1 0,-1-1-1,1 1 1,-1 0 0,0-1 0,-1-8-1,1 13-5,0-1 0,0 0 0,-1 1 0,1-1 0,0 0 1,0 0-1,-1 1 0,1-1 0,0 1 0,-1-1 0,1 0 0,-1 1 0,1-1 0,0 1 0,-1-1 0,0 1 0,1-1 0,-1 1 0,1-1 0,-1 1 0,1-1 0,-2 1 0,0-1-2,1 1 1,0 0-1,-1 0 1,1 0-1,0 1 1,-1-1-1,1 0 1,0 0 0,-1 1-1,1-1 1,0 1-1,0-1 1,-1 1-1,1-1 1,0 1-1,0 0 1,-2 1-1,0 1 15,-1 1-1,1-1 1,0 1-1,0 0 1,0-1-1,0 1 1,1 1-1,-1-1 1,1 0-1,-2 7 1,3-9-12,1-1 0,-1 0 0,0 0-1,1 0 1,-1 1 0,1-1 0,0 0 0,-1 0 0,1 1-1,0-1 1,0 0 0,0 1 0,0-1 0,0 0 0,0 1-1,0-1 1,0 0 0,1 1 0,-1-1 0,0 0 0,1 0-1,-1 1 1,1-1 0,0 0 0,-1 0 0,1 0 0,0 0 0,-1 1-1,1-1 1,0 0 0,0 0 0,0-1 0,0 1 0,0 0-1,0 0 1,0 0 0,1-1 0,-1 1 0,0-1 0,0 1-1,3 0 1,6 0 116,-1 0-1,1 0 0,0-1 0,16-2 1,8 0-3436</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47.674"/>
    </inkml:context>
    <inkml:brush xml:id="br0">
      <inkml:brushProperty name="width" value="0.05" units="cm"/>
      <inkml:brushProperty name="height" value="0.05" units="cm"/>
    </inkml:brush>
  </inkml:definitions>
  <inkml:trace contextRef="#ctx0" brushRef="#br0">316 80 16916,'1'-5'259,"0"0"0,0 0 0,0 0 0,-1 0 0,0 0 0,0 0 0,-1 0 0,1 0 0,-1 0 0,-2-6 0,3 10-194,0 0 0,-1 0 0,1 0 0,-1 0 0,1 0 0,-1 0 0,0 0 0,1 0 0,-1 0 0,0 0 0,0 0 0,0 1 0,1-1 0,-1 0 0,0 0 0,0 1 0,0-1 0,0 1 0,-2-2 0,1 2 31,0 0 0,0 0 0,0 0 0,1 0 0,-1 0 1,0 0-1,0 0 0,1 1 0,-1-1 0,0 1 0,0-1 1,1 1-1,-1 0 0,0 0 0,1 0 0,-1 0 0,-1 1 1,-4 4 60,0 0 0,0 0 0,1 0 1,0 1-1,0 0 0,1 0 0,0 0 1,-7 13-1,-30 71 95,40-87-242,-12 32 3,1 1 1,2 0-1,2 1 0,1 0 0,2 0 1,2 1-1,2 0 0,1 0 0,2-1 0,6 46 1,-5-70-16,1-3 5,-1-1 0,-1 1 0,0 0 0,0 0 0,-1 0 0,-1 0 0,0-1 0,-3 17 0,4-26-4,0 0 0,0 0 1,-1 0-1,1 0 0,0 0 1,-1-1-1,1 1 0,-1 0 0,1 0 1,-1-1-1,1 1 0,-1 0 0,1 0 1,-1-1-1,0 1 0,1-1 0,-1 1 1,0 0-1,0-1 0,0 1 0,1-1 1,-1 0-1,0 1 0,0-1 0,0 0 1,-1 1-1,1-1 0,0-1 0,0 1 0,-1 0 1,1-1-1,0 1 0,0-1 0,0 1 0,0-1 0,0 0 0,0 0 0,0 1 1,0-1-1,0 0 0,0 0 0,0 0 0,-1-1 0,-3-5 2,-1-1-1,1 1 0,-7-16 1,3 3 75,1 0 1,-6-23-1,11 33 17,1 0-1,0 1 1,1-1 0,0 0-1,1 0 1,0 0 0,1-10-1,0 18-58,-1-1 0,1 1 0,0 0 0,0 0 0,0-1 0,0 1 0,1 0 0,-1 0-1,1 0 1,-1 0 0,1 0 0,0 0 0,-1 1 0,1-1 0,0 1 0,0-1 0,0 1 0,0 0-1,1-1 1,-1 1 0,0 0 0,1 0 0,2 0 0,9-4-24,0 2 0,28-5 1,-14 3-314,-14 3 11,1-2 0,-1 0 0,0-1 0,0 0 0,-1-1 0,0-1 0,0 0 0,0-1 0,-1 0 0,0-1 0,0 0 0,15-17 0,7-19-470</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48.658"/>
    </inkml:context>
    <inkml:brush xml:id="br0">
      <inkml:brushProperty name="width" value="0.05" units="cm"/>
      <inkml:brushProperty name="height" value="0.05" units="cm"/>
    </inkml:brush>
  </inkml:definitions>
  <inkml:trace contextRef="#ctx0" brushRef="#br0">142 0 16476,'-22'56'1548,"1"1"0,4 1 0,1 0 0,-13 114 1,21-84-761,4 1 0,12 146 1,-8-364-239,-1 92-488,1 15-44,-1 1 0,-2-1 0,1 1 0,-2-1 0,-7-21 0,4 33-80,4 15-68,3 19-120,1-22 237,-1 0 0,1 0 0,0 0 0,-1 0-1,1 0 1,0 0 0,0 0 0,1 0 0,-1-1-1,0 1 1,0 0 0,1-1 0,-1 1 0,1-1 0,0 1-1,-1-1 1,1 0 0,0 0 0,0 0 0,0 0-1,0 0 1,0 0 0,0 0 0,0 0 0,0-1-1,0 1 1,0-1 0,0 0 0,0 0 0,0 0-1,0 0 1,1 0 0,-1 0 0,0 0 0,4-1-1,8-3 7,0 1 0,0-2 0,0 0-1,18-9 1,-3 1 37,-20 10-24,-1 0 1,1 0-1,0 1 0,0 0 1,1 1-1,13-1 0,-20 2-4,0 0 0,0 0 1,-1 0-1,1 1 0,0 0 0,0-1 0,0 1 0,-1 0 0,1 0 0,0 0 0,-1 1 0,1-1 0,-1 0 0,1 1 0,-1 0 0,0 0 0,1 0 1,-1 0-1,0 0 0,0 0 0,-1 0 0,1 0 0,0 1 0,2 4 0,8 33-16,-10-32 19,0 0 1,1 0-1,4 11 1,-6-18-3,-1 0 1,1-1-1,-1 1 1,1 0-1,0 0 0,-1-1 1,1 1-1,0 0 1,-1-1-1,1 1 0,0-1 1,0 1-1,-1-1 0,1 1 1,0-1-1,0 1 1,0-1-1,0 0 0,0 1 1,0-1-1,0 0 1,0 0-1,1 0 0,0 0 3,1 0-1,0 0 1,-1-1-1,1 1 1,0-1 0,-1 0-1,1 0 1,3-1-1,4-3 18,0-1 1,18-13-1,-28 18-21,41-34 49,9-8-34,-45 39-39,0 0 1,1 1 0,-1 0-1,1 0 1,-1 1 0,1-1-1,11-2 1,-16 5 13,1 0 0,-1 0 0,0-1 0,0 1-1,0 0 1,1 1 0,-1-1 0,0 0 0,0 0 0,0 0 0,0 1 0,0-1 0,1 0-1,-1 1 1,0-1 0,0 1 0,0 0 0,0-1 0,0 1 0,1 1 0,15 20-148,-16-20 148,0 1 1,1-1-1,-1 0 1,1 0-1,-1 0 1,1 0-1,-1 0 1,1 0-1,0-1 1,0 1-1,0-1 1,0 1 0,0-1-1,1 0 1,-1 1-1,4 0 1,-2-1 7,1-1 0,-1 0 0,0 0 0,0 0 0,1-1 0,-1 0 0,0 0 0,0 0 0,0 0 0,0 0 0,0-1 0,0 0 0,5-3 0,7-4-46,26-23 1,-18 15-78,-20 13 82,3-1-49,1 0 0,0 0 0,14-7 0,-21 12 71,-1-1 0,1 1-1,0-1 1,0 1 0,0-1-1,0 1 1,0 0 0,0 0-1,0-1 1,0 1 0,0 0 0,1 0-1,-1 0 1,0 0 0,0 0-1,0 0 1,0 0 0,0 0-1,0 1 1,0-1 0,0 0 0,0 1-1,0-1 1,0 1 0,0-1-1,0 1 1,-1-1 0,1 1-1,0-1 1,0 1 0,0 0 0,-1 0-1,1-1 1,0 1 0,-1 0-1,1 0 1,0 0 0,-1 0-1,1 0 1,-1 0 0,0 0 0,1 1-1,2 13-47,-1 0 0,-1 0 0,-1 0 0,0 1-1,-1-1 1,0 0 0,-6 24 0,-1 30 283,7-38-63,3 1 0,0-1 0,2 0 1,1 0-1,2 0 0,13 40 0,-20-71-152,7 21 23,-1 1 0,-1 0 0,3 29 1,-7-46-15,0 0 1,-1 0-1,0 0 0,0 0 1,-1 0-1,1 0 1,-1 0-1,0 0 1,-1 0-1,1-1 1,-1 1-1,0 0 1,0-1-1,0 1 1,0-1-1,-1 0 1,0 0-1,0 0 1,0 0-1,-1 0 1,-4 4-1,6-6 10,0-1 0,0 0-1,0 1 1,0-1-1,0 0 1,0 0 0,0 0-1,-1 0 1,1 0 0,0-1-1,-1 1 1,1-1 0,0 1-1,-1-1 1,1 0 0,-1 0-1,1 0 1,0 0 0,-1-1-1,1 1 1,-4-1 0,3-1 9,-1 0 1,0 0 0,1 0 0,-1 0-1,1-1 1,-1 1 0,1-1-1,0 0 1,0 0 0,0 0-1,-3-5 1,-3-5 42,1 0-1,1-1 0,0 0 1,0 0-1,-6-24 1,8 22-56,0 0 0,2-1 1,0 1-1,1-1 0,1 0 1,0 1-1,2-24 0,0 33-39,0 0-1,0 0 0,1 0 0,0 1 0,0-1 0,1 1 0,0-1 0,0 1 0,0 0 0,0 0 0,1 0 0,0 1 0,1 0 0,-1-1 0,1 1 0,0 1 0,0-1 1,1 1-1,-1 0 0,10-5 0,78-35-1790,-25 14 1035,-37 13 223</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49.150"/>
    </inkml:context>
    <inkml:brush xml:id="br0">
      <inkml:brushProperty name="width" value="0.05" units="cm"/>
      <inkml:brushProperty name="height" value="0.05" units="cm"/>
    </inkml:brush>
  </inkml:definitions>
  <inkml:trace contextRef="#ctx0" brushRef="#br0">0 6 17476,'7'-6'1896,"11"6"-1160,2 0-352,7 0 1065,7 3-633,8 0-768,1 1 296,3-1-352,8-3-128</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49.852"/>
    </inkml:context>
    <inkml:brush xml:id="br0">
      <inkml:brushProperty name="width" value="0.05" units="cm"/>
      <inkml:brushProperty name="height" value="0.05" units="cm"/>
    </inkml:brush>
  </inkml:definitions>
  <inkml:trace contextRef="#ctx0" brushRef="#br0">1 727 14915,'0'1'81,"0"0"0,1 0 0,-1 0 0,0 0 0,1 0 0,-1 0 0,1 0 0,-1 0 0,1-1 0,-1 1 0,1 0 0,-1 0-1,1-1 1,0 1 0,-1 0 0,1-1 0,0 1 0,0-1 0,0 1 0,-1-1 0,1 1 0,0-1 0,0 1 0,0-1 0,0 0 0,0 0 0,0 1 0,0-1 0,0 0 0,0 0-1,0 0 1,0 0 0,0 0 0,0 0 0,0 0 0,0-1 0,-1 1 0,1 0 0,0 0 0,0-1 0,0 1 0,0-1 0,0 1 0,0 0 0,0-1 0,1-1 0,6-3 323,0-2 0,-1 1 1,0-1-1,7-7 0,-2 2 10,25-27 121,-2-1 1,-1-1-1,-3-2 0,-1-2 1,-3 0-1,-1-2 0,-2 0 0,-3-2 1,-2-1-1,20-78 0,-35 114-426,-1 0 0,0 0 0,-1 0 0,-1-23 1,0 36-103,-1 0 0,0 0-1,0 0 1,0 1 0,0-1 0,0 0 0,0 0 0,0 0 0,0 0 0,0 0 0,-1 1 0,1-1 0,0 0 0,-1 0 0,1 0 0,0 1 0,-1-1 0,1 0 0,-1 0 0,1 1 0,-1-1 0,1 0 0,-1 1 0,0-1 0,1 1 0,-1-1 0,0 0 0,-1 2-2,1-1 0,0 1 0,0-1 0,0 1 0,0 0 0,0-1 1,0 1-1,0 0 0,0 0 0,0 0 0,0 0 0,0 0 0,1 0 0,-1 0 1,0 0-1,1 0 0,-1 0 0,0 1 0,1-1 0,-1 1 0,-22 54 1,2 1 0,-23 103 0,40-142-9,-50 236 68,48-219-319,3 1 0,1 0 1,1 1-1,2-1 0,7 41 0,-6-66-5,0-1 0,1 0-1,4 11 1,-6-19 229,0 0 0,0-1 0,0 1 0,0 0 1,0-1-1,0 1 0,0-1 0,0 1 0,1-1 0,2 3 0,-4-4 11,1 0-1,-1 0 1,1 1 0,-1-1 0,1 0 0,-1 0-1,1 0 1,0 0 0,-1 0 0,1 0 0,-1 0-1,1 0 1,0 0 0,-1 0 0,1 0 0,-1 0-1,1 0 1,0 0 0,-1 0 0,1-1-1,-1 1 1,1 0 0,-1 0 0,1-1 0,-1 1-1,1-1 1,-1 1 0,1 0 0,-1-1 0,1 1-1,-1-1 1,1 0 0,14-17-608</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50.416"/>
    </inkml:context>
    <inkml:brush xml:id="br0">
      <inkml:brushProperty name="width" value="0.05" units="cm"/>
      <inkml:brushProperty name="height" value="0.05" units="cm"/>
    </inkml:brush>
  </inkml:definitions>
  <inkml:trace contextRef="#ctx0" brushRef="#br0">41 29 18324,'-17'54'3521,"14"-45"-3298,-15 76 675,17-77-885,0 0 1,1 0 0,0 0-1,0 0 1,1-1-1,0 1 1,0 0-1,4 13 1,-5-20 5,1 1 1,0 0 0,-1 0 0,1 0-1,0-1 1,0 1 0,0 0-1,0-1 1,1 1 0,-1-1 0,0 1-1,1-1 1,-1 0 0,0 1 0,1-1-1,0 0 1,-1 0 0,1 0-1,0 0 1,0 0 0,-1-1 0,1 1-1,0 0 1,0-1 0,0 0 0,0 1-1,0-1 1,0 0 0,0 0 0,0 0-1,0 0 1,-1 0 0,1 0-1,0-1 1,0 1 0,0-1 0,0 1-1,0-1 1,3-1 0,4-2 128,0-1 0,-1 0 1,0 0-1,0 0 0,0-1 0,13-12 1,-1-4 362,17-23 1,-1 1 13,-49 83-500,8-25-37,-13 41-54,17-52 65,0 1 0,0 0 0,1-1 0,0 1 0,-1-1 0,1 1 0,1 0 0,-1-1-1,0 1 1,1-1 0,0 1 0,2 5 0,-2-7 3,-1-1 0,1 0 0,0 0 0,1 0 0,-1 0 0,0 0 0,0 0 0,0 0 0,1 0 0,-1-1 0,0 1-1,1 0 1,-1-1 0,0 1 0,1-1 0,-1 1 0,1-1 0,-1 0 0,1 0 0,-1 0 0,1 0 0,-1 0 0,1 0 0,-1 0 0,1 0-1,2-1 1,43-11 100,-44 11-93,45-17 106,-33 11-79,1 1 1,0 1-1,1 0 0,-1 1 1,1 1-1,23-2 0,-34 6 291,-16-8 136,0-7-207,0-1 0,0 0 0,2 0-1,0-1 1,1 0 0,0 0 0,-6-24 0,13 38-267,-1 1-1,1 0 1,-1 0 0,1 0-1,0-1 1,-1 1 0,1 0 0,0 0-1,0-1 1,0 1 0,0 0-1,0-1 1,0 1 0,1 0-1,-1 0 1,0-1 0,1 1 0,-1 0-1,0 0 1,1 0 0,0 0-1,-1-1 1,1 1 0,0 0-1,-1 0 1,1 0 0,0 0-1,0 1 1,0-1 0,0 0 0,0 0-1,0 0 1,0 1 0,2-2-1,2 1-286,1-1-1,0 1 1,-1 0-1,1 0 1,0 1-1,9-1 1,-9 2 71,0-2 1,1 1-1,-1-1 1,10-2-1,-14 2 161,0 1 1,-1-1-1,1 0 1,0 0-1,0 0 1,-1 0-1,1 0 1,0 0-1,-1-1 1,1 1-1,-1 0 0,1-1 1,1-2-1,0-12-518</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50.863"/>
    </inkml:context>
    <inkml:brush xml:id="br0">
      <inkml:brushProperty name="width" value="0.05" units="cm"/>
      <inkml:brushProperty name="height" value="0.05" units="cm"/>
    </inkml:brush>
  </inkml:definitions>
  <inkml:trace contextRef="#ctx0" brushRef="#br0">20 22 17780,'-12'-5'2064,"4"2"-1448,11 1-368,6 2 1177,8 2-1417,7-1-1825,7-2 1569,1-5-368,1-1-288</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51.317"/>
    </inkml:context>
    <inkml:brush xml:id="br0">
      <inkml:brushProperty name="width" value="0.05" units="cm"/>
      <inkml:brushProperty name="height" value="0.05" units="cm"/>
    </inkml:brush>
  </inkml:definitions>
  <inkml:trace contextRef="#ctx0" brushRef="#br0">180 222 19052,'1'-3'212,"0"0"0,0 1-1,-1-1 1,1 0 0,-1 0 0,0 1 0,0-1-1,1 0 1,-2 0 0,1 0 0,0 1-1,-1-1 1,1 0 0,-1 0 0,0 1 0,0-1-1,0 0 1,-2-4 0,2 6-114,0 0 1,-1-1-1,1 1 0,0 0 1,0 0-1,-1 0 0,1 0 1,0 0-1,-1 0 0,1 0 1,-1 1-1,1-1 0,-1 0 1,0 1-1,1 0 1,-1-1-1,0 1 0,1 0 1,-1-1-1,0 1 0,1 0 1,-1 0-1,0 1 0,1-1 1,-1 0-1,0 0 0,1 1 1,-1-1-1,1 1 1,-1 0-1,1-1 0,-3 2 1,-4 2-4,1 0 0,0 1 0,-1 0 0,2 0 1,-1 1-1,0-1 0,1 1 0,0 1 0,-6 8 1,4-5-93,1 1 0,1 0 1,-1 0-1,2 1 0,-7 17 1,11-28-6,0 0-1,1 0 1,-1 0 0,1 0 0,0 1-1,-1-1 1,1 0 0,0 0-1,0 0 1,-1 0 0,1 0 0,0 0-1,0 0 1,0 0 0,0 1 0,1-1-1,-1 0 1,0 0 0,0 0 0,1 0-1,-1 0 1,1 0 0,-1 0-1,1 0 1,-1 0 0,1 0 0,-1 0-1,2 1 1,0-1 0,0-1 0,-1 0 0,1 0 0,0 0 0,-1 0 0,1 0 0,-1 0-1,1 0 1,0 0 0,-1-1 0,1 1 0,-1-1 0,1 1 0,-1-1 0,1 0 0,-1 1 0,1-1 0,-1 0 0,0 0 0,3-2-1,11-8 37,0-1 0,-1 0 0,-1-1-1,23-27 1,41-67 406,-65 89-346,54-88 601,-66 105-691,0 1 0,0 0 1,0 0-1,0 0 0,0 0 0,0-1 0,0 1 0,0 0 0,0 0 0,0 0 1,1 0-1,-1 0 0,0-1 0,0 1 0,0 0 0,0 0 0,0 0 0,0 0 1,0 0-1,0 0 0,1-1 0,-1 1 0,0 0 0,0 0 0,0 0 1,0 0-1,0 0 0,1 0 0,-1 0 0,0 0 0,0 0 0,0 0 0,0 0 1,1 0-1,-1 0 0,0 0 0,0 0 0,0 0 0,0 0 0,1 0 1,-1 0-1,0 0 0,0 0 0,0 0 0,0 0 0,1 0 0,-1 0 0,0 0 1,0 0-1,0 0 0,0 1 0,0-1 0,1 0 0,1 8 27,-2 3-63,-1 0 0,0 0 0,-1 0 1,0 0-1,-1-1 0,-4 14 0,-2 6-91,-10 36-184,6-21-1339,-15 87 1,28-129 1489,-1-1 0,1 0 0,0 0 0,0 1 1,1-1-1,-1 0 0,0 0 0,2 4 0,-2-6 125,0 1 0,0-1 0,1 1 0,-1-1 0,0 0 0,1 1 0,-1-1 0,0 1 0,1-1 0,-1 0 0,0 1 0,1-1 0,-1 0 0,1 1 0,-1-1 0,1 0 0,-1 0 1,1 1-1,-1-1 0,1 0 0,-1 0 0,1 0 0,-1 0 0,1 0 0,-1 0 0,1 0 0,-1 0 0,1 0 0,-1 0 0,1 0 0,0 0 0,-1 0 0,1 0 0,-1 0 0,1 0 0,-1-1 0,1 1 0,-1 0 0,0 0 0,1-1 0,-1 1 0,1 0 0,0-1 0,17-12-946</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51.800"/>
    </inkml:context>
    <inkml:brush xml:id="br0">
      <inkml:brushProperty name="width" value="0.05" units="cm"/>
      <inkml:brushProperty name="height" value="0.05" units="cm"/>
    </inkml:brush>
  </inkml:definitions>
  <inkml:trace contextRef="#ctx0" brushRef="#br0">1 57 15563,'1'7'718,"0"-1"-1,1 1 1,0-1-1,0 1 1,6 11-1,-7-17-609,-1 0 0,1 0 0,0 0 0,0 0 0,0 0 0,0 0-1,0 0 1,0 0 0,0 0 0,0 0 0,0-1 0,0 1 0,1-1 0,-1 1-1,0 0 1,0-1 0,1 0 0,-1 1 0,0-1 0,1 0 0,-1 0 0,0 0-1,1 0 1,-1 0 0,0 0 0,1 0 0,-1 0 0,0 0 0,1-1 0,-1 1-1,0 0 1,0-1 0,1 1 0,-1-1 0,0 0 0,2-1 0,2 0 72,1-1 0,-1 0 1,-1 0-1,1-1 0,0 1 1,-1-1-1,0 0 0,0 0 0,0-1 1,0 1-1,0-1 0,-1 0 1,0 0-1,0 0 0,-1 0 0,1-1 1,-1 1-1,0-1 0,-1 1 1,2-9-1,-2 13-164,-1 1 1,0-1-1,0 1 0,0-1 1,0 0-1,0 1 0,0-1 1,0 1-1,0-1 1,0 0-1,0 1 0,0-1 1,0 1-1,-1-1 0,1 1 1,0-1-1,0 0 0,-1 1 1,1-1-1,0 1 1,-1-1-1,1 1 0,0-1 1,-1 1-1,1 0 0,-1-1 1,1 1-1,-1-1 0,0 1-6,0 0 0,0 0-1,0 0 1,1 0-1,-1 0 1,0 1-1,0-1 1,0 0-1,1 0 1,-1 1-1,0-1 1,0 0 0,0 1-1,1-1 1,-1 1-1,-1 0 1,-24 26-19,19-17-11,1 1 1,0-1-1,1 1 0,0 0 0,1 0 0,0 1 1,1-1-1,0 1 0,1 0 0,-2 20 1,4-31 17,0 0 1,-1 0-1,1 0 1,0 0-1,0 0 1,0 0-1,0 0 0,0 0 1,1 0-1,-1 0 1,0 0-1,0 0 1,1 0-1,-1 0 1,0-1-1,1 1 1,-1 0-1,1 0 1,-1 0-1,1 0 1,0-1-1,-1 1 1,1 0-1,0 0 1,-1-1-1,1 1 1,0-1-1,0 1 0,0 0 1,-1-1-1,1 0 1,0 1-1,0-1 1,0 1-1,0-1 1,0 0-1,0 0 1,0 0-1,0 1 1,0-1-1,0 0 1,0 0-1,0 0 1,0-1-1,0 1 1,0 0-1,1-1 1,5 0-1,0-2 1,-1 1-1,0-1 1,1 0 0,6-5-1,9-5 0,37-21 2,-53 32-7,-1 0 1,0 0 0,1 0 0,-1 0-1,1 1 1,0 0 0,-1 0 0,1 1-1,6-1 1,-10 1 2,0 1-1,0-1 1,0 0 0,0 1 0,0 0-1,0-1 1,0 1 0,-1 0-1,1 0 1,0 0 0,0 0-1,-1 0 1,1 0 0,-1 1 0,1-1-1,-1 0 1,0 1 0,1-1-1,-1 1 1,0 0 0,0-1 0,0 1-1,1 3 1,2 4-16,-1 0 0,0 0 0,2 18 0,3 7-32,-7-31 54,0-1-1,0 0 1,0 0 0,0 0-1,0-1 1,0 1-1,0 0 1,0 0-1,1 0 1,-1-1 0,1 1-1,0-1 1,-1 1-1,1-1 1,0 0-1,0 0 1,-1 1 0,1-1-1,0-1 1,0 1-1,0 0 1,1 0-1,-1-1 1,0 1 0,0-1-1,0 1 1,0-1-1,1 0 1,-1 0-1,0 0 1,0 0 0,0-1-1,0 1 1,1-1-1,-1 1 1,0-1 0,2-1-1,9-2 27,-1-2 0,0 0 0,0 0 0,19-15-1,-24 16-19,8-6 26,-10 7-48,0 0 1,0 0-1,1 1 1,-1-1 0,1 1-1,0 0 1,0 1 0,0-1-1,0 1 1,0 1 0,11-3-1,-16 4 4,0 0-1,0 0 1,0 0-1,0 1 0,0-1 1,0 0-1,0 0 1,0 1-1,0-1 0,0 0 1,0 1-1,0-1 1,-1 1-1,1-1 0,0 1 1,0 0-1,0-1 1,-1 1-1,1 0 1,0 0-1,-1-1 0,1 1 1,0 1-1,0 1-24,1 0 0,-1-1 0,-1 1 0,1 0 0,0 0 0,-1-1 0,1 1 0,-1 4 0,0 3-278,0 0-1,-1-1 1,0 1-1,-3 9 1,2-12 128,1-6 159,1 0 0,-1 0 1,1 0-1,0 0 0,-1 0 0,1 0 0,0 0 0,0 0 0,0 0 0,0 0 0,-1 0 1,2 0-1,-1 0 0,0 0 0,0 1 0,2-1-333</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54.021"/>
    </inkml:context>
    <inkml:brush xml:id="br0">
      <inkml:brushProperty name="width" value="0.05" units="cm"/>
      <inkml:brushProperty name="height" value="0.05" units="cm"/>
    </inkml:brush>
  </inkml:definitions>
  <inkml:trace contextRef="#ctx0" brushRef="#br0">63 30 17540,'1'-2'293,"-1"-1"0,0 1 0,0-1 0,0 0 0,0 1 0,-1-1 0,0-4 0,1 7-264,0 0 0,0-1 0,0 1 1,0 0-1,0 0 0,-1 0 0,1-1 1,0 1-1,0 0 0,0 0 0,0 0 1,0 0-1,0-1 0,0 1 0,-1 0 1,1 0-1,0 0 0,0 0 0,0 0 1,0 0-1,-1-1 0,1 1 0,0 0 1,0 0-1,0 0 0,-1 0 0,1 0 1,0 0-1,0 0 0,0 0 0,-1 0 0,1 0 1,0 0-1,0 0 0,-1 0 0,-9 11 1053,3 1-795,1 1-1,1-1 1,0 1 0,0 0-1,1 0 1,1 1 0,-2 18-1,2-1-287,1-1 0,2 40 0,1-55-7,0 0 0,2 0-1,-1 0 1,2-1 0,0 1 0,9 20 0,-11-30 3,0-1 0,1 1 0,0-1 0,0 0 0,0 0 0,0 0 0,0 0 0,1-1 0,0 0 0,4 4 0,-6-5 4,1-1 0,0 1 0,1-1-1,-1 1 1,0-1 0,0 0-1,1 0 1,-1-1 0,0 1 0,1-1-1,-1 1 1,0-1 0,1 0-1,-1 0 1,1-1 0,3 0 0,1-1 8,0 0 1,0-1 0,0 0-1,-1-1 1,1 0 0,-1 0-1,0 0 1,0-1 0,-1 0 0,1 0-1,6-8 1,10-11 117,27-38-1,-40 50-75,52-76 313,-62 87-361,1 1 1,-1-1-1,0 1 1,0 0-1,1-1 1,-1 1-1,0-1 1,1 1-1,-1 0 1,0-1-1,1 1 1,-1 0-1,0-1 1,1 1-1,-1 0 1,1 0-1,-1-1 1,1 1-1,-1 0 1,0 0-1,1 0 1,-1 0-1,1 0 1,-1-1-1,1 1 1,-1 0-1,1 0 1,-1 0-1,1 0 1,-1 0-1,1 1 1,-1-1-1,1 0 1,-1 0-1,1 0 1,-1 0-1,1 0 1,-1 1-1,0-1 1,1 0-1,-1 0 1,1 1-1,-1-1 1,0 0 0,1 1-1,-1-1 1,1 0-1,-1 1 1,0-1-1,0 1 1,1-1-1,-1 0 1,0 1-1,0-1 1,0 1-1,1-1 1,-1 1-1,0-1 1,0 1-1,0 0 1,8 37 0,-7-33-2,3 26-22,10 60-27,-11-79 49,0-1 0,1 1 1,0-1-1,0 0 0,9 15 0,-12-24 7,0-1 1,1 1-1,-1 0 1,0 0-1,0 0 1,1-1-1,-1 1 1,1-1-1,0 1 1,-1-1-1,1 0 1,0 1-1,0-1 1,0 0-1,0 0 1,0 0-1,0-1 1,0 1-1,0 0 1,4 0-1,-3-1 17,-1 0 0,1-1 0,-1 1 0,1-1-1,-1 0 1,1 1 0,-1-1 0,1 0 0,-1 0 0,0-1-1,1 1 1,-1 0 0,0-1 0,4-3 0,2-3 97,0 0 1,0-1 0,-1 0 0,0-1-1,0 0 1,7-15 0,-4 4 61,-1 0 0,-2-1 1,0 0-1,0 0 0,-2-1 0,-1 1 1,-1-1-1,-1 0 0,-1 0 1,-3-42-1,-6 30-151,7 33-61,1 0 0,-1 0-1,0 0 1,0 0-1,0 1 1,0-1-1,0 0 1,0 1-1,0-1 1,-1 0 0,1 1-1,-1 0 1,1-1-1,-1 1 1,-1-1-1,2 1-41,0 1 0,0 0 0,0 0 1,1 0-1,-1 0 0,0 0 0,0 0 0,0 0 0,0 0 0,0 0 0,1 0 0,-1 1 0,0-1 0,0 0 0,0 1 0,0-1 0,1 0 0,-1 1 0,0-1 0,0 1 0,1-1 0,-1 1 1,0-1-1,1 1 0,-1 0 0,1-1 0,-1 1 0,1 0 0,-1 0 0,1-1 0,-1 1 0,1 0 0,0 0 0,-1 0 0,1-1 0,0 1 0,0 1 0,-10 33-1340,8-14 612</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55.147"/>
    </inkml:context>
    <inkml:brush xml:id="br0">
      <inkml:brushProperty name="width" value="0.05" units="cm"/>
      <inkml:brushProperty name="height" value="0.05" units="cm"/>
    </inkml:brush>
  </inkml:definitions>
  <inkml:trace contextRef="#ctx0" brushRef="#br0">2 603 17100,'0'0'80,"0"1"1,0-1-1,0 0 1,-1 0-1,1 0 1,0 0-1,0 0 1,0 0 0,0 0-1,0 0 1,0 0-1,0 1 1,0-1-1,0 0 1,0 0-1,0 0 1,0 0-1,-1 0 1,1 0 0,0 1-1,0-1 1,0 0-1,0 0 1,0 0-1,0 0 1,0 0-1,0 0 1,0 1-1,0-1 1,0 0 0,0 0-1,1 0 1,-1 0-1,0 0 1,0 0-1,0 1 1,0-1-1,0 0 1,0 0-1,0 0 1,0 0 0,0 0-1,0 0 1,0 0-1,1 1 1,-1-1-1,0 0 1,0 0-1,0 0 1,0 0-1,0 0 1,0 0 0,0 0-1,1 0 1,-1 0-1,0 0 1,0 0-1,0 0 1,0 0-1,0 0 1,0 0-1,1 0 1,-1 0 0,17 1 1604,21-6-985,-24 1-559,0-1-1,-1 0 1,0-1 0,0 0-1,0-1 1,-1 0 0,0-1-1,-1-1 1,18-16 0,-20 17-43,0-1 1,-1-1-1,0 1 1,0-1-1,-1 0 1,-1-1-1,0 0 1,0 0-1,-1 0 1,0-1-1,4-15 0,-8 23-44,-1 0 0,1 0 0,-1 0 0,0 0-1,1 0 1,-2 0 0,0-6 0,1 9-48,0 1 1,0-1 0,-1 0 0,1 0 0,0 0-1,-1 0 1,1 1 0,0-1 0,-1 0-1,1 0 1,-1 1 0,1-1 0,-1 0 0,0 1-1,1-1 1,-1 1 0,0-1 0,1 1 0,-1-1-1,0 1 1,1-1 0,-1 1 0,0 0-1,0-1 1,0 1 0,0 0 0,1 0 0,-1-1-1,0 1 1,0 0 0,0 0 0,0 0-1,0 0 1,1 0 0,-1 0 0,0 1 0,0-1-1,0 0 1,-1 1 0,-4 1-12,0 0 0,0 0 0,1 1 1,-1 0-1,0 0 0,1 1 0,0 0 0,0 0 0,-7 6 1,-39 46-123,37-38 68,0 1-1,1 1 0,-21 41 1,29-51 49,1 1 1,0 0 0,0 0 0,1 0 0,1 0 0,0 0 0,0 1 0,1-1 0,1 1 0,0 12 0,0-21 6,1 1 1,-1 0 0,1 0 0,0-1-1,0 1 1,0-1 0,1 1 0,-1-1 0,1 0-1,0 1 1,0-1 0,0 0 0,0 0-1,0 0 1,1 0 0,0-1 0,-1 1 0,1-1-1,0 1 1,0-1 0,0 0 0,0 0-1,1 0 1,-1-1 0,0 1 0,1-1 0,-1 0-1,1 0 1,0 0 0,-1 0 0,6 0-1,-1-1-4,1 1 0,0-1 0,0-1-1,0 0 1,-1 0 0,1-1 0,0 0-1,-1 0 1,0-1 0,1 0 0,-1 0-1,10-7 1,-1-1 5,0-1 1,-1-1-1,0-1 0,-1-1 0,-1 0 0,0 0 0,-1-1 1,-1-1-1,11-19 0,3-10 20,-1-1-1,23-68 1,3-42 50,-44 129-43,-1-1 0,-1 1 0,0-49 0,-5 74-29,0 0 1,0 0-1,0 0 1,-1 0-1,0 0 1,1 0-1,-1 0 1,0 0-1,-2-3 1,3 5-1,0 1 0,-1-1 0,1 1 0,0 0 0,0-1 0,-1 1 0,1-1 0,-1 1 0,1 0 1,0 0-1,-1-1 0,1 1 0,-1 0 0,1-1 0,-1 1 0,1 0 0,0 0 0,-1 0 0,1 0 0,-1 0 0,1-1 0,-1 1 0,1 0 0,-2 0 0,1 1-7,0-1 0,-1 1 1,1-1-1,0 1 0,0-1 0,-1 1 0,1 0 0,0-1 0,0 1 0,0 0 0,0 0 0,0 0 0,-2 2 0,-6 8-71,0 1 0,1 0 0,0 1 1,0 0-1,-6 17 0,-27 76-328,36-93 356,-11 33-194,-16 79 0,28-100 219,0 1 1,2-1-1,1 0 0,0 1 0,4 25 0,-2-44 28,1 0 0,-1 0 0,1 0 0,0 0 0,1 0 0,-1 0 1,1 0-1,1-1 0,-1 1 0,8 9 0,-8-13 2,-1-1 0,0 1 1,1-1-1,-1 0 0,1 1 0,0-1 0,0-1 1,0 1-1,0 0 0,0-1 0,0 1 0,1-1 0,-1 0 1,0 0-1,1 0 0,-1-1 0,0 1 0,1-1 1,-1 1-1,1-1 0,-1-1 0,1 1 0,-1 0 1,7-2-1,0-1 28,0-1 0,1 0 0,-1-1 0,-1 0 0,1 0-1,-1-1 1,0 0 0,0-1 0,0 0 0,-1 0 0,0-1 0,11-14 0,4-8 204,-1-2-1,24-44 0,-10 8 82,-3-3 0,-3-1 0,-3-1 0,20-87 0,-47 160-315,-1 0 0,1 0 0,0 0 0,0 1-1,0-1 1,0 0 0,-1 0 0,1 0 0,0 0 0,0 0 0,0 0 0,0 0 0,0 0-1,-1 0 1,1 0 0,0 0 0,0 0 0,0 0 0,0 0 0,-1-1 0,1 1 0,0 0-1,0 0 1,0 0 0,0 0 0,0 0 0,-1 0 0,1 0 0,0 0 0,0 0 0,0-1-1,0 1 1,0 0 0,0 0 0,0 0 0,0 0 0,-1 0 0,1 0 0,0-1 0,0 1-1,0 0 1,-6 13-13,0 0-1,1 0 1,0 1-1,-4 24 1,1-7 2,-43 200-28,45-186 32,1 0 1,3 1 0,4 54 0,-2-98 7,6 41 1,-6-41 0,1 1 0,0-1-1,-1 1 1,1-1 0,0 0-1,0 1 1,0-1 0,1 0-1,-1 0 1,0 0 0,1 0-1,0 0 1,3 3 0,-5-4 0,0-1 0,1 0 0,-1 1 1,0-1-1,1 0 0,-1 0 0,0 0 0,1 1 1,-1-1-1,1 0 0,-1 0 0,1 0 1,-1 0-1,0 0 0,1 0 0,-1 0 1,1 0-1,-1 0 0,1 0 0,-1 0 0,0 0 1,1 0-1,-1 0 0,1 0 0,-1 0 1,0 0-1,1 0 0,-1-1 0,1 1 1,-1 0-1,0 0 0,1-1 0,0 1 0,6-17 28,-3-22-14,-5 25-27,-1 0 0,-1 0 0,0 0 0,-1 0 0,0 0 0,-1 1 0,-1 0 0,-11-20 0,6 14-28,-1 2 0,-1 0 0,0 0 0,-1 1 0,-17-16 0,30 32 40,1 0 0,0 0 0,0 0 0,-1 0 0,1-1 0,0 1 0,-1 0 0,1 0 0,0 0 0,0 0 0,-1-1 0,1 1 0,0 0 0,0 0 0,0-1 0,-1 1-1,1 0 1,0 0 0,0-1 0,0 1 0,0 0 0,-1 0 0,1-1 0,0 1 0,0 0 0,0-1 0,0 1 0,0 0 0,0-1 0,0 1 0,0 0 0,0-1 0,0 1 0,0 0 0,0-1 0,0 1 0,0 0 0,0 0 0,1-1 0,-1 1 0,0 0 0,0-1 0,0 1 0,0 0 0,1 0 0,-1-1 0,0 1 0,0 0 0,0 0 0,1-1 0,-1 1 0,0 0 0,0 0 0,1-1-1,19-3 37,-14 4-26,44-7-152,-29 5 3,0-1 0,0 0 0,-1-2 1,1-1-1,36-14 0,-25 1-46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7:38:01.093"/>
    </inkml:context>
    <inkml:brush xml:id="br0">
      <inkml:brushProperty name="width" value="0.025" units="cm"/>
      <inkml:brushProperty name="height" value="0.025" units="cm"/>
    </inkml:brush>
  </inkml:definitions>
  <inkml:trace contextRef="#ctx0" brushRef="#br0">478 162 1794,'-8'-8'2060,"-7"-6"-1732,-1 2 0,0 0 0,0 0-1,-1 2 1,-1 0 0,1 1 0,-2 1 0,1 0-1,-34-8 1,46 14-118,1 1-1,-1 0 0,1 0 1,-1 0-1,0 1 1,1 0-1,-1 0 1,-10 1-1,14 1-171,0-1 0,-1 0 0,1 0 0,0 1-1,0-1 1,0 1 0,0 0 0,1 0 0,-1 0 0,0 0 0,1 0-1,-1 0 1,1 0 0,0 0 0,0 0 0,0 1 0,0-1-1,0 0 1,0 1 0,0 4 0,-32 95-8,-62 213 211,81-257-199,3 0-1,3 1 1,-3 89 0,12-133-15,0 1 1,1-1-1,0 0 0,2 0 1,-1 0-1,2-1 1,0 1-1,1-1 0,0 0 1,1-1-1,0 1 1,16 20-1,-18-28-10,0 1 0,1-1 0,0 0 1,0 0-1,0-1 0,1 1 0,-1-1 0,1-1 0,0 1 0,1-1 1,-1-1-1,1 1 0,0-1 0,0-1 0,0 1 0,0-1 0,0-1 0,0 1 1,1-2-1,-1 1 0,0-1 0,1 0 0,-1-1 0,13-1 0,-17 0-3,1 0-1,-1 0 1,1 0-1,-1-1 0,0 1 1,1-1-1,-1 0 1,-1 0-1,1 0 0,0-1 1,-1 0-1,0 1 0,1-1 1,-2 0-1,1 0 1,0-1-1,-1 1 0,0-1 1,0 1-1,3-10 0,3-10 18,-1-1-1,6-43 0,-11 59-28,20-115 292,-6-2-1,1-220 1,-18 331-167,-1 0 0,0 0-1,-1 0 1,-1 0 0,0 1 0,-1-1 0,-1 1-1,0 0 1,-1 1 0,-1-1 0,0 1 0,0 1-1,-20-22 1,21 25-98,-2 1 0,1 0 0,-1 1-1,0 0 1,0 1 0,-1-1 0,0 2-1,0-1 1,0 1 0,-1 1 0,0 0 0,0 1-1,0 0 1,0 0 0,0 1 0,-1 1 0,1 0-1,-22 1 1,31 0-77,1 0 0,0 0 0,-1 1-1,1-1 1,0 1 0,-1-1 0,1 1 0,0 0-1,0-1 1,0 1 0,-1 0 0,1 0 0,0 0-1,0-1 1,0 1 0,-1 2 0,1-2-8,1-1 0,0 1 0,0-1 0,-1 1 0,1-1 0,0 1 0,0 0 0,0-1 0,0 1 0,-1-1 1,1 1-1,0-1 0,0 1 0,0-1 0,0 1 0,0 0 0,0-1 0,1 1 0,-1-1 0,0 1 0,0-1 0,0 1 0,0-1 0,1 1 0,-1-1 0,0 1 1,0-1-1,1 1 0,-1-1 0,1 1 0,-1-1 0,0 0 0,1 1 0,-1-1 0,1 1 0,-1-1 0,1 0 0,-1 0 0,1 1 0,-1-1 0,1 0 0,-1 0 1,1 1-1,0-1 0,30 5-3115,13-4-2339</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09:58.519"/>
    </inkml:context>
    <inkml:brush xml:id="br0">
      <inkml:brushProperty name="width" value="0.025" units="cm"/>
      <inkml:brushProperty name="height" value="0.025" units="cm"/>
    </inkml:brush>
  </inkml:definitions>
  <inkml:trace contextRef="#ctx0" brushRef="#br0">2 136 9577,'-1'-15'570,"1"-7"7321,5 36-4421,8 62-2483,-9-47-893,1 0-1,1 0 1,1-1-1,2 0 1,18 40-1,-26-66-82,-1 0 0,1-1 0,0 1 0,0 0-1,0 0 1,0 0 0,1-1 0,-1 1-1,0-1 1,1 1 0,-1-1 0,1 1 0,-1-1-1,1 0 1,0 0 0,-1 0 0,1 0-1,0 0 1,0 0 0,0 0 0,0-1-1,0 1 1,0-1 0,0 1 0,0-1 0,0 0-1,0 0 1,0 0 0,0 0 0,0 0-1,0 0 1,0 0 0,0-1 0,0 1 0,0-1-1,0 1 1,0-1 0,0 0 0,0 0-1,2-1 1,1-2 25,0 0 0,0 0 1,-1 0-1,1-1 0,-1 1 0,0-1 0,0 0 0,0 0 1,-1-1-1,1 1 0,4-12 0,-4 7-35,0 0 0,-1 0 0,1 0 0,-2-1 0,0 0 0,0 1 0,-1-1 1,0 0-1,-2-20 0,1 31-26,0-1 1,-1 1 0,1 0-1,-1 0 1,1 0-1,-1 0 1,1 0 0,-1 0-1,1 0 1,-1 0-1,1 0 1,0 0 0,-1 0-1,1 0 1,-1 0 0,1 0-1,-1 1 1,1-1-1,0 0 1,-1 0 0,1 0-1,-1 1 1,1-1 0,0 0-1,-1 0 1,1 1-1,0-1 1,-1 0 0,1 1-1,-5 6-14,1-1-1,0 0 1,0 1-1,1 0 1,0 0-1,0 0 1,1 0-1,-1 0 1,-1 13-1,4-18 37,-1 0 0,0 1-1,1-1 1,0 0 0,-1 0 0,1 0-1,0 0 1,0 1 0,0-1 0,1 0 0,-1 0-1,0 0 1,1 1 0,0-1 0,-1 0-1,1 0 1,0 0 0,0 0 0,0 0-1,0 0 1,0-1 0,1 1 0,-1 0 0,1 0-1,-1-1 1,1 1 0,-1-1 0,1 1-1,0-1 1,0 0 0,0 0 0,-1 0 0,1 0-1,0 0 1,1 0 0,-1 0 0,4 0-1,2 0 13,0 0-1,0-1 0,1 0 0,-1 0 1,0-1-1,0 0 0,1 0 0,-1-1 0,0 0 1,0-1-1,-1 1 0,1-2 0,14-7 1,-12 4 23,1 0 0,-1-1 1,0 0-1,-1-1 0,0 0 0,0-1 1,-1 0-1,11-16 0,-9 10 7,-1 0-1,-1-1 0,0 0 0,-1 0 0,0-1 0,-2 0 1,0 0-1,-1-1 0,-1 1 0,-1-1 0,0 1 0,-2-28 1,0 45-44,0 1 1,0 0 0,0 0 0,0 0-1,0-1 1,0 1 0,0 0 0,0 0 0,0 0-1,0-1 1,0 1 0,0 0 0,0 0-1,0 0 1,0-1 0,0 1 0,0 0-1,0 0 1,0 0 0,0-1 0,-1 1-1,1 0 1,0 0 0,0 0 0,0 0 0,0 0-1,-1-1 1,1 1 0,0 0 0,0 0-1,0 0 1,0 0 0,-1 0 0,1 0-1,0 0 1,0 0 0,0 0 0,-1-1 0,1 1-1,0 0 1,0 0 0,0 0 0,-1 0-1,-9 7-85,-4 13 41,8-8 57,1 1 0,1-1 1,0 1-1,1 0 0,0 0 0,1 0 1,0 1-1,1-1 0,1 0 0,0 1 0,3 18 1,-2-22 0,1 0 1,1 0-1,0 0 1,0-1-1,1 1 1,0-1-1,0 0 1,1 0-1,0-1 1,1 0-1,0 1 1,1-2-1,-1 1 1,1-1-1,12 10 1,-3-4 30,-11-8-33,-1-1 0,1 0 0,0 0 0,0 0 1,0-1-1,0 0 0,1 0 0,-1 0 1,1 0-1,0-1 0,0 0 0,7 1 0,-15-43 420,-7 21-429,-1 1 0,-1 0 0,-1 1-1,-1 0 1,0 1 0,-18-16-1,-10-4-125,57-3 187,-16 16-8,-3 15-335,-7 15-326,-4 16-2862,0 2-6328,6-16 4692</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55.914"/>
    </inkml:context>
    <inkml:brush xml:id="br0">
      <inkml:brushProperty name="width" value="0.05" units="cm"/>
      <inkml:brushProperty name="height" value="0.05" units="cm"/>
    </inkml:brush>
  </inkml:definitions>
  <inkml:trace contextRef="#ctx0" brushRef="#br0">9 0 17588,'-3'18'5457,"-2"40"-3491,5-45-1764,2 81 316,-1-83-489,1 1 1,0-1-1,0 0 0,1 1 1,8 18-1,-10-28-15,0 0 1,0 0 0,0-1-1,0 1 1,0 0-1,0-1 1,0 1 0,0-1-1,1 0 1,-1 1 0,1-1-1,-1 0 1,1 0-1,-1 1 1,1-1 0,0 0-1,-1-1 1,1 1-1,0 0 1,3 0 0,-2 0 8,-1-1 0,1 0 1,0 0-1,0-1 0,-1 1 1,1 0-1,0-1 1,0 0-1,-1 0 0,1 1 1,-1-2-1,5-1 0,6-5 83,-2 0-1,1 0 1,-1-1-1,13-15 1,-22 23-88,22-23 166,-11 10-85,0 0 0,1 2-1,1 0 1,19-13 0,-33 24-96,0 1 0,0-1 0,0 0 0,1 0 1,-1 0-1,0 1 0,1-1 0,-1 1 1,1-1-1,-1 1 0,1 0 0,-1-1 0,0 1 1,1 0-1,-1 0 0,1 0 0,-1 0 1,1 0-1,-1 0 0,1 0 0,-1 1 0,1-1 1,-1 1-1,1-1 0,-1 1 0,0-1 1,1 1-1,-1 0 0,0-1 0,0 1 0,1 0 1,-1 0-1,0 0 0,0 0 0,0 0 0,0 0 1,0 1-1,0-1 0,0 0 0,0 2 1,3 5-5,-1 0 1,0 1-1,-1-1 0,0 1 1,2 14-1,-1-5 5,-3-17-4,0-1 1,0 1 0,0-1 0,1 1-1,-1-1 1,0 1 0,0-1 0,0 1-1,0-1 1,1 1 0,-1-1 0,0 1-1,1-1 1,-1 0 0,0 1 0,1-1-1,-1 1 1,0-1 0,1 0 0,-1 1-1,0-1 1,1 0 0,-1 0 0,1 1-1,-1-1 1,1 0 0,-1 0 0,1 0-1,-1 0 1,1 1 0,-1-1 0,1 0-1,-1 0 1,1 0 0,-1 0 0,1 0-1,-1 0 1,1 0 0,-1 0 0,1-1-1,-1 1 1,1 0 0,-1 0 0,1 0-1,-1 0 1,1-1 0,-1 1 0,1 0-1,-1 0 1,0-1 0,1 0 0,25-20 10,-22 17-7,5-4-2,-1 0 0,1 1 0,1 0 0,-1 0 0,1 1-1,0 1 1,13-6 0,-20 10-2,-1 0-1,1 0 0,0 1 1,0-1-1,0 1 1,0-1-1,0 1 1,0 0-1,0 0 1,0 1-1,0-1 1,0 0-1,0 1 1,0 0-1,0 0 1,0 0-1,-1 0 1,1 0-1,0 0 0,-1 1 1,1-1-1,-1 1 1,1 0-1,-1 0 1,0 0-1,1 0 1,-1 0-1,0 0 1,-1 1-1,1-1 1,0 0-1,1 5 1,1 0 0,0 1 1,-1-1-1,0 1 1,-1 0-1,0 0 1,2 13-1,-3-11-15,2 0 0,6 20 0,-9-30-14,0 1-1,0 0 0,1-1 0,-1 1 0,0 0 1,1-1-1,-1 1 0,0 0 0,1-1 1,-1 1-1,1-1 0,-1 1 0,1-1 1,0 1-1,-1-1 0,1 1 0,-1-1 1,1 0-1,0 1 0,-1-1 0,1 0 1,0 0-1,-1 1 0,1-1 0,0 0 0,0 0 1,-1 0-1,1 0 0,0 0 0,0 0 1,-1 0-1,1 0 0,0 0 0,-1 0 1,1 0-1,0 0 0,0-1 0,-1 1 1,1 0-1,0-1 0,-1 1 0,1 0 0,0-1 1,-1 1-1,2-2 0,3-2-162,0 0-1,0 0 1,0-1-1,4-5 1,-3 4 463,38-41-807,-21 20 54</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6:56.926"/>
    </inkml:context>
    <inkml:brush xml:id="br0">
      <inkml:brushProperty name="width" value="0.05" units="cm"/>
      <inkml:brushProperty name="height" value="0.05" units="cm"/>
    </inkml:brush>
  </inkml:definitions>
  <inkml:trace contextRef="#ctx0" brushRef="#br0">106 295 18780,'-9'4'2743,"0"2"-2132,0 1 1,0 0-1,0 0 0,1 1 0,0 0 0,-8 12 1,13-16-578,0 0 0,0 0 0,0 0 0,1 1 0,-1 0 0,1-1 0,0 1 0,0 0 0,1 0 0,0 0 0,0 0 0,0 0 0,0 0 0,1 0 0,0 10 0,0-14-33,0 0 0,0 0 0,1 0 0,-1 0 0,0 0 0,1 0 0,-1 0 0,0-1 0,1 1 0,-1 0 0,1 0 0,-1 0 0,1-1 0,0 1 0,-1 0 0,1-1 0,0 1 0,-1-1 0,1 1 0,0-1 0,0 1 1,0-1-1,0 1 0,-1-1 0,1 0 0,0 1 0,0-1 0,0 0 0,0 0 0,0 0 0,0 1 0,0-1 0,0 0 0,0 0 0,-1-1 0,1 1 0,0 0 0,0 0 0,2-1 0,4-1 8,1 0-1,-1 0 1,14-8 0,-11 6-7,-1 0-8,1 0 0,1 0 0,-1 1-1,0 0 1,1 1 0,14-1 0,-22 3 4,0 0 0,0 0 0,0 0 0,0 0 0,0 1 1,-1 0-1,1-1 0,0 1 0,0 0 0,-1 0 0,1 0 0,0 1 1,-1-1-1,1 1 0,-1-1 0,0 1 0,0 0 0,1 0 0,-1 0 1,0 0-1,0 0 0,-1 1 0,1-1 0,0 0 0,-1 1 1,0 0-1,1-1 0,1 6 0,-3-7 4,0 0-1,0-1 1,0 1 0,0 0-1,1 0 1,-1-1 0,0 1-1,0 0 1,1-1 0,-1 1-1,1-1 1,-1 1 0,1 0-1,-1-1 1,1 1 0,-1-1-1,1 1 1,-1-1 0,1 1-1,-1-1 1,1 0 0,1 1-1,-2-1 7,1-1 1,0 0-1,0 1 0,0-1 0,-1 0 1,1 1-1,-1-1 0,1 0 0,0 0 1,-1 0-1,1 1 0,-1-1 0,0 0 0,1 0 1,-1 0-1,0 0 0,1 0 0,-1-1 1,7-21-107,-1 0 1,-1-1 0,-1 1-1,-1-1 1,-1-40 0,1 65-190,0 1 0,0-1 0,0 0 0,0 0 0,0 0 0,0 0 1,0 0-1,0-1 0,5 1 0,3-1 18,0-1 1,-1-1-1,1 0 0,-1 0 1,0-1-1,1 0 0,-1 0 1,0-1-1,-1-1 0,1 0 1,-1 0-1,0-1 0,0 0 1,14-13-1,-3 0 97,0-1 0,-2 0 0,0-1 1,23-36-1,-34 45 419,1-1 0,-2 0 1,0-1-1,7-21 0,-13 35-232,0 0 0,0 0 0,0 0 0,0-1 0,0 1 0,0 0 0,0 0-1,0 0 1,1 0 0,-1 0 0,0 0 0,0 0 0,0 0 0,0-1 0,0 1 0,0 0 0,0 0 0,0 0 0,0 0-1,0 0 1,0 0 0,0-1 0,0 1 0,0 0 0,0 0 0,0 0 0,0 0 0,0 0 0,0 0 0,0-1 0,0 1-1,0 0 1,0 0 0,0 0 0,0 0 0,0 0 0,-1 0 0,1 0 0,0-1 0,0 1 0,0 0 0,0 0 0,0 0-1,0 0 1,0 0 0,0 0 0,0 0 0,-1 0 0,1 0 0,0 0 0,0 0 0,0-1 0,-5 5 314,-7 19 82,2 0 0,0 1 0,2 0 0,-7 27 0,11-37-292,2-8-66,-27 110 848,27-101-724,0 0 0,0 0 0,2 0 0,0 0 0,3 29 1,-3-43-162,0 1 1,0 0-1,1 0 1,-1-1-1,0 1 1,1 0-1,-1-1 1,1 1-1,0-1 1,-1 1-1,1-1 1,0 1-1,0-1 1,0 1-1,0-1 1,0 0-1,0 0 1,0 1-1,1-1 1,-1 0-1,0 0 1,1 0-1,-1 0 1,1 0-1,-1-1 1,1 1-1,-1 0 1,1-1-1,-1 1 1,1-1-1,0 1 1,-1-1-1,1 0 1,0 0-1,-1 0 1,1 0-1,0 0 1,0 0-1,2-1 1,2 0-15,-1-1 0,0 0 1,1 0-1,-1 0 0,0-1 0,0 0 0,-1 0 1,1 0-1,-1-1 0,1 1 0,3-5 0,11-14-31,-1 0 0,-1 0 0,24-43 0,33-81 106,-40 76 202,-23 54-113,-11 15-162,0 1 0,0 0 0,0 0 0,0 0 0,1 0 0,-1 0 0,0 0 0,0 0 0,0 0 0,0 0 0,0 0 0,0 0 0,0 0 0,1 0 0,-1 0 0,0 0 0,0 0-1,0 0 1,0 0 0,0 0 0,0 0 0,1 0 0,-1 0 0,0 0 0,0 0 0,0 0 0,0 0 0,0 0 0,0 0 0,0 0 0,1 0 0,-1 0 0,0 0 0,0 0 0,0 0 0,0 0 0,0 1 0,0-1 0,0 0 0,0 0-1,0 0 1,0 0 0,1 0 0,-1 0 0,0 0 0,0 0 0,0 1 0,0-1 0,0 0 0,0 0 0,0 0 0,0 0 0,0 0 0,0 0 0,0 1 0,0-1 0,0 0 0,0 0 0,0 0 0,-3 37 173,-15 123-85,17-133-85,0 0-1,2 0 1,9 53-1,-9-76-1,1 1 0,-1-1 0,1 1 0,0-1 0,0 0-1,0 0 1,1 0 0,-1 0 0,4 4 0,-5-7-3,0 0-1,0 0 1,0 0 0,-1 0 0,1 0 0,0-1 0,0 1-1,0 0 1,0-1 0,0 1 0,0-1 0,0 1 0,1-1-1,-1 1 1,0-1 0,0 0 0,0 0 0,0 1 0,0-1-1,1 0 1,-1 0 0,0 0 0,0 0 0,0 0 0,1-1-1,-1 1 1,0 0 0,0 0 0,0-1 0,0 1 0,0-1-1,0 1 1,0-1 0,0 1 0,0-1 0,0 0 0,0 0-1,0 1 1,0-1 0,0 0 0,1-2 0,1 1-21,-1-1 1,1 0-1,-1 0 1,0-1-1,0 1 1,0 0-1,-1-1 1,1 1-1,-1-1 1,0 1 0,0-1-1,0 0 1,0 0-1,0 1 1,-1-8-1,0 5-47,0 1 0,-1-1 0,0 1 0,0-1 0,-1 1 0,0 0 0,1 0 0,-2-1 0,1 1 0,-4-5 0,2 3-56,-1-1-1,-1 1 1,1 0-1,-1 0 0,-1 1 1,1 0-1,-1 0 0,0 1 1,0-1-1,0 2 1,-1-1-1,0 1 0,-12-5 1,14 7 112,-1 0 1,0 1 0,1 0-1,-1 0 1,0 0 0,-12 1-1,18 0 63,-1 0 0,1 0 0,-1 1 0,1-1 0,-1 0 0,1 0 0,-1 1 0,1-1 0,-1 1 0,1-1 0,0 1 0,-1 0 0,1 0 0,0-1 0,-1 1-1,1 0 1,0 0 0,0 0 0,0 0 0,0 0 0,0 1 0,0-1 0,0 0 0,0 0 0,1 1 0,-1-1 0,0 0 0,1 1 0,-1-1 0,1 1-1,-1-1 1,1 1 0,0-1 0,0 1 0,-1 2 0,2-3 14,-1 0-1,0 0 1,1 1 0,-1-1-1,1 0 1,0 0-1,-1 0 1,1 0 0,0 0-1,-1 0 1,1 0-1,0 0 1,0 0 0,0 0-1,0 0 1,0-1-1,0 1 1,0 0 0,0-1-1,0 1 1,0 0-1,1-1 1,-1 1 0,0-1-1,0 0 1,0 0-1,1 1 1,-1-1 0,0 0-1,1 0 1,1 0-1,6 1 120,0-1 0,0 0-1,10-1 1,-1-1-99,0 0-1,0-2 1,-1 0 0,1-1 0,-1 0-1,0-2 1,22-11 0,-15 0-85</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01.542"/>
    </inkml:context>
    <inkml:brush xml:id="br0">
      <inkml:brushProperty name="width" value="0.05" units="cm"/>
      <inkml:brushProperty name="height" value="0.05" units="cm"/>
    </inkml:brush>
  </inkml:definitions>
  <inkml:trace contextRef="#ctx0" brushRef="#br0">28 42 26918,'-27'3'152,"55"-8"-104,4-2-8,18-3 104,-4-1-120,-12 4-152,-8 5-488,6-1-281,-17 3-535,-6 2 1128,-12 3-280,-4 5-240</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01.977"/>
    </inkml:context>
    <inkml:brush xml:id="br0">
      <inkml:brushProperty name="width" value="0.05" units="cm"/>
      <inkml:brushProperty name="height" value="0.05" units="cm"/>
    </inkml:brush>
  </inkml:definitions>
  <inkml:trace contextRef="#ctx0" brushRef="#br0">0 41 17828,'18'14'2200,"3"-1"-1360,12-3-271,3-1 1111,11-8-608,6-1-160,2-7-496,1-3-320,-2-3-776,-2-1-456,-11-4 880,-5 4-168,-12 3-224</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02.630"/>
    </inkml:context>
    <inkml:brush xml:id="br0">
      <inkml:brushProperty name="width" value="0.05" units="cm"/>
      <inkml:brushProperty name="height" value="0.05" units="cm"/>
    </inkml:brush>
  </inkml:definitions>
  <inkml:trace contextRef="#ctx0" brushRef="#br0">3 1 19348,'-1'0'99,"1"1"0,0 0 0,-1 0 0,1 0 0,0 0-1,0 0 1,-1 0 0,1 0 0,0 0 0,0-1 0,0 1 0,0 0 0,0 0 0,0 0-1,1 0 1,-1 0 0,0 0 0,0 0 0,1 0 0,-1 0 0,0 0 0,1-1 0,-1 1-1,1 0 1,-1 0 0,1 0 0,-1-1 0,1 1 0,0 0 0,-1-1 0,1 1 0,0-1-1,0 1 1,-1-1 0,1 1 0,0-1 0,0 1 0,0-1 0,1 1 0,4 1 181,1-1 1,-1 1-1,1-1 1,12 0 0,-3 1 48,35 5 229,6 0-271,0 2 0,64 19 0,-110-24-301,-1 0 0,0 0 1,0 1-1,18 11 0,-25-14 4,-1 0 1,0 0-1,0 0 0,1 0 1,-1 0-1,-1 0 0,1 1 1,0-1-1,0 1 0,1 3 1,-2-4 0,-1-1 1,1 1-1,-1 0 0,0-1 1,0 1-1,0-1 1,1 1-1,-1 0 0,-1-1 1,1 1-1,0 0 0,0-1 1,-1 1-1,1-1 1,-1 1-1,1-1 0,-1 1 1,1-1-1,-1 1 1,-1 1-1,-7 8-12,0-1 0,0 0-1,-1 0 1,0-1 0,-1-1 0,0 0 0,-19 11 0,-9 7 22,25-15 21,-115 88-70,108-81 114,2 1-1,0 0 0,-32 44 1,39-50 131,12-19-115</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03.483"/>
    </inkml:context>
    <inkml:brush xml:id="br0">
      <inkml:brushProperty name="width" value="0.05" units="cm"/>
      <inkml:brushProperty name="height" value="0.05" units="cm"/>
    </inkml:brush>
  </inkml:definitions>
  <inkml:trace contextRef="#ctx0" brushRef="#br0">1 69 14699,'4'-17'1048,"-2"10"-611,0-1-1,1 0 1,-1 1-1,1 0 1,5-8 0,-8 15-405,0 0 0,0 1 1,0-1-1,0 0 1,0 0-1,0 0 0,0 0 1,0 0-1,0 0 1,0 0-1,0 0 0,0 0 1,0 0-1,0 1 0,0-1 1,0 0-1,0 0 1,0 0-1,0 0 0,0 0 1,0 0-1,0 0 1,0 0-1,0 0 0,0 0 1,0 0-1,1 0 1,-1 0-1,0 1 0,0-1 1,0 0-1,0 0 1,0 0-1,0 0 0,0 0 1,0 0-1,0 0 1,0 0-1,1 0 0,-1 0 1,0 0-1,0 0 1,0 0-1,0 0 0,0 0 1,0 0-1,0 0 0,0 0 1,0 0-1,1 0 1,-1 0-1,0-1 0,0 1 1,0 0-1,0 0 1,0 0-1,0 0 0,0 0 1,0 0-1,0 0 1,0 0-1,0 0 0,0 0 1,0 0-1,1 10 829,-8 120 954,0 36-1385,7-164-423,0 4 48,1-1 1,-1 1-1,1-1 0,3 11 1,-4-15-31,0 0 1,1 0 0,-1 0-1,1 1 1,0-1 0,-1 0-1,1 0 1,0 0 0,0 0-1,0 0 1,-1 0 0,1 0-1,0 0 1,0 0 0,1 0-1,-1-1 1,0 1-1,0 0 1,0-1 0,0 1-1,1-1 1,-1 1 0,0-1-1,0 0 1,1 1 0,-1-1-1,2 0 1,3 0 67,-1-1 0,1 0 1,0 0-1,-1 0 0,1-1 0,-1 1 0,1-1 0,-1-1 1,0 1-1,0-1 0,0 0 0,7-5 0,11-9 319,25-24-1,-33 27-223,64-63 725,82-103-1,-149 167-1899,-19 30 100,4-11 933,-9 20-471</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03.948"/>
    </inkml:context>
    <inkml:brush xml:id="br0">
      <inkml:brushProperty name="width" value="0.05" units="cm"/>
      <inkml:brushProperty name="height" value="0.05" units="cm"/>
    </inkml:brush>
  </inkml:definitions>
  <inkml:trace contextRef="#ctx0" brushRef="#br0">1 1 17436,'10'14'1760,"3"3"-1352,-2 5-168,2 1 816,3 1-1120,5 4-368,1-6-792,-1 0 1000,4-9-280,-2-7-152</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04.400"/>
    </inkml:context>
    <inkml:brush xml:id="br0">
      <inkml:brushProperty name="width" value="0.05" units="cm"/>
      <inkml:brushProperty name="height" value="0.05" units="cm"/>
    </inkml:brush>
  </inkml:definitions>
  <inkml:trace contextRef="#ctx0" brushRef="#br0">217 25 16379,'0'-1'103,"0"0"0,0 0-1,-1 0 1,1 0-1,0 0 1,-1 1 0,1-1-1,-1 0 1,1 0-1,-1 0 1,0 0-1,1 0 1,-1 1 0,0-1-1,1 0 1,-1 1-1,0-1 1,0 0 0,0 1-1,1-1 1,-3 0-1,0 0 55,0 0 0,0 0 0,-1 0 0,1 0 0,0 0 0,-6 0 0,0 1 154,1 0 0,0 0 0,0 1 0,0 0 0,-9 3 0,8-2-169,1 2 1,0-1-1,0 1 1,0 0 0,0 1-1,1 0 1,0 0-1,0 0 1,-12 13 0,17-16-131,-1 1 0,1-1 0,-1 1 0,1 0 0,0 0 0,0 0 1,0 1-1,1-1 0,-1 0 0,1 1 0,0-1 0,0 0 0,0 1 1,0 0-1,1-1 0,-1 1 0,1-1 0,0 1 0,0 0 0,0-1 0,0 1 1,1 0-1,0-1 0,-1 1 0,1-1 0,3 6 0,-3-7-5,-1 0 0,1-1-1,0 1 1,0-1 0,1 0-1,-1 1 1,0-1 0,0 0-1,1 0 1,-1 0 0,0 0 0,1 0-1,-1 0 1,1 0 0,0 0-1,-1 0 1,1-1 0,2 2-1,0-2 10,0 1-1,0 0 1,0-1-1,0 0 1,1 0-1,-1 0 1,7-2-1,3-1 62,0-1-1,1 0 1,17-9 0,-7 1 175,30-20 1,-34 19-7,0 1 1,25-11-1,-45 23-233,0-1 0,0 1-1,0-1 1,1 1 0,-1 0 0,0-1 0,0 1-1,0 0 1,0-1 0,0 1 0,0 0-1,1 0 1,-1 0 0,0 0 0,0 0 0,0 1-1,0-1 1,1 0 0,-1 0 0,0 1-1,0-1 1,0 1 0,2 0 0,-2 0-5,-1 1 1,1-1-1,0 1 0,-1-1 1,1 1-1,0-1 1,-1 1-1,0-1 0,1 1 1,-1 0-1,0-1 1,0 1-1,0-1 0,0 1 1,0 0-1,0 2 0,-4 103-29,4-106 25,0 0 1,0 0-1,0 0 0,0 0 1,0 0-1,0 0 0,0 0 1,0 0-1,1 0 0,-1 0 1,0 1-1,1-1 0,-1 0 1,1-1-1,-1 1 0,1 0 1,-1 0-1,1 0 0,0 0 1,1 1-1,-2-2 4,1 1 0,0-1 0,0 0 0,0 0 0,0 0 0,-1 1 0,1-1 0,0 0 0,0 0 1,0 0-1,0 0 0,-1-1 0,1 1 0,0 0 0,0 0 0,0 0 0,-1-1 0,1 1 0,0 0 0,1-1 0,4-3 55,1 0 0,-1-1 0,0 1 0,8-9 0,19-21 186,-25 24-187,0 1-1,1 0 1,0 1 0,0 0-1,1 0 1,0 1 0,1 0-1,15-7 1,-25 14-64,1-1-1,-1 0 0,1 1 1,-1-1-1,1 1 1,0-1-1,0 1 0,-1 0 1,1 0-1,0-1 1,-1 1-1,1 1 0,0-1 1,0 0-1,-1 0 1,1 1-1,0-1 1,-1 1-1,1-1 0,0 1 1,-1 0-1,1-1 1,-1 1-1,1 0 0,-1 0 1,0 0-1,1 0 1,-1 1-1,0-1 0,0 0 1,1 0-1,-1 1 1,0-1-1,0 1 1,1 2-1,2 6-26,-1-1-1,0 1 1,0 0 0,-1 1 0,1 12 0,6 20-8,-8-43 45,-1 1 0,0 0 0,0 0 0,1 0 0,-1-1 0,0 1 0,1 0 0,-1 0 0,1-1 0,-1 1 0,1 0 0,-1-1 0,1 1 0,-1-1 0,1 1 0,0-1 0,-1 1 0,1-1 0,0 1 0,0-1 0,-1 1 0,1-1 0,0 0 0,0 0 0,-1 1 0,1-1 0,0 0 0,0 0 0,0 0 0,0 0 0,-1 0-1,1 0 1,0 0 0,0 0 0,0 0 0,-1 0 0,1 0 0,0-1 0,0 1 0,0 0 0,-1-1 0,1 1 0,0 0 0,0-1 0,0 0 0,5-3 64,0 0 0,0-1 0,-1 0 0,8-7 0,-7 5-18,11-10 93,-5 4 15,26-20 0,-35 31-156,0-1 0,0 1 1,0 0-1,1 0 1,-1 0-1,1 1 1,-1-1-1,1 1 0,0 0 1,-1 0-1,1 0 1,0 1-1,0-1 1,4 1-1,-6 0-12,-1 0 1,1 0-1,0 1 0,0-1 0,-1 1 1,1-1-1,-1 1 0,1 0 0,0-1 1,-1 1-1,1 0 0,-1 0 1,0 0-1,1 0 0,-1 1 0,0-1 1,1 0-1,0 2 0,0 0-12,0 1-1,0-1 0,0 1 1,-1-1-1,1 1 1,-1-1-1,2 8 0,-1 4-250,-1-1 0,0 1-1,-1 18 1,0-31 204,-1 37-2164,3-34 1565,2-10 244,-3 3 297,8-11-650</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04.840"/>
    </inkml:context>
    <inkml:brush xml:id="br0">
      <inkml:brushProperty name="width" value="0.05" units="cm"/>
      <inkml:brushProperty name="height" value="0.05" units="cm"/>
    </inkml:brush>
  </inkml:definitions>
  <inkml:trace contextRef="#ctx0" brushRef="#br0">23 0 19908,'-2'7'1728,"-16"56"3733,17-58-5461,0 0 1,1 1-1,-1-1 1,1 0-1,0 0 1,0 1-1,1-1 1,0 0-1,0 0 0,1 6 1,-1-11-2,-1 1 0,0 0 0,0-1-1,1 1 1,-1 0 0,0-1 0,1 1 0,-1-1 0,1 1 0,-1-1 0,0 1 0,1-1 0,-1 1 0,1-1 0,0 1-1,-1-1 1,1 0 0,-1 1 0,1-1 0,0 0 0,-1 0 0,1 1 0,0-1 0,-1 0 0,1 0 0,1 0 0,0 0-3,-1 0 0,1 0 1,0 0-1,0-1 0,0 1 1,0-1-1,0 1 0,0-1 1,2-2-1,6-3-18,0 0 0,14-13 0,-16 13 12,6-4-13,-4 1-8,0 1 0,0 1 0,1-1 0,0 2 0,0 0 0,1 0-1,13-4 1,-23 9 26,-1 1-1,0 0 0,1-1 1,-1 1-1,1 0 0,-1 0 1,1 0-1,-1 0 0,1 0 1,-1 0-1,1 0 0,-1 0 1,1 1-1,-1-1 0,0 1 1,1-1-1,-1 1 0,1-1 0,-1 1 1,0 0-1,0 0 0,1 0 1,-1 0-1,0-1 0,0 2 1,0-1-1,0 0 0,0 0 1,0 0-1,0 0 0,-1 1 1,1-1-1,0 0 0,-1 1 1,1-1-1,-1 0 0,1 1 1,-1-1-1,0 1 0,1-1 1,-1 1-1,0 2 0,1 5-19,-1-1 0,0 1 0,0 0 0,-1 0 0,-3 14 0,3-13 16,0-5-45,0-1 1,1 1-1,-2-1 0,1 0 0,0 1 1,-1-1-1,0 0 0,-3 7 1,4-11 61,1 0 1,0 0-1,0 0 1,0 0-1,0 0 1,0 1-1,-1-1 1,1 0-1,0 0 1,0 0-1,0 0 1,-1 0-1,1 0 1,0 0-1,0 0 1,0 0 0,-1 0-1,1 0 1,0 1-1,0-1 1,0 0-1,-1 0 1,1 0-1,0-1 1,0 1-1,0 0 1,-1 0-1,1 0 1,0 0-1,0 0 1,0 0-1,-1 0 1,1 0 0,0 0-1,0 0 1,0 0-1,0-1 1,-1 1-1,1 0 1,0 0-1,0 0 1,0 0-1,0 0 1,0-1-1,0 1 1,-1 0-1,1 0 1,0 0-1,0-1 1,0 1-1,0 0 1,0 0 0,0 0-1,0-1 1,0 1-1,0 0 1,0 0-1,0 0 1,0-1-1,0 1 1,0 0-1,0 0 1,0 0-1,0-1 1,0 1-1,0 0 1,1 0-1,-3-19-27,1-6 15</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05.882"/>
    </inkml:context>
    <inkml:brush xml:id="br0">
      <inkml:brushProperty name="width" value="0.05" units="cm"/>
      <inkml:brushProperty name="height" value="0.05" units="cm"/>
    </inkml:brush>
  </inkml:definitions>
  <inkml:trace contextRef="#ctx0" brushRef="#br0">182 287 16908,'1'-2'357,"0"0"0,0 0 1,-1 0-1,0 0 0,1 0 1,-1 0-1,0 0 1,0 0-1,0 0 0,0 0 1,0 0-1,0 0 0,0 0 1,-2-3-1,2 4-250,-1 1 1,0-1-1,1 0 0,-1 0 0,0 1 0,0-1 1,0 0-1,0 1 0,1-1 0,-1 1 1,0-1-1,0 1 0,0-1 0,0 1 0,0 0 1,0 0-1,0-1 0,0 1 0,-1 0 1,1 0-1,0 0 0,0 0 0,0 0 1,0 0-1,0 1 0,0-1 0,0 0 0,0 0 1,0 1-1,-1 0 0,-5 1 4,-1 1 0,1 0 1,0 0-1,0 1 0,1-1 0,-1 2 0,1-1 0,0 1 0,-9 9 1,4-4-112,1 1 1,0 1-1,-16 24 1,22-30-6,1 0 0,1 0 1,-1 0-1,1 0 0,-2 7 0,4-12 5,-1-1-1,1 1 1,0 0-1,-1 0 1,1 0-1,0 0 0,0 0 1,0 0-1,0-1 1,0 1-1,0 0 0,0 0 1,0 0-1,0 0 1,0 0-1,0 0 1,1 0-1,-1-1 0,0 1 1,1 0-1,-1 0 1,0 0-1,1-1 1,-1 1-1,1 0 0,0 0 1,-1-1-1,1 1 1,-1 0-1,1-1 1,0 1-1,0-1 0,-1 1 1,1-1-1,0 1 1,0-1-1,-1 1 1,1-1-1,0 0 0,0 0 1,0 1-1,0-1 1,0 0-1,0 0 1,0 0-1,6 0 0,-1-1-1,0 0 1,0-1-1,0 1 1,0-1-1,0 0 1,0-1-1,0 1 1,-1-1-1,0 0 1,1-1-1,6-5 1,11-9 6,26-27 0,-11 7 97,-3-1 1,0-2 0,-3-1-1,-2-2 1,39-73 0,-62 100 88,-15 34-91,8-17-100,-76 210-4,67-182-1,2 2 0,1-1 0,2 1 0,0 0 0,2 41 0,2-67 3,0 1 1,0 0-1,1-1 0,0 1 1,0-1-1,0 1 0,0-1 0,1 0 1,-1 1-1,1-1 0,0 0 1,6 8-1,-7-11 1,1 0 0,-1 1 1,1-1-1,0 0 0,0 0 0,-1 0 0,1 0 1,0 0-1,0-1 0,0 1 0,0 0 0,0-1 1,0 1-1,0-1 0,0 0 0,0 0 1,0 0-1,0 0 0,0 0 0,0 0 0,0-1 1,1 1-1,-1-1 0,-1 1 0,1-1 0,0 0 1,0 0-1,0 0 0,0 0 0,1-1 1,7-4-3,0 0 1,-1 0-1,0-1 1,0-1-1,0 1 1,-1-1 0,13-17-1,43-68-7,-43 59 20,-1-1-1,25-63 0,-42 81-24,-3 17 15,0 0-1,0 0 1,0 0-1,0-1 1,0 1-1,0 0 1,0 0-1,-1 0 1,1 0-1,0 0 0,0-1 1,0 1-1,0 0 1,0 0-1,0 0 1,0 0-1,-1 0 1,1 0-1,0 0 1,0 0-1,0 0 0,0-1 1,0 1-1,0 0 1,-1 0-1,1 0 1,0 0-1,0 0 1,0 0-1,0 0 1,-1 0-1,1 0 0,0 0 1,0 0-1,0 0 1,0 0-1,0 0 1,-1 0-1,1 0 1,0 0-1,0 0 1,0 1-1,0-1 1,-1 0-1,-1 1-3,0 1 0,0-1 0,0 1 0,0 0 0,0-1 0,0 1 0,0 0 0,1 0 0,-2 3 1,-11 15-15,1 2 1,1-1 0,1 2 0,-15 46 0,25-68 17,0 1 0,1 0 0,-1-1 0,1 1 0,0 0 1,0 0-1,0-1 0,0 1 0,0 0 0,0 0 0,0 0 0,0-1 0,0 1 0,1 0 0,0 2 0,-1-4 0,1 0 0,-1 1 0,0-1 0,0 0 0,1 1 0,-1-1-1,0 0 1,1 0 0,-1 1 0,1-1 0,-1 0 0,0 0 0,1 0 0,-1 1 0,1-1-1,-1 0 1,0 0 0,1 0 0,-1 0 0,1 0 0,-1 0 0,1 0 0,16-6 2,39-33 33,-46 30-45,0 1 1,1 1-1,0 0 1,0 0 0,0 1-1,1 0 1,16-5-1,-27 11 1,1-1-1,0 1 1,0-1-1,0 1 1,0 0-1,0-1 1,0 1-1,0 0 1,0 1-1,0-1 1,0 0-1,0 0 1,0 1-1,-1-1 1,1 1-1,0 0 1,0 0-1,0-1 1,-1 1-1,1 0 1,0 0-1,-1 1 1,1-1-1,-1 0 1,1 0-1,-1 1 1,0-1-1,2 3 1,1 3-32,0 0 0,-1 0 1,0 1-1,0-1 0,2 15 1,-3-16 29,-1 0 0,1 0 0,0 0 1,0 0-1,0 0 0,1-1 0,0 1 1,4 5-1,-6-10 12,0 0 0,1 0 0,-1 0 0,1-1-1,-1 1 1,1 0 0,-1-1 0,1 1 0,-1 0 0,1-1 0,-1 0 0,1 1-1,0-1 1,-1 0 0,1 0 0,0 0 0,-1 0 0,1 0 0,0 0 0,-1-1-1,1 1 1,0 0 0,-1-1 0,1 0 0,1 0 0,7-3 11,0-1 0,18-10 0,-12 5 16,46-19 321,-61 28-332,-1 1 0,1 0 1,0-1-1,-1 1 0,1-1 0,-1 1 0,0-1 0,1 1 1,-1-1-1,1 1 0,-1-1 0,0 1 0,1-1 0,-1 1 1,0-1-1,0 0 0,1 1 0,-1-1 0,0 0 0,0 1 1,0-1-1,0 1 0,0-1 0,0 0 0,0 1 0,0-1 1,0 0-1,0 1 0,0-1 0,0 0 0,0 1 0,-1-1 1,1 0-1,0 1 0,0-1 0,-1 1 0,1-1 0,0 1 1,-1-1-1,1 1 0,-1-1 0,1 1 0,-1-1 0,1 1 1,-1-1-1,-28-24 264,24 21-232,-28-17 67,19 14-315,12 6-193,3 2-282,8 3 154,0 0 0,0-1 0,0 0 0,0-1 0,19 3 0,51 0-2054,-66-4 2230,101-4-1437,-53-4 862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09:58.862"/>
    </inkml:context>
    <inkml:brush xml:id="br0">
      <inkml:brushProperty name="width" value="0.025" units="cm"/>
      <inkml:brushProperty name="height" value="0.025" units="cm"/>
    </inkml:brush>
  </inkml:definitions>
  <inkml:trace contextRef="#ctx0" brushRef="#br0">24 27 5765,'0'0'7154,"-5"-3"-7667,0 0 478,-9-6 700,16 6 257,11 1 532,46 4 168,37 0-3210,-36-10-8247,-48 5 4416</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06.306"/>
    </inkml:context>
    <inkml:brush xml:id="br0">
      <inkml:brushProperty name="width" value="0.05" units="cm"/>
      <inkml:brushProperty name="height" value="0.05" units="cm"/>
    </inkml:brush>
  </inkml:definitions>
  <inkml:trace contextRef="#ctx0" brushRef="#br0">171 304 15347,'-1'-1'101,"-1"-1"-1,1 1 0,-1 0 1,0 0-1,1 0 0,-1 0 1,0 0-1,0 0 0,0 0 1,0 1-1,0-1 0,0 1 1,1-1-1,-1 1 0,0 0 1,0 0-1,0 0 0,-1 0 1,1 0-1,0 0 1,0 0-1,1 1 0,-1-1 1,0 1-1,0-1 0,0 1 1,0 0-1,0 0 0,-2 2 1,-5 1 321,0 1-1,1 1 1,0 0 0,-12 11 0,14-11-213,0 0 0,0 1 0,0 0 0,1 0 0,1 0-1,-1 0 1,1 1 0,-5 12 0,7-17-142,1 1 0,0-1 0,0 0 0,0 1 0,1-1 0,-1 1 0,1-1 0,0 1 0,0-1 0,0 1 0,0-1 0,1 1 0,-1-1 0,1 0 0,0 1 0,0-1 0,0 0 0,1 1 0,-1-1 0,1 0 0,-1 0 0,1 0-1,4 4 1,-3-4-18,-1-1-1,1 0 1,0 0 0,0 0-1,0 0 1,0 0-1,0-1 1,1 0-1,-1 1 1,0-1-1,1-1 1,-1 1-1,1 0 1,-1-1-1,1 1 1,-1-1-1,1 0 1,-1 0-1,1-1 1,5 0-1,4-2 74,-1 0 0,0 0-1,0-1 1,18-8-1,-15 4 13,1-1 0,-1-1 0,-1 0-1,0-1 1,0-1 0,-1 0-1,-1-1 1,0 0 0,0-1-1,-2 0 1,1-1 0,8-17-1,-9 13-43,0-1-1,-1-1 1,0 0-1,-2 0 1,-1-1-1,-1 1 1,0-1-1,-2 0 1,1-28-1,-3 41-79,-2 1-1,1-1 1,-3-13 0,3 21-12,-1-1 1,1 1-1,0-1 1,-1 1-1,1-1 1,-1 1-1,1 0 1,-1-1-1,1 1 1,-1 0-1,0-1 0,0 1 1,0 0-1,0 0 1,0 0-1,0 0 1,0 0-1,0 0 1,0 0-1,0 0 1,-1 0-1,1 0 1,0 1-1,-1-1 1,1 0-1,0 1 1,-1-1-1,1 1 1,-3-1-1,1 2-2,0-1 0,0 1-1,0 0 1,0 0 0,0 0-1,0 0 1,0 0 0,1 0-1,-1 1 1,0 0-1,1-1 1,-1 1 0,1 0-1,-4 5 1,-31 35-44,29-31 40,-1 1 0,2 0 0,-1 1 1,2 0-1,0 0 0,0 0 0,1 1 0,1 0 0,-3 18 0,6-30 7,1-1 1,0 1-1,0 0 0,0 0 0,0 0 0,1 0 0,-1 0 0,0 0 0,1 0 0,-1-1 0,1 1 0,0 0 1,-1 0-1,1-1 0,0 1 0,0 0 0,0-1 0,0 1 0,1-1 0,-1 1 0,0-1 0,1 0 0,-1 0 1,3 2-1,3 1-2,-1 0 0,1-1 0,0-1 0,1 1 0,7 1 0,-8-2 0,0 0 1,0 0 0,-1 1-1,1-1 1,10 7 0,-13-5-47,1 0 1,-1 0 0,0 0 0,0 0 0,0 1-1,-1-1 1,0 1 0,1 0 0,-2 0-1,1 1 1,-1-1 0,4 11 0,-1 1-748,-2 1 0,3 31 1,-4-38 487,-1 0-286</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07.569"/>
    </inkml:context>
    <inkml:brush xml:id="br0">
      <inkml:brushProperty name="width" value="0.05" units="cm"/>
      <inkml:brushProperty name="height" value="0.05" units="cm"/>
    </inkml:brush>
  </inkml:definitions>
  <inkml:trace contextRef="#ctx0" brushRef="#br0">32 68 19436,'-15'50'5312,"3"19"-3863,9-52-1455,2 0 0,0 0-1,2 1 1,-1-1 0,2 0 0,5 23 0,-7-37 6,1 0 1,0 0 0,0-1 0,0 1 0,0 0 0,0-1 0,0 1 0,1-1 0,-1 0-1,1 1 1,0-1 0,0 0 0,0 0 0,0 0 0,0 0 0,0 0 0,0-1-1,0 1 1,1-1 0,-1 1 0,1-1 0,-1 0 0,1 0 0,0 0 0,-1 0 0,1 0-1,0-1 1,0 1 0,0-1 0,-1 0 0,1 0 0,0 0 0,0 0 0,0 0-1,-1-1 1,1 1 0,0-1 0,5-1 0,4-3 37,1 1-1,-1-1 1,0-1 0,-1-1 0,0 1-1,0-2 1,12-8 0,1-5 141,-1 0 0,0-1 0,-2-1 0,-1-1 1,0 0-1,-2-2 0,25-46 0,-33 57-44,-10 15-134,0 0 0,0 0 0,0 0 0,0 0 0,1 0 0,-1 0 0,0 0 0,0 0 0,0 0 0,0 0 0,0 0 0,1 0 0,-1 0 0,0 0 0,0 0 0,0 0 0,0 0 0,0 1 0,1-1 0,-1 0 0,0 0 0,0 0 0,0 0 0,0 0 0,0 0 0,0 0 0,0 0 0,0 0 0,1 1 0,-1-1 0,0 0 0,0 0 0,0 0 0,0 0 0,0 0 0,0 1 0,0-1 0,0 0 0,0 0 0,0 0 0,0 0 0,0 0 0,0 1 0,0-1 0,0 0 0,0 0 0,0 0 0,0 0 0,0 1 0,-1 34-27,0-19 15,1-1-13,0 11-6,3 28 0,-2-47 33,0 0 0,1 0 0,0 1 1,0-1-1,0 0 0,1-1 0,0 1 0,6 10 0,-8-15 6,1 0-1,-1 0 0,1-1 1,-1 1-1,1-1 1,-1 1-1,1-1 0,0 0 1,0 0-1,0 0 0,0 0 1,0 0-1,0 0 1,0 0-1,0 0 0,0-1 1,0 1-1,0-1 0,0 0 1,0 1-1,0-1 0,1 0 1,-1 0-1,0-1 1,0 1-1,0 0 0,0-1 1,1 1-1,-1-1 0,0 0 1,0 1-1,0-1 1,0 0-1,-1 0 0,4-2 1,4-3 64,0 0 0,0-1 1,0 1-1,-1-2 0,13-13 1,-11 10 9,-1 0 0,-1 0 0,1-1 1,-2 0-1,0 0 0,0-1 0,-1 0 1,0 0-1,6-24 0,-12 35-77,0 1-1,0 0 1,1-1-1,-1 1 1,0 0-1,0-1 1,0 1 0,0 0-1,-1 0 1,1-1-1,0 1 1,-1-3-1,0 4-4,1 0-1,0-1 1,0 1-1,0 0 0,-1 0 1,1-1-1,0 1 0,0 0 1,-1 0-1,1-1 1,0 1-1,-1 0 0,1 0 1,0 0-1,-1 0 0,1 0 1,0-1-1,-1 1 1,1 0-1,0 0 0,-1 0 1,1 0-1,0 0 0,-1 0 1,1 0-1,0 0 1,-1 0-1,1 0 0,-1 1 1,-1-1-4,1 1 0,-1 0 1,0 0-1,0 0 0,1 0 0,-1 0 1,1 0-1,-1 1 0,1-1 0,-1 0 1,1 1-1,0-1 0,0 1 0,-2 2 1,1 0-9,0 0 0,0-1-1,1 1 1,-1 0 0,1 0 0,0 0 0,0 0 0,0 0 0,1 1 0,0-1 0,-1 0 0,2 8 0,-1-11 6,1 1 0,-1 0 0,0 0 0,1-1 1,0 1-1,-1 0 0,1-1 0,0 1 0,0 0 0,0-1 0,0 1 0,0-1 0,0 0 1,0 1-1,0-1 0,1 0 0,-1 0 0,1 0 0,-1 0 0,1 0 0,-1 0 0,1 0 1,-1 0-1,1 0 0,0-1 0,0 1 0,-1-1 0,1 1 0,0-1 0,0 0 0,2 0 1,7 1-3,1-2 0,-1 0 0,0 0 1,0-1-1,0 0 0,0-1 0,-1 0 0,1-1 1,17-8-1,-3-1 8,0-1-1,37-29 1,-61 42-1,50-41-26,-48 39 8,0 0 1,0 0 0,0-1-1,0 1 1,0-1 0,-1 0-1,0 1 1,1-1 0,-2 0-1,1-1 1,2-7 0,-4 12 13,1-1 0,-1 1 0,0 0 0,0-1 0,0 1 0,0 0 0,0-1 0,0 1 0,0-1 0,0 1 0,0 0 0,0-1 1,0 1-1,0-1 0,0 1 0,0 0 0,0-1 0,-1 1 0,1 0 0,0-1 0,0 1 0,0 0 0,-1-1 0,1 1 0,0 0 1,0-1-1,-1 1 0,1 0 0,0 0 0,0-1 0,-1 1 0,1 0 0,0 0 0,-1-1 0,1 1 0,-1 0 0,1 0 1,0 0-1,-1 0 0,1 0 0,0 0 0,-1 0 0,1 0 0,-1 0 0,1 0 0,0 0 0,-1 0 0,1 0 0,-1 0 0,1 0 1,0 0-1,-1 0 0,1 0 0,-1 0 0,-23 12-198,12-3 140,0 1 0,0 0 0,1 1-1,0 0 1,1 1 0,-10 14 0,12-15 38,1 0 0,1 0 1,0 0-1,1 1 0,0-1 0,0 1 0,-5 24 1,10-33 22,-1-1 0,1 0 0,-1 0 0,1 0 0,0 1 0,0-1 0,0 0 0,0 0 0,1 1 0,-1-1 0,0 0 0,1 0 1,0 0-1,-1 0 0,1 0 0,0 0 0,0 0 0,0 0 0,1 0 0,-1 0 0,0 0 0,1 0 0,1 1 0,-1-1 1,1-1-1,0 1 1,0-1-1,0 0 1,0 0-1,0 0 1,0 0-1,0-1 1,0 1-1,0-1 1,0 0-1,1 0 1,-1 0-1,0 0 1,0 0-1,4-1 1,8-2 3,0-1 0,0 0 0,-1-1 0,1-1 0,-1 0 0,-1-1 0,1 0 0,-1-1 1,0-1-1,17-14 0,5-8 5,-1-2-1,32-40 1,-48 58-56,-18 15 46,0 0 0,0 0 0,0 0 0,1 0 1,-1 0-1,0 0 0,0 0 0,0 0 0,1 0 0,-1 0 0,0 0 0,0 0 0,0 0 0,1 0 0,-1 0 0,0 0 0,0 0 0,0 0 1,0 0-1,1 0 0,-1 0 0,0 1 0,0-1 0,0 0 0,0 0 0,1 0 0,-1 0 0,0 0 0,0 1 0,0-1 0,0 0 0,0 0 1,0 0-1,1 0 0,-1 1 0,0-1 0,0 0 0,0 0 0,0 0 0,0 1 0,0-1 0,0 0 0,0 0 0,0 0 0,0 1 0,0 5-29,0 0 0,-1 0 0,0 0-1,-2 8 1,2-7 23,-3 11-38,-9 59-84,12-70 116,1 0 0,0 0 0,0 0 0,0 0 0,1 0 0,0 0 0,1 0 0,2 10 1,-3-16-3,-1 0 0,0 0 0,1 1 0,0-1 1,-1 0-1,1 0 0,0 0 0,-1 0 1,1 0-1,0 0 0,0 0 0,0 0 0,0 0 1,0 0-1,0-1 0,0 1 0,0 0 1,0-1-1,0 1 0,1 0 0,-1-1 0,0 0 1,0 1-1,1-1 0,1 1 0,-1-2-130,1 1 0,-1 0 0,1-1 0,-1 1 0,1-1 0,-1 1 0,1-1 0,-1 0 0,0 0 0,1-1 0,-1 1 0,2-2 0,6-4-467,-1 0-1,0 0 1,-1-1-1,13-15 1,6-16-227,3-6-257</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08.417"/>
    </inkml:context>
    <inkml:brush xml:id="br0">
      <inkml:brushProperty name="width" value="0.05" units="cm"/>
      <inkml:brushProperty name="height" value="0.05" units="cm"/>
    </inkml:brush>
  </inkml:definitions>
  <inkml:trace contextRef="#ctx0" brushRef="#br0">141 0 18332,'-41'99'3030,"-13"42"-763,20-12-836,30-109-1290,1 0 1,0 0 0,2 0-1,2 32 1,-1-48-137,0 0-1,1-1 0,0 1 1,0-1-1,0 0 1,0 1-1,1-1 0,-1 0 1,1 0-1,3 5 0,-4-7-2,-1 0-1,0-1 0,1 1 0,-1-1 0,1 1 0,0-1 0,-1 0 0,1 1 0,-1-1 0,1 0 1,0 1-1,-1-1 0,1 0 0,-1 0 0,1 1 0,0-1 0,0 0 0,-1 0 0,1 0 1,0 0-1,-1 0 0,2 0 0,-1 0 1,1-1 0,-1 0 1,0 1-1,1-1 0,-1 0 0,0 1 1,0-1-1,0 0 0,0 0 0,0 0 1,0 0-1,0 0 0,0 0 0,0-1 1,-1 1-1,2-1 0,6-14 30,0 0 0,-1-1-1,-1 1 1,0-2 0,6-33 0,10-28 32,-20 83-76,1-1 0,0 1-1,-1-1 1,0 1 0,0 0 0,0 0 0,0 0 0,1 6-1,11 18-16,-11-22 27,1 0-1,-1 0 1,2-1-1,-1 1 0,0-1 1,1 0-1,0-1 1,0 1-1,1-1 1,-1 0-1,1 0 0,9 4 1,-12-6 8,1-1 0,-1 0 0,1 0 0,-1 0 0,1 0 0,0-1 0,-1 1 0,1-1 0,-1 0 0,1 0 0,0 0 0,-1-1 0,1 1 0,0-1 0,-1 0 0,1 0 0,-1 0 0,0 0 0,1-1 0,-1 0 0,0 1 0,0-1 0,0 0 0,0 0 0,4-4 0,-1 0 10,-1 1-1,0-1 1,-1 0 0,1 0 0,6-13-1,-10 16-9,1 1 1,-1-1-1,0 1 0,0-1 0,0 0 0,0 0 1,0 1-1,0-1 0,-1 0 0,0 0 0,1 0 1,-1 0-1,0 1 0,0-1 0,-1 0 0,1 0 1,0 0-1,-2-4 0,1 7-6,1-1 0,0 1 1,0-1-1,-1 1 0,1-1 0,0 1 0,-1-1 1,1 1-1,-1 0 0,1-1 0,-1 1 0,1-1 1,-1 1-1,1 0 0,-1 0 0,1-1 0,-1 1 1,1 0-1,-1 0 0,1 0 0,-1 0 0,1-1 1,-1 1-1,0 0 0,1 0 0,-1 0 0,0 0 1,-18 9 1,-11 18-2,23-19-5,0 0 0,1 1-1,0 0 1,0 0 0,1 0 0,0 0 0,1 1-1,0 0 1,-3 12 0,6-21 5,1 0 0,0 1 0,0-1 1,0 0-1,0 1 0,0-1 0,0 0 0,0 1 0,0-1 1,1 0-1,-1 1 0,0-1 0,1 0 0,-1 0 0,1 1 1,0-1-1,-1 0 0,1 0 0,0 0 0,1 2 0,0-2 1,0 1 0,0-1 0,0 1 0,0-1-1,0 0 1,0 0 0,0 0 0,1 0 0,-1 0-1,5 1 1,5 0 6,1-1 1,-1 0-1,22-1 0,-20-1 3,23 1 36,0 1 0,0 2 0,63 13 0,-99-16-24,0 0 0,0 1 0,0-1 0,0 0 0,0 0 0,0 0 0,0 0 0,0-1 0,0 1 0,0 0 0,0 0 1,0 0-1,0-1 0,0 1 0,0-1 0,0 1 0,0-1 0,0 1 0,0-1 0,-1 1 0,1-1 0,0 0 0,0 1 0,-1-1 1,1 0-1,0 0 0,-1 1 0,1-1 0,-1 0 0,1 0 0,-1 0 0,1 0 0,-1 0 0,0 0 0,1 0 0,-1 0 0,0 0 0,0 0 1,0 0-1,0-1 0,2-8 118,-1 1 1,-1-1 0,-1-14 0,1 11-30,0-6 65,1-7 9,-2-1 1,-7-46 0,9 69-232,4 7 21,8 13 0,-8-10 8,4 3 9,0-1 0,1 0 0,0-1 0,0 1 1,1-2-1,0 0 0,1 0 0,-1-1 0,1 0 1,0-1-1,0 0 0,22 3 0,-20-5 26,-1 0-1,1-1 1,-1 0-1,1-1 1,-1 0 0,1-1-1,-1-1 1,1 0-1,-1-1 1,0-1 0,22-8-1,-33 11-7,0 0-1,0 0 1,0 0 0,0 0-1,0-1 1,0 1-1,0 0 1,0-1-1,0 0 1,-1 1 0,1-1-1,0 0 1,-1 0-1,0 0 1,1 0 0,-1 0-1,0 0 1,0-1-1,0 1 1,0-4 0,-1 5-5,0 1 0,0-1 0,0 0 0,0 0 0,0 0 0,0 0 0,0 1 0,0-1 0,-1 0 1,1 0-1,0 1 0,-1-1 0,1 0 0,-1 0 0,1 1 0,0-1 0,-1 0 0,0 1 1,1-1-1,-1 1 0,1-1 0,-2 0 0,0 0-1,0 0 1,0 0-1,0 0 0,0 0 1,0 0-1,-1 0 0,1 1 1,0 0-1,-1-1 0,1 1 1,-4 0-1,-3 0-16,1 1 1,-1 0 0,0 1-1,1 0 1,-1 0-1,1 0 1,0 1 0,-1 1-1,1-1 1,-13 10-1,12-8-5,0 1 0,1 1-1,0-1 1,0 1 0,0 1-1,1 0 1,0 0 0,-10 15 0,16-21 13,-1 1 0,0-1 0,1 1 0,0 0 0,-1-1 0,1 1 0,0 0 0,1 0 0,-1 0 0,0 0 0,1 0 0,0 0 0,-1-1 0,1 1 0,1 0 1,-1 0-1,0 0 0,1 0 0,-1 0 0,1 0 0,0 0 0,0 0 0,0-1 0,0 1 0,0 0 0,1-1 0,-1 1 0,1-1 0,2 4 0,1-2-5,-1 0 0,1 0-1,0-1 1,0 1-1,1-1 1,-1 0-1,0 0 1,1-1-1,0 0 1,0 0-1,0 0 1,0-1-1,9 2 1,-3-2-230,0 0 0,1 0 0,23-3-1,-32 1 157,0 1-1,0-1 0,0 0 1,0-1-1,0 1 0,0-1 0,4-1 1,-7 2 82,0 0 1,1 0-1,-1 0 1,0 0-1,0 0 1,0 0-1,0 0 1,0-1-1,0 1 1,0 0 0,0-1-1,0 1 1,0 0-1,-1-1 1,1 1-1,0-1 1,-1 1-1,1-4 1,-1 4-26,0-1 0,1 0 0,-1 0 0,-1 0-1,1 1 1,0-1 0,0 0 0,-1 1 0,1-1 0,-2-3 0,-16-28-379</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08.890"/>
    </inkml:context>
    <inkml:brush xml:id="br0">
      <inkml:brushProperty name="width" value="0.05" units="cm"/>
      <inkml:brushProperty name="height" value="0.05" units="cm"/>
    </inkml:brush>
  </inkml:definitions>
  <inkml:trace contextRef="#ctx0" brushRef="#br0">13 0 18284,'-8'3'1968,"3"4"-1416,5 0-688,6 0 1441,4 1-1057,-1-3-152,-1-2-312</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10.580"/>
    </inkml:context>
    <inkml:brush xml:id="br0">
      <inkml:brushProperty name="width" value="0.05" units="cm"/>
      <inkml:brushProperty name="height" value="0.05" units="cm"/>
    </inkml:brush>
  </inkml:definitions>
  <inkml:trace contextRef="#ctx0" brushRef="#br0">212 70 18644,'3'-6'503,"11"-15"1395,19-21-1,-33 42-1853,0 0-1,0 0 1,0 0 0,0 0-1,0 0 1,0 1-1,0-1 1,0 0-1,0 0 1,0 0 0,0 0-1,0 0 1,0 0-1,0 0 1,0 1 0,0-1-1,1 0 1,-1 0-1,0 0 1,0 0 0,0 0-1,0 0 1,0 0-1,0 0 1,0 0-1,0 0 1,1 0 0,-1 0-1,0 0 1,0 0-1,0 0 1,0 0 0,0 0-1,0 0 1,1 0-1,-1 0 1,0 0-1,0 0 1,0 0 0,0 0-1,0 0 1,-5 15 380,-35 54-78,-62 81 0,-14 22-1044,114-168 15,5-4 212,8-9-24,16-18-21,10-22 165,-3-2 0,-2-1 0,27-60-1,-14 27 646,-31 63-112,-14 21-175,1 1 0,-1 0 0,0-1-1,0 1 1,1 0 0,-1 0 0,0-1 0,1 1 0,-1 0 0,0 0 0,1-1 0,-1 1 0,0 0 0,1 0 0,-1 0 0,0 0-1,1 0 1,-1-1 0,1 1 0,-1 0 0,0 0 0,1 0 0,-1 0 0,1 0 0,-1 0 0,0 0 0,1 0 0,-1 1 0,1-1 0,-1 0-1,0 0 1,1 0 0,-1 0 0,0 0 0,1 1 0,-1-1 0,0 0 0,1 0 0,-1 0 0,0 1 0,1-1 0,-1 0 0,0 1 0,0-1-1,1 0 1,-1 1 0,0-1 0,0 0 0,0 1 0,1-1 0,-1 0 0,0 1 0,0-1 0,0 0 0,0 1 0,0-1 0,0 1 0,0 0-1,7 25 119,-7-24-113,5 40 178,-2 1 1,-1 0-1,-3 0 0,-7 50 0,4-44 193,4-47-360,-1 35 328,1-36-331,0 1 0,0-1 0,1 0 0,-1 1 1,0-1-1,0 1 0,1-1 0,-1 0 0,1 1 0,-1-1 0,1 0 0,-1 1 0,1-1 0,0 0 0,0 0 0,0 0 0,-1 0 1,1 0-1,0 0 0,0 0 0,1 0 0,0 1 0,-2-2-14,1 0 0,-1 1-1,1-1 1,-1 0 0,1 0 0,0 0 0,-1 0-1,1 0 1,-1 0 0,1 0 0,-1 0 0,1 0-1,-1 0 1,1 0 0,-1 0 0,1 0 0,-1 0-1,1 0 1,-1-1 0,1 1 0,-1 0 0,1 0-1,-1-1 1,1 1 0,-1 0 0,1-1 0,-1 1-1,0 0 1,1-1 0,-1 1 0,1-1 0,-1 0-1,1 0 6,0-1 0,0 0-1,0 0 1,0-1-1,-1 1 1,1 0-1,-1 0 1,1-4 0,-1-1 14,1-1 1,-1 0-1,-1 1 1,-1-10 0,-1 7 9,0 1 0,0 0 0,-1 0 0,0 0 0,0 0 0,-12-15 0,12 19-20,1 0 0,-1 0 1,-1 1-1,1-1 0,-1 1 1,1 0-1,-1 0 0,0 1 1,0-1-1,-1 1 0,1 0 0,-7-2 1,11 5-16,1-1 0,-1 1 1,0 0-1,1 0 0,-1-1 1,0 1-1,1 0 0,-1 0 0,0 0 1,0 0-1,1 0 0,-1 0 1,0 0-1,0 0 0,1 0 1,-1 0-1,0 0 0,0 0 0,1 0 1,-1 1-1,0-1 0,1 0 1,-1 0-1,0 1 0,1-1 0,-1 1 1,0-1-1,1 1 0,-1-1 1,1 1-1,-1-1 0,1 1 1,-1-1-1,1 1 0,-1-1 0,1 1 1,0 0-1,-1-1 0,1 1 1,0 0-1,0 0 0,-1-1 0,1 1 1,0 0-1,0-1 0,0 1 1,0 0-1,0 0 0,0-1 1,0 1-1,0 0 0,0 0 0,0-1 1,1 2-1,-1 3-3,1-1 0,0 1 0,0-1 1,0 0-1,1 1 0,-1-1 0,5 7 0,-2-5 29,0-1-1,1 1 1,0-1-1,0 0 1,1 0-1,-1 0 1,1 0-1,0-1 0,0 0 1,1-1-1,-1 1 1,1-1-1,-1-1 1,1 1-1,0-1 1,0 0-1,1 0 1,-1-1-1,0 0 1,0-1-1,1 1 1,-1-1-1,8-1 1,-6 0 21,0 0 0,0 0 0,0-1 1,0 0-1,0-1 0,-1 0 1,1 0-1,-1-1 0,0 0 0,0-1 1,0 1-1,0-1 0,-1-1 0,0 0 1,0 0-1,0 0 0,-1-1 1,7-8-1,-37 114 166,22-88-214,-4 20-13,5-29 18,1-1-1,0 1 1,0 0-1,0 0 1,0-1-1,0 1 1,1 0-1,-1-1 1,0 1-1,1 0 1,-1-1-1,1 1 1,0 0-1,1 1 1,-2-2 4,1 0 1,0-1 0,0 1 0,0-1 0,0 1 0,-1-1-1,1 0 1,0 1 0,0-1 0,0 0 0,0 0 0,0 0-1,0 0 1,0 1 0,0-1 0,0 0 0,0-1 0,0 1-1,0 0 1,0 0 0,0 0 0,0 0 0,0-1 0,-1 1 0,1-1-1,0 1 1,0 0 0,1-2 0,27-15 191,0-7 112,-1-1 1,37-43 0,27-24 277,-91 91-589,-1 1 1,1-1-1,-1 1 1,1-1 0,-1 1-1,1-1 1,-1 1-1,1 0 1,-1-1-1,1 1 1,-1 0-1,1-1 1,0 1-1,-1 0 1,1 0-1,0 0 1,-1 0-1,1-1 1,0 1-1,-1 0 1,1 0-1,1 0 1,-2 1-3,0-1 0,1 1 0,-1-1 0,0 0 1,0 1-1,1-1 0,-1 1 0,0-1 0,0 1 1,1-1-1,-1 1 0,0-1 0,0 1 0,0-1 0,0 1 1,0-1-1,0 1 0,0-1 0,0 1 0,0-1 1,0 2-1,-8 32-84,-8 13-39,6-18-414,-12 53 0,22-81 459,-1 0 1,1 0 0,0 0-1,0 0 1,0 0 0,0 0-1,0 0 1,0 0 0,0 0-1,0 0 1,0 0 0,0 0-1,1 0 1,-1 0-1,0 0 1,1 0 0,-1 0-1,1 0 1,-1 0 0,1 1-1,0-2 9,0 1-1,-1-1 1,1 0-1,0 0 1,-1 1-1,1-1 1,0 0-1,0 0 1,-1 0 0,1 0-1,0 0 1,-1 1-1,1-1 1,0-1-1,0 1 1,-1 0-1,1 0 1,0 0-1,0 0 1,-1 0-1,2-1 1,5-2-436,1-1 1,-1 0-1,0 0 1,7-5-1,-8 4 75,26-16-746,-2-2 0,-1-1 1,0-2-1,-2-1 0,-1-1 0,42-59 0,-65 83 1243,0-1 141,1 0 0,-1 0 0,0 0 0,0 0 0,-1 0 0,1 0 0,-1-1 0,0 1 0,-1-1 0,2-7 0,-3 13-169,0 0-1,0 0 0,0 0 0,0-1 0,0 1 0,0 0 0,0 0 0,0-1 0,0 1 1,-1 0-1,1 0 0,0 0 0,0 0 0,0-1 0,0 1 0,0 0 0,0 0 0,-1 0 1,1-1-1,0 1 0,0 0 0,0 0 0,0 0 0,-1 0 0,1 0 0,0 0 0,0 0 0,0-1 1,-1 1-1,1 0 0,0 0 0,0 0 0,-1 0 0,1 0 0,0 0 0,0 0 0,0 0 1,-1 0-1,1 0 0,0 0 0,0 0 0,0 0 0,-1 0 0,1 0 0,0 1 0,0-1 1,-1 0-1,1 0 0,0 0 0,0 0 0,0 0 0,0 0 0,-1 1 0,1-1 0,0 0 1,0 0-1,0 0 0,0 0 0,0 1 0,-1-1 0,1 0 0,0 0 0,0 0 0,0 1 1,-16 13 1192,13-11-948,-13 11 230,1 1 0,0 1 0,1 0 0,1 1 0,1 1 0,-14 23 0,26-40-510,0-1 1,-1 1-1,1 0 1,0-1-1,0 1 1,-1-1 0,1 1-1,0 0 1,0 0-1,0-1 1,0 1-1,0 0 1,0-1-1,0 1 1,0 0 0,0-1-1,0 1 1,0 0-1,0-1 1,0 1-1,1 0 1,-1-1-1,0 1 1,0 0 0,1-1-1,-1 1 1,1-1-1,-1 1 1,0 0-1,1-1 1,-1 1-1,1-1 1,-1 1 0,1-1-1,-1 0 1,1 1-1,0-1 1,-1 0-1,1 1 1,0-1-1,-1 0 1,1 1-1,0-1 1,5 1-1,-1 0 0,1 0 1,-1 0-1,11-1 0,-1 1 7,-4 0-8,1 0 1,-1 1-1,1 0 1,-1 1 0,0 0-1,0 1 1,0 0-1,0 1 1,-1 0-1,17 11 1,-26-15 12,1 0 1,-1 0-1,0 0 0,0 0 0,0 0 1,0 0-1,0 1 0,0-1 0,0 0 1,0 1-1,-1-1 0,1 0 0,0 1 1,-1-1-1,1 1 0,-1-1 0,1 1 1,-1-1-1,0 1 0,0-1 0,0 1 1,0-1-1,0 3 0,0-1 34,-1-1-1,0 1 1,0 0-1,0-1 1,-1 1 0,1-1-1,0 0 1,-1 0-1,0 1 1,1-1-1,-1 0 1,-3 2 0,-1 2 98,-1-1 1,0 0-1,0 0 1,0-1-1,0 1 1,-1-2-1,-13 6 1,15-8-240,0 0 1,1-1-1,-1 1 1,0-1-1,-11-1 1,15 0 16,0 1 0,1 0 1,-1-1-1,0 1 0,1-1 0,-1 1 0,0-1 1,1 0-1,-1 0 0,-2-1 0,4 1 57,-1 1-1,1-1 1,0 1-1,-1-1 1,1 1 0,0-1-1,-1 1 1,1-1-1,0 0 1,-1 1 0,1-1-1,0 1 1,0-1-1,0 0 1,0 1 0,0-1-1,-1 0 1,1 1-1,0-1 1,1 1 0,-1-1-1,0 0 1,0 1-1,0-1 1,0 0 0,0 1-1,1-1 1,-1 0-1,6-10-473</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11.591"/>
    </inkml:context>
    <inkml:brush xml:id="br0">
      <inkml:brushProperty name="width" value="0.05" units="cm"/>
      <inkml:brushProperty name="height" value="0.05" units="cm"/>
    </inkml:brush>
  </inkml:definitions>
  <inkml:trace contextRef="#ctx0" brushRef="#br0">79 77 13763,'8'-60'4570,"-6"44"727,-4 33-4904,0 0-1,-1 1 0,-1-2 0,-11 31 0,3-9-334,-9 26-47,-6 23 6,26-86-18,1 0-1,0 0 0,0 0 0,-1 0 0,1 0 1,0 0-1,0 0 0,0-1 0,0 1 0,0 0 1,0 0-1,0 0 0,0 0 0,0 0 0,0 0 1,1 0-1,-1 0 0,0 0 0,1 0 0,-1-1 1,1 1-1,-1 0 0,2 1 0,-2-1 1,1-1 0,0 0 0,0 0 0,0 1 0,0-1 1,0 0-1,0 0 0,-1 0 0,1 0 0,0 0 0,0 0 0,0 0 0,0 0 0,0-1 0,0 1 0,-1 0 0,1-1 1,0 1-1,1-1 0,7-3 1,-1-1 0,0 0 0,9-8 0,-16 13 0,35-29 2,-23 18 2,0 0 0,0 1 0,1 1 0,0 0 0,20-8-1,-33 16-10,0 0-1,0 1 0,1 0 1,-1-1-1,0 1 0,1 0 0,-1 0 1,1 0-1,-1 0 0,0 0 1,1 0-1,-1 0 0,0 0 0,1 0 1,-1 1-1,0-1 0,1 1 1,-1-1-1,0 1 0,1-1 0,-1 1 1,0 0-1,0 0 0,0-1 0,0 1 1,0 0-1,0 0 0,0 0 1,0 0-1,0 0 0,0 0 0,0 1 1,-1-1-1,1 0 0,0 2 1,3 5-38,-1 0 0,0 1 0,-1-1 0,3 14 0,-2-5-41,-1-11 66,-1-1 0,1 1-1,0 0 1,1 0 0,-1-1 0,1 1-1,6 8 1,-7-12 27,-1-1 0,0 0 0,1 1-1,-1-1 1,1 0 0,0 0 0,-1 0 0,1 0 0,0 0 0,-1 0 0,1-1 0,0 1-1,0-1 1,0 1 0,-1-1 0,1 0 0,0 1 0,0-1 0,0 0 0,0 0 0,0 0-1,0-1 1,0 1 0,0 0 0,-1-1 0,1 1 0,0-1 0,3-1 0,4-2 66,-1-1 0,0 1 0,0-1 0,0-1 0,-1 0 0,0 0 0,0 0 0,0-1 1,-1 0-1,9-12 0,-3 2 119,-1-1 1,0 0 0,13-32 0,-18 37-101,-1-1 1,7-27-1,-17 46-263,-2 8 110,5-8 37,-5 10-36,1 1 1,1 0-1,1 1 1,0-1-1,-3 30 1,7-46 60,0 1 0,0 0 0,0 0 0,0 0 0,0 0 0,0-1 1,0 1-1,0 0 0,0 0 0,1 0 0,-1 0 0,0-1 0,1 1 1,-1 0-1,0 0 0,1-1 0,-1 1 0,1 0 0,-1 0 0,1-1 0,-1 1 1,1-1-1,-1 1 0,1 0 0,0-1 0,-1 1 0,2 0 0,0-1 3,-1 0 0,1 0 0,-1 0 0,0 0-1,1 0 1,-1 0 0,1 0 0,-1 0 0,0-1-1,1 1 1,-1-1 0,0 1 0,1-1 0,1-1-1,6-3 27,-1 0 0,0-1 0,11-9 0,15-18 160,59-75-1,-59 67-110,-34 40-78,0 1-1,0-1 0,1 1 0,-1-1 0,0 1 0,1-1 0,-1 1 0,0-1 0,1 1 0,-1 0 0,1-1 0,-1 1 0,0 0 1,1-1-1,-1 1 0,1 0 0,-1 0 0,1-1 0,-1 1 0,1 0 0,-1 0 0,1 0 0,1-1 0,-2 13-22,-13 33-51,10-34 50,3-10 22,-5 15-16,0 0 1,2 0 0,0 0-1,0 0 1,1 31-1,2-46 22,0 0 0,0 1-1,0-1 1,0 0-1,0 0 1,1 0-1,-1 1 1,0-1-1,1 0 1,-1 0 0,1 0-1,-1 0 1,1 0-1,0 0 1,-1 0-1,1 0 1,0 0 0,0 0-1,-1 0 1,1 0-1,0-1 1,0 1-1,0 0 1,0-1 0,1 2-1,0-2 8,0 0 0,0 1-1,0-1 1,0 0 0,0 0 0,0 0 0,0 0-1,0-1 1,0 1 0,0 0 0,0-1-1,0 1 1,3-2 0,6-4 55,0 1 0,0-2 1,17-12-1,-25 17-58,10-10 29,-9 9-102,-1 0-1,1 0 1,0 0 0,0 0-1,0 1 1,6-4 0,-19 32-1322,1-16 1042,0 0 0,-1 0 0,-12 9 0,12-10 78,-4 3-71</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12.262"/>
    </inkml:context>
    <inkml:brush xml:id="br0">
      <inkml:brushProperty name="width" value="0.05" units="cm"/>
      <inkml:brushProperty name="height" value="0.05" units="cm"/>
    </inkml:brush>
  </inkml:definitions>
  <inkml:trace contextRef="#ctx0" brushRef="#br0">56 37 16772,'0'-3'581,"1"-17"912,-1 19-1406,0 1 0,0-1-1,0 0 1,0 1 0,0-1 0,0 1-1,0-1 1,0 1 0,0-1 0,0 1-1,1-1 1,-1 1 0,0-1 0,0 1-1,1-1 1,-1 1 0,0-1 0,1 1-1,-1-1 1,0 1 0,1-1 0,-1 1 0,1 0-1,-1-1 1,0 1 0,1-1 0,1 6 261,-1-1 0,0 1 1,-1-1-1,1 1 0,-1-1 1,0 1-1,-1 6 0,1-11-330,-4 49 509,-2 0 1,-17 68-1,12-72-362,2 0 0,-4 88 0,12-131-163,1-1 1,0 0 0,0 0-1,0 1 1,0-1-1,1 0 1,-1 0 0,0 0-1,0 0 1,1 1 0,-1-1-1,1 0 1,-1 0 0,1 0-1,-1 0 1,1 0-1,0 0 1,-1 0 0,2 1-1,-1-1-1,0-1 0,0 0 1,-1 1-1,1-1 0,0 0 0,0 0 0,0 0 0,0 1 0,-1-1 0,1 0 0,0 0 0,0 0 0,0 0 0,0-1 0,0 1 0,-1 0 0,1 0 0,0 0 0,0-1 0,1 1 0,4-4 1,1 1-1,-1-1 0,0 0 0,10-8 0,-14 10 0,40-38 17,8-6 25,-45 42-48,0 0 1,0 0-1,0 1 0,1 0 1,0 0-1,-1 1 0,1-1 0,6-1 1,-10 4-1,-1 0 1,0 0-1,1-1 1,-1 1-1,0 0 1,0 0-1,1 0 1,-1 1-1,0-1 1,1 0-1,-1 0 1,0 1-1,0-1 1,1 1-1,-1-1 1,0 1-1,0-1 1,0 1-1,0 0 1,0-1-1,0 1 1,0 0-1,0 0 1,0 0 0,0 0-1,0 0 1,0 0-1,-1 0 1,1 0-1,0 0 1,-1 0-1,1 1 1,-1-1-1,1 0 1,-1 0-1,0 1 1,1 1-1,1 6-17,-1 0-1,0 1 1,0-1-1,-1 11 1,0-14 14,-12 92-31,12-97 50,0-1 0,0 1 0,0-1 0,0 1 0,0-1 0,0 1 0,0 0 0,1-1 0,-1 1 0,0-1 0,0 0 0,0 1 0,1-1 0,-1 1 0,0-1 0,1 1-1,-1-1 1,0 0 0,1 1 0,-1-1 0,0 1 0,1-1 0,-1 0 0,1 0 0,-1 1 0,1-1 0,-1 0 0,1 0 0,-1 1 0,1-1 0,-1 0 0,1 0 0,-1 0 0,1 0 0,-1 0 0,1 0 0,-1 0 0,1 0 0,-1 0 0,1 0-1,-1 0 1,1 0 0,-1 0 0,1 0 0,-1 0 0,1-1 0,-1 1 0,1 0 0,-1 0 0,1-1 0,-1 1 0,1-1 0,30-15 356,-27 13-289,1 0-136,60-32 1078,-58 32-1479,1 0 0,-1 1 0,1 0 0,-1 0 0,1 1 0,0 0 0,10 0 0,-12-3-872,-5-2 503</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12.731"/>
    </inkml:context>
    <inkml:brush xml:id="br0">
      <inkml:brushProperty name="width" value="0.05" units="cm"/>
      <inkml:brushProperty name="height" value="0.05" units="cm"/>
    </inkml:brush>
  </inkml:definitions>
  <inkml:trace contextRef="#ctx0" brushRef="#br0">1 0 15443,'13'10'1561,"10"-2"-865,1 0-304,10-2 696,2 0-288,4-2-768,5 0 1025,-2 3-849,3 3-48,-6-2-176</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13.153"/>
    </inkml:context>
    <inkml:brush xml:id="br0">
      <inkml:brushProperty name="width" value="0.05" units="cm"/>
      <inkml:brushProperty name="height" value="0.05" units="cm"/>
    </inkml:brush>
  </inkml:definitions>
  <inkml:trace contextRef="#ctx0" brushRef="#br0">50 1 16444,'-11'25'1100,"0"-2"136,-8 26 0,17-43-1016,0 1 0,0 0 0,1 0 1,0 0-1,0 0 0,1 0 0,0 0 0,2 11 0,-2-16-200,0-1 0,0 0 0,0 0 1,1 0-1,-1 0 0,1 0 0,-1 1 1,1-1-1,-1 0 0,1 0 0,-1 0 1,1 0-1,0 0 0,0 0 0,-1-1 0,1 1 1,0 0-1,0 0 0,0-1 0,0 1 1,0 0-1,2 0 0,-1 0 11,1-1 0,-1 1-1,0-1 1,1 1 0,-1-1 0,0 0 0,1 0-1,-1 0 1,0 0 0,5-2 0,4 0 89,-1-2 0,1 1 0,18-11 0,-10 4 146,26-20 0,-33 20-119,1 2-1,0 0 1,0 0-1,0 1 0,22-8 1,-34 15-140,1-1 0,-1 1 0,1-1 0,-1 1-1,1 0 1,0 0 0,-1-1 0,1 1 0,0 0 0,-1 0 0,1 1 0,-1-1 0,1 0 0,0 1 0,-1-1 0,1 0-1,-1 1 1,1 0 0,-1-1 0,1 1 0,-1 0 0,0 0 0,1 0 0,-1 0 0,0 0 0,0 0 0,1 0-1,-1 0 1,0 1 0,0-1 0,0 0 0,-1 1 0,1-1 0,0 1 0,0-1 0,-1 0 0,1 1 0,-1 0-1,1-1 1,-1 1 0,0 1 0,3 10-32,-2 0 0,0 0 0,0-1 0,-3 19 0,2-10-4,0-17 22,-1 1-9,1 1 0,1 0 0,-1 0-1,1 0 1,2 9 0,-2-14 14,-1 0 0,0 0 0,1 0 0,-1 0 0,1 0 0,0 0 0,-1 0 0,1-1 0,-1 1 0,1 0 0,0 0 0,0-1 0,0 1 0,-1 0 1,1-1-1,0 1 0,0 0 0,0-1 0,0 1 0,0-1 0,0 0 0,0 1 0,0-1 0,0 0 0,0 0 0,0 1 0,0-1 0,0 0 0,1 0 0,-1 0 0,0 0 0,0-1 0,0 1 0,0 0 0,0 0 0,0-1 0,2 0 0,19-6 41,-13 4-142,-1 1 0,0 0-1,1 0 1,0 0 0,16 0 0,-22 2 57,-1 0 0,1 1 0,0-1 0,0 1 1,0 0-1,0 0 0,-1 0 0,1 0 0,0 0 0,-1 1 0,1-1 0,-1 1 0,1 0 0,-1 0 0,0 0 0,0 0 0,0 0 1,0 0-1,0 0 0,0 1 0,-1-1 0,3 3 0,1 5-55,-1 0 0,1 0 0,-1 1 0,-1-1 0,0 1 0,-1 0 0,0 0 0,0 0 0,-1 0 0,-1 13 0,-1 10 268,-11 68-1,7-72 151,-2 0 1,-1 0-1,-2-1 0,-1 0 0,0-1 0,-3 0 0,-17 27 0,30-52-241,-1 0 1,0 0 0,-1 0-1,1 0 1,0-1-1,-1 1 1,1-1-1,-1 0 1,0 0-1,0 0 1,0 0-1,0 0 1,-6 2-1,8-4-40,-1 0 0,0 1 0,1-1 0,-1 0-1,0 0 1,0 0 0,1 0 0,-1 0 0,0-1-1,1 1 1,-1 0 0,0-1 0,1 1 0,-1-1-1,0 0 1,1 1 0,-1-1 0,1 0 0,-1 0-1,1 0 1,0 0 0,-1 0 0,1 0 0,0-1 0,0 1-1,0 0 1,0-1 0,-2-2 0,-3-5 72,1-1 1,0 0 0,0-1-1,1 1 1,1-1-1,-1 0 1,2 0 0,-3-21-1,3 12-60,0 0-1,2-1 1,1 1-1,3-22 1,-2 30-62,0 0-1,1 0 1,1 0 0,0 0 0,1 0 0,0 1 0,0 0 0,1 0 0,1 1 0,0-1-1,15-16 1,19-14-315</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13.716"/>
    </inkml:context>
    <inkml:brush xml:id="br0">
      <inkml:brushProperty name="width" value="0.05" units="cm"/>
      <inkml:brushProperty name="height" value="0.05" units="cm"/>
    </inkml:brush>
  </inkml:definitions>
  <inkml:trace contextRef="#ctx0" brushRef="#br0">1 173 16195,'4'-12'542,"1"-1"0,1 2-1,0-1 1,0 1 0,1-1-1,1 2 1,0-1-1,0 1 1,1 0 0,0 1-1,1 0 1,0 1 0,0 0-1,14-8 1,-22 14-482,0 1 0,0 0 0,1 0 0,-1 0 1,0 0-1,1 0 0,-1 0 0,0 1 0,1-1 0,-1 1 0,1 0 0,-1-1 1,1 1-1,-1 1 0,1-1 0,-1 0 0,1 0 0,-1 1 0,1 0 0,-1-1 1,0 1-1,1 0 0,3 2 0,-3-1-55,-1 1 1,1-1-1,-1 1 0,1-1 1,-1 1-1,0 0 0,0 0 1,-1 0-1,1 0 0,0 0 1,-1 0-1,0 0 0,0 0 1,0 1-1,0-1 0,0 0 1,0 5-1,3 73-516,-4-57 260,1 0 0,5 28 0,-6-49 231,1-1 1,-1 1 0,1 0-1,0 0 1,0-1 0,0 1 0,0-1-1,0 1 1,1-1 0,-1 1-1,1-1 1,0 0 0,0 0 0,0 0-1,0 0 1,0 0 0,0 0-1,0 0 1,0-1 0,4 2 0,-2-1 32,0-1 0,0 1 0,0-1 0,0-1 0,1 1 0,-1 0 0,0-1 0,0 0 0,1 0 0,-1 0 1,0-1-1,5 0 0,5-3 131,0 0 1,0 0-1,-1-1 0,1-1 1,-1 0-1,-1-1 0,13-8 1,-15 7 24,0 1 0,0-1 0,-1-1 0,-1 0 0,1 0 0,-2-1 0,9-12 0,-13 18-111,0-1-1,0 1 0,-1-1 0,0 0 1,0 0-1,0 0 0,-1-1 1,1 1-1,-1 0 0,0 0 0,-1-1 1,1 1-1,-1-1 0,0 1 0,0 0 1,-1-1-1,0 1 0,-2-10 0,2 13-95,0 0 0,0 0 0,0 1 0,0-1 0,0 0 0,0 1 0,-1-1 0,1 1 0,-1 0 1,1-1-1,-1 1 0,1 0 0,-1 0 0,1 0 0,-1 0 0,0 0 0,0 0 0,0 0 0,1 1 0,-1-1 0,0 1 0,0-1 0,0 1 0,0 0 0,0 0 0,0 0 0,-2 0 0,2 0-146,1 0 1,-1 0-1,1 0 1,-1 0-1,1 1 1,-1-1-1,1 1 1,0-1-1,-1 1 1,1-1-1,-1 1 1,1 0-1,0 0 1,0-1-1,-1 1 1,1 0-1,0 0 1,0 0-1,0 1 1,0-1-1,0 0 1,0 0-1,0 0 1,1 1-1,-1-1 1,0 1-1,1-1 1,-1 0-1,1 1 1,-1-1-1,1 1 1,0-1-1,0 1 1,0-1-1,-1 3 1,5 6-1024,8-2-260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09:59.222"/>
    </inkml:context>
    <inkml:brush xml:id="br0">
      <inkml:brushProperty name="width" value="0.025" units="cm"/>
      <inkml:brushProperty name="height" value="0.025" units="cm"/>
    </inkml:brush>
  </inkml:definitions>
  <inkml:trace contextRef="#ctx0" brushRef="#br0">26 92 3812,'0'0'13362,"6"-5"-12604,2-1-356,34-25-269,-41 30-29,0 0 0,0 0 0,0 0 0,0 0 0,0-1 0,0 1 0,0 0 0,0 0 0,0-1 1,0 1-1,-1-1 0,1 1 0,0 0 0,-1-1 0,1 1 0,-1-1 0,0 1 0,0-1 0,1 1 0,-1-1 0,0 0 0,0 1 0,0-1 0,-1 1 0,1-1 0,0 1 0,0-1 0,-1 1 0,0-3 0,0 4-68,1-1-1,-1 1 1,0-1-1,1 1 1,-1-1-1,0 1 1,0-1-1,1 1 1,-1 0-1,0-1 1,0 1-1,0 0 1,1 0-1,-1 0 1,0-1-1,0 1 1,0 0-1,0 0 1,1 0-1,-1 0 1,0 1-1,0-1 1,0 0-1,0 0 1,1 0-1,-1 1 1,0-1-1,0 0 1,1 1-1,-1-1 1,0 1-1,0-1 0,0 1 1,-24 18-15,20-12 29,1 0 1,-1 0-1,1 0 0,0 0 0,1 1 1,0-1-1,0 1 0,0 0 0,1 0 0,0 0 1,1 0-1,0 0 0,0 12 0,1-16-33,0 0 0,0 0 0,1 0-1,0-1 1,-1 1 0,2 0 0,-1 0 0,0 0-1,1-1 1,-1 1 0,1-1 0,0 1-1,0-1 1,0 0 0,1 0 0,-1 0 0,1 0-1,0 0 1,0 0 0,0-1 0,0 1 0,0-1-1,1 0 1,-1 0 0,0 0 0,1 0-1,0-1 1,-1 0 0,7 2 0,3 0-204,0 0 1,0-1-1,0-1 0,20 0 1,24-8-3958,-6-11-3623</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14.168"/>
    </inkml:context>
    <inkml:brush xml:id="br0">
      <inkml:brushProperty name="width" value="0.05" units="cm"/>
      <inkml:brushProperty name="height" value="0.05" units="cm"/>
    </inkml:brush>
  </inkml:definitions>
  <inkml:trace contextRef="#ctx0" brushRef="#br0">116 5 17700,'-1'-4'1765,"-5"5"-1119,-10 7-157,8 0-307,-1 0-1,2 0 0,-1 1 1,1 0-1,0 0 0,1 0 0,0 1 1,1 0-1,0 1 0,0-1 1,1 1-1,1-1 0,-1 1 1,2 1-1,0-1 0,0 0 0,0 15 1,2-24-163,0 1 1,0-1-1,0 1 0,0-1 1,1 1-1,-1-1 1,1 1-1,0-1 0,0 1 1,-1-1-1,1 0 1,1 1-1,-1-1 1,0 0-1,1 0 0,-1 0 1,1 0-1,-1 0 1,1 0-1,0-1 0,0 1 1,0-1-1,0 1 1,0-1-1,3 2 0,0-1 37,-1-1 0,1 0-1,-1-1 1,1 1 0,-1-1 0,1 0-1,-1 0 1,1 0 0,-1 0-1,1-1 1,-1 0 0,0 0-1,7-2 1,4-3 178,0-1 0,27-15 0,-34 17-162,1-1-1,0 1 1,0 1 0,0-1 0,1 2 0,0-1 0,0 1 0,0 1 0,0 0-1,15-1 1,-23 3-72,-1 0-1,1 0 0,0 0 0,0 0 0,-1 1 0,1-1 0,0 1 1,-1-1-1,1 1 0,-1 0 0,1-1 0,-1 1 0,1 0 1,-1 0-1,1 0 0,-1 0 0,0 0 0,1 1 0,-1-1 0,0 0 1,0 1-1,0-1 0,1 2 0,0 3-22,0-1 0,0 0 0,0 1 0,0 0-1,0 8 1,4 11-30,-6-25 54,0 1 0,0-1 0,1 1 0,-1-1 0,0 1 0,0-1 0,1 1 0,-1-1 0,0 0 0,1 1 0,-1-1 0,1 1 0,-1-1 0,0 0 0,1 1 0,-1-1 0,1 0 0,-1 0 0,1 0 0,-1 1 0,1-1 0,-1 0 0,1 0 0,-1 0 0,1 0 0,-1 0 0,1 0 0,-1 0 0,1 0 0,0 0 0,-1 0 0,1 0 0,-1 0 0,1 0 0,-1 0 0,1 0 0,-1-1 0,1 1 0,-1 0 0,1 0 0,-1-1 0,1 1 0,-1 0 0,0-1 0,1 1 0,-1 0-1,1-1 2,24-20 80,-23 19-74,7-7 14,18-17 81,33-25 0,-51 44-117,-1 1-1,1 1 0,0 0 1,0 0-1,0 1 1,1 0-1,0 0 1,0 1-1,10-2 0,-17 5-15,1-1-1,-1 1 0,0-1 1,1 1-1,-1 0 0,1 0 0,-1 1 1,0-1-1,1 1 0,-1 0 1,0 0-1,1 0 0,-1 0 1,0 0-1,0 1 0,0-1 0,0 1 1,0 0-1,-1 0 0,1 0 1,0 0-1,-1 0 0,1 1 1,-1-1-1,0 1 0,0 0 1,0 0-1,0-1 0,-1 1 0,1 0 1,-1 1-1,3 5 0,-2-2-21,0 1-1,-1-1 0,0 1 0,0 0 0,0 0 0,-1 0 1,0-1-1,-1 1 0,0 0 0,0 0 0,0-1 1,-1 1-1,-4 10 0,3-11 15,1-1 1,-1 0-1,0 0 0,-1 0 0,0-1 1,0 1-1,0-1 0,0 0 0,-6 5 1,-5-1-37</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15.615"/>
    </inkml:context>
    <inkml:brush xml:id="br0">
      <inkml:brushProperty name="width" value="0.05" units="cm"/>
      <inkml:brushProperty name="height" value="0.05" units="cm"/>
    </inkml:brush>
  </inkml:definitions>
  <inkml:trace contextRef="#ctx0" brushRef="#br0">235 1 18956,'-6'-1'244,"1"1"1,0 1-1,0-1 1,0 1-1,0 0 0,0 0 1,0 0-1,0 1 1,0-1-1,0 1 0,1 1 1,-1-1-1,1 1 0,-1-1 1,1 1-1,-7 7 1,-4 4-106,1 0 1,-24 31-1,35-40-123,-8 8-130,0 2-1,1-1 1,0 1-1,2 0 1,0 1-1,-9 22 1,17-37 59,0 1 0,0-1 0,0 0 0,-1 0 0,1 0 0,0 0 0,0 0 0,0 0 0,1 1 0,-1-1 0,0 0 0,0 0 0,1 0 1,-1 0-1,0 0 0,1 0 0,-1 0 0,1 0 0,-1 0 0,1 0 0,0 0 0,-1 0 0,1 0 0,0-1 0,0 1 0,0 0 0,0 0 1,-1-1-1,1 1 0,0-1 0,0 1 0,0-1 0,0 1 0,2 0 0,4 1-178,1 1 0,-1-1 0,1 0 0,8 1 0,1 0-134,-5 1 328,1 0 1,-1 1-1,-1 1 0,1 0 0,-1 1 0,0 0 0,0 0 0,0 1 0,-1 1 0,-1 0 0,11 12 0,-15-15 122,0 0 1,0 1 0,-1-1-1,0 1 1,-1 0 0,1 0-1,-1 0 1,4 15 0,-6-17 44,-1 0 1,1 0 0,0 0 0,-1 1-1,0-1 1,-1 0 0,1 1 0,-1-1-1,0 0 1,0 0 0,0 0 0,-1 0-1,0 0 1,-3 5 0,2-5 82,0 1 1,-1-2-1,0 1 0,0 0 0,-1-1 1,1 0-1,-1 0 0,0 0 1,0-1-1,0 1 0,-1-1 1,1 0-1,-1-1 0,0 1 1,1-1-1,-1 0 0,0-1 0,-12 2 1,8-1-193,0-1-1,-1 0 1,1 0 0,-1-1-1,1-1 1,-1 0 0,1 0 0,0-1-1,-1 0 1,-12-5 0,22 6-118,-12-5-742,13 6 823,0 0-1,0 0 0,0-1 1,-1 1-1,1 0 1,0 0-1,0 0 0,0 0 1,0-1-1,0 1 1,-1 0-1,1 0 0,0-1 1,0 1-1,0 0 1,0 0-1,0 0 0,0-1 1,0 1-1,0 0 0,0 0 1,0-1-1,0 1 1,0 0-1,0 0 0,0-1 1,0 1-1,0 0 1,0 0-1,0-1 0,0 1 1,0 0-1,0 0 1,0-1-1,0 1 0,1 0 1,-1 0-1,0 0 1,0-1-1,0 1 0,0 0 1,1 0-1,-1 0 1,0 0-1,0-1 0,0 1 1,1 0-1,-1 0 1,0 0-1,1 0 0,9-5-630</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16.054"/>
    </inkml:context>
    <inkml:brush xml:id="br0">
      <inkml:brushProperty name="width" value="0.05" units="cm"/>
      <inkml:brushProperty name="height" value="0.05" units="cm"/>
    </inkml:brush>
  </inkml:definitions>
  <inkml:trace contextRef="#ctx0" brushRef="#br0">5 7 20356,'2'-6'1592,"0"9"-499,-1 21 28,-2 41-128,-2 16-483,-3 46-310,14 166 1,-7-286-199,-1-3 2,0 1-1,1-1 0,-1 1 1,1-1-1,0 1 0,0-1 1,1 1-1,0-1 0,-1 0 1,1 0-1,3 5 0,-4-9 0,-1 1 0,0-1 0,1 1 0,-1-1 0,1 1 0,-1-1 0,1 1 0,-1-1 0,1 0 0,-1 1 0,1-1 0,0 0 0,-1 1 0,1-1 0,0 0 0,-1 0 0,1 0 0,-1 1 0,1-1 0,0 0 0,-1 0 0,1 0 0,0 0 0,-1 0 0,1 0 0,0-1 0,-1 1 0,1 0 0,0 0 0,0-1 0,1 0 10,0 0-1,0 0 1,0-1-1,0 1 1,0-1 0,0 0-1,0 0 1,2-3-1,3-6 67,0 1-1,8-17 0,-14 25-64,60-129 690,15-28-1441,-73 155 625,-2 3 92,-1 0 0,1 1 1,-1-1-1,0 0 0,1 0 0,-1 1 1,0-1-1,1 0 0,-1 0 0,0 0 1,0 1-1,0-1 0,0 0 1,1 0-1,-1 0 0,0 0 0,-1 1 1,1-2-1,-2-11-338</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16.508"/>
    </inkml:context>
    <inkml:brush xml:id="br0">
      <inkml:brushProperty name="width" value="0.05" units="cm"/>
      <inkml:brushProperty name="height" value="0.05" units="cm"/>
    </inkml:brush>
  </inkml:definitions>
  <inkml:trace contextRef="#ctx0" brushRef="#br0">0 0 15907,'16'30'1521,"-2"-1"-1057,0-2-184,5-4 712,3-3-280,-1-4-608,6-2-320,-2-8 208,-4-6-104,6-1-48</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16.930"/>
    </inkml:context>
    <inkml:brush xml:id="br0">
      <inkml:brushProperty name="width" value="0.05" units="cm"/>
      <inkml:brushProperty name="height" value="0.05" units="cm"/>
    </inkml:brush>
  </inkml:definitions>
  <inkml:trace contextRef="#ctx0" brushRef="#br0">124 9 19588,'-6'2'157,"0"0"-1,0 1 1,0-1-1,1 2 0,0-1 1,-1 0-1,1 1 1,1 0-1,-1 0 1,0 0-1,1 1 1,0 0-1,0 0 1,0 0-1,1 0 0,-6 11 1,3-3-75,0-1 0,1 2 1,0-1-1,1 1 0,1-1 0,-3 21 1,5-26-70,0 0 0,1 0 0,1 0 1,-1 0-1,3 10 0,-3-16-5,1 0 1,-1-1-1,1 1 0,-1-1 0,1 1 0,-1-1 1,1 1-1,0-1 0,0 1 0,0-1 0,0 1 1,0-1-1,0 0 0,2 1 0,-2-1 2,0-1-1,0 1 1,0-1-1,0 1 1,0-1-1,0 0 1,0 0-1,0 0 1,0 1-1,0-1 1,0 0-1,0 0 1,0 0-1,0-1 1,0 1-1,0 0 1,1 0-1,-1-1 1,0 1-1,0 0 1,0-1-1,0 1 1,-1-1-1,3 0 1,2-3 24,0 1-1,-1-1 1,1 0 0,-1 0 0,0-1 0,0 1 0,0-1 0,0 0 0,5-9 0,23-52 225,-31 64-251,53-146 446,-48 139-427,-3 11 1,-2 19 1,-1-21-29,0 68 88,2 46 322,0-95-251,0 0 0,1-1 0,9 34-1,-11-49-121,0 0 1,0 0-1,0 0 0,1 0 0,-1 0 0,1-1 0,0 1 0,-1 0 0,1-1 0,0 1 0,1-1 0,-1 0 0,0 0 0,4 3 0,-4-4-32,-1-1 0,1 1 1,-1-1-1,1 1 0,0-1 0,-1 0 1,1 0-1,0 0 0,-1 0 0,1 0 0,0 0 1,-1 0-1,1 0 0,-1-1 0,1 1 0,0-1 1,-1 1-1,1-1 0,-1 1 0,1-1 1,-1 0-1,0 0 0,1 0 0,-1 0 0,0 0 1,1 0-1,-1 0 0,2-3 0,3-2-69,-1 0 0,0-1 0,0 0 0,0 0 0,-1 0 0,0-1 0,0 1 0,-1-1 0,0 0 0,0 0 0,-1 0 0,0 0 0,0-1 0,-1 1 0,0-10 0,3-52-195</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17.404"/>
    </inkml:context>
    <inkml:brush xml:id="br0">
      <inkml:brushProperty name="width" value="0.05" units="cm"/>
      <inkml:brushProperty name="height" value="0.05" units="cm"/>
    </inkml:brush>
  </inkml:definitions>
  <inkml:trace contextRef="#ctx0" brushRef="#br0">1 1 18324,'0'0'115,"1"0"1,-1 0-1,1 1 1,-1-1-1,1 0 1,-1 1-1,1-1 1,-1 1-1,0-1 1,1 0-1,-1 1 1,0-1-1,1 1 1,-1-1-1,0 1 1,0-1-1,0 1 1,1-1-1,-1 1 1,0-1-1,0 1 1,0-1-1,0 1 1,0-1-1,0 1 0,0 0 1,1 20-3,0-17 278,9 188 3167,32 253-3060,-40-434-544,-2-7-49,0 1 1,1 0-1,0 0 0,0-1 1,1 1-1,2 5 0,-4-9 92,0-1 0,0 0-1,0 0 1,0 0-1,0 0 1,0 1-1,0-1 1,0 0-1,0 0 1,0 0 0,0 0-1,0 1 1,0-1-1,0 0 1,1 0-1,-1 0 1,0 0-1,0 0 1,0 0 0,0 1-1,0-1 1,0 0-1,1 0 1,-1 0-1,0 0 1,0 0-1,0 0 1,0 0 0,0 0-1,1 0 1,-1 0-1,0 0 1,0 0-1,0 0 1,0 0 0,1 0-1,-1 0 1,0 0-1,0 0 1,0 0-1,0 0 1,1 0-1,3-8 24,1-21 43,-5 23-183,6-19-87</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17.856"/>
    </inkml:context>
    <inkml:brush xml:id="br0">
      <inkml:brushProperty name="width" value="0.05" units="cm"/>
      <inkml:brushProperty name="height" value="0.05" units="cm"/>
    </inkml:brush>
  </inkml:definitions>
  <inkml:trace contextRef="#ctx0" brushRef="#br0">29 159 13715,'6'-1'589,"1"1"0,-1-1 0,1-1 0,0 0 0,-1 1 1,0-2-1,0 1 0,1-1 0,-2 0 0,1 0 0,0-1 0,0 1 0,6-8 0,-7 8-386,-1-1 0,1-1 0,-1 1 0,0 0-1,0-1 1,-1 0 0,0 0 0,0 0-1,0 0 1,0-1 0,-1 1 0,0-1-1,0 1 1,0-1 0,1-6 0,-3 10-173,0 1 0,0-1-1,0 1 1,0-1 0,0 1 0,0-1 0,0 0 0,0 1 0,-1-1 0,1 1 0,-1-1 0,1 1 0,-1-1 0,1 1 0,-3-3 0,3 3-12,-1 0 1,0 1-1,1-1 1,-1 1 0,0-1-1,0 1 1,0-1-1,1 1 1,-1-1 0,0 1-1,0 0 1,0-1-1,0 1 1,0 0 0,0 0-1,0 0 1,0 0-1,0 0 1,-1 0 0,-2 0 12,1 1 0,-1 0 0,1 0 0,-1 0 0,1 0 0,-1 0 0,1 1 0,0 0 0,0-1 0,0 1 0,-6 5 0,-1 4-23,0 0 0,0 0 0,1 1 0,0 1 1,2-1-1,-1 1 0,1 1 0,1 0 0,0-1 0,1 2 1,1-1-1,0 1 0,1-1 0,-2 27 0,4-37-18,1 1-1,0-1 1,0 0-1,1 0 0,-1 1 1,1-1-1,2 7 0,-2-10 9,-1 0 0,1 0-1,-1-1 1,0 1-1,1 0 1,-1-1 0,1 1-1,-1 0 1,1-1 0,0 1-1,-1 0 1,1-1-1,0 1 1,-1-1 0,1 1-1,0-1 1,0 0-1,-1 1 1,1-1 0,0 0-1,0 0 1,0 1 0,-1-1-1,1 0 1,0 0-1,0 0 1,0 0 0,0 0-1,-1 0 1,1 0-1,0 0 1,0 0 0,0 0-1,0-1 1,-1 1 0,1 0-1,0-1 1,0 1-1,-1 0 1,1-1 0,0 1-1,0-1 1,-1 1-1,1-1 1,0 0 0,17-11-18,-1-2 0,0 0 0,14-16 1,-14 14 19,0 0 1,27-19-1,-37 31 3,-1 0-1,1 0 1,0 1 0,0 0-1,0 0 1,0 0-1,1 1 1,-1 0-1,14-1 1,-17 3-3,0 0 1,0 0 0,0 0-1,0 1 1,0 0-1,0-1 1,-1 1-1,1 1 1,0-1 0,-1 1-1,1-1 1,-1 1-1,1 0 1,-1 0-1,0 0 1,1 1-1,-1-1 1,-1 1 0,1 0-1,4 5 1,-1 0-3,0 1 0,-1 0 0,0 1 1,5 11-1,-6-9 1,2-1 0,11 19 0,-16-29 3,0 0 1,-1 0-1,1 0 1,0 0-1,-1-1 1,1 1 0,0 0-1,0 0 1,0-1-1,0 1 1,0 0-1,0-1 1,0 1 0,0-1-1,0 1 1,0-1-1,0 1 1,0-1-1,0 0 1,0 0 0,0 0-1,1 1 1,-1-1-1,0 0 1,0 0-1,0-1 1,0 1 0,0 0-1,0 0 1,1 0-1,-1-1 1,0 1-1,0-1 1,0 1 0,0-1-1,0 1 1,0-1-1,0 1 1,0-1-1,1-1 1,5-4 9,-1 0 0,0-1 1,0 0-1,7-10 0,-3 4-2,10-15 31,-12 17-65,0 0-1,1 0 0,0 1 1,0 0-1,1 1 1,17-13-1,-27 21 16,1 1 1,0-1-1,0 1 1,0-1-1,0 1 0,0-1 1,0 1-1,0 0 1,0-1-1,0 1 1,0 0-1,0 0 0,0 0 1,0 0-1,0 0 1,0 0-1,0 0 0,0 0 1,0 0-1,0 1 1,0-1-1,0 0 1,0 1-1,0-1 0,0 1 1,0-1-1,0 1 1,0-1-1,-1 1 0,1 0 1,0-1-1,0 1 1,0 0-1,-1-1 1,1 1-1,-1 0 0,1 0 1,0 0-1,-1 0 1,1 0-1,-1 1 0,3 4-33,-1 0-1,0 0 1,0 0-1,-1 0 0,1 10 1,0 11-117,-3 52 1,-2-21 499,3-42-278</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18.352"/>
    </inkml:context>
    <inkml:brush xml:id="br0">
      <inkml:brushProperty name="width" value="0.05" units="cm"/>
      <inkml:brushProperty name="height" value="0.05" units="cm"/>
    </inkml:brush>
  </inkml:definitions>
  <inkml:trace contextRef="#ctx0" brushRef="#br0">3 336 15083,'-1'1'105,"1"0"0,-1 0 0,1 0 0,0 0 0,0 0-1,0 0 1,-1 0 0,1 0 0,0 0 0,0 0 0,0 0 0,0 0-1,1 0 1,-1 0 0,0 0 0,0 0 0,1 0 0,-1 0 0,0 0 0,1 0-1,-1 0 1,1-1 0,-1 1 0,2 1 0,0 1 85,0-2 1,0 1-1,0 0 1,0 0-1,1-1 1,-1 1-1,1-1 0,-1 0 1,4 2-1,2 0 324,1-1 0,0 1 0,0-1-1,17 1 1,-20-3-330,0 0 0,0 0 0,0-1-1,0 0 1,0 0 0,0 0 0,-1-1 0,1 0-1,0 0 1,-1 0 0,1-1 0,-1 1 0,5-5 0,-2 2-2,-1-2 1,1 1-1,-1-1 1,-1 0 0,1 0-1,-1-1 1,7-11 0,-3 1-15,-1 0 1,0 0 0,-2-1-1,0 0 1,-1 0 0,-1-1-1,3-22 1,-7 40-162,4-62 223,-5 60-221,0 1 0,0-1 0,0 1 1,0 0-1,-1-1 0,1 1 0,-1-1 0,0 1 0,0 0 0,-1 0 0,1 0 0,-1 0 1,1 0-1,-1 0 0,0 0 0,-2-3 0,3 6-8,1-1-1,-1 1 1,1-1-1,-1 1 1,1 0-1,-1-1 1,1 1 0,-1 0-1,0 0 1,1-1-1,-1 1 1,1 0-1,-1 0 1,0 0 0,1 0-1,-1 0 1,0 0-1,1 0 1,-1 0 0,0 0-1,1 0 1,-1 0-1,0 0 1,1 0-1,-1 0 1,1 1 0,-1-1-1,0 0 1,1 0-1,-1 1 1,-1 1-2,0-1 0,0 1 1,0 0-1,1-1 0,-1 1 0,0 0 0,1 0 1,-2 4-1,-18 42-31,10-13-4,1 0 0,-5 39 1,12-53 23,0 1 1,2 0 0,1-1-1,4 40 1,-4-59 11,0 1 0,0-1 0,1 0 0,0 1 0,-1-1 0,1 0 0,0 1 0,0-1 0,0 0 0,0 0 0,1 0 0,-1 0 1,1 0-1,-1 0 0,1 0 0,2 2 0,-3-4-2,1 1 0,-1 0-1,0-1 1,1 1 0,-1-1 0,1 0 0,-1 0 0,1 1 0,-1-1-1,0 0 1,1 0 0,-1 0 0,1 0 0,-1 0 0,1-1 0,-1 1-1,1 0 1,-1-1 0,0 1 0,1-1 0,-1 0 0,0 1 0,1-1-1,-1 0 1,0 0 0,0 1 0,2-3 0,8-6-291,0-1 0,0 0 0,-1-1 0,-1 0-1,0 0 1,0-1 0,-1 0 0,12-26 0,-9 14-819,-1 0 0,-1-1-1,-2-1 1,5-26 0,-4 12-291</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18.867"/>
    </inkml:context>
    <inkml:brush xml:id="br0">
      <inkml:brushProperty name="width" value="0.05" units="cm"/>
      <inkml:brushProperty name="height" value="0.05" units="cm"/>
    </inkml:brush>
  </inkml:definitions>
  <inkml:trace contextRef="#ctx0" brushRef="#br0">1 742 16756,'4'-1'431,"0"-1"1,0 1 0,0-1 0,0 0 0,0 0 0,-1 0 0,1-1 0,-1 1 0,1-1 0,4-5 0,31-37 1400,-28 31-1429,45-57-44,-3-4 0,-3-1 0,-3-2 0,52-121 0,-97 193-351,6-10 1,-2 1 0,0-1 0,-1-1 1,0 1-1,3-32 0,-8 47-11,0 0 1,0 0-1,1 0 0,-2 0 1,1 0-1,0 0 0,0 0 1,0 0-1,0 0 0,-1 0 0,1 0 1,0 0-1,-1 0 0,1 0 1,-1 0-1,1 0 0,-2-1 0,2 2 1,0 0-1,-1 0 0,1-1 0,-1 1 0,1 0 0,-1 0 0,1-1 1,-1 1-1,1 0 0,-1 0 0,1 0 0,-1 0 0,1 0 0,-1 0 1,0 0-1,1 0 0,-1 0 0,1 0 0,-1 0 0,1 0 0,-1 1 0,1-1 1,-1 0-1,-2 1-6,0 1 0,1-1 0,-1 1 0,1 0 0,-1 0 0,1-1 0,0 2 0,-1-1 0,-2 4 0,-14 21-8,2 0-1,1 1 1,1 1-1,-20 57 1,-29 131 401,52-169-226,3 1 0,2 0-1,-1 50 1,8-65-442,0 0 1,3 0-1,1-1 1,1 1-1,12 40 1,-12-62-595,-3-9 305,-2-9 34,-4-9-158</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19.289"/>
    </inkml:context>
    <inkml:brush xml:id="br0">
      <inkml:brushProperty name="width" value="0.05" units="cm"/>
      <inkml:brushProperty name="height" value="0.05" units="cm"/>
    </inkml:brush>
  </inkml:definitions>
  <inkml:trace contextRef="#ctx0" brushRef="#br0">1 615 15787,'2'3'283,"0"0"-1,1 0 0,0-1 0,-1 1 0,1 0 0,0-1 1,0 0-1,4 2 0,-5-3-171,0 0-1,0-1 1,-1 1 0,1-1-1,0 0 1,0 1 0,0-1-1,0 0 1,0 0 0,0 0-1,0-1 1,0 1 0,0 0-1,0-1 1,0 1 0,0-1-1,-1 0 1,4-1 0,6-4 257,0 0 1,-1-1 0,0-1 0,0 1 0,-1-1 0,0-1-1,0 0 1,12-18 0,55-88 1079,-63 93-1180,53-99 818,58-150-1,-115 249-1011,-14 39-69,-7 34 1,2-4-21,-92 483-38,97-492-929,1-1 0,2 64 1,4-93 490,3-6-153</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00.761"/>
    </inkml:context>
    <inkml:brush xml:id="br0">
      <inkml:brushProperty name="width" value="0.025" units="cm"/>
      <inkml:brushProperty name="height" value="0.025" units="cm"/>
    </inkml:brush>
  </inkml:definitions>
  <inkml:trace contextRef="#ctx0" brushRef="#br0">14 81 9449,'0'-7'3689,"0"2"-3746,0-21 3330,-1 24-1453,-3 19-1192,-2 33-166,3 1 1,6 90-1,-2-116-445,26 276 1890,-23-258-1529,-1-165 2093,-27-101-3683,25 244 313,-1-16 888,1 0 0,0 0 0,0 1 0,0-1 0,1 0 0,3 8 0,0-7-2,0 1 0,0-1 1,0 0-1,1 0 1,0 0-1,0-1 1,0 0-1,1 0 1,-1-1-1,1 1 1,1-1-1,-1-1 0,0 0 1,1 0-1,10 3 1,-14-5 48,-1 0 0,1-1 0,0 1 0,0-1 0,-1 1-1,1-1 1,0 0 0,0-1 0,0 1 0,-1-1 0,1 0 0,0 0 0,-1 0 0,1 0 0,0 0 0,-1-1 0,0 0 0,1 0 0,-1 0 0,0 0-1,0 0 1,0 0 0,0-1 0,0 0 0,-1 1 0,1-1 0,-1 0 0,0 0 0,0-1 0,0 1 0,0 0 0,0-1 0,-1 1 0,3-8 0,-1 0 98,0 0 0,0 0 0,1-21 1,-3 30-127,-1 0-1,0 1 1,1-1 0,-1 0 0,0 0 0,0 0-1,0 0 1,0 0 0,0 0 0,-1 0 0,1 0-1,-1 0 1,1 0 0,-1 0 0,0 0 0,1 1 0,-1-1-1,0 0 1,0 1 0,0-1 0,-1 0 0,1 1-1,0-1 1,0 1 0,-1 0 0,1-1 0,-1 1 0,0 0-1,1 0 1,-4-2 0,4 3-25,-1 1 1,1-1-1,-1 0 1,1 0-1,-1 1 1,1-1-1,-1 0 1,1 1-1,-1 0 1,1-1-1,0 1 1,-1 0-1,1 0 1,0 0-1,0 0 1,-1 0-1,1 0 1,0 0-1,0 0 1,0 0 0,0 0-1,0 1 1,1-1-1,-1 0 1,0 1-1,1-1 1,-1 0-1,0 1 1,1-1-1,-1 3 1,-13 52 80,13-51-39,-3 42 173,4-47-181,0 1 0,0 0-1,1 0 1,-1 0 0,0 0-1,0 0 1,1 0 0,-1-1-1,1 1 1,-1 0 0,1 0-1,-1 0 1,1-1 0,-1 1-1,1 0 1,0-1 0,-1 1-1,1 0 1,0-1 0,-1 1-1,1-1 1,0 1 0,0-1-1,0 0 1,-1 1 0,1-1-1,0 0 1,0 1 0,0-1-1,0 0 1,0 0 0,0 0-1,0 0 1,0 0 0,-1 0 0,1 0-1,0 0 1,0 0 0,0 0-1,0-1 1,0 1 0,0 0-1,0-1 1,-1 1 0,1 0-1,0-1 1,1 0 0,5-3 89,0 0 0,-1 0 1,1-1-1,-1 0 1,0 0-1,0 0 0,0-1 1,-1 0-1,0 0 1,0 0-1,5-10 0,43-78 43,-43 71 100,1 3-1356,-7 49 176,-5 11 868,0-22 46,0-1-1,2 0 1,2 24-1,-2-40-26,-1 0-1,0 1 1,0-1-1,1 0 1,-1 1 0,1-1-1,-1 0 1,1 1-1,-1-1 1,1 0 0,0 0-1,0 0 1,-1 0-1,1 0 1,0 0 0,0 0-1,0 0 1,2 1-1,-3-1-29,1-1-1,0 0 1,0 0 0,0 0-1,0 1 1,-1-1-1,1 0 1,0 0 0,0 0-1,0 0 1,0-1-1,0 1 1,-1 0-1,1 0 1,0 0 0,0-1-1,0 1 1,-1 0-1,1-1 1,0 1 0,1-1-1,1-1-233,0-1 1,0 0-1,0 1 0,0-1 0,0 0 0,0-1 0,-1 1 1,1 0-1,-1-1 0,2-3 0,3-12-1222,0 1-1,-1-1 1,-1-1-1,-1 1 1,-1-1-1,-1 1 1,1-32-1,-8-47-1100,-10 6 6568,15 93-3842,-1-1 0,1 0 1,0 0-1,0 0 0,0 0 1,0 0-1,0 0 0,0 0 0,-1 0 1,1 0-1,0 0 0,0 0 1,0 0-1,0 1 0,0-1 0,-1 0 1,1 0-1,0 0 0,0 0 1,0 0-1,0 0 0,0 0 0,-1 0 1,1-1-1,0 1 0,0 0 1,0 0-1,0 0 0,0 0 0,-1 0 1,1 0-1,0 0 0,0 0 1,0 0-1,0 0 0,0 0 1,0-1-1,-1 1 0,1 0 0,0 0 1,0 0-1,0 0 0,0 0 1,0 0-1,0-1 0,0 1 0,0 0 1,0 0-1,0 0 0,0 0 1,0 0-1,0-1 0,0 1 0,0 0 1,0 0-1,0 0 0,0 0 1,0-1-1,-7 24 1877,-3 31-203,9-38-1346,0 0 0,2 1 0,-1-1 0,2 0 0,5 25-1,-6-37-393,0-1-1,0 0 0,0 0 0,0 0 0,1 0 0,-1 0 0,1 0 1,0-1-1,0 1 0,0 0 0,0-1 0,0 1 0,1-1 0,-1 0 1,1 0-1,-1 0 0,1 0 0,0 0 0,0-1 0,0 1 0,0-1 0,0 0 1,0 0-1,0 0 0,1 0 0,-1 0 0,0-1 0,0 1 0,1-1 1,-1 0-1,0 0 0,0 0 0,1-1 0,-1 1 0,4-2 0,-1 1 34,0-1 0,0 0 0,0-1 1,-1 1-1,1-1 0,-1 0 0,1-1 0,-1 1 0,0-1 0,0 0 0,7-7 0,-6 5-255,0 0 1,0 1-1,1 0 0,0 1 1,12-7-1,-18 11 186,-1 0-1,1 0 0,0 0 1,-1 0-1,1 0 1,0 0-1,-1 0 0,1 0 1,-1 1-1,1-1 0,0 0 1,-1 0-1,1 1 1,-1-1-1,1 0 0,-1 1 1,1-1-1,-1 0 1,1 1-1,-1-1 0,0 1 1,1-1-1,-1 1 0,1-1 1,-1 1-1,0-1 1,0 1-1,1-1 0,-1 1 1,0 0-1,0-1 1,0 1-1,1-1 0,-1 1 1,0 0-1,0-1 0,0 1 1,0 0-1,0-1 1,0 1-1,0-1 0,-1 1 1,1 1-1,0 41 958,0-33-780,-1-3-17,4 22 177,-3-28-311,0-1 0,0 1 1,1-1-1,-1 1 0,0-1 1,0 1-1,1-1 0,-1 1 1,1-1-1,-1 1 0,0-1 1,1 0-1,-1 1 0,1-1 1,-1 0-1,1 1 0,-1-1 1,1 0-1,-1 1 0,1-1 1,0 0-1,-1 0 0,1 0 1,-1 0-1,1 0 0,0 0 1,-1 1-1,1-1 0,-1 0 1,1-1-1,0 1 0,-1 0 1,1 0-1,-1 0 0,1 0 1,-1 0-1,1-1 0,0 1 1,-1 0-1,1 0 0,-1-1 1,1 1-1,-1 0 0,1-1 1,-1 0-1,3-1 110,0 0-1,0 0 1,0 0 0,-1-1 0,1 0-1,-1 1 1,1-1 0,-1 0 0,0 0-1,-1 0 1,1 0 0,2-6-1,16-48 33,-10 29-105,-5 9-70,-2 10-1091,0 23 478,-2-10 642,-1-1-1,1 1 1,0-1-1,0 1 1,0-1 0,0 1-1,1-1 1,-1 0-1,1 0 1,0 0-1,0 0 1,0 0 0,0 0-1,1 0 1,3 3-1,-3-4 42,-1-1-1,1 0 1,-1 0-1,1 0 1,0 0 0,-1 0-1,1-1 1,0 1-1,0-1 1,-1 0-1,1 1 1,0-1-1,0-1 1,-1 1-1,1 0 1,0-1 0,0 1-1,-1-1 1,1 0-1,0 0 1,-1 0-1,4-2 1,0 0-15,0 0 1,-1 0-1,1-1 0,-1 0 1,0 0-1,0 0 0,0-1 1,-1 0-1,1 0 1,-1 0-1,0 0 0,-1-1 1,1 1-1,-1-1 0,0 0 1,-1 0-1,1 0 1,-1 0-1,0-1 0,-1 1 1,1 0-1,-1-1 0,0-11 1,-1 18-48,0 0 0,0-1 0,0 1 0,0 0 0,0-1 0,0 1 0,0 0 0,0-1 0,0 1 0,0 0 0,0-1 1,0 1-1,0 0 0,0-1 0,0 1 0,0 0 0,0-1 0,0 1 0,0 0 0,0-1 0,-1 1 0,1 0 0,0-1 0,0 1 0,0 0 0,-1 0 0,1-1 0,0 1 0,0 0 1,-1 0-1,1 0 0,0-1 0,0 1 0,-1 0 0,1 0 0,0 0 0,-1 0 0,1 0 0,-1-1 0,-12 10-244,-9 23-26,19-28 290,1 1-1,1-1 1,-1 0-1,0 1 0,1-1 1,0 1-1,0 0 0,0-1 1,1 1-1,0 0 1,0-1-1,0 9 0,1-12 4,-1 0 0,0 1-1,1-1 1,-1 0-1,1 0 1,0 0 0,-1 0-1,1 0 1,0 0-1,-1 0 1,1 0 0,0 0-1,0 0 1,0 0-1,0 0 1,0 0 0,0-1-1,0 1 1,2 0-1,0 0 17,-1 0 0,1 0-1,0-1 1,0 1-1,-1-1 1,1 0-1,0 0 1,0 0 0,0 0-1,0 0 1,5-2-1,11-3 99,1-1 1,-1-1-1,0 0 0,18-12 0,-23 12-276,1 0 0,-1 0-1,1 2 1,0 0 0,0 0 0,0 1-1,1 1 1,17-1 0,-31 4 124,0 0 0,-1 0-1,1 0 1,0 0 0,0 0 0,0 0-1,0 1 1,-1-1 0,1 1 0,0-1 0,0 1-1,-1 0 1,1 0 0,0 0 0,-1 0-1,1 0 1,-1 0 0,1 0 0,-1 0 0,1 0-1,-1 1 1,0-1 0,0 1 0,0-1-1,0 1 1,0-1 0,2 3 0,-2 2-149,1 0 0,-1 0 0,0 0 0,0 0 0,0 0 0,-1 0 0,0 7 0,-22-20-4303,-4-7 592,-4-5-2125</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19.775"/>
    </inkml:context>
    <inkml:brush xml:id="br0">
      <inkml:brushProperty name="width" value="0.05" units="cm"/>
      <inkml:brushProperty name="height" value="0.05" units="cm"/>
    </inkml:brush>
  </inkml:definitions>
  <inkml:trace contextRef="#ctx0" brushRef="#br0">1 319 14739,'2'3'262,"0"0"0,0-1 0,0 1 0,0 0 0,1-1 0,-1 0-1,1 0 1,0 1 0,0-2 0,0 1 0,0 0 0,0 0 0,0-1 0,0 0 0,0 0 0,0 0 0,1 0-1,-1 0 1,1 0 0,-1-1 0,0 0 0,1 0 0,-1 0 0,1 0 0,-1 0 0,1-1 0,-1 1 0,0-1-1,1 0 1,4-2 0,8-3 43,-1-1 0,0 0 0,0-1 0,-1-1 0,0 0 0,0-1 0,-1 0 0,23-25 0,-22 21-188,-1-2 0,-1 0-1,0 0 1,-1-1 0,-1 0 0,0-1 0,7-20 0,-17 38-116,14-46 236,-13 44-224,-1-1-1,1 1 1,-1 0-1,0 0 1,0-1-1,0 1 0,0 0 1,0 0-1,0-1 1,-1 1-1,1 0 1,-1 0-1,0 0 1,1-1-1,-1 1 1,0 0-1,-2-3 0,2 4-12,0 0 0,0 1-1,0-1 1,1 0-1,-1 1 1,0-1-1,0 1 1,-1-1-1,1 1 1,0 0-1,0-1 1,0 1-1,0 0 1,0 0-1,0 0 1,0 0 0,0 0-1,-1 0 1,1 0-1,0 0 1,0 0-1,0 0 1,0 0-1,0 1 1,0-1-1,0 1 1,0-1-1,0 1 1,0-1-1,0 1 1,-2 1 0,-3 1-19,1 1 0,-1 1 1,1-1-1,-6 7 0,-9 12-35,1 1 0,1 0 0,1 2-1,2 0 1,0 1 0,2 0-1,1 1 1,1 1 0,-13 58 0,21-77 54,1 1 0,1 0 0,0 1 0,0-1 0,2 21 0,0-30-12,-1 0 0,0 0 0,0 0 0,1 0 0,-1 0 0,1 0 0,0 0 0,-1 0 0,1 0 0,0-1 0,0 1 0,0 0 0,0 0 0,1-1 0,-1 1 0,0-1 0,1 1 0,-1-1 0,1 0 1,-1 1-1,1-1 0,0 0 0,-1 0 0,1 0 0,0 0 0,0 0 0,0-1 0,0 1 0,0 0 0,0-1 0,0 0 0,0 1 0,0-1 0,0 0 0,0 0 0,0 0 0,0 0 0,3-1 0,4-1-158,0 0 1,0-1-1,0 0 1,0 0-1,-1-1 0,1 0 1,-1-1-1,0 0 1,-1 0-1,15-12 1,-1-2-41,-1-2 1,24-28 0,-7 0-312</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20.225"/>
    </inkml:context>
    <inkml:brush xml:id="br0">
      <inkml:brushProperty name="width" value="0.05" units="cm"/>
      <inkml:brushProperty name="height" value="0.05" units="cm"/>
    </inkml:brush>
  </inkml:definitions>
  <inkml:trace contextRef="#ctx0" brushRef="#br0">97 11 20348,'0'-1'59,"0"1"0,0-1-1,0 1 1,-1-1 0,1 1-1,0-1 1,0 1 0,0-1 0,-1 1-1,1 0 1,0-1 0,0 1-1,-1-1 1,1 1 0,-1 0-1,1-1 1,0 1 0,-1 0-1,1-1 1,-1 1 0,1 0-1,0 0 1,-1-1 0,1 1-1,-1 0 1,1 0 0,-1 0 0,1 0-1,-1 0 1,1-1 0,-1 1-1,1 0 1,-1 0 0,0 1 11,-1 0-1,1-1 1,0 1 0,0 0 0,1-1 0,-1 1 0,0 0 0,0 0 0,0 0 0,0 0 0,1 0 0,-1 0 0,0 1-1,-3 6 175,0-1 0,1 1 0,-4 10-1,-9 51-138,2 0 0,4 1 0,-3 113 0,13-168-82,-1 32 63,1-44-64,0-1 0,1 1 0,-1-1 1,0 1-1,1-1 0,-1 0 0,1 1 0,0-1 1,0 0-1,0 0 0,0 1 0,0-1 0,1 0 0,1 3 1,-2-5-13,-1 0 1,1 1-1,-1-1 1,1 0-1,-1 1 0,1-1 1,-1 0-1,1 0 1,-1 0-1,1 0 1,-1 1-1,1-1 1,-1 0-1,1 0 1,-1 0-1,1 0 1,-1 0-1,1 0 0,-1 0 1,1-1-1,-1 1 1,1 0-1,-1 0 1,1 0-1,-1 0 1,1-1-1,-1 1 1,1 0-1,0-1 0,14-13 240,11-20 129,-2-2 0,-2 0 0,20-42 0,-23 42-176,65-119-636,-84 155 401,0 0-1,-1 0 0,1 0 0,0 0 0,0 0 0,0 0 0,0 0 0,0 0 0,-1 0 1,1 0-1,0 0 0,0 0 0,0 0 0,0 0 0,0 0 0,-1 0 0,1 0 1,0 0-1,0 0 0,0 0 0,0 0 0,0 0 0,0 0 0,-1 0 0,1 0 0,0 0 1,0-1-1,0 1 0,0 0 0,0 0 0,0 0 0,0 0 0,0 0 0,-1 0 1,1-1-1,0 1 0,0 0 0,0 0 0,0 0 0,0 0 0,0 0 0,0-1 0,0 1 1,0 0-1,0 0 0,0 0 0,0 0 0,0 0 0,0-1 0,0 1 0,-2 1-163,-9 3-358</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20.695"/>
    </inkml:context>
    <inkml:brush xml:id="br0">
      <inkml:brushProperty name="width" value="0.05" units="cm"/>
      <inkml:brushProperty name="height" value="0.05" units="cm"/>
    </inkml:brush>
  </inkml:definitions>
  <inkml:trace contextRef="#ctx0" brushRef="#br0">0 460 14763,'6'47'1777,"1"-5"-1065,3-6-304,-1-10 1544,2-3-1176,2-12-1048,1 0 1281,2-16-961,0-8-48,1-22-16</inkml:trace>
  <inkml:trace contextRef="#ctx0" brushRef="#br0" timeOffset="1">351 0 18452,'-26'79'2246,"-3"11"-1323,-9 106 418,34-159-1221,1 1 0,2-1-1,4 51 1,-2-83-116,5 34 52,-6-37-67,0 0 0,1 0 0,-1 0 0,1 0 0,0-1 0,0 1 0,-1 0 0,1-1 0,0 1 0,0 0 0,0-1 0,1 1 0,-1-1 0,0 1 0,1-1 0,2 2 0,-4-3-4,0 1 0,1-1 0,-1 0 0,0 0 0,1 0 0,-1 0 0,0 0 0,1 0 0,-1 0-1,0 0 1,1 0 0,-1 0 0,0 0 0,1 0 0,-1 0 0,0 0 0,1 0 0,-1 0 0,0 0 0,1 0 0,-1-1-1,0 1 1,0 0 0,1 0 0,-1 0 0,0 0 0,0-1 0,1 1 0,-1 0 0,0 0 0,1-1 0,4-13-365,-1-15-209,-4 27 509,1-21-688,-1 0 1,-1 0-1,-6-40 0,5 52 594,0 1 0,-1 0 0,0-1 0,-1 1 0,0 1-1,-1-1 1,0 1 0,0-1 0,-1 1 0,-8-10 0,13 18 208,0 0 1,0 0-1,0 0 1,0 0-1,0 0 1,-1 0-1,1 0 1,0 0-1,-1 0 1,1 0-1,0 1 1,-1-1-1,1 0 1,-3 0-1,3 1 20,1 0 1,-1 0-1,0 0 0,1 0 0,-1 1 1,1-1-1,-1 0 0,1 0 0,-1 0 1,1 0-1,-1 1 0,0-1 0,1 0 1,-1 1-1,1-1 0,-1 0 0,1 1 0,0-1 1,-1 0-1,1 1 0,-1-1 0,1 1 1,0-1-1,-1 1 0,1 0 0,-1 1 125,0 0-1,0 1 0,1-1 0,-1 0 0,1 0 0,0 0 1,-1 1-1,1-1 0,0 0 0,0 1 0,0-1 0,1 0 1,-1 0-1,1 0 0,-1 1 0,1-1 0,1 3 0,-1-2-70,1 0 0,-1-1-1,1 1 1,0 0-1,0-1 1,0 1 0,0-1-1,0 1 1,1-1-1,-1 0 1,1 0 0,-1 0-1,1-1 1,0 1-1,0-1 1,0 1 0,-1-1-1,2 0 1,-1 0 0,0 0-1,0 0 1,0-1-1,0 1 1,0-1 0,1 0-1,-1 0 1,0 0-1,4-1 1,-1 1-219,0-2 0,0 1 0,-1 0-1,1-1 1,0 0 0,-1 0 0,1-1 0,-1 0 0,0 0 0,0 0 0,0 0-1,0-1 1,-1 0 0,7-6 0,4-9-381</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21.599"/>
    </inkml:context>
    <inkml:brush xml:id="br0">
      <inkml:brushProperty name="width" value="0.05" units="cm"/>
      <inkml:brushProperty name="height" value="0.05" units="cm"/>
    </inkml:brush>
  </inkml:definitions>
  <inkml:trace contextRef="#ctx0" brushRef="#br0">1 231 15771,'1'5'544,"0"1"0,1 0-1,-1-1 1,1 0-1,1 1 1,-1-1-1,1 0 1,0 0-1,0 0 1,5 6 0,-6-10-460,-1 1 1,1-1 0,0 0-1,0 1 1,0-1-1,0 0 1,0 0 0,0 0-1,0-1 1,1 1 0,-1 0-1,0-1 1,0 1 0,1-1-1,-1 0 1,0 0 0,1 0-1,-1 0 1,0 0-1,1 0 1,-1-1 0,0 1-1,0-1 1,0 0 0,1 1-1,-1-1 1,0 0 0,2-2-1,7-3 77,0 0 0,-1-1 0,0 0 0,0 0 0,0-1 0,-1-1 0,-1 0 0,0 0 0,9-12 0,-6 6 37,0-2-1,-1 1 0,-1-1 0,-1-1 0,7-19 0,-13 31-141,0 0 0,-1 1 0,0-1 0,0 0 0,-1 0 0,0 0 0,0 0 0,0 0 0,-1-6 0,1 11-48,-1 0-1,1-1 1,0 1-1,0 0 1,-1 0-1,1-1 0,-1 1 1,1 0-1,-1 0 1,0 0-1,1 0 0,-1 0 1,0 0-1,0 0 1,0 0-1,0 0 1,1 0-1,-1 0 0,0 1 1,-1-1-1,1 0 1,0 1-1,0-1 1,0 1-1,0-1 0,0 1 1,-1-1-1,1 1 1,0 0-1,0 0 1,-1-1-1,1 1 0,0 0 1,0 0-1,-1 0 1,1 0-1,0 1 0,-1-1 1,1 0-1,0 1 1,0-1-1,0 0 1,-1 1-1,1-1 0,0 1 1,-2 1-1,-3 1-34,1 0 1,-1 1-1,0 0 0,1 0 0,0 0 0,0 1 1,0 0-1,0 0 0,1 0 0,0 0 0,-6 10 0,2 0-63,0 0-1,1 0 0,-9 25 0,1 21-106,14-58 189,0 0-1,1 0 0,-1 0 1,1 0-1,0 0 1,0 0-1,0 0 0,1 0 1,-1-1-1,1 1 1,-1 0-1,1 0 0,0 0 1,0 0-1,0 0 1,0-1-1,1 1 0,1 2 1,-2-4 7,0 0 1,0-1-1,0 1 1,0 0 0,1-1-1,-1 1 1,0-1-1,0 0 1,0 1 0,1-1-1,-1 0 1,0 0-1,1 1 1,-1-1-1,0 0 1,0 0 0,1 0-1,-1-1 1,0 1-1,1 0 1,-1 0-1,0-1 1,0 1 0,0-1-1,2 0 1,30-18-9,-30 17 7,49-36-10,-35 24 5,-1 1 0,2 1 0,0 1 0,0 0 0,1 2 0,28-11 0,-45 19 3,1 0 0,0 1 0,0-1-1,0 1 1,-1 0 0,1 0 0,0 0 0,0 0 0,0 0-1,0 0 1,0 1 0,-1 0 0,1-1 0,0 1 0,-1 0-1,1 0 1,0 1 0,4 2 0,-4-2-1,1 1-1,-1 0 1,0 1 0,0-1 0,-1 0-1,1 1 1,-1 0 0,0-1-1,1 1 1,-2 0 0,3 5 0,1 7-20,0 1 1,-2-1 0,0 1 0,-1 0-1,1 18 1,0 75-48,-3-110 72,0 1 0,0-1 1,0 1-1,0-1 0,0 0 0,0 1 1,0-1-1,0 1 0,0-1 0,0 1 0,0-1 1,0 0-1,0 1 0,1-1 0,-1 1 1,0-1-1,0 0 0,0 1 0,1-1 1,-1 0-1,0 1 0,0-1 0,1 0 0,-1 1 1,0-1-1,1 0 0,-1 1 0,0-1 1,1 0-1,-1 0 0,0 1 0,1-1 1,0 0-1,9-11 37,10-31 57,-18 37-81,3-7 10,1-2-8,0 1 0,0-1 0,2 1 0,15-21-1,-23 33-16,0 0 0,1 1-1,-1-1 1,1 0 0,-1 1-1,1-1 1,0 1 0,-1-1-1,1 1 1,-1-1 0,1 1-1,0 0 1,-1-1-1,1 1 1,0 0 0,0 0-1,-1-1 1,1 1 0,0 0-1,0 0 1,-1 0 0,1 0-1,0 0 1,0 0 0,-1 0-1,1 0 1,0 0 0,0 0-1,1 1-3,-1 0 1,0 0-1,0 0 0,0-1 0,0 1 0,0 0 0,0 0 1,-1 1-1,1-1 0,0 0 0,0 0 0,-1 0 0,1 0 1,0 2-1,2 5-24,-1 0 0,0 0-1,2 14 1,0 51 58,-4-73-37,0 0-1,0 1 1,0-1-1,0 0 1,0 0-1,-1 0 1,1 1-1,0-1 1,0 0-1,0 0 1,0 0-1,0 1 1,0-1-1,0 0 1,0 0-1,-1 0 1,1 0-1,0 1 0,0-1 1,0 0-1,0 0 1,-1 0-1,1 0 1,0 0-1,0 1 1,0-1-1,-1 0 1,1 0-1,0 0 1,0 0-1,0 0 1,-1 0-1,1 0 1,0 0-1,0 0 1,-1 0-1,1 0 1,0 0-1,0 0 1,0 0-1,-1 0 1,1 0-1,0 0 1,0 0-1,0 0 1,-1-1-1,1 1 0,0 0 1,0 0-1,0 0 1,-1 0-1,1 0 1,0 0-1,0-1 1,0 1-1,0 0 1,-1 0-1,1 0 1,0 0-1,0-1 1,0 1-1,0 0 1,0 0-1,0 0 1,0-1-1,-5-7-89</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25.216"/>
    </inkml:context>
    <inkml:brush xml:id="br0">
      <inkml:brushProperty name="width" value="0.05" units="cm"/>
      <inkml:brushProperty name="height" value="0.05" units="cm"/>
    </inkml:brush>
  </inkml:definitions>
  <inkml:trace contextRef="#ctx0" brushRef="#br0">193 212 16748,'0'-2'157,"-1"1"1,0 0 0,0 0 0,0 0 0,0 0 0,0 0 0,0 0 0,0 0 0,0 0-1,0 0 1,0 0 0,0 1 0,-1-1 0,1 0 0,0 1 0,0-1 0,-1 1 0,1 0-1,0-1 1,-1 1 0,1 0 0,-1 0 0,1-1 0,0 1 0,-1 1 0,-1-1 0,-4 0 201,0 0 1,0 1 0,0 0-1,-8 1 1,8 1-341,1-1 0,-1 1 1,1 0-1,-1 1 0,1-1 1,0 1-1,0 1 0,1-1 1,-1 1-1,1 0 0,0 0 0,0 0 1,1 1-1,-1-1 0,1 1 1,1 1-1,-1-1 0,1 0 0,0 1 1,0-1-1,1 1 0,0 0 1,0 0-1,1 0 0,-1 0 0,2 0 1,-1 1-1,1-1 0,1 10 1,-1-16-21,-1-1 1,1 1 0,0 0-1,0 0 1,1 0 0,-1 0 0,0 0-1,0 0 1,0 0 0,1 0-1,-1-1 1,0 1 0,1 0-1,-1 0 1,0 0 0,1-1-1,-1 1 1,1 0 0,0 0 0,-1-1-1,1 1 1,-1-1 0,1 1-1,0 0 1,0-1 0,-1 1-1,1-1 1,0 0 0,0 1 0,0-1-1,0 0 1,-1 1 0,1-1-1,0 0 1,0 0 0,0 0-1,0 1 1,0-1 0,0 0-1,0 0 1,-1-1 0,1 1 0,0 0-1,0 0 1,0 0 0,2-1-1,1-1 0,1 0 0,-1 0 0,0 0 0,1 0 0,-1-1 0,0 1 0,6-7 0,10-10 120,-1 0 0,-1-2-1,-1 0 1,0-1 0,-2-1 0,-1 0 0,-1-1-1,0-1 1,-2 0 0,-1-1 0,-1 0 0,8-43-1,-14 48 218,-5 15 2,-3 12-160,-1 17-157,0 0 0,1 0 0,1 0 0,-1 34 0,4-42-35,-4 88-124,5-90 98,1 0 0,0 1 0,1-1-1,0 0 1,7 21 0,-8-32 29,0 1-1,0-1 0,0 1 0,0-1 0,0 0 1,1 1-1,-1-1 0,1 0 0,-1 0 1,1 0-1,0 0 0,0 0 0,0 0 0,0 0 1,0-1-1,0 1 0,0-1 0,1 0 0,3 2 1,-4-2 0,1-1 0,0 1 0,-1-1 0,1 0 0,-1 0 0,1 0 0,0-1 0,-1 1 0,1-1 0,0 1 0,-1-1 1,1 0-1,-1 0 0,1 0 0,-1 0 0,3-2 0,4-3-5,0-1 0,0 0 0,-1 0 1,1-1-1,-2 0 0,1 0 0,12-18 0,-13 15 55,-1 1-1,0-1 0,0 0 1,-1-1-1,0 0 1,-1 1-1,0-1 0,2-14 1,-23 54 146,12-18-185,1 0 1,0 0-1,0 0 0,1 0 0,1 0 1,0 1-1,0-1 0,1 1 0,0 15 1,1-24-3,1 0-1,-1-1 1,1 1 0,0 0 0,-1 0-1,1-1 1,0 1 0,0 0 0,0-1 0,0 1-1,1-1 1,-1 1 0,0-1 0,1 0-1,-1 0 1,1 1 0,-1-1 0,1 0-1,-1 0 1,1 0 0,0-1 0,-1 1 0,1 0-1,0-1 1,0 1 0,2 0 0,7 1-5,-1 0 0,1-1 0,14 1 0,-22-2 8,58 0-54,63-9 0,-114 8 44,34-8 39,-42 9-17,0-1 1,-1 0 0,1 0-1,0 1 1,-1-1-1,1 0 1,-1 0 0,1-1-1,-1 1 1,2-2-1,-2 3 1,-1-1 0,0 1 0,1-1 0,-1 1 0,0-1 0,0 1 0,1-1 0,-1 0 0,0 1 0,0-1 0,0 0 0,0 1-1,0-1 1,0 1 0,0-1 0,0 0 0,0 1 0,0-1 0,0 0 0,0 1 0,0-1 0,0 0 0,-1 1 0,1-1 0,0 1-1,0-1 1,-1 1 0,0-2 0,-7-9 224,-1 1 0,0-1 0,-10-8 0,-6-6 144,-86-87 739,114 114-1299,-1 0 0,1-1-1,0 0 1,0 0 0,0 0-1,0 0 1,0 0-1,0 0 1,0-1 0,1 1-1,-1-1 1,5 0 0,44-5-852,-1-5 452,11-6-194</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25.655"/>
    </inkml:context>
    <inkml:brush xml:id="br0">
      <inkml:brushProperty name="width" value="0.05" units="cm"/>
      <inkml:brushProperty name="height" value="0.05" units="cm"/>
    </inkml:brush>
  </inkml:definitions>
  <inkml:trace contextRef="#ctx0" brushRef="#br0">0 1 18460,'5'1'2088,"0"6"-1383,1 15-249,0 8 1088,1 13-600,-1 6-216,1 6-384,-1 1-72,-2-1-240,0-5-152,-1-11-408,-2-6-256,-2-13 1672,-3-9-1000,-6-11-40,-2-3-80</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26.103"/>
    </inkml:context>
    <inkml:brush xml:id="br0">
      <inkml:brushProperty name="width" value="0.05" units="cm"/>
      <inkml:brushProperty name="height" value="0.05" units="cm"/>
    </inkml:brush>
  </inkml:definitions>
  <inkml:trace contextRef="#ctx0" brushRef="#br0">0 108 16772,'10'-10'684,"-1"0"1,2 1-1,-1 0 1,1 1 0,1 0-1,-1 0 1,1 2-1,1-1 1,-1 2-1,1-1 1,0 2 0,14-4-1,-18 5-617,0 1-1,1 0 0,-1 1 1,0 0-1,0 1 0,1-1 1,-1 2-1,0-1 1,0 1-1,1 1 0,-1 0 1,0 0-1,0 1 1,-1 0-1,1 0 0,-1 1 1,1 0-1,12 9 0,-17-10-86,-1-1-1,1 2 1,-1-1-1,0 0 1,0 0-1,-1 1 1,1 0-1,-1-1 1,0 1-1,1 0 0,-2 0 1,1 0-1,0 0 1,-1 1-1,2 6 1,-3-4 7,1 0 0,-1-1 1,-1 1-1,1 0 0,-1-1 0,0 1 1,0-1-1,-1 1 0,-3 9 0,-6 7-121,-1 0-1,0-1 0,-2 0 1,-20 26-1,31-44 78,-7 10-238,4-6-33,0 0-1,0 0 1,-1 0 0,0-1-1,-14 12 1,10-15-153,9-14-154</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26.601"/>
    </inkml:context>
    <inkml:brush xml:id="br0">
      <inkml:brushProperty name="width" value="0.05" units="cm"/>
      <inkml:brushProperty name="height" value="0.05" units="cm"/>
    </inkml:brush>
  </inkml:definitions>
  <inkml:trace contextRef="#ctx0" brushRef="#br0">0 91 12683,'5'91'3344,"3"33"876,-7-122-4137,-1 0 0,1 0 0,-1 0 0,1 1 0,-1-1 0,1 0 0,0 0 0,0 0 0,2 3 0,-2-4-37,-1-1-1,1 1 1,-1-1-1,1 1 0,-1-1 1,1 1-1,0-1 1,-1 1-1,1-1 0,-1 0 1,1 1-1,0-1 1,-1 0-1,1 0 0,0 1 1,0-1-1,-1 0 1,1 0-1,0 0 1,-1 0-1,2 0 0,0 0 18,0-1 1,-1 0-1,1 0 0,0 1 0,0-1 0,-1 0 0,1 0 0,0-1 1,-1 1-1,1 0 0,-1-1 0,0 1 0,1 0 0,-1-1 0,0 1 1,0-1-1,0 0 0,0 0 0,0 1 0,1-4 0,6-14 202,0-1-1,-2 0 1,0-1-1,-1 1 1,-1-1-1,-1 0 1,-1 0-1,0-27 1,-6 78-133,3-14-141,1 51-80,0-60 82,1-1-1,0 1 0,0 0 0,1-1 0,0 1 0,0-1 1,4 9-1,-5-13 9,0-1 1,0 0-1,0 1 1,0-1-1,0 1 1,0-1-1,1 0 1,-1 0-1,0 0 1,1 0-1,-1 0 1,1 0-1,-1 0 1,1 0-1,-1 0 1,1-1-1,0 1 1,-1-1-1,1 1 1,0-1-1,0 1 1,-1-1-1,1 0 1,0 0-1,0 0 1,-1 0-1,1 0 1,0-1-1,0 1 1,-1 0-1,1-1 1,0 1-1,-1-1 1,1 0-1,2-1 1,5-2 13,0-1 0,0 0 0,0-1 0,12-11 0,10-11 7,-1-3-1,-2 0 1,-1-2 0,32-49-1,-48 70-83,-11 12 60,0 0 0,0 0 0,0 0 0,0 0 0,0 0 0,1 0 0,-1 0 0,0 0-1,0 0 1,0 0 0,0 0 0,0 0 0,0 0 0,1 0 0,-1 0 0,0 0 0,0 1 0,0-1 0,0 0 0,0 0 0,0 0-1,0 0 1,0 0 0,1 0 0,-1 0 0,0 1 0,0-1 0,0 0 0,0 0 0,0 0 0,0 0 0,0 0 0,0 1 0,0-1-1,0 0 1,0 0 0,0 0 0,0 0 0,0 0 0,0 1 0,0-1 0,0 0 0,0 0 0,0 0 0,0 0 0,0 0-1,-1 1 1,-5 31-134,5-27 142,0-3-11,-22 110-110,20-94 135,1 1-1,0 0 1,3 36 0,-1-52-13,0-1 0,0 0 1,1 0-1,-1 1 0,0-1 0,1 0 1,0 0-1,0 0 0,-1 0 0,1 0 1,0 0-1,1 0 0,-1 0 0,0 0 1,0 0-1,4 3 0,-4-4 0,0-1 0,0 1 0,1-1-1,-1 1 1,0-1 0,0 0 0,1 1 0,-1-1-1,0 0 1,0 0 0,1 0 0,-1 0 0,0 0 0,1 0-1,-1 0 1,0 0 0,1-1 0,-1 1 0,0 0-1,0-1 1,2 0 0,5-3 22,-1-1 1,1 1-1,-1-2 0,0 1 1,0-1-1,10-10 1,21-28 53,-1-1 1,33-54 0,-16 21-125,-36 55-16,-17 23 53,-1 0 1,0-1-1,0 1 1,0 0-1,1-1 0,-1 1 1,0 0-1,0 0 1,1-1-1,-1 1 0,0 0 1,1 0-1,-1 0 1,0-1-1,1 1 0,-1 0 1,0 0-1,1 0 1,-1 0-1,0 0 0,1 0 1,-1 0-1,0-1 1,1 1-1,-1 0 0,1 0 1,-1 1-1,2 7-61,-6 15-1,-23 65 26,-7 29 364,30-97-184,0 0 1,1 0-1,0 38 0,3-56-121,0 0-1,0-1 1,0 1-1,0 0 1,1 0-1,-1 0 0,0-1 1,1 1-1,0 0 1,-1 0-1,1-1 1,0 1-1,0 0 0,0-1 1,1 3-1,-1-3-36,0-1 0,0 1 0,-1-1 0,1 1 0,0-1 0,0 0 0,0 1 0,-1-1 0,1 0 0,0 0 0,0 1 0,0-1 0,0 0 0,0 0 0,0 0 0,0 0 0,0 0 0,-1 0 0,1 0 0,0 0 0,0-1 0,1 1 0,1-2-47,1 1 0,-1-1 0,1 1-1,-1-1 1,0 0 0,0-1 0,0 1-1,0 0 1,-1-1 0,1 0 0,-1 0 0,1 0-1,1-3 1,15-30-202,1-12-85</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26.978"/>
    </inkml:context>
    <inkml:brush xml:id="br0">
      <inkml:brushProperty name="width" value="0.05" units="cm"/>
      <inkml:brushProperty name="height" value="0.05" units="cm"/>
    </inkml:brush>
  </inkml:definitions>
  <inkml:trace contextRef="#ctx0" brushRef="#br0">9 2 21437,'-2'-1'2088,"-1"4"-1600,0-2-280,3 5 1337,11 1-1826,2 3-623,6-1 736,1-1-168,10 4-168</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27.396"/>
    </inkml:context>
    <inkml:brush xml:id="br0">
      <inkml:brushProperty name="width" value="0.05" units="cm"/>
      <inkml:brushProperty name="height" value="0.05" units="cm"/>
    </inkml:brush>
  </inkml:definitions>
  <inkml:trace contextRef="#ctx0" brushRef="#br0">87 0 17228,'-4'9'874,"-1"-2"1,0 1-1,-1 0 1,0-1-1,-10 10 0,10-12-438,1 1-1,0-1 1,0 1-1,0 1 0,1-1 1,0 1-1,-6 12 1,11-17-551,1-1 1,0 0 0,0 0 0,0 0 0,0 0 0,1 0 0,-1 0 0,0-1-1,0 1 1,0-1 0,5 1 0,6 2-329,-8 0 381,1 0-1,-1 0 0,0 0 1,0 1-1,-1 0 1,1 0-1,-1 0 0,0 0 1,0 1-1,0-1 1,-1 1-1,1 0 0,-1 0 1,0 0-1,-1 1 1,1-1-1,-1 1 0,0-1 1,0 1-1,-1 0 1,1 7-1,0-2 85,0 0 0,-1-1 0,-1 1 0,1 0 0,-2 0 0,0 0 0,0 0 0,-1 0 0,0 0 0,-7 18 0,6-21 66,-1-1 1,0 1-1,0-1 0,-1 0 0,0 0 0,-6 6 0,9-11-65,1 0 0,0-1-1,-1 1 1,0-1-1,1 1 1,-1-1 0,0 0-1,0 1 1,0-1-1,0 0 1,0 0 0,0 0-1,0-1 1,0 1-1,0 0 1,0-1-1,0 1 1,0-1 0,-1 0-1,1 0 1,0 0-1,0 0 1,-1 0 0,1 0-1,0-1 1,0 1-1,0-1 1,-3 0 0,-9-13 171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01.091"/>
    </inkml:context>
    <inkml:brush xml:id="br0">
      <inkml:brushProperty name="width" value="0.025" units="cm"/>
      <inkml:brushProperty name="height" value="0.025" units="cm"/>
    </inkml:brush>
  </inkml:definitions>
  <inkml:trace contextRef="#ctx0" brushRef="#br0">0 45 14414,'11'-7'384,"12"-1"193,7 3-257,5-4-288,6 2-2178,4-2-7079</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28.803"/>
    </inkml:context>
    <inkml:brush xml:id="br0">
      <inkml:brushProperty name="width" value="0.05" units="cm"/>
      <inkml:brushProperty name="height" value="0.05" units="cm"/>
    </inkml:brush>
  </inkml:definitions>
  <inkml:trace contextRef="#ctx0" brushRef="#br0">118 41 15523,'1'-3'500,"0"1"1,0-1-1,0 1 0,-1-1 0,1 1 0,-1-1 0,0 1 1,0-1-1,0 0 0,0 1 0,-1-6 0,1 8-416,0 0-1,0-1 1,0 1-1,0 0 1,0 0-1,0-1 1,-1 1-1,1 0 1,0 0-1,0-1 0,0 1 1,-1 0-1,1 0 1,0 0-1,0 0 1,0-1-1,-1 1 1,1 0-1,0 0 1,0 0-1,-1 0 1,1 0-1,0 0 1,-1 0-1,1 0 1,0-1-1,0 1 1,-1 0-1,1 0 1,0 0-1,-1 0 1,1 1-1,0-1 0,0 0 1,-1 0-1,1 0 1,-2 1 55,0 0 0,0 0 0,1 0 0,-1 0 0,0 0 0,1 0 0,-1 1 0,1-1 0,-2 3 0,-14 14 304,-23 34 0,33-43-459,2 0 0,-1 0-1,1 1 1,1 0 0,0 0 0,-4 14-1,8-24 15,0 0-1,0 0 0,0 0 0,0 0 1,0 0-1,0 1 0,0-1 0,0 0 0,0 0 1,0 0-1,0 0 0,0 0 0,1 0 1,-1 1-1,0-1 0,0 0 0,0 0 1,0 0-1,0 0 0,0 0 0,0 0 0,0 0 1,1 1-1,-1-1 0,0 0 0,0 0 1,0 0-1,0 0 0,0 0 0,0 0 1,1 0-1,-1 0 0,0 0 0,0 0 0,0 0 1,0 0-1,0 0 0,1 0 0,-1 0 1,0 0-1,0 0 0,0 0 0,0 0 1,1 0-1,-1 0 0,0 0 0,0 0 0,0 0 1,0 0-1,0 0 0,0 0 0,1-1 1,-1 1-1,0 0 0,0 0 0,0 0 1,0 0-1,0 0 0,0 0 0,0 0 0,0-1 1,1 1-1,10-7-43,-11 7 32,4-2-1,-1 0 1,0 1-1,0-1 1,1 1-1,-1 0 1,1 0-1,-1 0 1,1 0-1,-1 1 1,1-1 0,-1 1-1,1 0 1,0 0-1,-1 1 1,1-1-1,0 1 1,-1-1-1,1 1 1,-1 0-1,0 0 1,1 1-1,-1-1 1,0 1-1,0 0 1,1-1-1,-1 2 1,5 3 0,3 4-22,0 0-1,-1 0 1,1 1 0,-2 1 0,12 18 0,-2-2-91,-2 2-1,-1 0 0,-1 0 0,11 36 1,-19-47 94,-2 1 0,0-1 0,-1 1 1,-1 0-1,-1 0 0,0 0 0,-2 0 0,-2 26 1,0-36 96,0 0 0,-1-1 0,1 0 0,-2 1 0,1-1 0,-1 0 0,-1-1 0,0 1 0,-11 14 0,15-20-28,-1-1 1,0 1 0,0-1-1,0 0 1,0 0 0,0 0-1,-1 0 1,1 0 0,-1-1-1,1 1 1,-1 0 0,0-1-1,1 0 1,-1 0 0,0 0 0,0 0-1,0 0 1,0-1 0,0 1-1,0-1 1,0 0 0,0 1-1,0-2 1,0 1 0,0 0-1,0 0 1,0-1 0,0 0-1,0 0 1,0 0 0,0 0-1,1 0 1,-1 0 0,0-1-1,-3-1 1,2-1-25,-1 1 1,1 0-1,0-1 1,0 0-1,0 0 0,0 0 1,1-1-1,0 1 0,-1-1 1,2 0-1,-1 0 1,0 0-1,1 0 0,0 0 1,1 0-1,-1-1 1,1 1-1,0-1 0,0 1 1,0-11-1,1 7-28,1 1 1,-1-1-1,2 1 0,-1-1 1,1 1-1,1 0 0,-1-1 1,2 1-1,-1 1 0,1-1 0,0 0 1,10-13-1,77-87-106,-54 66 82,43-62-1,-58 69 22,21-40-1,-37 64 32,-1-1-1,-1 1 0,0-1 0,0 0 0,-2 0 0,1 0 0,-1-1 1,0-14-1,-6 0 44,4 27-53,0-1 0,-1 1 0,1-1 0,0 1-1,0-1 1,-1 1 0,1-1 0,0 1 0,-1-1 0,1 1 0,0-1 0,-1 1 0,1 0 0,-1-1 0,1 1-1,0 0 1,-1-1 0,1 1 0,-1 0 0,1 0 0,-1-1 0,0 1 0,1 0 0,-1 0 0,1 0 0,-1 0-1,1 0 1,-1 0 0,1 0 0,-1 0 0,0 0 0,1 0 0,-1 0 0,1 0 0,-1 0 0,1 0-1,-1 0 1,1 1 0,-1-1 0,1 0 0,-1 0 0,1 1 0,-1-1 0,1 0 0,-1 1 0,1-1 0,-1 1-1,-4 3 8,0 0 0,1 1 0,-1-1-1,1 1 1,0 0 0,1 1-1,-1-1 1,1 0 0,0 1 0,-3 7-1,-2 7-10,-11 37-1,13-31-151,-7 45-1,12-62-50,1 0-1,0-1 1,0 1-1,0 0 0,1 0 1,0 0-1,1 0 1,5 15-1,-6-22 136,0 1 1,0-1-1,0 0 1,1 0-1,-1 0 1,1 0-1,-1 0 0,1 0 1,0-1-1,0 1 1,0-1-1,0 1 1,0-1-1,0 1 0,0-1 1,0 0-1,0 0 1,0 0-1,1 0 0,-1-1 1,1 1-1,-1 0 1,0-1-1,1 0 1,-1 0-1,1 0 0,-1 0 1,1 0-1,-1 0 1,1 0-1,-1-1 1,0 1-1,1-1 0,3-1 1,33-11-791</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29.270"/>
    </inkml:context>
    <inkml:brush xml:id="br0">
      <inkml:brushProperty name="width" value="0.05" units="cm"/>
      <inkml:brushProperty name="height" value="0.05" units="cm"/>
    </inkml:brush>
  </inkml:definitions>
  <inkml:trace contextRef="#ctx0" brushRef="#br0">68 0 15483,'-5'10'2397,"-6"7"-1659,2 1 0,0 0-1,2 1 1,0 0 0,1 0 0,-7 38 0,13-55-711,0 1-1,0 0 1,0-1-1,1 1 1,-1 0 0,1-1-1,0 1 1,0 0-1,0-1 1,0 1 0,0-1-1,0 1 1,1-1-1,-1 0 1,1 0 0,-1 0-1,1 1 1,0-1-1,4 3 1,4 3-66,0-1-1,1 0 1,13 7 0,8 5-84,-26-16 88,-1 1 1,1 1-1,-1-1 1,0 1-1,-1 0 0,1 0 1,-1 0-1,5 8 0,-8-11 60,1 1 0,-1 0-1,0-1 1,0 1 0,-1 0-1,1-1 1,-1 1-1,1 0 1,-1 0 0,0 0-1,0 0 1,0-1-1,0 1 1,-1 0 0,1 0-1,-1 0 1,1-1 0,-1 1-1,0 0 1,0-1-1,-1 1 1,-1 3 0,-1 1 153,-1 0 0,0-1 0,0 1 1,0-1-1,-1 0 0,0-1 0,0 0 1,-9 7-1,11-10-111,0 1 1,0 0-1,-1-1 1,1 0-1,-1 0 1,0 0-1,1 0 1,-1-1-1,0 0 1,0 0-1,0 0 1,0 0-1,0-1 1,-8 0-1,12 0-180,0 0-1,0-1 1,0 1-1,0 0 1,0 0-1,0-1 1,0 1-1,0 0 1,0-1-1,0 1 1,0-1-1,1 1 1,-1-1-1,0 0 1,0 1-1,0-1 1,1 0-1,-1 1 1,0-1 0,1 0-1,-1 0 1,0 0-1,0-1 1,1 0-15,-1 1 0,1-1 1,0 1-1,0-1 0,0 0 1,0 1-1,0-1 0,0 1 1,0-1-1,0 0 0,1 1 1,-1-1-1,1 1 0,-1-1 1,2-1-1,7-17-902</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30.498"/>
    </inkml:context>
    <inkml:brush xml:id="br0">
      <inkml:brushProperty name="width" value="0.05" units="cm"/>
      <inkml:brushProperty name="height" value="0.05" units="cm"/>
    </inkml:brush>
  </inkml:definitions>
  <inkml:trace contextRef="#ctx0" brushRef="#br0">1 356 13075,'0'1'136,"0"0"0,0 0 0,-1 0 0,1 0 0,0 0 0,0 0 0,0-1 0,0 1 0,1 0 0,-1 0 0,0 0 0,0 0 0,0 0 0,1 0 0,-1-1 0,0 1 0,1 0 0,-1 0 0,1 0 0,-1-1 0,1 1 0,-1 0-1,1-1 1,0 1 0,-1 0 0,1-1 0,0 1 0,-1-1 0,1 1 0,0-1 0,0 1 0,0-1 0,-1 0 0,1 1 0,0-1 0,0 0 0,0 1 0,0-1 0,1 0 0,2 1 139,0 0 0,0-1 1,0 1-1,0-1 0,1 0 0,-1 0 0,6-1 0,-1-2-84,1 0 0,-1 0 0,0-1-1,0 0 1,-1-1 0,1 0 0,-1 0 0,0 0-1,-1-1 1,1-1 0,-1 1 0,0-1 0,-1 0-1,1-1 1,-2 0 0,1 0 0,-1 0 0,0 0-1,-1-1 1,1 0 0,-2 0 0,0 0 0,0 0 0,0-1-1,1-12 1,-4 21-141,0-1 1,1 1-1,-1-1 1,0 1-1,0-1 0,-1 1 1,1-1-1,0 0 0,0 1 1,-1 0-1,1-1 0,-1 1 1,1-1-1,-1 1 0,-1-2 1,2 2-39,0 1 1,0 0-1,-1 0 1,1 0-1,0 0 1,0 0-1,0-1 1,-1 1-1,1 0 1,0 0-1,0 0 1,-1 0-1,1 0 1,0 0-1,0 0 1,-1 0-1,1 0 1,0 0-1,0 0 1,-1 0-1,1 0 1,0 0-1,0 0 1,-1 0-1,1 0 1,0 0-1,0 0 1,-1 0-1,1 1 1,0-1-1,-11 12 102,5-1-120,1 1 0,0 0 0,0 0 0,2 0 0,-5 21 0,-5 65-203,12-88 186,0-3 5,0 0 0,1 0 0,-1 0 0,2 0 0,-1-1 0,1 1 0,-1 0-1,2 0 1,-1 0 0,5 10 0,-6-17 17,0 1 0,1 0-1,-1-1 1,0 1-1,1 0 1,-1 0-1,1-1 1,-1 1 0,1-1-1,0 1 1,-1-1-1,1 1 1,-1-1 0,1 1-1,0-1 1,0 1-1,-1-1 1,1 0 0,0 1-1,0-1 1,-1 0-1,1 0 1,0 1 0,0-1-1,0 0 1,-1 0-1,1 0 1,0 0 0,0 0-1,0 0 1,-1 0-1,1-1 1,0 1 0,0 0-1,0 0 1,-1-1-1,1 1 1,0 0 0,1-1-1,3-2 2,0-1 0,0 1 0,-1-1 0,8-6 0,-3 2 3,14-13 7,-12 10-16,1 1 0,1 0 0,13-9 0,-23 17-4,0 0 0,0 1 0,0-1 0,0 1 1,0 0-1,0 0 0,0 0 0,0 0 0,0 1 1,0-1-1,1 1 0,-1 0 0,0 0 0,0 0 1,1 0-1,-1 0 0,0 1 0,0-1 1,1 1-1,3 2 0,-4-2-4,1 1-1,-1 0 1,0 0 0,0 1 0,0-1-1,-1 1 1,1-1 0,-1 1 0,1 0-1,-1 0 1,0 0 0,0 0 0,0 1-1,2 3 1,2 7-53,-1 1 1,5 18-1,1 4-6,-11-36 79,1 0 0,-1 0 0,0-1 0,0 1 0,1 0-1,-1 0 1,1 0 0,-1-1 0,1 1 0,-1 0 0,1-1 0,-1 1 0,1 0 0,-1-1-1,1 1 1,0-1 0,-1 1 0,1-1 0,0 1 0,0-1 0,-1 1 0,1-1-1,0 0 1,0 1 0,0-1 0,1 0 0,-1 0 8,0 0 0,1 0 0,-1-1 0,0 1-1,1-1 1,-1 1 0,0-1 0,0 0 0,1 1 0,-1-1 0,0 0 0,0 0 0,0 0 0,0 0 0,1-1-1,6-7 99,-1-1 0,0 0-1,7-12 1,-9 13-33,-1 2-14,28-38 292,-30 42-346,1 0-1,-1 0 1,1 0-1,0 1 1,0-1-1,0 1 1,0 0-1,0 0 1,0 0-1,1 0 1,5-2-1,-8 4-44,0-1 0,1 1 0,-1 0 0,0 0 0,0 0-1,1 0 1,-1 0 0,0 0 0,0 0 0,1 1 0,-1-1 0,0 0 0,0 1-1,1-1 1,-1 1 0,0-1 0,0 1 0,0-1 0,0 1 0,0 0 0,0 0-1,0 0 1,1 1 0,18 27-2025,-4-6-808,-16-22 2786,0-1 1,1 1 0,-1-1-1,0 0 1,1 0-1,-1 1 1,0-1-1,1 0 1,-1 1-1,1-1 1,-1 0-1,1 0 1,-1 0-1,1 0 1,-1 1-1,0-1 1,1 0-1,-1 0 1,1 0 0,-1 0-1,1 0 1,-1 0-1,1 0 1,-1 0-1,1-1 1,-1 1-1,1 0 1,0 0-1,12-12-1432,8-23-18,-20 33 1433,94-215-2053,-35 71 2054,-49 125 402,-11 21-285,0 0 0,0-1 0,0 1-1,0 0 1,0 0 0,0 0 0,0 0 0,0-1 0,0 1-1,0 0 1,0 0 0,0 0 0,0 0 0,0 0 0,0-1 0,1 1-1,-1 0 1,0 0 0,0 0 0,0 0 0,0 0 0,0 0-1,0 0 1,1-1 0,-1 1 0,0 0 0,0 0 0,0 0 0,0 0-1,1 0 1,-1 0 0,0 0 0,0 0 0,0 0 0,0 0-1,1 0 1,-1 0 0,0 0 0,0 0 0,0 0 0,0 0-1,1 0 1,-1 0 0,0 0 0,0 0 0,2 10 370,-4 14 18,-35 141 1538,22-107-1092,-13 89 0,26-128-718,-3 36 266,5-51-350,0 0-1,0 0 1,1-1-1,-1 1 1,1 0-1,0 0 1,0-1-1,0 1 1,0 0-1,0-1 1,3 5-1,-3-8-37,-1 1 0,1 0 0,-1 0-1,1-1 1,0 1 0,-1 0-1,1-1 1,0 1 0,0-1 0,0 1-1,-1-1 1,1 1 0,0-1-1,0 1 1,0-1 0,0 0 0,0 1-1,0-1 1,0 0 0,0 0-1,0 0 1,-1 0 0,1 0 0,0 0-1,0 0 1,0 0 0,0 0-1,0 0 1,0-1 0,0 1 0,0 0-1,0-1 1,0 1 0,0 0-1,-1-1 1,2 0 0,2-2-2,0 1 0,-1-1 0,1 0 0,-1 0 0,0 0 0,4-5 1,8-13 74,0-1 0,-1 0 0,16-38 1,26-77 492,-49 116-481,48-123 877,-58 161-854,2 1-1,0 0 1,3 23 0,-2-6-97,0-1-28,1 56-23,-14 107 0,10-235-50,1 19 86,-9-59 1021,-3 1 1,-25-78 0,39 154-1006,0 1-1,0 0 1,0 0 0,0-1-1,0 1 1,0 0 0,0 0-1,0 0 1,0-1 0,0 1-1,0 0 1,0 0 0,0-1-1,0 1 1,0 0 0,0 0-1,0 0 1,0-1 0,0 1-1,0 0 1,0 0 0,1-1-1,-1 1 1,0 0 0,0 0-1,0 0 1,0 0 0,0-1-1,1 1 1,-1 0 0,0 0-1,0 0 1,0 0 0,1 0-1,-1 0 1,0-1 0,0 1-1,0 0 1,1 0 0,-1 0-1,0 0 1,0 0 0,1 0-1,-1 0 1,0 0 0,0 0-1,0 0 1,1 0 0,-1 0-1,0 0 1,0 0 0,1 0-1,-1 0 1,0 0 0,1 1-1,20 5-199,-3-1-505,-11-5 536,-1 0 0,0-1 0,0 1-1,0-1 1,0-1 0,0 1 0,0-1 0,0 0 0,0 0-1,6-4 1,18-8-344</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31.812"/>
    </inkml:context>
    <inkml:brush xml:id="br0">
      <inkml:brushProperty name="width" value="0.05" units="cm"/>
      <inkml:brushProperty name="height" value="0.05" units="cm"/>
    </inkml:brush>
  </inkml:definitions>
  <inkml:trace contextRef="#ctx0" brushRef="#br0">39 147 14563,'1'-7'1091,"-1"4"-810,0 0 1,0 0-1,0 1 0,0-1 0,0 0 0,0 0 0,-1 1 0,0-1 0,1 0 0,-1 1 0,0-1 1,0 1-1,0-1 0,-2-3 0,2 6-208,1 0 0,0 0 0,0-1 0,0 1 0,-1 0 0,1 0 0,0 0 0,0 0 0,-1-1 0,1 1 0,0 0 1,-1 0-1,1 0 0,0 0 0,0 0 0,-1 0 0,1 0 0,0 0 0,-1 0 0,1 0 0,0 0 0,-1 0 0,1 0 0,0 0 0,0 0 0,-1 0 0,1 0 0,0 0 0,-1 0 0,1 0 1,0 0-1,0 0 0,-1 1 0,1-1 0,0 0 0,0 0 0,-1 0 0,1 0 0,0 1 0,0-1 0,-1 0 0,1 0 0,0 1 0,0-1 0,0 0 0,0 0 0,0 1 0,-1-1 0,1 0 1,0 1-1,0-1 0,0 0 0,0 0 0,0 1 0,0 0 0,-6 20 1297,1 8-911,2-1 1,-1 46-1,4-66-485,0 0 0,1 0 1,0 0-1,0 1 0,1-1 0,0 0 0,0 0 0,1-1 0,0 1 1,1-1-1,-1 1 0,2-1 0,8 13 0,-11-18 21,-1-1 0,1 1 0,0 0 0,0-1 0,0 1 0,0-1 0,0 0 0,0 0 0,0 0-1,0 0 1,0 0 0,0 0 0,1 0 0,-1-1 0,0 1 0,1-1 0,-1 0 0,0 1 0,5-1 0,-2-1 11,-1 0 1,1 0-1,-1 0 1,1-1-1,-1 1 0,0-1 1,0 0-1,0 0 1,7-5-1,1-3 51,0 0-1,0 0 0,-1-1 0,0-1 0,9-13 0,35-62 335,-3 6-13,-45 75-329,-3 10-47,-3 13-47,-1-14 40,1 39-67,-1-14 25,1 0 0,5 28-1,-6-54 53,1 0-1,-1 0 0,1 0 0,-1 0 1,1 0-1,0 0 0,0 0 0,0 0 0,0 0 1,2 2-1,-3-3 5,1-1 1,-1 1 0,1-1 0,0 0-1,-1 1 1,1-1 0,-1 1-1,1-1 1,0 0 0,-1 1-1,1-1 1,0 0 0,-1 0-1,1 0 1,0 0 0,0 1-1,-1-1 1,1 0 0,0 0-1,1-1 1,0 1 15,0-1-1,1 0 1,-1 0-1,0 0 1,0 0 0,0-1-1,0 1 1,0 0-1,0-1 1,-1 0-1,1 1 1,0-1 0,-1 0-1,1 0 1,1-2-1,7-11 66,-1-1 0,0 0 0,-1-1 0,-1 1 0,0-1 0,-1-1 0,-1 1 0,4-26 0,-11 53-172,1 0 1,0 0-1,1 0 1,0 0-1,1 0 1,2 16-1,-2-23 78,-1-1 0,1 0 0,-1 0 0,1 1 0,0-1 0,0 0 0,0 0 0,0 0 0,0 0 0,0 0 0,1 0 0,-1 0 0,1 0 0,-1 0 0,1-1 0,0 1 0,0-1 0,0 1 0,0-1 0,0 0 0,0 0 0,0 1 0,0-1 0,0-1 0,0 1 0,1 0 0,-1-1 0,0 1 0,0-1 0,1 1 0,-1-1 0,0 0 0,1 0 0,-1 0 0,1 0 0,-1-1 0,4 0 0,3-1 1,0-1 0,-1 0-1,1 0 1,-1-1 0,1 0 0,-1 0 0,0-1-1,-1 0 1,12-10 0,7-8-13,28-34 0,-3 4-169,-46 50 28,-4 6 40,-7 13-26,-13 23-3,8-19 84,1-4 42,1 0 1,0 0-1,2 1 0,-11 35 1,18-51 19,0-1 1,-1 1-1,1 0 0,0 0 1,0 0-1,0 0 1,0 0-1,0 0 1,0 0-1,1 0 1,-1-1-1,0 1 0,0 0 1,1 0-1,-1 0 1,1 0-1,-1 0 1,0-1-1,1 1 0,-1 0 1,1 0-1,1 0 1,0 1-1,-1-1 0,1 0 1,0 0-1,0 0 0,0 0 0,0 0 1,0 0-1,0 0 0,4 0 0,6 1 0,-1 0 0,25-1 0,-22-1 2,33 4 24,-27-2-6,0-1 1,0 0 0,27-4-1,-44 3 6,1-1-1,-1 1 1,0-1-1,1 0 0,-1-1 1,0 1-1,0 0 0,0-1 1,1 0-1,-2 0 1,1 0-1,0 0 0,0 0 1,-1 0-1,1-1 0,-1 1 1,3-4-1,-2 1 51,0 0-1,-1 0 1,0 0 0,1 0-1,-2-1 1,1 1 0,-1-1-1,1 1 1,-1-11 0,0 0 128,-1 0 0,-1 1 0,0-1 1,-1 0-1,-1 1 0,-8-26 1,-7-6 164,16 45-384,1-1-1,-1 0 1,0 0-1,0 1 1,1-1-1,-2 0 1,1 1-1,0 0 1,0 0-1,-1 0 1,1 0-1,-5-3 1,6 5-11,1-1 0,0 1 0,0 0 1,-1 0-1,1-1 0,0 1 0,0 0 1,-1 0-1,1 0 0,0 0 0,0-1 0,-1 1 1,1 0-1,0 0 0,-1 0 0,1 0 1,0 0-1,-1 0 0,1 0 0,0 0 0,-1 0 1,1 0-1,0 0 0,-1 0 0,1 0 1,0 0-1,-1 0 0,1 0 0,0 0 1,0 0-1,-1 0 0,1 1 0,0-1 0,-1 0 1,1 0-1,0 0 0,0 1 0,-1-1 1,1 0-1,0 0 0,0 0 0,0 1 0,-1-1 1,1 0-1,0 1 0,0-1 0,0 0 1,0 0-1,-1 1 0,1-1 0,0 0 1,0 1-1,0-1 0,0 0 0,0 1 0,0-1 1,0 0-1,0 1 0,0-1 0,0 0 1,0 1-1,0-1 0,0 0 0,0 0 0,1 1 1,7 21-2094,-2-16 1603,0 0 0,0-1 0,0 1 0,0-1 0,1 0 0,0-1-1,0 1 1,0-1 0,1-1 0,14 6 0,14 3-711</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32.232"/>
    </inkml:context>
    <inkml:brush xml:id="br0">
      <inkml:brushProperty name="width" value="0.05" units="cm"/>
      <inkml:brushProperty name="height" value="0.05" units="cm"/>
    </inkml:brush>
  </inkml:definitions>
  <inkml:trace contextRef="#ctx0" brushRef="#br0">178 206 13955,'0'-2'172,"0"1"0,0-1 0,0 0 1,0 0-1,0 1 0,-1-1 0,1 0 0,-1 1 0,1-1 0,-1 0 1,0 1-1,0-1 0,1 1 0,-1-1 0,0 1 0,0-1 1,-1 1-1,1 0 0,0-1 0,0 1 0,-1 0 0,1 0 0,0 0 1,-1 0-1,0 0 0,1 0 0,-1 1 0,1-1 0,-1 0 0,-2 0 1,1 1 12,0-1 1,0 1 0,0 0-1,0-1 1,-1 2 0,1-1-1,0 0 1,0 0 0,0 1 0,0 0-1,0 0 1,0 0 0,0 0-1,0 0 1,0 0 0,0 1-1,-2 1 1,-3 3-46,0 1 0,1 0 0,0 0 0,0 0 1,0 1-1,1 0 0,0 0 0,1 0 0,-6 12 0,8-15-118,1 0-1,-1 1 1,1-1-1,0 1 1,1-1-1,-1 1 1,1 0-1,0 0 1,1 0-1,-1 0 1,1 0 0,0 0-1,1 0 1,-1-1-1,1 1 1,3 11-1,-3-15-7,-1 0 1,1 0-1,0-1 0,0 1 0,0 0 0,0-1 1,0 1-1,0-1 0,1 1 0,-1-1 0,0 1 1,1-1-1,-1 0 0,1 0 0,-1 0 0,1 0 0,0 0 1,-1 0-1,1 0 0,0 0 0,2 0 0,0 0 17,-1-1 0,0 0-1,0 0 1,1 0 0,-1 0 0,0-1-1,0 1 1,1-1 0,-1 0-1,0 0 1,5-2 0,5-3 96,-1-1 1,0 0 0,0 0-1,18-17 1,-10 6 95,-1-1 1,-1 0-1,-1-2 0,0 0 0,17-31 0,-5 3 373,30-77-1,-52 110-388,-10 23-135,-11 29-79,-1 9-7,3 1 1,2-1-1,1 2 1,-3 87-1,12-128-14,0-1-1,1 1 1,-1 0 0,1-1-1,0 1 1,3 5 0,-4-10-7,0 0 0,0 0 0,1-1 1,-1 1-1,1 0 0,-1-1 0,0 1 0,1 0 1,-1-1-1,1 1 0,0 0 0,-1-1 0,1 1 1,-1-1-1,1 1 0,0-1 0,-1 1 1,1-1-1,0 1 0,0-1 0,-1 0 0,1 0 1,0 1-1,0-1 0,0 0 0,-1 0 0,1 0 1,0 0-1,0 0 0,0 0 0,-1 0 1,1 0-1,0 0 0,0 0 0,0 0 0,0-1 1,-1 1-1,1 0 0,0 0 0,0-1 0,-1 1 1,1-1-1,0 1 0,-1-1 0,1 1 1,0-1-1,-1 1 0,1-1 0,-1 1 0,1-2 1,8-6-159,-1 0 1,-1-1 0,0 0 0,0-1 0,-1 0-1,0 0 1,8-19 0,6-14-467</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32.701"/>
    </inkml:context>
    <inkml:brush xml:id="br0">
      <inkml:brushProperty name="width" value="0.05" units="cm"/>
      <inkml:brushProperty name="height" value="0.05" units="cm"/>
    </inkml:brush>
  </inkml:definitions>
  <inkml:trace contextRef="#ctx0" brushRef="#br0">1 75 17012,'1'7'326,"0"5"254,2 0 0,-1-1 1,1 1-1,1-1 0,5 13 0,-8-21-458,1-1-1,-1 0 1,0 0-1,0 0 1,1 0-1,-1-1 1,1 1-1,-1 0 1,1-1-1,0 1 1,0-1-1,0 1 1,0-1-1,0 0 1,0 0-1,0 0 0,0 0 1,0 0-1,0 0 1,1-1-1,-1 1 1,0-1-1,1 1 1,-1-1-1,0 0 1,1 0-1,-1 0 1,0 0-1,1 0 1,-1-1-1,0 1 1,5-2-1,5-3 120,1-1-1,-1 0 1,0-1 0,0 0-1,-1-1 1,0-1 0,-1 1-1,1-1 1,-2-1 0,1 0-1,-1-1 1,8-13 0,-15 21-218,0 0 1,0-1-1,0 1 1,0-1-1,-1 0 1,0 1-1,0-1 1,0 0-1,0 0 1,0 1 0,-1-9-1,0 11-19,0 0-1,0 0 0,0 0 1,0 0-1,-1 0 1,1 0-1,0 0 1,-1 0-1,1 0 1,-1 0-1,1 1 1,-1-1-1,1 0 1,-1 0-1,1 0 0,-1 0 1,0 1-1,-1-2 1,0 1-3,1 0 0,0 1 1,-1-1-1,1 1 0,-1-1 0,1 1 1,-1 0-1,0-1 0,1 1 0,-1 0 1,1 0-1,-1 0 0,1 0 0,-1 1 1,1-1-1,-3 1 0,-3 1-3,0 1 0,0-1 0,0 1 0,1 1 0,0-1 0,-1 1 1,1 0-1,0 1 0,1-1 0,-1 1 0,-6 8 0,2-2-11,1 1 0,0 0 1,0 0-1,-10 23 0,16-30 11,0 0 0,0 1 0,1-1 0,0 1 0,0-1-1,1 1 1,-1 0 0,1 0 0,0 0 0,1 0 0,0 0-1,0 0 1,0 0 0,0 0 0,3 9 0,-2-13 2,-1-1 0,1 1 0,0-1-1,0 1 1,-1-1 0,1 0 0,0 0 0,0 1 0,0-1 0,1 0 0,-1 0 0,0 0 0,0 0 0,1 0 0,-1-1 0,0 1 0,1 0 0,-1 0 0,1-1 0,-1 1 0,1-1-1,-1 0 1,1 1 0,-1-1 0,1 0 0,0 0 0,-1 0 0,1 0 0,-1 0 0,1 0 0,-1 0 0,1-1 0,2 0 0,6-1 9,0-1-1,-1 0 1,19-8 0,-4-2 18,31-21 1,-40 24-24,0 0 0,0 1 0,1 1 1,0 1-1,27-10 0,-40 16-6,-1 1 1,1-1-1,-1 0 0,1 1 1,-1 0-1,1 0 0,0-1 1,-1 1-1,1 1 0,0-1 1,-1 0-1,1 1 0,-1-1 1,1 1-1,-1 0 0,1 0 1,-1 0-1,1 0 0,-1 0 1,0 0-1,0 1 0,0-1 1,1 1-1,-1 0 0,-1-1 1,1 1-1,0 0 0,2 3 1,0 3-16,0 1 1,0-1-1,-1 1 1,0-1-1,0 1 1,1 14-1,3 5-6,-7-27 24,0 0-1,0 0 1,1 0-1,-1 0 1,0 0-1,1 0 1,-1 0-1,1 0 0,-1 0 1,1 0-1,-1 0 1,1-1-1,0 1 1,-1 0-1,1 0 1,0-1-1,0 1 1,0 0-1,-1-1 0,1 1 1,0-1-1,0 1 1,0-1-1,0 1 1,0-1-1,0 0 1,0 1-1,0-1 1,0 0-1,0 0 1,0 0-1,0 0 0,0 0 1,0 0-1,0 0 1,0 0-1,0 0 1,0 0-1,0-1 1,0 1-1,0 0 1,0-1-1,0 1 0,0-1 1,1 0-1,7-4 11,-1 1-1,0-2 1,0 1-1,8-9 0,-4 4 1,-7 6-6,1 0 0,-1 1 0,1 0 1,0-1-1,0 2 0,0-1 0,9-2 0,-14 5-10,1-1 1,0 1 0,0 0 0,-1 0-1,1 0 1,0 0 0,0 0-1,0 0 1,-1 0 0,1 0-1,0 1 1,0-1 0,-1 1 0,1-1-1,0 1 1,-1 0 0,1 0-1,-1-1 1,1 1 0,-1 0 0,1 0-1,-1 1 1,0-1 0,1 0-1,-1 0 1,0 1 0,0-1-1,0 1 1,0-1 0,0 1 0,0-1-1,0 3 1,2 3-126,0 0-1,-1 0 1,0 1 0,0-1-1,-1 1 1,1-1-1,-2 1 1,1 0 0,-1 0-1,-1-1 1,1 1 0,-1 0-1,0-1 1,-1 1 0,-5 13-1,0-11-244</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34.023"/>
    </inkml:context>
    <inkml:brush xml:id="br0">
      <inkml:brushProperty name="width" value="0.05" units="cm"/>
      <inkml:brushProperty name="height" value="0.05" units="cm"/>
    </inkml:brush>
  </inkml:definitions>
  <inkml:trace contextRef="#ctx0" brushRef="#br0">208 190 13795,'0'-2'201,"-1"-1"0,0 1 0,0-1 0,0 1 1,0 0-1,0-1 0,0 1 0,0 0 0,-1 0 0,1 0 0,-1 0 0,0 0 1,0 0-1,-2-2 0,3 3-91,-1 1 1,1-1 0,-1 0-1,0 1 1,1-1 0,-1 1-1,0 0 1,1 0-1,-1-1 1,0 1 0,1 0-1,-1 0 1,0 0 0,0 1-1,1-1 1,-1 0-1,0 1 1,1-1 0,-1 1-1,1-1 1,-1 1 0,1 0-1,-3 1 1,-5 4 196,0 0 1,1 0-1,-1 1 0,2 0 1,-1 1-1,1-1 1,0 1-1,-8 13 0,5-5-136,0 0-1,1 0 0,-13 34 0,18-41-159,2 0 0,-1 0-1,1 0 1,0 1 0,1-1-1,0 0 1,1 1 0,0 11 0,1-19-5,-1 0 0,0 1 1,1-1-1,0 0 1,-1 0-1,1 0 1,0 0-1,0 0 0,0 0 1,0 0-1,0 0 1,1 0-1,-1-1 0,1 1 1,-1 0-1,3 1 1,-2-2 9,0 1 0,0-1 1,1 0-1,-1-1 0,1 1 1,-1 0-1,1 0 0,-1-1 0,1 0 1,-1 1-1,1-1 0,-1 0 1,1 0-1,-1-1 0,1 1 0,-1 0 1,4-2-1,5-1 52,-1 0 0,0-1 1,-1 0-1,1 0 0,-1-1 0,0-1 0,0 1 0,0-1 1,13-13-1,6-8 255,31-37 0,-52 56-268,17-23 79,0-1 0,23-44 1,-42 70-260,-4 11 6,-3 12-40,0 0 0,-1 1 0,-9 26 0,-1 6-62,8-28 163,-9 44-20,14-61 83,-1 0 0,1 0 1,-1-1-1,2 1 0,-1 0 0,0 0 1,1 0-1,0 0 0,0-1 0,2 7 1,-2-11 0,-1 1-1,0-1 1,1 1 0,-1-1-1,1 1 1,-1-1 0,1 1 0,-1-1-1,1 1 1,-1-1 0,1 1 0,-1-1-1,1 0 1,0 1 0,-1-1 0,1 0-1,0 0 1,-1 0 0,1 1 0,-1-1-1,1 0 1,0 0 0,0 0 0,-1 0-1,1 0 1,0 0 0,-1 0 0,1 0-1,0 0 1,-1-1 0,1 1 0,0 0-1,-1 0 1,1-1 0,-1 1-1,1 0 1,0-1 0,-1 1 0,1 0-1,-1-1 1,1 1 0,-1-1 0,1 0-1,23-21 146,-23 21-142,33-39 306,56-90-1,-15 19-52,-75 111-260,1-1 0,-1 0 1,1 0-1,0 0 0,-1 0 1,1 0-1,0 1 0,-1-1 0,1 0 1,0 1-1,0-1 0,0 0 1,0 1-1,0-1 0,0 1 0,1-1 1,-2 1-3,1 1 0,-1-1 1,0 0-1,0 0 1,1 1-1,-1-1 0,0 0 1,0 0-1,1 1 0,-1-1 1,0 0-1,0 1 0,0-1 1,0 1-1,1-1 1,-1 0-1,0 1 0,0-1 1,0 0-1,0 1 0,0-1 1,0 1-1,0-1 0,0 0 1,0 1-1,0-1 0,0 1 1,-6 36-25,-6 8-18,-7 34 52,17-71 9,1 0 0,1 0 0,-1 0 0,1 0 0,1 0 0,-1 0 0,4 12 0,-4-18-11,0-1 0,1 0 0,-1 0 0,0 1-1,1-1 1,-1 0 0,1 0 0,-1 0 0,1 0 0,0 1-1,0-1 1,-1 0 0,1 0 0,0 0 0,0-1 0,0 1 0,0 0-1,0 0 1,0 0 0,0-1 0,0 1 0,0 0 0,0-1 0,3 1-1,-2 0 12,0-1-1,0 0 1,0-1-1,-1 1 1,1 0-1,0-1 1,0 1-1,0-1 1,0 1-1,0-1 1,0 0-1,-1 0 1,1 1-1,2-3 1,6-4 71,0-1 1,-1 0 0,0 0-1,9-11 1,5-9 28,-2-1 0,-1-1 0,-1-1 1,-2-1-1,15-35 0,-30 64-215,-1 4 30,-1 10-5,-4 20-11,-6 11 5,6-29 77,1 0 1,0 1-1,1-1 0,0 1 1,1 0-1,0-1 1,1 1-1,3 16 1,-3-29 0,0-1-1,0 1 1,0 0 0,0 0 0,0-1 0,0 1 0,0 0-1,1-1 1,-1 1 0,0 0 0,1-1 0,-1 1 0,0 0-1,1-1 1,-1 1 0,1-1 0,-1 1 0,1-1 0,-1 1 0,1-1-1,-1 1 1,1-1 0,-1 1 0,1-1 0,0 0 0,-1 1-1,1-1 1,0 0 0,-1 0 0,1 1 0,0-1 0,-1 0-1,1 0 1,0 0 0,0 0 0,-1 0 0,1 0 0,0 0 0,-1 0-1,1 0 1,0 0 0,0 0 0,-1-1 0,1 1 0,0 0-1,-1 0 1,1-1 0,0 1 0,-1-1 0,1 1 0,-1 0-1,1-1 1,0 1 0,-1-1 0,1 0 0,6-5 3,0 0 0,-1 0 1,9-12-1,-12 15-6,37-51 20,62-109 0,-43 64-50,-46 82-7,-13 16 37,0 1 0,0 0 0,0 0-1,0 0 1,0 0 0,1-1 0,-1 1 0,0 0 0,0 0 0,0 0 0,0 0 0,0 0 0,1 0 0,-1-1 0,0 1 0,0 0 0,0 0 0,0 0 0,1 0 0,-1 0 0,0 0 0,0 0 0,0 0 0,0 0 0,1 0 0,-1 0 0,0 0 0,0 0 0,0 0 0,1 0 0,-1 0 0,0 0-1,0 0 1,0 0 0,1 0 0,-1 0 0,0 0 0,0 0 0,1 3-10,-1 0 0,1 1 0,-1-1-1,0 0 1,0 0 0,-1 0 0,1 0-1,0 0 1,-2 3 0,-30 174-164,-12 88 459,37-203-148,2 1-1,5 75 1,1-119-126,1 47 8,-2-68-13,0 0 0,0-1-1,0 1 1,0 0-1,-1 0 1,1 0-1,0 0 1,0 0-1,0 0 1,-1 0-1,1 0 1,-1 0 0,1 0-1,-1 0 1,1 0-1,-1-1 1,1 1-1,-1 0 1,0 0-1,1-1 1,-2 2-1,1-2 2,0 0-1,0 0 0,1 1 1,-1-1-1,0 0 0,0 0 0,1 0 1,-1 0-1,0-1 0,0 1 0,0 0 1,1 0-1,-1 0 0,0 0 1,0-1-1,1 1 0,-1 0 0,0-1 1,0 1-1,0-1 0,-3-3 6,0 1 0,0 0 0,0-1 0,0 0 0,1 0 0,0 0 0,-3-4 1,-2-5-29,1-1 0,0 1 1,2-1-1,-1-1 1,2 1-1,0-1 0,1 1 1,0-1-1,1 0 0,0-22 1,1 29 8,2-1 0,-1 1 0,1-1 0,0 1 1,1-1-1,0 1 0,0 0 0,1 0 0,0 0 0,0 0 0,1 0 1,0 1-1,1-1 0,-1 1 0,1 0 0,1 1 0,-1-1 0,1 1 1,12-10-1,70-38 416,-13 8-193,-21 10-167</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34.491"/>
    </inkml:context>
    <inkml:brush xml:id="br0">
      <inkml:brushProperty name="width" value="0.05" units="cm"/>
      <inkml:brushProperty name="height" value="0.05" units="cm"/>
    </inkml:brush>
  </inkml:definitions>
  <inkml:trace contextRef="#ctx0" brushRef="#br0">44 9 18580,'0'-5'2336,"1"2"-1519,-1 10-409,-3 9 1968,0 15-1416,2 8-343,0 14-465,-2 4-128,1 9-120,-1 0-48,0-7-241,2-3-279,-3-12-560,1-6 1304,-3-17-344,-2-8-200,5-10-24</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34.945"/>
    </inkml:context>
    <inkml:brush xml:id="br0">
      <inkml:brushProperty name="width" value="0.05" units="cm"/>
      <inkml:brushProperty name="height" value="0.05" units="cm"/>
    </inkml:brush>
  </inkml:definitions>
  <inkml:trace contextRef="#ctx0" brushRef="#br0">1 149 18308,'16'-16'628,"1"1"0,1 1 1,1 1-1,0 0 0,1 2 1,0 0-1,0 1 0,1 1 1,1 1-1,-1 1 0,37-7 0,-44 11-599,0 1-1,1 0 1,-1 1-1,0 1 1,1 0-1,-1 1 1,1 1-1,-1 0 0,0 1 1,0 0-1,0 2 1,0-1-1,-1 1 1,0 1-1,0 1 1,0 0-1,-1 0 0,0 1 1,14 12-1,-23-17-23,1 0 0,0 1 0,-1-1 0,1 1 0,-1 0 0,0 0 0,-1 0 0,1 0 0,-1 0 0,1 0 0,-1 1 0,0 0 0,-1-1 0,1 1 0,-1 0 0,0 0 0,0-1 1,-1 1-1,1 0 0,-1 0 0,0 0 0,0 0 0,-1 0 0,0 0 0,0 0 0,0 0 0,0-1 0,0 1 0,-1 0 0,0-1 0,0 1 0,-5 7 0,-2 1 75,0-1 0,-1 0 1,0 0-1,0-1 0,-1-1 1,-22 17-1,24-20-60,0-1 1,-1 0-1,1-1 1,-1 0 0,0 0-1,-1-1 1,1 0-1,-1-1 1,0 0-1,-12 1 1,20-4-74,0 0 0,0 0 0,1 0 0,-1 0 0,0-1 0,0 1 0,0-1 0,0 0 0,0 0 0,0 0 0,1 0 0,-1 0 0,1 0 0,-1-1 0,0 0 0,1 1 0,0-1 0,0 0 0,-1 0 0,1 0 0,0 0 0,0-1 0,1 1 0,-1 0 0,0-1 1,1 1-1,0-1 0,-1 0 0,1 1 0,0-1 0,0 0 0,1 0 0,-1 0 0,1 0 0,-1-3 0,1-24-389</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35.814"/>
    </inkml:context>
    <inkml:brush xml:id="br0">
      <inkml:brushProperty name="width" value="0.05" units="cm"/>
      <inkml:brushProperty name="height" value="0.05" units="cm"/>
    </inkml:brush>
  </inkml:definitions>
  <inkml:trace contextRef="#ctx0" brushRef="#br0">29 1 19044,'4'11'1712,"-2"11"-1375,-4 5-193,-1 2 920,0 5-744,2 3-240,1-4-88,1 0-16,2-8 0,2-5-24,-5-9-176,1-2-96,-5-11 792,-2-9-488,-4-6 16,-6-4-32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01.700"/>
    </inkml:context>
    <inkml:brush xml:id="br0">
      <inkml:brushProperty name="width" value="0.025" units="cm"/>
      <inkml:brushProperty name="height" value="0.025" units="cm"/>
    </inkml:brush>
  </inkml:definitions>
  <inkml:trace contextRef="#ctx0" brushRef="#br0">0 78 10474,'0'0'5146,"11"-5"-3486,-10 5-1651,8-4 322,1 0 0,0 1 0,0 0 0,0 0 0,20-2 0,-27 5-308,-1 0 0,0 0 0,1 0 0,-1 0 0,0 0 0,1 1-1,-1-1 1,0 1 0,0-1 0,1 1 0,-1 0 0,0 0 0,0 0-1,0 0 1,0 0 0,0 1 0,0-1 0,0 0 0,-1 1 0,1 0-1,0-1 1,-1 1 0,1 0 0,-1 0 0,0 0 0,0 0 0,0 0-1,0 0 1,0 0 0,0 0 0,0 0 0,0 1 0,-1-1 0,1 0-1,-1 0 1,0 1 0,0-1 0,0 0 0,0 3 0,-1 60 252,-1-48-243,2-1-1,0 0 0,1 1 1,3 17-1,-4-33-24,0 0 0,1 0 1,-1-1-1,0 1 0,1 0 0,-1-1 0,1 1 0,-1 0 0,1-1 0,-1 1 1,1-1-1,0 1 0,-1-1 0,1 1 0,0-1 0,-1 1 0,1-1 0,0 0 1,0 1-1,-1-1 0,1 0 0,0 0 0,0 1 0,0-1 0,-1 0 0,1 0 1,0 0-1,0 0 0,0 0 0,-1 0 0,1 0 0,0 0 0,0-1 0,0 1 1,-1 0-1,1 0 0,0-1 0,0 1 0,-1 0 0,2-2 0,32-16 764,-4-9-616,0-2 1,-2-1 0,-2-1-1,0-2 1,26-44 0,-62 98-243,0 2-1,2-1 1,1 1 0,0 1 0,-5 37 0,12-60 104,0 0 1,1-1-1,-1 1 0,0 0 1,0-1-1,0 1 1,0 0-1,1-1 1,-1 1-1,0 0 1,1-1-1,-1 1 1,1 0-1,-1-1 1,0 1-1,1-1 0,-1 1 1,1-1-1,0 1 1,-1-1-1,1 1 1,-1-1-1,1 0 1,0 1-1,-1-1 1,1 0-1,0 0 1,-1 1-1,1-1 1,0 0-1,-1 0 0,1 0 1,0 0-1,0 0 1,-1 0-1,1 0 1,0 0-1,-1 0 1,1 0-1,0 0 1,0 0-1,-1 0 1,1-1-1,0 1 0,-1 0 1,1-1-1,0 1 1,-1 0-1,1-1 1,-1 1-1,2-2 1,35-20 1172,-11-3-1062,-1-1 0,-2-2 0,-1 0 0,-1-1 0,20-35 0,-45 107-1532,-1-17 1573,1 0 0,-1 42 0,5-67-140,0 0-1,0 0 0,0 0 0,0 0 0,0 0 0,0 0 0,0 0 1,0 0-1,0 0 0,1-1 0,-1 1 0,0 0 0,1 0 0,-1 0 0,1 0 1,-1-1-1,1 1 0,-1 0 0,1 0 0,0-1 0,-1 1 0,1 0 1,0-1-1,0 1 0,-1-1 0,1 1 0,0-1 0,0 1 0,0-1 1,0 1-1,1-1 0,1 1 41,0-1 0,1 0 0,-1 0 0,0 0-1,0 0 1,0-1 0,0 1 0,0-1 0,6-2 0,3-1-92,0-1 0,-1 0-1,1-1 1,10-8 0,-8 1-2069,-9 0-3503,-4 1-5755</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36.233"/>
    </inkml:context>
    <inkml:brush xml:id="br0">
      <inkml:brushProperty name="width" value="0.05" units="cm"/>
      <inkml:brushProperty name="height" value="0.05" units="cm"/>
    </inkml:brush>
  </inkml:definitions>
  <inkml:trace contextRef="#ctx0" brushRef="#br0">1 104 17068,'0'-6'2000,"7"0"-992,5 0-296,9 2 1481,6-6-441,9 1-535,9 1-217,5-2-256,3-2-88,3 1-272,-2 1-248,-2 5-672,-6 1-584,-9 6 928,-7-2-216,-7-5-112</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36.895"/>
    </inkml:context>
    <inkml:brush xml:id="br0">
      <inkml:brushProperty name="width" value="0.05" units="cm"/>
      <inkml:brushProperty name="height" value="0.05" units="cm"/>
    </inkml:brush>
  </inkml:definitions>
  <inkml:trace contextRef="#ctx0" brushRef="#br0">3 32 16732,'5'-24'2015,"-3"17"-1082,-1 15-10,-7 166 2882,2 84-4513,3-256 715,1 0 0,1-1 1,-1 1-1,0 0 0,0-1 0,0 1 1,1 0-1,-1-1 0,1 1 0,0-1 1,-1 1-1,1-1 0,0 1 1,0-1-1,0 0 0,1 3 0,-1-4 6,-1 0 0,1 0-1,0 1 1,-1-1 0,1 0-1,0 0 1,0 0 0,-1 0-1,1 1 1,0-1-1,-1 0 1,1 0 0,0-1-1,-1 1 1,1 0 0,0 0-1,0 0 1,-1 0 0,1-1-1,-1 1 1,1 0-1,0 0 1,-1-1 0,1 1-1,0-1 1,6-4 123,-1-1 0,1 0 0,-1 0 0,8-11 0,-10 13-95,31-41 542,-20 24-162,1 0-1,29-26 1,-42 44-369,0 1-1,-1 0 1,1-1 0,0 2 0,1-1 0,-1 0-1,0 1 1,0-1 0,4 0 0,-6 1-45,0 1 0,0 0 0,0 0 0,0 0 0,0 0 0,-1 0 1,1 0-1,0 0 0,0 1 0,0-1 0,0 0 0,-1 0 0,1 1 1,0-1-1,0 0 0,0 1 0,-1-1 0,1 1 0,0-1 0,-1 1 0,1-1 1,0 1-1,-1 0 0,1-1 0,-1 1 0,1 0 0,-1-1 0,1 1 0,-1 0 1,1 0-1,-1-1 0,0 1 0,1 0 0,-1 0 0,0 0 0,0 0 1,0-1-1,0 1 0,0 0 0,0 0 0,0 1 0,2 9-50,-2 1 1,0-1-1,0 0 0,-1 1 1,0-1-1,-5 18 0,-1-2-748,-16 39-1,23-66 748,0-1-1,0 1 0,0 0 0,0 0 1,1 0-1,-1 0 0,0 0 0,0 0 0,0-1 1,0 1-1,0 0 0,0 0 0,0 0 1,0 0-1,0 0 0,-1 0 0,1 0 0,0-1 1,0 1-1,0 0 0,0 0 0,0 0 1,0 0-1,0 0 0,0 0 0,0 0 0,0 0 1,0-1-1,0 1 0,0 0 0,-1 0 1,1 0-1,0 0 0,0 0 0,0 0 0,0 0 1,0 0-1,0 0 0,0 0 0,-1 0 1,1 0-1,0 0 0,0 0 0,0 0 0,0 0 1,0 0-1,0 0 0,0 0 0,-1 0 0,1 0 1,0 0-1,0 0 0,0 0 0,0 0 1,0 0-1,0 0 0,-1 0 0,1 0 0,0 0 1,0 0-1,0 0 0,0 0 0,0 1 1,1-6-163,0 0 0,1 0 0,-1 1 0,1-1 0,0 1 0,4-7 0,10-14-736</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37.396"/>
    </inkml:context>
    <inkml:brush xml:id="br0">
      <inkml:brushProperty name="width" value="0.05" units="cm"/>
      <inkml:brushProperty name="height" value="0.05" units="cm"/>
    </inkml:brush>
  </inkml:definitions>
  <inkml:trace contextRef="#ctx0" brushRef="#br0">25 85 16732,'-13'15'3090,"12"-15"-2999,1 0-1,-1 1 1,0-1 0,1 0 0,-1 1 0,0-1 0,1 1 0,-1-1 0,1 1 0,-1-1 0,1 1 0,-1 0-1,1-1 1,-1 1 0,1-1 0,0 1 0,-1 0 0,1 0 0,0-1 0,0 1 0,-1 0 0,1 0 0,0-1-1,0 1 1,0 0 0,0 0 0,0-1 0,0 1 0,0 0 0,0 0 0,0-1 0,0 1 0,1 0-1,-1 0 1,0-1 0,0 1 0,1 0 0,-1-1 0,0 1 0,1 0 0,0 0 0,0 1-86,1 0 1,-1 0 0,1 0 0,-1 0 0,1 0-1,0 0 1,0-1 0,0 1 0,0 0-1,0-1 1,0 0 0,0 0 0,1 1-1,-1-1 1,0 0 0,1-1 0,3 2-1,-4-2 5,0 0 0,0-1 0,0 1 0,0-1 0,0 1 0,0-1 0,-1 0 0,1 1 0,0-1 0,0 0 0,0 0 0,-1-1 0,1 1-1,0 0 1,-1 0 0,1-1 0,-1 1 0,1-1 0,-1 1 0,0-1 0,0 0 0,2-3 0,5-8 301,0 0 1,-2-1-1,1 0 1,-2-1-1,1 1 1,5-31-1,-30 124 812,16-57-1123,1 0 0,2 0-1,0 0 1,5 36 0,-5-57 5,0 1 1,1 0-1,-1-1 1,0 1-1,1 0 1,0-1-1,-1 1 1,1-1-1,0 1 1,0-1-1,0 1 1,0-1-1,0 1 1,0-1-1,0 0 0,0 0 1,0 0-1,1 0 1,2 2-1,-3-2 10,1-1 0,-1 0 0,1 1 0,-1-1 0,1 0 0,-1 0 0,1 0 0,-1 0 0,1 0 0,-1 0 0,1-1 0,-1 1 0,1 0 0,-1-1 0,0 1 0,1-1 0,-1 0 0,0 1-1,1-1 1,-1 0 0,0 0 0,3-2 0,11-11 127,-1 0-1,0-2 1,-1 0-1,0 0 0,-2-1 1,17-31-1,-6 12-188,-88 160-3120,66-124 3130,0 1 1,0-1-1,-1 1 1,1 0-1,0-1 1,-1 1-1,1-1 1,-1 1-1,1-1 1,-1 0-1,1 1 1,-1-1-1,1 1 1,-1-1-1,1 0 1,-1 1-1,1-1 1,-1 0-1,1 0 1,-1 1-1,-1-1 1,2-5-483</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37.880"/>
    </inkml:context>
    <inkml:brush xml:id="br0">
      <inkml:brushProperty name="width" value="0.05" units="cm"/>
      <inkml:brushProperty name="height" value="0.05" units="cm"/>
    </inkml:brush>
  </inkml:definitions>
  <inkml:trace contextRef="#ctx0" brushRef="#br0">24 2 20380,'-2'3'2465,"1"-1"-1633,-3 2 2369,2-1-2441,1 0-576,-3-5-2337,1-4 1705,-3-2-152</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38.365"/>
    </inkml:context>
    <inkml:brush xml:id="br0">
      <inkml:brushProperty name="width" value="0.05" units="cm"/>
      <inkml:brushProperty name="height" value="0.05" units="cm"/>
    </inkml:brush>
  </inkml:definitions>
  <inkml:trace contextRef="#ctx0" brushRef="#br0">254 0 17796,'1'1'118,"0"0"-1,-1-1 1,1 1 0,-1 0 0,1-1-1,-1 1 1,0 0 0,1-1 0,-1 1 0,0 0-1,1 0 1,-1 0 0,0-1 0,0 1 0,0 0-1,0 0 1,1 0 0,-1 0 0,0-1-1,-1 1 1,1 0 0,0 0 0,0 0 0,0 0-1,0-1 1,-1 1 0,1 0 0,-1 1-1,-14 26 710,9-17 167,-182 280 1639,152-238-2503,35-52-129,0 0 0,-1 1 0,1-1 0,0 1 1,0 0-1,0-1 0,1 1 0,-1 0 0,0 0 0,1 0 0,-1-1 1,1 1-1,-1 0 0,1 0 0,0 0 0,0 0 0,0 3 0,1-3 5,0 0-1,0 0 0,1 0 0,-1 0 0,1 0 0,-1-1 0,1 1 0,-1-1 1,1 1-1,0-1 0,0 0 0,0 1 0,0-1 0,4 1 0,26 16-9,35 14 0,-54-27-256,1 0 0,-1-1 1,0-1-1,1 0 0,0 0 0,14-1 0,-2-4-59,0-6-102</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38.921"/>
    </inkml:context>
    <inkml:brush xml:id="br0">
      <inkml:brushProperty name="width" value="0.05" units="cm"/>
      <inkml:brushProperty name="height" value="0.05" units="cm"/>
    </inkml:brush>
  </inkml:definitions>
  <inkml:trace contextRef="#ctx0" brushRef="#br0">121 57 15227,'-9'183'6336,"-25"89"-4108,14-123-1901,17-122-283,1-5-94,-10 41-1,9-62-176,-2-8 127,-2-10-9,-3-34 32,3-1-1,2 1 1,2-1 0,2 0-1,10-81 1,15-22 331,-19 131-175,1 0 1,2 0 0,1 1-1,13-27 1,-19 45-51,-1 0-1,1 1 1,0-1-1,1 1 1,-1 0 0,1 0-1,0 0 1,0 0-1,0 1 1,9-7 0,-11 9-14,0 0 1,0 0 0,1 0-1,-1 1 1,0-1 0,0 1-1,1-1 1,-1 1 0,0 0-1,1-1 1,-1 1 0,0 0-1,1 1 1,-1-1 0,0 0-1,1 1 1,-1-1 0,0 1-1,1 0 1,-1 0 0,0 0-1,0 0 1,0 0 0,0 0-1,0 0 1,2 3 0,4 3-2,0 0 1,-1 1-1,0 0 1,-1 0-1,1 0 1,-2 1-1,1 0 0,-1 0 1,-1 1-1,1-1 1,-2 1-1,5 15 1,-4-8 102,0 1 0,-1 0 0,-1-1 0,-1 1 1,0 0-1,-4 28 0,2-34 40,-2 1 0,1-1 0,-2 1-1,0-1 1,0 0 0,-1 0 0,0-1 0,-14 21 0,16-28-121,0 1 0,0-1 0,0 0 0,-1 1-1,0-2 1,0 1 0,0 0 0,0-1 0,0 0 0,-1 0 0,0 0 0,1 0 0,-1-1 0,0 0-1,0 0 1,0 0 0,-1-1 0,1 1 0,0-1 0,-1 0 0,1-1 0,-11 0 0,14 0-130,-1 0 0,0-1-1,1 1 1,-1-1 0,1 0 0,-1 0 0,1 0 0,0 0 0,-1 0 0,1-1 0,0 1 0,0-1 0,0 1 0,0-1 0,0 0 0,0 0 0,0 0 0,1 0 0,-1 0 0,1 0 0,-1 0 0,1 0 0,0-1 0,0 1 0,0-1 0,0 1 0,0-1 0,1 1 0,-1-1 0,1 1-1,-1-1 1,1 0 0,0 1 0,0-1 0,0 1 0,0-1 0,1 0 0,-1 1 0,1-1 0,1-3 0,8-11-746</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39.393"/>
    </inkml:context>
    <inkml:brush xml:id="br0">
      <inkml:brushProperty name="width" value="0.05" units="cm"/>
      <inkml:brushProperty name="height" value="0.05" units="cm"/>
    </inkml:brush>
  </inkml:definitions>
  <inkml:trace contextRef="#ctx0" brushRef="#br0">9 12 16692,'4'-12'2916,"-3"17"-1055,-4 28-200,0-13-1157,1 16-154,-2-3-222,3 1 0,0-1 0,6 41 0,-5-73-112,0 0 0,0 0-1,0 0 1,0 0 0,1 0 0,-1 0 0,0 0-1,0 0 1,1 0 0,-1 0 0,1 0 0,-1-1 0,1 1-1,-1 0 1,1 0 0,-1 0 0,1-1 0,0 1 0,-1 0-1,1-1 1,0 1 0,0-1 0,1 2 0,-1-2 5,0 0 0,0 0 1,0 0-1,0 0 1,1 0-1,-1 0 0,0 0 1,0-1-1,0 1 0,0 0 1,0-1-1,0 1 0,0-1 1,0 1-1,0-1 1,0 1-1,1-2 0,6-4 124,-1-1 0,1 0 0,9-12 0,-13 15-102,97-123 1282,-100 126-1303,0 0 0,0-1-1,0 1 1,1 0 0,-1 0-1,0 0 1,1 0 0,-1 0-1,0 0 1,1 0-1,-1 0 1,1 0 0,2 0-1,-4 1-14,1 0 0,-1 0-1,1 0 1,-1 0 0,0 1-1,1-1 1,-1 0 0,0 0-1,1 1 1,-1-1 0,0 0 0,0 0-1,1 1 1,-1-1 0,0 0-1,0 1 1,1-1 0,-1 0-1,0 1 1,0-1 0,0 0-1,0 1 1,1-1 0,-1 0-1,0 1 1,0-1 0,0 1 0,0-1-1,0 0 1,0 1 0,0-1-1,0 1 1,0 0 0,-1 9 36,0 0-1,0-1 1,-4 12 0,3-12-68,-2 11 0,-4 19-62,2 0 0,-4 72 0,10-109 86,0 0 0,0-1 0,0 1 0,0 0 0,0-1 0,1 1 0,-1 0 0,0-1 0,1 1 0,-1-1 1,1 1-1,0 0 0,0-1 0,-1 1 0,3 1 0,-3-2 7,1-1 0,-1 0 0,1 0 0,0 1 0,-1-1 0,1 0 0,-1 0 0,1 0 0,-1 0 0,1 0 0,0 0 0,-1 0 0,1 0 0,-1 0 0,1 0 0,0 0 0,-1 0 0,1 0 0,-1 0 0,1 0 1,0-1-1,-1 1 0,1 0 0,-1 0 0,1-1 0,-1 1 0,2-1 0,3-3 53,0-1 0,0 0-1,0 0 1,0 0 0,6-9 0,79-130 955,-27 39-1128,-58 101-1644,-4 8 1254,-2 8 304,-5 11-325,-1 1-177</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42.935"/>
    </inkml:context>
    <inkml:brush xml:id="br0">
      <inkml:brushProperty name="width" value="0.05" units="cm"/>
      <inkml:brushProperty name="height" value="0.05" units="cm"/>
    </inkml:brush>
  </inkml:definitions>
  <inkml:trace contextRef="#ctx0" brushRef="#br0">6 11 13523,'0'0'116,"0"-1"0,1 1 0,-1 0 0,0 0 0,0-1 0,0 1 0,0 0 0,0 0 0,1-1 0,-1 1 0,0 0 0,0-1 0,0 1 0,0 0 0,0-1 0,0 1 0,0 0 0,0-1 0,0 1 0,0 0 0,0 0 0,0-1 0,0 1 0,0 0 0,-1-1 0,1 1 0,0 0 0,0 0 0,0-1 1,0 1-1,0 0 0,-1-1 0,1 1 0,0 0 0,0 0 0,-1-1 0,1 2 34,-1-1 1,1 1-1,-1 0 1,1-1-1,-1 1 1,1 0 0,0-1-1,-1 1 1,1 0-1,0-1 1,0 1-1,0 0 1,0 0-1,-1-1 1,1 1 0,0 0-1,0 1 1,1 29 14,1-1 0,1 0 1,1 0-1,2 0 1,1 0-1,19 52 0,-24-77-166,0 0-1,1 0 1,-1 0-1,1 0 1,0-1-1,0 1 1,0-1-1,1 0 1,5 5-1,-8-7 4,1-1 0,-1 0-1,1 0 1,0 0 0,0 0 0,-1 0 0,1 0 0,0-1-1,0 1 1,0 0 0,0-1 0,0 0 0,0 1 0,0-1-1,0 0 1,0 0 0,0 0 0,0 0 0,0-1 0,0 1-1,0 0 1,0-1 0,0 1 0,0-1 0,0 0 0,0 0-1,3-2 1,4-3 23,0 0 0,-1 0 0,1-1 0,-1 0 1,-1-1-1,0 0 0,9-12 0,40-68 250,-43 66-191,3-9 52,-11 21-77,0 0 1,0 1 0,8-10 0,-13 19-57,1 0-1,-1-1 0,0 1 1,0 0-1,1-1 0,-1 1 1,0 0-1,1 0 0,-1-1 1,0 1-1,1 0 1,-1 0-1,0-1 0,1 1 1,-1 0-1,0 0 0,1 0 1,-1 0-1,1 0 1,-1 0-1,0 0 0,1 0 1,-1 0-1,1 0 0,-1 0 1,0 0-1,1 0 1,-1 0-1,0 0 0,1 0 1,-1 0-1,1 0 0,-1 1 1,0-1-1,1 0 0,-1 0 1,0 0-1,1 1 1,-1-1-1,0 0 0,1 0 1,-1 1-1,0-1 0,0 0 1,1 1-1,-1-1 1,0 0-1,0 1 0,0-1 1,1 0-1,-1 1 0,0-1 1,0 1-1,11 25-10,-10-21 6,10 29-29,-8-21 21,0-1 0,1 0 0,1-1 0,0 1 0,13 20 0,-17-31 15,-1 0 0,1 0 0,0 0 0,-1-1 0,1 1 0,0 0 0,0-1 0,0 1 0,0 0 0,-1-1 0,1 1 0,0-1 0,0 0 0,0 1 0,0-1 0,0 0 0,0 1 0,0-1 0,1 0 0,-1 0 0,0 0 0,0 0 0,0 0 0,0 0 0,0 0 0,0 0 0,0-1 0,0 1 0,0 0 0,0-1 0,0 1 0,0 0 0,0-1 0,0 1 0,0-1 0,-1 0 0,3-1 0,3-3 88,1 0 1,-1-1-1,0 0 0,5-8 1,5-3 148,-14 15-216,0 0 0,1 0 1,-1 0-1,1 0 1,-1 1-1,1 0 0,-1-1 1,1 1-1,0 0 0,-1 0 1,1 0-1,0 1 0,0-1 1,0 1-1,0-1 0,0 1 1,0 0-1,-1 0 1,1 0-1,0 1 0,0-1 1,0 1-1,0-1 0,0 1 1,-1 0-1,1 0 0,0 0 1,-1 1-1,1-1 1,0 1-1,-1-1 0,0 1 1,4 3-1,6 6 9,-1 1-1,0 0 1,-1 1 0,16 26-1,-14-21-40,12 20-7,-15-23 12,0-1 1,0 0-1,2 0 0,-1-1 0,17 15 0,-26-27 9,0 0 0,0 0 0,0 0 0,0 0 0,1 0 0,-1-1 1,0 1-1,0 0 0,1-1 0,-1 1 0,1 0 0,-1-1 0,0 0 0,1 1 0,-1-1 0,1 0 0,-1 0 0,1 0 0,-1 0 0,1 0 0,-1 0 0,1 0 0,-1 0 0,1-1 0,-1 1 0,1 0 0,-1-1 0,0 1 0,1-1 0,-1 0 0,0 0 0,1 1 0,-1-1 1,0 0-1,0 0 0,0 0 0,0 0 0,0 0 0,0 0 0,1-2 0,4-6 99,0 0-1,-1 0 1,0 0 0,6-20 0,-4 12 61,-2 5-72,-4 8-71,0 0 0,0 1 0,1-1 0,0 0 0,-1 1 0,1-1 0,1 1 0,-1 0 0,0 0-1,1 0 1,4-4 0,-6 6-69,0 1-1,-1 0 0,1 0 1,0 0-1,0 0 0,0 0 1,-1 0-1,1 0 1,0 0-1,0 0 0,0 0 1,-1 0-1,1 1 0,0-1 1,-1 0-1,1 0 1,0 1-1,0-1 0,-1 1 1,1-1-1,0 1 0,-1-1 1,1 1-1,-1-1 1,1 1-1,-1-1 0,1 1 1,-1 0-1,1-1 0,-1 1 1,1 0-1,-1 0 1,18 29-975,-15-24 916,9 14-407,1-3-145</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43.408"/>
    </inkml:context>
    <inkml:brush xml:id="br0">
      <inkml:brushProperty name="width" value="0.05" units="cm"/>
      <inkml:brushProperty name="height" value="0.05" units="cm"/>
    </inkml:brush>
  </inkml:definitions>
  <inkml:trace contextRef="#ctx0" brushRef="#br0">12 364 10322,'15'-16'1313,"-10"12"-676,0-1-1,0 0 1,-1 0 0,1-1 0,-1 1-1,0-1 1,5-11 0,-9 17-608,0 0 0,0 0 0,0 0 0,0 0 1,0 0-1,0-1 0,0 1 0,0 0 0,0 0 0,0 0 0,0 0 0,0 0 1,1-1-1,-1 1 0,0 0 0,0 0 0,0 0 0,0 0 0,0-1 1,0 1-1,0 0 0,-1 0 0,1 0 0,0 0 0,0 0 0,0-1 0,0 1 1,0 0-1,0 0 0,0 0 0,0 0 0,0 0 0,0-1 0,0 1 1,0 0-1,-1 0 0,1 0 0,0 0 0,0 0 0,0 0 0,0 0 0,0 0 1,-1 0-1,1-1 0,0 1 0,0 0 0,0 0 0,-8 5 775,2 3-617,1-1 1,0 1-1,1 0 1,0 1 0,0-1-1,1 1 1,-4 15-1,0 3 121,-3 35-1,9-52-256,0 0 0,1 0-1,-1 0 1,2 0 0,0 1 0,2 9 0,-3-18-45,0-1 0,1 0 0,-1 1 0,0-1 0,1 0 0,-1 1 0,1-1 0,-1 0 0,1 0 0,0 0 0,-1 0 0,1 1-1,0-1 1,0 0 0,0 0 0,0-1 0,0 1 0,0 0 0,0 0 0,0 0 0,0-1 0,1 1 0,-1 0 0,2 0 0,-1-1 0,0 0 0,0 0 0,0 0 0,0 0 0,0 0 0,1-1 1,-1 1-1,0-1 0,0 1 0,-1-1 0,1 0 0,0 0 0,0 0 0,2-1 0,7-6 28,0 0 0,-1 0 0,18-19 0,9-14 376,-1-2 0,-2-1 1,-3-2-1,-1-1 0,-2-1 0,31-75 0,-55 112-264,14-38 530,-17 45-595,0 0 0,0 0 1,-1 0-1,1 0 0,-1 0 1,0 0-1,0 0 1,0 0-1,-1 0 0,0-4 1,1 7-70,0 1 0,-1-1 0,1 0 0,0 1 1,0-1-1,0 1 0,0-1 0,-1 1 1,1-1-1,0 1 0,-1-1 0,1 1 0,0-1 1,-1 1-1,1-1 0,-1 1 0,1 0 0,0-1 1,-1 1-1,1-1 0,-1 1 0,1 0 0,-1 0 1,1-1-1,-1 1 0,0 0 0,1 0 0,-1 0 1,0-1-1,0 2 0,0-1 0,0 0 0,-1 0 0,1 1 0,0-1 0,0 1 0,0-1 0,0 1 0,0-1 0,0 1-1,0 0 1,0-1 0,-1 3 0,-2 1 5,0 0 0,0 0-1,0 1 1,1-1-1,-3 7 1,0 1-11,1 0 1,0 1-1,1 0 0,1 0 0,0 0 1,1 1-1,-1 14 0,2-19-91,1 0 0,0 0 0,0 0 0,1 0 0,1 0 0,-1 0 0,1 0-1,1 0 1,0 0 0,0-1 0,6 12 0,-7-17 65,0 0-1,-1-1 0,1 1 1,0-1-1,1 0 0,-1 0 1,0 1-1,1-2 1,-1 1-1,1 0 0,0 0 1,-1-1-1,1 1 0,0-1 1,0 0-1,0 0 0,0 0 1,6 1-1,31-1-226</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44.232"/>
    </inkml:context>
    <inkml:brush xml:id="br0">
      <inkml:brushProperty name="width" value="0.05" units="cm"/>
      <inkml:brushProperty name="height" value="0.05" units="cm"/>
    </inkml:brush>
  </inkml:definitions>
  <inkml:trace contextRef="#ctx0" brushRef="#br0">75 35 17652,'1'20'4871,"1"38"-3356,-8 110-685,0 58-702,6-218-152,1-6 3,-1 0 0,1 1-1,-1-1 1,0 1 0,0-1-1,0 0 1,0 1 0,-1-1-1,1 1 1,-1-1-1,1 0 1,-1 1 0,0-1-1,0 0 1,-1 3 0,1-5 2,1 1 0,0-1 0,0 0 0,-1 0 0,1 0 0,0 0 0,0 0 0,-1 0 0,1 0 0,0 0 0,0 0 0,-1 0 0,1 0 0,0 0 0,-1 0 0,1 0 0,0 0 0,0 0 0,-1 0 0,1 0 0,0 0 0,0 0 0,-1 0 0,1 0 0,0 0 0,0-1 0,-1 1 0,1 0 0,0 0 0,0 0 0,0 0 0,-1-1 0,1 1 0,-8-13-567,-3-21-427,9 30 853,-7-31-813,2-1 0,1 0 0,-1-44 0,5-110-549,6 154 1835,-4 35-289,0 1 1,0-1 0,0 1 0,0-1-1,0 1 1,0-1 0,0 1 0,0-1-1,1 1 1,-1-1 0,0 1 0,0 0-1,0-1 1,1 1 0,-1-1 0,0 1-1,0-1 1,1 1 0,-1 0 0,0-1-1,1 1 1,-1 0 0,0-1 0,1 1 0,-1 0-1,1 0 1,-1-1 0,0 1 0,1 0-1,-1 0 1,1 0 0,-1-1 0,1 1-1,-1 0 1,1 0 0,-1 0 0,1 0-1,-1 0 1,0 0 0,1 0 0,-1 0-1,1 0 1,-1 0 0,1 0 0,-1 0-1,1 1 1,-1-1 0,1 0 0,-1 0-1,1 0 1,-1 1 0,0-1 0,1 0 0,-1 0-1,1 1 1,-1-1 0,0 0 0,1 1-1,-1-1 1,0 1 0,0-1 0,1 0-1,-1 1 1,0-1 0,1 1 0,19 26 491,-2 1-1,0 0 1,-2 1 0,16 39 0,-13-28-271,-2-3-84,-10-21-41,0 0 0,1 0 0,1-1 1,0 0-1,22 27 0,-30-41-69,1 1 0,-1-1 1,1 1-1,-1-1 0,1 0 1,0 1-1,-1-1 0,1 0 1,0 0-1,0 0 0,0-1 1,0 1-1,0 0 0,0-1 1,0 1-1,0-1 0,0 0 1,0 0-1,0 1 0,0-1 0,4-1 1,-3 0 22,-1 0 1,1 0-1,0 0 1,0-1-1,-1 1 1,1-1-1,-1 1 1,1-1-1,-1 0 1,0 0-1,1 0 1,-1 0-1,2-4 1,4-5 236,0-2 1,0 1 0,-1-1-1,9-25 1,-2 1 244,-1 1 0,8-44 0,-19 69-480,1-1-1,-2 0 0,0-1 1,0 1-1,-1 0 1,-1 0-1,0 0 1,-1 0-1,0 0 1,0 0-1,-6-12 1,6 18-58,-1 0 1,0 0 0,-1 1-1,0 0 1,0 0 0,-5-6-1,8 10-33,0 0-1,0 0 0,0 0 0,0 0 1,-1 0-1,1 0 0,0 0 1,-1 1-1,1-1 0,-1 0 0,1 1 1,-1-1-1,-2 1 0,3 0-14,0 0-1,1 0 1,-1 0 0,0 0-1,0 0 1,0 1 0,0-1-1,0 0 1,0 1 0,1-1-1,-1 1 1,0-1 0,0 1-1,0-1 1,1 1-1,-1-1 1,0 1 0,1 0-1,-1-1 1,1 1 0,-1 0-1,1 0 1,-1 0 0,1-1-1,-1 2 1,-1 4-268,0-1 0,0 0 1,1 1-1,0-1 0,0 1 0,0 0 0,0-1 1,1 1-1,1 6 0,-1 3-313,2 0 0,3 19-1,2-10-229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03.256"/>
    </inkml:context>
    <inkml:brush xml:id="br0">
      <inkml:brushProperty name="width" value="0.025" units="cm"/>
      <inkml:brushProperty name="height" value="0.025" units="cm"/>
    </inkml:brush>
  </inkml:definitions>
  <inkml:trace contextRef="#ctx0" brushRef="#br0">87 171 7239,'3'-16'3117,"2"-2"-2055,12-61 3176,-11 21 1855,-6 74-6003,6 251 581,-1-205-615,2-1 0,20 80-1,5-40 122,-47-136-73,0 1 1,-3 0 0,0 1 0,-2 1-1,-2 1 1,-1 1 0,-30-31 0,43 53-594,27 23 140,-8-10 137,-1-1 0,1 0 1,0-1-1,0 0 0,1 0 1,11 1-1,32 1-4979,-15-5-580</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44.730"/>
    </inkml:context>
    <inkml:brush xml:id="br0">
      <inkml:brushProperty name="width" value="0.05" units="cm"/>
      <inkml:brushProperty name="height" value="0.05" units="cm"/>
    </inkml:brush>
  </inkml:definitions>
  <inkml:trace contextRef="#ctx0" brushRef="#br0">129 29 21149,'-2'-2'186,"1"0"0,-1 0 1,1 0-1,-1 0 1,0 0-1,0 0 1,0 0-1,0 0 1,0 1-1,0-1 1,0 1-1,-1 0 0,-4-3 1,6 4-140,-1 0 0,1-1 1,-1 1-1,1 0 0,0-1 0,-1 1 0,1 0 0,-1 0 1,1 0-1,-1 1 0,1-1 0,-1 0 0,1 0 1,-1 1-1,1-1 0,-1 1 0,1-1 0,0 1 0,-1 0 1,1 0-1,0-1 0,0 1 0,0 0 0,-1 0 1,1 0-1,0 0 0,-1 2 0,-4 6-30,-1 0 0,2 0 1,-1 1-1,1-1 0,1 1 0,0 1 0,0-1 0,1 1 1,-2 13-1,1-7-81,2 1-1,0 0 1,2-1 0,2 36 0,-2-50 58,0 0 0,1 1 0,-1-1 0,1 0 1,0 0-1,0 0 0,0 0 0,0 0 0,1 0 1,-1-1-1,1 1 0,0 0 0,0-1 0,0 1 1,3 3-1,-3-5 7,-1 0 1,1 0 0,0 0-1,-1-1 1,1 1-1,0 0 1,0-1-1,0 1 1,-1-1-1,1 0 1,0 1 0,0-1-1,0 0 1,0 0-1,0 0 1,-1-1-1,1 1 1,0 0 0,0-1-1,0 1 1,0-1-1,-1 1 1,1-1-1,0 0 1,-1 0-1,4-2 1,4-3 39,0-1-1,0 0 1,-1 0 0,0-1-1,-1 0 1,1 0 0,-1-1-1,7-12 1,5-9 251,18-41 0,-30 56-181,-5 9-56,0 0-1,1 0 0,0 1 1,0-1-1,1 1 1,0 0-1,4-5 0,-8 11-74,1-1 1,-1 1-1,1 0 0,-1-1 0,0 1 0,1 0 0,-1-1 0,0 1 0,0 0 1,1 0-1,-1 0 0,0-1 0,0 1 0,0 0 0,0 0 0,0-1 0,0 1 1,0 0-1,0 0 0,0 1 0,-1 25-625,1 6-1300,7 63-1,-2-81 1185,4-11-73</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45.150"/>
    </inkml:context>
    <inkml:brush xml:id="br0">
      <inkml:brushProperty name="width" value="0.05" units="cm"/>
      <inkml:brushProperty name="height" value="0.05" units="cm"/>
    </inkml:brush>
  </inkml:definitions>
  <inkml:trace contextRef="#ctx0" brushRef="#br0">52 155 15203,'-22'112'1966,"-3"10"-484,23-104-1242,1 0 0,0 0 0,1-1 0,4 33 0,-4-48-215,1 0-1,-1 0 1,0 0 0,1 0-1,-1 0 1,1 0 0,0 0 0,0 0-1,-1 0 1,1-1 0,1 1-1,-1 0 1,0-1 0,0 1-1,1 0 1,-1-1 0,0 0 0,3 2-1,-3-2 5,1-1-1,-1 1 0,0-1 1,1 1-1,-1-1 0,1 1 1,0-1-1,-1 0 0,1 0 1,-1 0-1,1 0 0,-1 0 1,1 0-1,-1-1 0,1 1 1,-1 0-1,1-1 1,1 0-1,4-2 45,-1 0 1,0 0-1,-1-1 1,1 0-1,0 0 1,-1 0-1,0-1 1,0 0-1,4-5 1,22-32 372,-2 0-1,-2-2 1,-1-1 0,-3-2-1,25-69 1,-46 110-415,3-6 63,0 0 1,-1 0 0,-1 0-1,0-1 1,-1 0 0,0 1-1,0-22 1,-2 33-92,0-1 0,0 1-1,-1-1 1,1 0 0,-1 1 0,1-1-1,-1 1 1,0-1 0,1 1 0,-1-1-1,0 1 1,0 0 0,0-1 0,0 1-1,0 0 1,-1 0 0,1 0 0,0 0-1,0 0 1,-2-1 0,-1 0-1,1 1 1,0-1-1,-1 1 0,1 0 1,0 0-1,-1 0 0,1 1 1,-1-1-1,-3 1 0,-6 0-1,-1 1-1,1 0 0,-24 6 1,23-4-19,-1 0-1,1 1 1,1 1 0,-1 0 0,1 1 0,0 0 0,-15 10-1,27-15 16,0-1 0,1 1-1,-1-1 1,0 1-1,0-1 1,1 1 0,-1 0-1,0-1 1,1 1 0,-1 0-1,1-1 1,-1 1-1,1 0 1,-1 0 0,1 0-1,-1-1 1,1 1-1,0 0 1,-1 0 0,1 0-1,0 0 1,0 0 0,0 0-1,0 0 1,0 1-1,0-1-2,1 0 0,-1 0 0,1 0 0,0 0 0,-1 0-1,1 0 1,0 0 0,0 0 0,0-1 0,0 1 0,0 0-1,0-1 1,0 1 0,0 0 0,0-1 0,0 1 0,1-1-1,10 4-44,-1 0-1,1-1 1,14 2-1,-18-4 24,9 2-22,1 1 0,-1 1-1,0 0 1,18 9 0,-29-11 36,-1 0 0,1 0 0,-1 1 0,0-1 0,0 1 0,0 0 0,-1 0 0,1 1 0,-1 0 0,0-1 0,-1 1 0,1 1 0,-1-1 0,0 0 0,4 9 0,-3-1-4,0 0-1,-1 0 0,0 1 1,-1-1-1,0 1 1,-1 17-1,-9 83-641,1-32 94,8-70 354</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45.713"/>
    </inkml:context>
    <inkml:brush xml:id="br0">
      <inkml:brushProperty name="width" value="0.05" units="cm"/>
      <inkml:brushProperty name="height" value="0.05" units="cm"/>
    </inkml:brush>
  </inkml:definitions>
  <inkml:trace contextRef="#ctx0" brushRef="#br0">54 0 14843,'0'1'98,"-1"-1"-1,0 0 1,0 1-1,1-1 0,-1 0 1,0 1-1,1-1 1,-1 1-1,0-1 1,1 1-1,-1-1 1,1 1-1,-1 0 0,1-1 1,-1 1-1,1 0 1,-1-1-1,1 1 1,0 0-1,-1-1 1,1 1-1,0 0 0,0 0 1,0 0-1,-1 1 1,-5 27 328,5-20 22,-13 86 2144,-2 108 0,13 101-988,2-65-719,1-214-900,1-25 15,-1 0-1,0 0 0,0-1 0,0 1 0,0 0 1,0 0-1,0 0 0,0 0 0,0 0 0,0 0 1,0 0-1,0 0 0,0 0 0,0 0 0,1 0 1,-1 0-1,0 0 0,0 0 0,0 0 0,0 0 1,0 0-1,0 0 0,0 0 0,0 0 1,0 0-1,0 0 0,0 0 0,0 0 0,0 1 1,0-1-1,1 0 0,-1 0 0,0 0 0,0 0 1,0 0-1,0 0 0,0 0 0,9-43-30,-9 40 33,38-179-60,-29 150 62,1 1 0,1 1 0,26-52 0,-33 75-10,0 0 0,1 1 0,-1-1-1,1 1 1,0 0 0,1 1 0,8-8-1,-12 12 4,-1-1-1,1 1 0,0 0 0,-1 0 1,1 0-1,0 1 0,0-1 0,-1 0 1,1 1-1,0-1 0,0 1 0,0-1 1,0 1-1,0 0 0,0 0 0,0 0 0,0 0 1,-1 0-1,1 0 0,0 1 0,0-1 1,0 1-1,0-1 0,0 1 0,-1 0 1,1 0-1,0 0 0,0-1 0,-1 2 1,1-1-1,-1 0 0,1 0 0,-1 0 1,2 2-1,0 1-7,-1-1 0,0 0 0,1 1 0,-1-1-1,-1 1 1,1-1 0,0 1 0,-1 0 0,0 0 0,0 0 0,0 0 0,0 0 0,-1 0 0,1 6 0,-1-3 24,0 0 0,0 0 0,-1 0 0,0 0 0,-1 0 0,1 0 0,-4 9 0,2-14 206,-1-7-111,0-9 38,-6-87 871,-5-31 391,17 129-1406,4 6-94,9 7-211,-12-8 211,6 4-293,-1-1 0,2-1 0,-1 0 1,0 0-1,1-1 0,-1 0 0,1-1 0,0 0 0,0 0 1,0-1-1,0 0 0,18-2 0,-7 0-146,-1-1 0,1-2 0,-1 0 0,0-1 0,23-9 1,2-3-472</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46.579"/>
    </inkml:context>
    <inkml:brush xml:id="br0">
      <inkml:brushProperty name="width" value="0.05" units="cm"/>
      <inkml:brushProperty name="height" value="0.05" units="cm"/>
    </inkml:brush>
  </inkml:definitions>
  <inkml:trace contextRef="#ctx0" brushRef="#br0">161 117 12843,'-24'16'2228,"0"1"0,-32 31 1,50-43-2115,1 0 0,0 0 1,1 0-1,0 1 0,-1 0 1,2 0-1,-1 0 0,1 0 1,0 1-1,0-1 0,1 1 1,0 0-1,0 0 0,0 0 1,1 0-1,-1 7 0,2-13-102,0-1 0,0 1 0,0-1 0,0 1 0,0-1 0,0 1 0,-1-1-1,1 1 1,0-1 0,1 1 0,-1-1 0,0 1 0,0-1 0,0 1 0,0-1 0,0 1 0,0-1-1,1 1 1,-1-1 0,0 1 0,0-1 0,1 0 0,-1 1 0,0-1 0,0 1 0,1-1 0,-1 0 0,1 1-1,-1-1 1,0 0 0,1 1 0,-1-1 0,1 0 0,-1 0 0,1 1 0,-1-1 0,1 0 0,-1 0-1,1 0 1,-1 0 0,1 0 0,-1 0 0,1 0 0,-1 0 0,1 0 0,-1 0 0,1 0 0,-1 0-1,1 0 1,-1 0 0,1 0 0,-1 0 0,0 0 0,1-1 0,-1 1 0,1 0 0,-1 0 0,1-1-1,-1 1 1,1 0 0,-1-1 0,1 1 0,3-3 47,1-1 1,-1 1-1,0 0 1,6-8-1,7-11 59,-1-1-1,-1 0 1,12-26-1,24-38 77,-50 86-194,0 0-1,-1 0 0,1 0 0,0 0 1,0-1-1,0 1 0,0 0 1,0 0-1,0 1 0,0-1 0,0 0 1,0 0-1,0 0 0,0 1 0,0-1 1,1 1-1,1-1 0,-3 1 0,1 0-1,-1 0 1,1 0 0,-1 1-1,1-1 1,-1 0-1,1 1 1,-1-1-1,0 1 1,1-1-1,-1 0 1,1 1 0,-1-1-1,0 1 1,1-1-1,-1 1 1,0-1-1,0 1 1,0-1 0,1 1-1,-1-1 1,0 1-1,0-1 1,0 1-1,0-1 1,0 1-1,0 0 1,1 10-26,0-1 0,-3 22 0,2-29 24,-3 36-50,0-13 22,1 1 1,1 0 0,2-1 0,7 53 0,-8-77 17,0 0-1,0-1 1,1 1 0,-1-1 0,1 1 0,-1-1-1,1 1 1,0-1 0,0 1 0,-1-1 0,1 1-1,0-1 1,0 0 0,0 1 0,1-1 0,-1 0-1,0 0 1,0 0 0,3 2 0,-2-3-24,-1 0 0,0 0 0,0 1 1,1-1-1,-1 0 0,0 0 0,0-1 0,1 1 1,-1 0-1,0 0 0,0 0 0,1-1 0,-1 1 1,0-1-1,0 1 0,0-1 0,0 0 1,1 1-1,0-2 0,6-4-237,-1 0 0,0-1 0,-1 0 0,1 0-1,5-9 1,78-126-3901,-40 58 1732,-12 17 1746,-45 107 3011,-13 13-238,15-42-1699,0 0 0,0 1 1,2 0-1,-1-1 0,2 1 0,-1 1 0,1-1 1,1 0-1,0 16 0,2-27-337,-1 1 0,0-1 0,0 0 0,0 0-1,1 0 1,-1 0 0,0 1 0,1-1 0,-1 0 0,1 0 0,0 0-1,-1 0 1,1 0 0,0 0 0,-1 0 0,1 0 0,0-1 0,0 1-1,0 0 1,0 0 0,0-1 0,0 1 0,0 0 0,2 0 0,1 0-17,0 0 1,0 0 0,1 0 0,-1-1-1,8 0 1,16 3-101,-23-1 63,-1 0 0,1 0 0,-1 1 0,0-1 0,0 1 0,0 0 0,0 0 0,0 1 0,0-1 0,-1 1 1,0-1-1,0 1 0,0 0 0,0 0 0,-1 1 0,3 4 0,4 11-24,0 0-1,7 28 1,-14-42 36,4 16 121,0 1 0,-2-1-1,3 33 1,-6-45 39,-1 1 1,0-1-1,0 1 0,-1-1 0,-1 0 1,0 0-1,0 1 0,-1-1 1,-8 18-1,11-27-127,-1 1 0,1-1 0,-1 1 0,0-1-1,0 1 1,0-1 0,0 1 0,0-1 0,0 0 0,0 0 0,0 0-1,0 1 1,-1-1 0,1 0 0,0 0 0,-1-1 0,1 1 0,-1 0-1,1 0 1,-1-1 0,1 1 0,-1-1 0,1 1 0,-1-1 0,0 0-1,1 1 1,-1-1 0,1 0 0,-1 0 0,0 0 0,1 0-1,-1-1 1,-2 1 0,2-2-28,-1 1-1,0 0 1,1-1 0,-1 0-1,0 1 1,1-1 0,0 0-1,-1 0 1,1-1-1,0 1 1,0 0 0,1-1-1,-1 1 1,0-1-1,1 0 1,-1 1 0,-1-5-1,0-4-31,-1 0-1,1 0 0,1 0 1,0-1-1,1 1 0,0 0 1,0-1-1,1 1 0,1-1 1,0 1-1,1 0 0,0-1 1,0 1-1,1 0 0,1 0 1,0 0-1,7-12 0,9-15 207,2 0 0,1 2-1,37-42 1,-33 43 66,12-15 110,-12 16 148,0-1-1,41-76 0,-62 92-233,-5 19-261,-1 0-1,0-1 0,0 1 0,0 0 0,0 0 0,0 0 0,0 0 1,-1-1-1,1 1 0,0 0 0,0 0 0,0 0 0,0 0 1,0-1-1,0 1 0,0 0 0,0 0 0,0 0 0,0 0 0,0 0 1,-1-1-1,1 1 0,0 0 0,0 0 0,0 0 0,0 0 1,0 0-1,0 0 0,-1 0 0,1 0 0,0 0 0,0-1 1,0 1-1,0 0 0,-1 0 0,1 0 0,0 0 0,0 0 0,0 0 1,0 0-1,-1 0 0,1 0 0,0 0 0,0 0 0,0 0 1,-1 1-1,-1 0 15,-1 0 0,1 0 0,0 1 0,-1-1 0,1 1 0,0 0 1,0-1-1,0 1 0,-3 4 0,-7 8-7,1 1 0,1 0-1,0 0 1,1 1 0,1 0 0,-8 22 0,12-29-121,1 0 1,0 0 0,1 1 0,0-1 0,1 1-1,0-1 1,0 1 0,1 0 0,0-1 0,1 1 0,0-1-1,0 1 1,5 14 0,-6-22 51,1 0 0,0 1 0,0-1-1,0 1 1,0-1 0,0 0 0,0 0 0,1 1 0,-1-1 0,1 0 0,-1 0-1,1-1 1,0 1 0,0 0 0,0-1 0,0 1 0,0-1 0,0 1-1,1-1 1,-1 0 0,0 0 0,1 0 0,-1 0 0,0 0 0,1-1 0,-1 1-1,1-1 1,-1 1 0,1-1 0,0 0 0,-1 0 0,5-1 0,25-9-554</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47.226"/>
    </inkml:context>
    <inkml:brush xml:id="br0">
      <inkml:brushProperty name="width" value="0.05" units="cm"/>
      <inkml:brushProperty name="height" value="0.05" units="cm"/>
    </inkml:brush>
  </inkml:definitions>
  <inkml:trace contextRef="#ctx0" brushRef="#br0">1 128 15539,'3'-4'368,"0"0"1,0 0-1,1 0 0,0 0 0,0 1 0,0-1 0,0 1 0,0 0 0,1 0 0,-1 0 0,1 1 1,0 0-1,-1 0 0,1 0 0,0 0 0,0 1 0,1 0 0,5-1 0,-7 2-260,1 0 1,-1 0-1,0 1 0,0-1 0,0 1 0,0 0 0,0 0 1,-1 1-1,1-1 0,0 1 0,0-1 0,-1 1 0,1 1 1,-1-1-1,0 0 0,1 1 0,-1-1 0,0 1 0,-1 0 1,1 0-1,0 0 0,-1 1 0,0-1 0,2 4 0,4 9-74,-1 0-1,-1 0 0,-1 0 1,0 0-1,-1 1 0,-1 0 1,2 34-1,7 29-178,-12-77 136,1 1-1,0 0 1,0-1 0,1 1 0,-1-1 0,1 0-1,-1 1 1,1-1 0,0 0 0,0 0-1,5 5 1,-6-7 12,1 0 0,-1 0 0,0 0-1,1-1 1,-1 1 0,1 0 0,-1-1-1,0 1 1,1-1 0,0 1-1,-1-1 1,1 0 0,-1 0 0,1 0-1,-1 1 1,1-1 0,-1-1 0,1 1-1,0 0 1,-1 0 0,1-1 0,-1 1-1,1-1 1,-1 1 0,1-1 0,-1 1-1,0-1 1,1 0 0,-1 0 0,2-1-1,6-4 50,-1-1-1,0-1 0,0 1 0,0-1 0,-1 0 0,0-1 0,9-14 1,36-72 527,-3-17 211,-42 94-594,-1 0 1,-1-1-1,-1 0 1,3-25-1,-9 31 30,-4 17-186,-6 21-331,0 34-1388,12-56 1552,-1 1 0,1 0 0,0-1 0,0 1 1,0 0-1,0-1 0,1 1 0,-1-1 0,1 1 1,0-1-1,0 1 0,0-1 0,4 7 1,7-1-508</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47.756"/>
    </inkml:context>
    <inkml:brush xml:id="br0">
      <inkml:brushProperty name="width" value="0.05" units="cm"/>
      <inkml:brushProperty name="height" value="0.05" units="cm"/>
    </inkml:brush>
  </inkml:definitions>
  <inkml:trace contextRef="#ctx0" brushRef="#br0">60 0 18124,'-25'60'2190,"16"-40"-1483,-10 30-1,18-44-624,-1-1 0,1 1 0,0 0 0,0-1-1,1 1 1,0 0 0,0 0 0,0 0 0,1-1 0,1 8 0,-2-12-76,0 0 0,1 0 0,-1 0 1,0-1-1,1 1 0,-1 0 1,0 0-1,1-1 0,-1 1 0,1 0 1,-1-1-1,1 1 0,0 0 1,-1-1-1,1 1 0,-1-1 1,1 1-1,0-1 0,0 1 0,-1-1 1,1 1-1,0-1 0,0 0 1,-1 0-1,1 1 0,0-1 0,0 0 1,0 0-1,0 0 0,-1 0 1,1 0-1,0 0 0,0 0 1,0 0-1,0 0 0,0 0 0,-1 0 1,1-1-1,0 1 0,0 0 1,0-1-1,-1 1 0,1 0 0,0-1 1,1 0-1,5-3 19,0 0 0,0-1 0,11-9 0,-15 12-16,17-15 16,-1 1 5,1 0-1,29-16 1,-44 29-31,0 0 1,0 0-1,0 1 0,1 0 1,-1 0-1,0 0 0,1 1 0,0 0 1,-1 0-1,1 0 0,0 1 1,0-1-1,-1 1 0,1 1 1,11 1-1,-14-1-3,1 0 0,-1 1 0,0-1 0,0 1 1,0-1-1,0 1 0,0 0 0,0 0 0,0 0 0,-1 1 0,1-1 0,-1 0 1,1 1-1,-1 0 0,0 0 0,0 0 0,0 0 0,2 4 0,0 4 8,0 1 0,-1-1-1,0 0 1,2 14 0,7 27 414,-12-52-405,0 1 1,0-1 0,0 1-1,0-1 1,0 0 0,0 1 0,1-1-1,-1 1 1,0-1 0,0 0-1,1 1 1,-1-1 0,0 0-1,0 1 1,1-1 0,-1 0-1,1 1 1,-1-1 0,0 0-1,1 0 1,-1 1 0,0-1 0,1 0-1,-1 0 1,1 0 0,-1 0-1,1 1 1,-1-1 0,0 0-1,1 0 1,-1 0 0,1 0-1,-1 0 1,1 0 0,-1 0-1,1 0 1,-1 0 0,0-1 0,1 1-1,-1 0 1,1 0 0,-1 0-1,0 0 1,1-1 0,-1 1-1,1 0 1,-1 0 0,0-1-1,1 1 1,-1 0 0,0-1 0,1 1-1,-1 0 1,0-1 0,1 1-1,19-26 516,-17 21-440,2-1 25,-1-2-54,1 1-1,0 0 1,0 1 0,1-1-1,0 1 1,0 0 0,1 1 0,-1-1-1,1 1 1,8-4 0,-14 9-70,1-1 0,-1 1-1,1 0 1,-1 0 0,0 0 0,1 0 0,-1 0 0,1 0-1,-1 0 1,1 0 0,-1 1 0,1-1 0,-1 0 0,0 1 0,1-1-1,-1 1 1,0 0 0,1-1 0,-1 1 0,0 0 0,0 0 0,0 0-1,1 0 1,-1 0 0,0 0 0,0 0 0,-1 0 0,1 1-1,0-1 1,0 0 0,0 0 0,-1 1 0,1-1 0,0 3 0,4 7-69,-1 0 0,-1 0-1,4 15 1,-5-18 29,2 17-80,3 16 24,-6-39 120,-1 0 0,1 1 0,0-1 1,0 0-1,0 0 0,0 0 0,0 0 0,0 0 0,0-1 0,0 1 0,1 0 0,-1 0 1,3 1-1,-3-2-4,0-1 1,0 0 0,0 0-1,0 1 1,0-1 0,0 0 0,0 0-1,0 0 1,0 0 0,-1 0-1,1 0 1,0-1 0,0 1-1,0 0 1,0 0 0,0-1 0,0 1-1,0 0 1,0-1 0,-1 1-1,1-1 1,0 1 0,0-1-1,-1 1 1,2-2 0,20-19 143,-18 17-113,21-24 117,25-23 66,-45 46-247,1 0 1,0 1 0,0-1-1,1 1 1,-1 0 0,13-5-1,-17 9-7,-1-1-1,0 1 0,1-1 0,-1 1 1,0 0-1,1 0 0,-1 0 0,1-1 0,-1 1 1,1 0-1,-1 1 0,0-1 0,1 0 0,-1 0 1,1 1-1,-1-1 0,0 0 0,1 1 0,-1 0 1,0-1-1,0 1 0,1 0 0,-1-1 0,0 1 1,0 0-1,0 0 0,0 0 0,0 0 1,0 0-1,0 0 0,0 0 0,-1 1 0,1-1 1,0 0-1,-1 0 0,1 1 0,-1-1 0,1 2 1,0 0-35,0-1 1,0 1 0,-1-1 0,1 1-1,-1 0 1,0-1 0,0 1 0,0 0-1,0-1 1,0 1 0,-1-1 0,1 1-1,-1 0 1,0-1 0,1 1 0,-1-1-1,0 0 1,-1 1 0,0 1 0,-8 2-319</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48.470"/>
    </inkml:context>
    <inkml:brush xml:id="br0">
      <inkml:brushProperty name="width" value="0.05" units="cm"/>
      <inkml:brushProperty name="height" value="0.05" units="cm"/>
    </inkml:brush>
  </inkml:definitions>
  <inkml:trace contextRef="#ctx0" brushRef="#br0">56 134 14939,'-2'2'271,"0"1"0,0 0 0,0 0 0,0 0 0,0 0 1,1 0-1,-1 0 0,1 0 0,0 1 0,-1 4 0,-2 4 343,-3 9 336,0 1 0,1 0 1,-4 40-1,8-52-944,2 1 1,-1-1 0,1 0-1,1 0 1,0 0 0,0 1-1,1-1 1,0 0 0,1 0-1,6 15 1,-8-22-3,1-1-1,-1 1 1,1 0 0,0-1 0,0 1 0,0-1-1,0 0 1,0 0 0,1 1 0,-1-2 0,1 1 0,-1 0-1,1 0 1,0-1 0,-1 1 0,1-1 0,0 0-1,0 0 1,0 0 0,0 0 0,0-1 0,0 1-1,0-1 1,1 0 0,-1 0 0,0 0 0,0 0-1,0 0 1,0-1 0,0 1 0,0-1 0,0 0 0,5-2-1,4-1 68,-1-1 0,1-1 0,-1 0 0,0 0 1,-1-1-1,20-16 0,-1-5 252,0 0 1,-2-2 0,-2-1 0,25-38-1,73-142 1718,-110 194-1763,-13 16-275,0 1 0,0 0-1,0 0 1,0 0 0,0 0 0,1 0 0,-1 0 0,0 0-1,0 0 1,0 0 0,0 0 0,0 0 0,1 0-1,-1 0 1,0 0 0,0 0 0,0 0 0,0 0 0,1 0-1,-1 0 1,0 0 0,0 0 0,0 0 0,0 0-1,1 0 1,-1 0 0,0 0 0,0 0 0,0 0 0,0 0-1,0 0 1,1 0 0,-1 0 0,0 1 0,0-1 0,0 0-1,0 0 1,0 0 0,0 0 0,0 0 0,1 0-1,-1 1 1,0-1 0,0 0 0,0 0 0,0 0 0,0 0-1,0 1 1,0-1 0,3 35-55,-3-30 22,-2 67-195,2 56-55,1-108 241,1 1 0,1-1 0,0 0 0,8 21 0,-10-37 50,0-1-1,0 1 1,1-1-1,-1 0 0,1 1 1,0-1-1,0 0 1,0 0-1,0 0 1,0-1-1,1 1 0,0 0 1,-1-1-1,4 3 1,-4-4 10,0 0 0,0-1 0,0 1 0,0 0 0,0-1 0,0 1 0,1-1 1,-1 0-1,0 0 0,0 0 0,0 0 0,0 0 0,0 0 0,0-1 0,0 1 1,1 0-1,-1-1 0,0 0 0,0 0 0,-1 1 0,1-1 0,0 0 0,0 0 1,0-1-1,2-1 0,7-5 110,0-2 0,-1 1 0,0-1 0,-1 0-1,0-1 1,-1 0 0,0-1 0,0 0 0,8-19 0,-5 8 55,-2 0-1,0-1 0,-2 0 1,7-35-1,-7 2-210,-7 52-52,0 0 0,0 1 0,-1-1 0,1 1 0,-1-1 0,0 1-1,0-1 1,-1 1 0,-3-8 0,5 11-1,-1 0 0,1 0 1,-1 0-1,1 0 0,-1 0 0,1 0 0,-1 0 0,0 0 1,0 0-1,1 0 0,-1 1 0,0-1 0,0 0 0,0 1 0,0-1 1,0 0-1,0 1 0,0-1 0,0 1 0,0 0 0,0-1 1,0 1-1,0 0 0,0 0 0,0-1 0,-1 1 0,1 0 1,0 0-1,0 0 0,0 0 0,0 1 0,0-1 0,0 0 0,0 0 1,0 1-1,-1-1 0,1 1 0,0-1 0,0 1 0,0-1 1,1 1-1,-1-1 0,0 1 0,0 0 0,0-1 0,0 1 1,-1 2-1,-2 1-225,-1 1 0,1 0 0,0 0 0,0 0 0,1 0 0,-6 12 0,-2 13-729</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49.640"/>
    </inkml:context>
    <inkml:brush xml:id="br0">
      <inkml:brushProperty name="width" value="0.05" units="cm"/>
      <inkml:brushProperty name="height" value="0.05" units="cm"/>
    </inkml:brush>
  </inkml:definitions>
  <inkml:trace contextRef="#ctx0" brushRef="#br0">0 609 17212,'2'1'224,"0"-1"0,0 1 1,0-1-1,0 1 0,0-1 1,0 0-1,0 0 0,0 0 0,0 0 1,0-1-1,0 1 0,-1-1 1,1 1-1,0-1 0,0 1 1,0-1-1,0 0 0,0 0 1,-1 0-1,1 0 0,0 0 0,-1 0 1,1 0-1,-1-1 0,1 1 1,1-3-1,5-5 417,-1 0 0,0 0-1,8-14 1,-8 12-214,-1 2-160,1-1 0,-2 1 0,0-2 0,0 1 0,0-1 0,-2 1 0,1-1 0,2-17 0,-6 27-252,1 0-1,-1 0 1,0 0 0,0 0 0,0 0-1,0 0 1,0 0 0,0 0 0,0 0-1,-1 0 1,1 0 0,0 0 0,0 0 0,-1 0-1,1 0 1,-1 0 0,1 0 0,-1 0-1,0-1 1,0 2-14,0-1-1,1 1 1,-1 0 0,0-1-1,1 1 1,-1 0-1,0 0 1,0-1 0,1 1-1,-1 0 1,0 0-1,1 0 1,-1 0 0,0 0-1,0 0 1,1 0-1,-1 0 1,0 1 0,0-1-1,1 0 1,-2 1-1,-2 0-34,1 1 0,-1 0 0,0 0 0,0 0 0,1 1 0,0-1 0,-1 1 0,-3 4 0,-3 4-85,1 1 0,0 1 0,0-1 0,1 1 0,-9 21-1,13-26 80,1 1 0,0-1 0,1 0 0,0 1 0,0-1 0,0 1 0,1 0 0,1-1 1,-1 1-1,3 18 0,-2-26 38,0 0 1,0 0 0,0 0 0,0 0 0,1 0-1,-1 0 1,0 1 0,1-1 0,-1 0 0,1 0 0,-1 0-1,1 0 1,0 0 0,-1 0 0,1-1 0,0 1 0,0 0-1,-1 0 1,1 0 0,0-1 0,0 1 0,0 0-1,0-1 1,0 1 0,0-1 0,0 1 0,2 0 0,-1-1-4,0 0 1,1 0 0,-1 0 0,0-1 0,1 1 0,-1 0-1,0-1 1,0 1 0,1-1 0,-1 0 0,0 0 0,3-2 0,7-4-61,0 0 1,-1-1 0,14-13 0,-24 20 53,20-18-317,0-2 1,-1 0 0,-1-1-1,-1-1 1,25-42-1,-42 61 281,1 1 0,0-1-1,-1 0 1,0 1 0,0-1-1,0 0 1,0 0 0,-1 0-1,1 0 1,-1-4-1,0 7 43,0 1-1,0-1 0,0 1 0,0-1 0,0 1 0,-1-1 1,1 1-1,0-1 0,0 1 0,0-1 0,-1 1 0,1-1 1,0 1-1,0-1 0,-1 1 0,1-1 0,-1 1 1,1-1-1,0 1 0,-1 0 0,1-1 0,-1 1 0,1 0 1,-1-1-1,1 1 0,-1 0 0,0-1 0,-1 1 5,1 0-1,-1 0 1,1 1-1,-1-1 1,1 0-1,-1 1 1,1-1-1,-1 1 1,1-1-1,-1 1 1,1-1-1,-1 1 1,1 0-1,0 0 1,-2 1-1,-3 3 12,0-1 0,1 1 0,-1 1 1,1-1-1,1 1 0,-1 0 0,1 0 0,0 0 0,0 0 0,0 1 0,1 0 0,0-1 0,-3 13 0,4-10 30,-1 0 0,2 0-1,-1-1 1,1 1 0,1 0-1,-1 1 1,1-1 0,1 0-1,0 0 1,4 17 0,-4-23-31,-1-1 0,1 1 0,0 0 1,0 0-1,1-1 0,-1 1 0,0-1 1,1 1-1,0-1 0,-1 0 0,1 0 1,0 1-1,0-1 0,0 0 0,1-1 1,-1 1-1,0 0 0,1-1 0,-1 1 1,1-1-1,0 0 0,-1 0 0,1 0 1,0 0-1,0 0 0,-1 0 0,1-1 1,0 0-1,0 1 0,0-1 0,0 0 0,0 0 1,-1-1-1,1 1 0,5-2 0,4-1-4,1 0-1,-1-1 0,0-1 1,0 0-1,0-1 0,18-12 0,-4-1 77,0-1-1,-1 0 1,-2-2-1,0-1 1,-1-1-1,-1-1 1,18-28-1,-11 9 151,-1-1-1,-3-1 1,30-79-1,-47 107-163,-3 9-45,0 0 0,-1 0 1,0 0-1,0-1 1,-1 0-1,0 1 1,-1-1-1,0 0 0,-1-15 1,1 25-24,-1-1 1,0 1 0,0 0-1,0 0 1,0-1 0,0 1-1,-1 0 1,1 0 0,0-1-1,0 1 1,0 0 0,0 0-1,0-1 1,0 1 0,0 0-1,0 0 1,0 0 0,-1-1-1,1 1 1,0 0-1,0 0 1,0 0 0,0 0-1,-1-1 1,1 1 0,0 0-1,0 0 1,-1 0 0,1 0-1,0 0 1,0-1 0,0 1-1,-1 0 1,1 0 0,0 0-1,0 0 1,-1 0-1,1 0 1,0 0 0,0 0-1,-1 0 1,1 0 0,0 0-1,-1 0 1,-11 10-27,-12 22-22,-5 19 39,2 1-1,2 1 1,3 1 0,2 1 0,-20 88-1,36-122 1,0 0-1,2 0 1,1 38-1,1-53-2,1 1 1,0 0-1,0 0 0,1 0 1,0-1-1,0 1 0,3 6 1,-3-10 2,-1 0 0,1 0 0,0 0 1,0-1-1,1 1 0,-1 0 0,0-1 0,1 1 1,0-1-1,-1 0 0,1 0 0,0 0 0,0 0 1,6 2-1,-6-3 0,1 0 1,-1 0-1,1 0 1,-1 0-1,1 0 1,-1-1 0,1 0-1,0 0 1,-1 0-1,1 0 1,0 0-1,-1-1 1,7-1-1,-4 0 23,1-1 0,-1 0 0,0 0 0,0 0-1,0-1 1,9-7 0,3-4 118,-1-1 0,-1-1 0,17-23 0,-32 39-124,28-37 365,-2-2 0,39-76 0,25-94 442,-79 175-807,-6 19-139,-12 36-105,-53 207-391,47-171 579,3 1 0,-3 65 0,13-67-143,0-51 152,-1 0 0,1 0 0,0 0 0,0 0 0,0 0 0,1 0 0,-1 0 0,1 0 0,0 0 0,3 5 0,-4-8 30,-1-1 0,0 1-1,1-1 1,-1 0 0,1 1-1,-1-1 1,0 1 0,1-1 0,-1 0-1,1 1 1,-1-1 0,1 0-1,-1 1 1,1-1 0,0 0 0,-1 0-1,1 1 1,-1-1 0,2 0-1,4-6-195,-6 3 183,1 1 0,-1 0 0,1-1 0,-1 1 0,0-1 0,0 1 0,0 0 0,-1-4 0,-1-6 15,-1 0-1,-1 1 0,0-1 0,-1 1 0,-8-17 1,-38-50 231,16 24 569,34 54-764,1-1-1,-1 1 0,1-1 1,0 0-1,-1 1 0,1-1 1,-1 1-1,1-1 1,0 0-1,0 1 0,-1-1 1,1 1-1,0-1 0,0 0 1,0 0-1,0 1 0,0-1 1,0 0-1,0 1 0,0-1 1,0 0-1,0 1 1,0-1-1,0 0 0,0 1 1,1-1-1,-1 0 0,0 1 1,0-1-1,1 1 0,-1-1 1,0 0-1,1 1 0,-1-1 1,1 1-1,-1-1 1,1 1-1,-1-1 0,1 1 1,-1-1-1,1 1 0,-1 0 1,1-1-1,0 1 0,-1 0 1,1 0-1,0-1 0,-1 1 1,1 0-1,0 0 1,0 0-1,7-2 3,0 1-1,-1 0 1,1 1 0,8 0 0,5 0-425,-3-2-124,-5 1 315,0 0 0,0-1 0,-1-1 1,16-5-1,4-6-200</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50.344"/>
    </inkml:context>
    <inkml:brush xml:id="br0">
      <inkml:brushProperty name="width" value="0.05" units="cm"/>
      <inkml:brushProperty name="height" value="0.05" units="cm"/>
    </inkml:brush>
  </inkml:definitions>
  <inkml:trace contextRef="#ctx0" brushRef="#br0">28 3 19868,'0'-1'41,"0"1"-1,0 0 0,0 0 1,0 0-1,0 0 0,0 0 1,0 0-1,0 0 0,0 0 1,0 0-1,0 0 1,0-1-1,0 1 0,0 0 1,0 0-1,0 0 0,-1 0 1,1 0-1,0 0 0,0 0 1,0 0-1,0 0 1,0 0-1,0 0 0,0 0 1,0 0-1,0 0 0,0 0 1,-1 0-1,1 0 0,0 0 1,0 0-1,0 0 0,0 0 1,0 0-1,0 0 1,0 0-1,0 0 0,0 0 1,-1 0-1,1 0 0,0 0 1,0 0-1,0 0 0,0 0 1,0 0-1,0 0 1,0 0-1,0 0 0,0 0 1,0 0-1,0 0 0,-1 1 1,1-1-1,-4 7 667,-1 10 84,4-11-573,-5 31 365,2 1 0,0 72 0,4-106-564,1 0-1,-1-1 1,1 1-1,0-1 1,0 1-1,0-1 1,3 7-1,-4-9-9,1-1 0,-1 1-1,1-1 1,-1 1-1,1 0 1,-1-1 0,1 1-1,-1-1 1,1 1-1,-1-1 1,1 1 0,0-1-1,-1 0 1,1 1-1,0-1 1,-1 0 0,1 1-1,0-1 1,0 0 0,-1 0-1,1 0 1,0 0-1,0 0 1,-1 0 0,1 0-1,0 0 1,0 0-1,-1 0 1,1 0 0,0 0-1,0 0 1,-1 0-1,1-1 1,0 1 0,-1 0-1,1-1 1,0 1-1,-1-1 1,1 1 0,0 0-1,0-2 1,7-4 82,0-1 1,-1 0-1,0 0 0,0-1 1,8-12-1,-11 13-27,1 0-1,0 0 1,1 1 0,0 0 0,0 0-1,0 1 1,0-1 0,1 1 0,7-4-1,-13 8-58,1 1-1,-1 0 0,0-1 0,0 1 0,0 0 0,1-1 0,-1 1 0,0 0 0,0 0 0,1 0 0,-1 0 0,0 0 0,0 1 0,1-1 0,-1 0 0,0 0 0,0 1 0,0-1 0,0 1 0,1-1 0,-1 1 0,0-1 0,0 1 0,0 0 0,0 0 0,0-1 0,0 1 1,-1 0-1,1 0 0,0 0 0,0 0 0,0 0 0,-1 0 0,1 0 0,-1 0 0,1 0 0,-1 1 0,1-1 0,-1 0 0,1 2 0,2 6-3,0 1-1,-1 0 1,3 18 0,-4-22-5,2 19-13,-1-8-1,1 1 0,5 19 0,-8-36 17,0 0 1,1 0-1,-1 0 0,0 0 1,1 0-1,-1 0 1,0-1-1,1 1 0,-1 0 1,1 0-1,0 0 1,-1 0-1,1-1 0,0 1 1,-1 0-1,1 0 1,0-1-1,0 1 0,-1-1 1,1 1-1,0-1 1,2 2-1,-2-2 2,0 0 0,0-1-1,0 1 1,0 0 0,0 0 0,0 0 0,0-1-1,0 1 1,0 0 0,0-1 0,0 1-1,0-1 1,0 1 0,0-1 0,0 0 0,0 1-1,1-2 1,5-5 19,-1-1-1,0 1 0,9-16 1,-11 17-3,18-28 50,-13 19-16,1-1 0,0 1 0,20-22-1,-29 37-46,0-1-1,-1 0 0,1 0 1,0 1-1,0-1 0,0 0 1,-1 1-1,1-1 0,0 1 1,0-1-1,0 1 0,0-1 1,0 1-1,0 0 0,0-1 1,0 1-1,0 0 0,0 0 1,0 0-1,2 0 0,-2 0-1,0 1 0,-1-1 1,1 0-1,0 1 0,-1-1 0,1 1 0,0-1 0,-1 1 0,1 0 0,-1-1 0,1 1 0,-1-1 0,1 1 0,-1 0 0,1 0 0,-1-1 0,0 1 1,1 0-1,-1 1 0,2 4-1,-1 0 1,0-1 0,0 1-1,-1 0 1,0 8 0,-13 117-609,13-131 565,0 1 1,0-1-1,0 1 0,0-1 1,0 1-1,0-1 1,0 0-1,0 1 1,0-1-1,0 1 0,1-1 1,-1 0-1,0 1 1,0-1-1,0 1 0,1-1 1,-1 0-1,0 1 1,0-1-1,1 0 0,-1 0 1,0 1-1,1-1 1,-1 0-1,0 0 1,1 1-1,-1-1 0,1 0 1,-1 0-1,0 0 1,1 0-1,-1 1 0,1-1 1,-1 0-1,0 0 1,1 0-1,-1 0 0,1 0 1,-1 0-1,0 0 1,1 0-1,-1 0 1,1 0-1,-1-1 0,1 1 1,-1 0-1,0 0 1,1 0-1,-1 0 0,0-1 1,1 1-1,-1 0 1,0 0-1,1-1 0,-1 1 1,1 0-1,23-16-518,-24 15 513,24-18-616</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50.790"/>
    </inkml:context>
    <inkml:brush xml:id="br0">
      <inkml:brushProperty name="width" value="0.05" units="cm"/>
      <inkml:brushProperty name="height" value="0.05" units="cm"/>
    </inkml:brush>
  </inkml:definitions>
  <inkml:trace contextRef="#ctx0" brushRef="#br0">147 42 17940,'-1'0'140,"-1"0"1,0 0-1,1 0 1,-1 0-1,0 0 1,1 0-1,-1 0 1,0 0-1,1 1 0,-1-1 1,1 1-1,-1-1 1,0 1-1,1 0 1,-1 0-1,1-1 1,0 1-1,-2 2 1,-24 20 910,26-22-940,-13 12 519,2 0 0,-16 22 0,24-29-530,0 1 0,0 0 0,0 0 0,0 0 1,1 0-1,1 1 0,-1-1 0,-1 9 1,4-15-93,0 0 0,-1-1 0,1 1 0,0 0 0,0 0 0,-1 0 1,1 0-1,0 0 0,0 0 0,0-1 0,0 1 0,0 0 0,1 0 0,-1 0 1,0 0-1,0 0 0,1 0 0,-1-1 0,0 1 0,1 0 0,-1 0 1,1 0-1,-1-1 0,1 1 0,-1 0 0,1-1 0,-1 1 0,1 0 0,0-1 1,-1 1-1,1-1 0,0 1 0,0-1 0,-1 1 0,1-1 0,0 1 1,0-1-1,0 0 0,0 0 0,-1 1 0,1-1 0,0 0 0,0 0 0,0 0 1,0 0-1,0 0 0,0 0 0,0 0 0,-1 0 0,1 0 0,0-1 1,1 1-1,6-2-4,-1 0 1,0 0 0,0-1 0,12-6-1,15-11 19,-25 14-13,-1 1 0,1 0 0,0 0-1,0 1 1,0 0 0,1 0 0,-1 1-1,15-2 1,-22 5-8,0 0 1,-1-1-1,1 2 1,0-1-1,-1 0 1,1 0-1,-1 0 0,1 1 1,0-1-1,-1 1 1,1 0-1,-1-1 1,1 1-1,-1 0 0,1 0 1,-1 0-1,0 0 1,1 0-1,-1 0 1,0 0-1,0 0 0,0 0 1,0 1-1,0-1 1,2 3-1,-2 0 29,1-1 1,-1 1-1,1 0 0,-1-1 1,0 1-1,-1 0 0,1 0 1,-1 0-1,1 6 0,12-42 1339,-7 4-861,-1-1 0,2-40 1,-1 10-1111,-2 64 48,0-1 1,0 1 0,1-1 0,-1 0 0,1-1 0,9 7 0,-7-7 120,0-1 0,1 0 1,-1 0-1,1 0 0,-1-1 1,1 0-1,-1-1 0,1 1 1,0-2-1,13-1 0,-6 0-93,-1-1 0,0-1 0,0 0 0,23-10 0,8-8-650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03.632"/>
    </inkml:context>
    <inkml:brush xml:id="br0">
      <inkml:brushProperty name="width" value="0.025" units="cm"/>
      <inkml:brushProperty name="height" value="0.025" units="cm"/>
    </inkml:brush>
  </inkml:definitions>
  <inkml:trace contextRef="#ctx0" brushRef="#br0">70 55 5669,'0'0'4928,"-8"9"-2494,1-1-2081,1 1-1,-1 0 1,2 0 0,-1 1 0,1 0-1,1 0 1,0 0 0,0 0-1,1 1 1,0-1 0,1 1 0,0 0-1,-1 20 1,3-24-280,0-3 1,0 0 0,0 0 0,0 0-1,0 0 1,1 0 0,0-1-1,0 1 1,1 5 0,-1-8-53,0 0 1,0 0-1,-1 0 1,1 0-1,0 0 1,0-1-1,0 1 1,0 0-1,0 0 1,1-1-1,-1 1 1,0-1-1,0 1 1,0-1-1,0 1 1,1-1-1,-1 0 1,0 0 0,0 1-1,1-1 1,-1 0-1,0 0 1,1 0-1,-1 0 1,0-1-1,0 1 1,1 0-1,-1 0 1,0-1-1,0 1 1,2-1-1,2-2 108,1 1 0,-1-1 0,0 1 0,0-1 0,0-1 0,0 1 0,0-1 0,-1 0 0,1 0 0,-1 0 0,0-1 0,0 0 0,-1 1 0,1-1 0,2-6 0,3-5 21,0 0 0,-1-1 0,9-30 0,-14 34-106,0 1-1,-1-1 1,0-18-1,4-17-660,-14 91 468,2 0-1,2 0 1,2 45-1,2-83 120,1-1-1,-1 1 0,1 0 1,0 0-1,0-1 1,0 1-1,1-1 1,2 5-1,-4-8-45,0 0 0,1-1 0,-1 1 0,0 0 0,1-1 0,-1 1 0,1-1 0,-1 1 0,1-1 0,-1 1 0,1-1 0,-1 1 0,1-1 0,0 0 0,-1 1 0,1-1 0,-1 0 0,1 1 0,0-1 0,-1 0 0,1 0 0,0 1 0,1-1 0,-1-1-149,1 1 0,-1-1 1,0 1-1,1-1 0,-1 1 0,0-1 1,0 0-1,0 0 0,1 1 1,-1-1-1,0 0 0,0 0 0,0 0 1,0 0-1,-1-1 0,1 1 0,1-2 1,12-23-5136</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51.518"/>
    </inkml:context>
    <inkml:brush xml:id="br0">
      <inkml:brushProperty name="width" value="0.05" units="cm"/>
      <inkml:brushProperty name="height" value="0.05" units="cm"/>
    </inkml:brush>
  </inkml:definitions>
  <inkml:trace contextRef="#ctx0" brushRef="#br0">137 38 12211,'0'-2'167,"-9"-24"1345,8 25-1469,1 1-1,0-1 0,0 1 0,-1-1 0,1 1 0,0-1 1,-1 1-1,1-1 0,0 1 0,-1-1 0,1 1 0,-1 0 1,1-1-1,-1 1 0,1 0 0,-1-1 0,1 1 1,-1 0-1,1 0 0,-1-1 0,1 1 0,-1 0 0,0 0 1,1 0-1,-1 0 0,1 0 0,-1 0 0,1 0 0,-1 0 1,0 0-1,1 0 0,-1 0 0,1 0 0,-1 0 0,0 0 1,1 0-1,-1 1 0,1-1 0,-1 0 0,1 0 0,-1 1 1,1-1-1,-2 1 0,-3 4 355,1 0-1,-1 0 1,1 0 0,0 0 0,0 1-1,0-1 1,1 1 0,-5 11 0,-18 54 949,16-37-788,2-1 0,1 1-1,1 1 1,-1 44 0,11-34 73,-4-42-631,0 0-1,1 0 1,0 0-1,0 0 0,0 0 1,0 0-1,0 0 1,1-1-1,-1 1 1,1-1-1,0 1 0,3 4 1,-4-7-16,-1 0 1,0 0-1,0 0 0,1 0 1,-1 0-1,0 0 0,0 0 1,1 0-1,-1 0 1,0 0-1,0 0 0,1 0 1,-1 0-1,0 0 0,0 0 1,1 0-1,-1 0 1,0 0-1,0 0 0,1 0 1,-1 0-1,0 0 1,0 0-1,0-1 0,1 1 1,-1 0-1,0 0 0,0 0 1,0 0-1,0-1 1,1 1-1,-1 0 0,0 0 1,0 0-1,0-1 0,0 1 1,0 0-1,1-1 1,4-9-410,-4 9 363,4-11-644,-1 0 1,-1-1-1,1 1 1,-2-1-1,0 1 1,0-1-1,-1-18 1,-3 22-627,-2 16 490,-4 17 326,5-2 812,0 42 1,2-58-162,1-1 0,1 0 1,-1 0-1,1 1 0,0-1 0,0 0 0,0 0 1,1 0-1,0 0 0,0 0 0,0 0 0,1 0 0,5 8 1,-7-12-78,0 0 1,0 0-1,0 0 1,0 0-1,0-1 1,1 1-1,-1 0 0,0 0 1,0-1-1,1 1 1,-1-1-1,0 1 1,1-1-1,-1 0 1,1 1-1,-1-1 1,0 0-1,1 0 1,-1 0-1,1 0 1,1 0-1,0-1 33,0 0-1,0 0 1,0 0-1,0 0 1,0-1-1,-1 1 1,1-1 0,0 1-1,3-4 1,5-5 180,0-1 1,0 0 0,10-15 0,-14 17-120,20-23 64,-2-2 1,-2-1-1,-1-1 0,-1 0 0,-2-2 0,23-68 1,-38 83 21,-5 17-13,-4 14 43,-4 15-148,1-1 0,2 1 0,0 1 0,-3 24 0,3-5 223,1 61-1,5-93-371,0 0 0,0 0 0,1 0 0,1 0 0,0 0 1,0 0-1,1 0 0,1-1 0,6 16 0,-3-17-636,-3-11-452,-4 0 1004,0 1 0,0-1 0,0 1-1,0-1 1,0 1 0,0-1-1,0 1 1,-1-1 0,1 1 0,-1-1-1,0-1 1,-12-26 407,-26-44-1,-7-13 4231,46 85-4498,0 1 1,0 0 0,0-1 0,0 1 0,0 0-1,0-1 1,1 1 0,-1 0 0,0-1 0,0 1-1,0 0 1,0-1 0,0 1 0,0 0 0,1-1 0,-1 1-1,0 0 1,0-1 0,0 1 0,1 0 0,-1 0-1,0-1 1,0 1 0,1 0 0,-1 0 0,0 0-1,1-1 1,-1 1 0,0 0 0,1 0 0,-1 0-1,0 0 1,1 0 0,-1 0 0,0 0 0,1-1 0,-1 1-1,0 0 1,1 0 0,-1 0 0,1 0 0,-1 1-1,1-1 1,18-1-286,-18 1 243,75 4-1178,-46-2 851</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52.330"/>
    </inkml:context>
    <inkml:brush xml:id="br0">
      <inkml:brushProperty name="width" value="0.05" units="cm"/>
      <inkml:brushProperty name="height" value="0.05" units="cm"/>
    </inkml:brush>
  </inkml:definitions>
  <inkml:trace contextRef="#ctx0" brushRef="#br0">200 129 18924,'1'-1'76,"-1"0"0,1 0 0,-1 0 0,0 0-1,1 0 1,-1 0 0,0 0 0,0 0 0,1 0 0,-1 0 0,0-1-1,0 1 1,0 0 0,0 0 0,-1 0 0,1 0 0,0 0 0,0 0 0,-1 0-1,1 0 1,0 0 0,-1 0 0,1 0 0,-1 0 0,1 0 0,-1 0-1,0 0 1,1 1 0,-1-1 0,0 0 0,0 0 0,1 1 0,-1-1 0,0 0-1,0 1 1,0-1 0,0 1 0,0-1 0,0 1 0,0 0 0,0-1-1,0 1 1,0 0 0,0 0 0,0-1 0,0 1 0,0 0 0,-2 0 0,-2 0 78,0-1 0,-1 1 1,1 0-1,0 0 0,-1 0 1,1 1-1,-1 0 0,-6 2 0,4 1-142,0 0-1,0 1 0,0-1 0,1 2 0,0-1 1,0 1-1,0 0 0,1 0 0,0 1 0,0 0 0,1 0 1,0 0-1,0 1 0,0 0 0,1 0 0,0 0 0,1 0 1,0 0-1,0 1 0,-2 13 0,5-20-11,-1-1-1,1 0 1,0 1 0,0-1-1,0 1 1,0-1-1,0 0 1,0 1 0,0-1-1,0 1 1,0-1-1,1 0 1,-1 1 0,1-1-1,-1 0 1,1 1-1,-1-1 1,1 0 0,0 0-1,-1 1 1,1-1-1,0 0 1,0 0 0,0 0-1,0 0 1,0 0-1,0 0 1,0-1 0,1 1-1,-1 0 1,0 0-1,2 0 1,0 0 16,0-1 0,0 1 0,1-1 0,-1 0 0,0 0-1,0 0 1,0 0 0,0-1 0,0 1 0,0-1 0,0 0 0,0 0 0,0 0 0,3-2 0,11-6 114,-1 0 0,0-1 0,0-1 0,-1 0 0,-1-1 0,22-23 0,-3-2 388,37-54-1,-36 39-63,-34 52-452,0 0-1,0 0 1,0 0 0,0-1 0,0 1 0,0 0 0,0 0 0,0 0 0,0 0-1,1-1 1,-1 1 0,0 0 0,0 0 0,0 0 0,0 0 0,0-1 0,0 1-1,0 0 1,0 0 0,0 0 0,0 0 0,1 0 0,-1 0 0,0-1 0,0 1-1,0 0 1,0 0 0,0 0 0,0 0 0,1 0 0,-1 0 0,0 0-1,0 0 1,0 0 0,0 0 0,1 0 0,-1 0 0,0 0 0,0-1 0,0 1-1,0 0 1,1 1 0,-1-1 0,0 0 0,0 0 0,0 0 0,0 0 0,1 0-1,-1 0 1,0 0 0,0 0 0,0 0 0,0 0 0,1 0 0,0 13-41,-4 19-140,-4 11-285,2 1 1,2 0-1,5 64 0,-2-102 287,1-1-1,0 0 1,0 0 0,1 0-1,-1 0 1,1 0-1,3 6 1,-4-10 124,-1 0-1,1 0 0,-1-1 1,1 1-1,0 0 1,-1-1-1,1 1 1,-1 0-1,1-1 1,0 1-1,0-1 1,-1 1-1,1-1 0,0 1 1,0-1-1,0 0 1,-1 0-1,1 1 1,2-1-1,-2 0 17,0 0 0,0 0 0,1-1 0,-1 1-1,0 0 1,0-1 0,1 1 0,-1-1 0,0 1 0,0-1 0,0 0 0,0 0-1,0 1 1,0-1 0,0 0 0,0 0 0,0 0 0,1-1 0,5-8-153,0 0 1,-1-1-1,0 0 1,7-16 0,-12 25 166,21-49-536</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52.751"/>
    </inkml:context>
    <inkml:brush xml:id="br0">
      <inkml:brushProperty name="width" value="0.05" units="cm"/>
      <inkml:brushProperty name="height" value="0.05" units="cm"/>
    </inkml:brush>
  </inkml:definitions>
  <inkml:trace contextRef="#ctx0" brushRef="#br0">43 0 15443,'-2'27'1219,"-1"0"-1,-1-1 1,-9 33-1,7-36-521,1 0 1,1 0-1,1 1 0,1 33 1,1-55-659,1-1 0,0 1 1,0-1-1,0 1 1,1-1-1,-1 1 0,0-1 1,1 1-1,-1-1 0,1 1 1,-1-1-1,1 1 0,0-1 1,-1 1-1,1-1 1,0 0-1,0 0 0,0 1 1,0-1-1,0 0 0,0 0 1,1 0-1,-1 0 0,0 0 1,0 0-1,1-1 0,-1 1 1,1 0-1,-1-1 1,0 1-1,1-1 0,-1 1 1,1-1-1,-1 1 0,1-1 1,0 0-1,-1 0 0,3 0 1,5-1 16,1 0 0,-1-1-1,0 0 1,0-1 0,12-4 0,-4 1-41,-1 0-9,1 1-1,1 1 0,-1 1 1,32-3-1,-45 6-10,0 0 1,0 0-1,-1 1 0,1-1 1,0 1-1,0 0 0,0 0 1,-1 0-1,1 1 0,-1-1 1,1 1-1,4 3 0,-5-3 2,-1 0 0,0 0 0,0 0 0,-1 0 0,1 1 0,0-1 0,-1 0 0,1 1-1,-1-1 1,0 1 0,0 0 0,0-1 0,0 1 0,-1 0 0,1 0 0,0 0 0,-1-1 0,0 1 0,0 4-1,0-1 65,-1 0 0,1 0 0,-1 0 0,-1 0-1,1 0 1,-1 0 0,0-1 0,0 1-1,0-1 1,-1 1 0,0-1 0,0 0-1,-1 0 1,1 0 0,-1 0 0,0-1 0,0 0-1,-1 1 1,1-1 0,-1-1 0,0 1-1,0-1 1,-7 4 0,8-5-95,-1 1 0,0-1 0,0 0-1,0-1 1,0 1 0,0-1 0,0 0 0,0 0 0,0 0 0,-1-1 0,1 0 0,0 0-1,-1 0 1,1 0 0,0-1 0,0 0 0,-1 0 0,1-1 0,0 1 0,0-1 0,1 0-1,-1-1 1,0 1 0,1-1 0,-1 0 0,-6-5 0,6 3-101,0-1 1,0 0 0,0 1-1,1-1 1,-7-13-1,1-6-440</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53.417"/>
    </inkml:context>
    <inkml:brush xml:id="br0">
      <inkml:brushProperty name="width" value="0.05" units="cm"/>
      <inkml:brushProperty name="height" value="0.05" units="cm"/>
    </inkml:brush>
  </inkml:definitions>
  <inkml:trace contextRef="#ctx0" brushRef="#br0">139 58 21429,'0'-1'110,"-1"1"1,1-1-1,-1 1 1,1-1-1,0 1 1,-1-1-1,1 1 1,-1-1-1,0 1 1,1 0 0,-1-1-1,1 1 1,-1 0-1,0-1 1,1 1-1,-1 0 1,1 0-1,-1 0 1,0 0-1,1 0 1,-1-1 0,0 1-1,1 0 1,-1 1-1,0-1 1,1 0-1,-2 0 1,-22 2 1154,19-1-1138,0 1 0,-1 0-1,1 0 1,0 1-1,0-1 1,0 1-1,0 0 1,1 0-1,-1 1 1,1 0-1,0 0 1,-5 5-1,5-5-188,1-1 0,0 1 0,1 0 0,-1 0 0,1 0 0,0 0-1,0 0 1,0 1 0,0-1 0,1 0 0,0 1 0,-1-1 0,2 1 0,-1 0-1,0 6 1,1-10 43,0-1 0,0 1-1,0-1 1,1 1 0,-1-1 0,0 1-1,0-1 1,0 0 0,0 1-1,1-1 1,-1 1 0,0-1-1,0 1 1,1-1 0,-1 0-1,0 1 1,1-1 0,-1 0 0,0 1-1,1-1 1,-1 0 0,1 1-1,-1-1 1,0 0 0,1 0-1,-1 1 1,1-1 0,-1 0 0,1 0-1,-1 0 1,1 0 0,-1 0-1,1 0 1,-1 0 0,1 0-1,-1 0 1,1 0 0,-1 0 0,1 0-1,-1 0 1,1 0 0,0 0-1,27-10-544,-16 5 278,-7 4 190,0-1 0,0 1 0,1 0 0,-1 0 0,0 1 0,1-1 0,-1 1 0,0 0 0,1 1 0,-1-1-1,0 1 1,1 0 0,-1 1 0,9 2 0,-8-1 13,0 1-1,-1-1 0,1 1 0,-1 0 0,0 0 1,0 1-1,0 0 0,-1-1 0,1 1 1,-1 1-1,6 10 0,-2-3 173,0 1 0,-1 0 0,-1 1 0,0 0 0,-1 0 0,-1 0 0,0 0 0,-2 1 0,1-1 0,-2 1 0,0 0 1,0 0-1,-2-1 0,0 1 0,-1 0 0,0-1 0,-2 1 0,1-1 0,-2 0 0,-11 27 0,13-38 11,1 0 1,0 0 0,-1-1-1,0 1 1,0-1 0,0 0-1,0 1 1,0-1 0,-1-1-1,1 1 1,-1 0 0,0-1-1,0 0 1,0 0 0,0 0-1,0 0 1,0-1 0,-1 0-1,-4 1 1,7-1-66,0-1 1,-1 0-1,1 0 0,0 0 0,-1 0 1,1-1-1,0 1 0,-1 0 0,1-1 0,0 0 1,0 0-1,0 1 0,0-1 0,0-1 1,-4-1-1,4 1-46,0 0 0,-1 0 0,1 0 0,0-1 0,1 1 0,-1-1 0,0 1 0,1-1 0,-1 0 0,1 0 0,0 1 0,0-1 0,0 0 0,-1-5 0,1-2-53,0 1 0,1-1-1,0 1 1,0-1 0,1 1-1,0-1 1,1 1 0,0-1-1,0 1 1,1 0 0,0 0-1,9-16 1,6-8-199,40-57-1,-54 84 252,79-103-65,-41 56 183,41-67 0,-75 97 4,-10 18-39,-8 14-8,2 2-56,1 0-1,0 0 1,1 1-1,0 0 1,0 0 0,2 1-1,-1-1 1,2 1-1,0 0 1,0 0 0,1 0-1,1 1 1,0-1-1,1 0 1,2 17-1,-2-26-79,1 0 0,0 0-1,0 0 1,0 0-1,0 0 1,1-1-1,-1 1 1,1 0 0,0-1-1,0 1 1,0-1-1,1 0 1,-1 0-1,1 0 1,0 0-1,0 0 1,5 3 0,-6-4-12,1-1 0,0 1 1,0-1-1,0 0 1,0 0-1,0 0 1,0 0-1,1-1 1,-1 1-1,0-1 1,0 0-1,1 0 0,-1 0 1,0 0-1,0-1 1,0 1-1,0-1 1,1 0-1,-1 0 1,0 0-1,5-3 0,25-15-469,-2-7-178</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53.809"/>
    </inkml:context>
    <inkml:brush xml:id="br0">
      <inkml:brushProperty name="width" value="0.05" units="cm"/>
      <inkml:brushProperty name="height" value="0.05" units="cm"/>
    </inkml:brush>
  </inkml:definitions>
  <inkml:trace contextRef="#ctx0" brushRef="#br0">3 9 20140,'0'-1'144,"1"0"0,0 1 0,0-1 0,0 0 0,0 1 0,0-1 0,0 1 0,0-1 0,0 1 0,0-1 0,0 1 0,0 0 0,1-1 0,-1 1-1,0 0 1,0 0 0,0 0 0,0 0 0,0 0 0,1 0 0,0 1 0,27 4 942,-25-4-807,2 0-223,-1 0 0,0 1-1,1 0 1,-1 0 0,0 0 0,0 0 0,-1 1 0,1 0 0,0 0-1,-1 0 1,0 1 0,0 0 0,6 6 0,-7-7-44,-1 0 1,-1 1-1,1-1 1,0 1-1,-1-1 1,1 1-1,-1-1 1,0 1-1,0 0 1,-1 0-1,1 0 1,-1-1-1,0 1 1,0 0-1,0 0 1,0 0-1,-1-1 1,0 1-1,1 0 1,-3 5-1,-5 11 22,0-2 1,-2 1-1,0-1 0,-23 32 1,0-2 7,24-33-38,3-7-21,1 1-1,0 0 1,0 1 0,-6 17 0,11-27 13,0 1-1,-1-1 1,1 1-1,0-1 1,0 1 0,0-1-1,0 1 1,0-1-1,0 1 1,0-1-1,0 1 1,0-1 0,0 1-1,0-1 1,0 1-1,0-1 1,0 1-1,0-1 1,0 1 0,1-1-1,-1 0 1,0 1-1,0-1 1,1 1-1,-1-1 1,0 1 0,0-1-1,1 0 1,0 1-1,14-1-81,18-14-38,-32 14 119,121-70-1291,-103 58 1083,0-2 0,-2 0 0,1 0 0,16-21 1,-13 7-146,-9 6-107</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54.289"/>
    </inkml:context>
    <inkml:brush xml:id="br0">
      <inkml:brushProperty name="width" value="0.05" units="cm"/>
      <inkml:brushProperty name="height" value="0.05" units="cm"/>
    </inkml:brush>
  </inkml:definitions>
  <inkml:trace contextRef="#ctx0" brushRef="#br0">7 51 17820,'-7'3'2856,"20"-2"-2287,7-1 1191,12-3-624,2-1-360,12-2-872,0-2-472,7-5 640,3 3-160,-5 0-280</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54.747"/>
    </inkml:context>
    <inkml:brush xml:id="br0">
      <inkml:brushProperty name="width" value="0.05" units="cm"/>
      <inkml:brushProperty name="height" value="0.05" units="cm"/>
    </inkml:brush>
  </inkml:definitions>
  <inkml:trace contextRef="#ctx0" brushRef="#br0">86 0 20180,'-3'0'149,"1"1"0,0-1 0,-1 0-1,1 0 1,0 1 0,-1-1 0,1 1 0,0 0-1,0 0 1,0 0 0,-1 0 0,1 0 0,0 0-1,0 0 1,1 1 0,-1-1 0,0 1 0,0 0-1,1-1 1,-1 1 0,1 0 0,-3 4 0,-1 1-32,0 0 1,1 1-1,0 0 1,-6 15 0,8-18-120,1 1 0,-1-1 0,1 0 0,0 1 0,0-1 0,1 1 0,0-1 0,0 1 0,0-1 0,1 1 0,1 6 0,-2-10 3,1 0 0,0 0-1,0 0 1,0 0 0,0 0 0,0 0 0,0 0-1,0 0 1,1-1 0,-1 1 0,1 0 0,-1-1-1,1 1 1,-1-1 0,1 0 0,0 1 0,0-1-1,0 0 1,0 0 0,0 0 0,0 0 0,0-1-1,0 1 1,0 0 0,0-1 0,0 0 0,1 1-1,-1-1 1,0 0 0,3 0 0,3-1 34,-1 0-1,0 0 1,0-1 0,0 0 0,0 0-1,0-1 1,-1 0 0,1 0-1,-1 0 1,0-1 0,0 0 0,10-8-1,-6 4 62,0-1-1,-1 0 0,0-1 1,-1 1-1,0-2 0,9-13 1,-16 22-65,1-1 1,-1 1-1,0-1 1,0 0-1,0 1 1,0-1-1,0 0 1,-1 0-1,1 0 1,-1 1-1,0-1 1,0 0-1,0 0 1,0 0-1,0 0 1,-1 1-1,0-6 0,0 7-29,1 0-1,-1 0 0,1 0 1,-1 1-1,1-1 0,-1 0 0,1 0 1,-1 1-1,0-1 0,1 0 0,-1 1 1,0-1-1,0 1 0,1-1 0,-1 1 1,0-1-1,0 1 0,0-1 0,0 1 1,0 0-1,0-1 0,-2 1-38,1 0 0,0 0 0,0 0 0,0 0 0,0 1 0,0-1 0,0 0 0,0 1 0,0 0 0,0-1 0,0 1 0,0 0 0,-2 1 0,-1 1-191,0 0-1,0 1 1,1-1 0,0 1 0,-1 0 0,1 0 0,1 0-1,-1 0 1,-3 6 0,5-8 110,0 1 0,1 0 0,-1-1 0,1 1 1,0 0-1,0 0 0,0 0 0,0 0 0,0 0 0,0 0 0,1 0 0,0 0 0,-1 0 0,1 0 0,0 0 0,1 0 0,-1 0 0,1 5 0,9 11-862</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55.196"/>
    </inkml:context>
    <inkml:brush xml:id="br0">
      <inkml:brushProperty name="width" value="0.05" units="cm"/>
      <inkml:brushProperty name="height" value="0.05" units="cm"/>
    </inkml:brush>
  </inkml:definitions>
  <inkml:trace contextRef="#ctx0" brushRef="#br0">120 87 13995,'13'-14'1201,"-8"9"-17,-10 12 53,-5 8-936,1 0-1,1 0 1,1 1 0,0 0 0,1 1-1,-6 24 1,5-17-11,1-3 69,1 0-1,0 0 1,1 1-1,-1 38 0,5-46-192,1 1 0,1-1 0,0 1 0,1-1 0,0 0-1,1 0 1,0 0 0,8 14 0,2 0-41,-8-16-92,0 0 1,-1 0 0,0 0-1,-1 1 1,0-1-1,2 16 1,-6-26-22,1-1 0,-1 0 0,0 1 0,0-1 0,0 0-1,0 0 1,0 1 0,0-1 0,-1 0 0,1 1 0,0-1 0,-1 0 0,1 0 0,-1 1 0,1-1 0,-1 0-1,0 0 1,1 0 0,-1 0 0,0 0 0,0 0 0,0 0 0,0 0 0,0 0 0,0 0 0,0 0 0,0-1-1,0 1 1,0 0 0,0-1 0,0 1 0,-1-1 0,1 1 0,0-1 0,-3 1 0,2-1 5,-1 0-1,0 0 1,1 0 0,-1 0 0,0 0 0,0-1 0,1 1 0,-1-1 0,1 0 0,-1 0 0,0 0 0,1 0 0,0 0-1,-1 0 1,1-1 0,-3-1 0,0-1-32,1 0 1,0 0-1,0-1 0,0 1 0,1-1 0,-1 0 0,1 1 1,1-2-1,-1 1 0,0 0 0,1 0 0,-3-11 0,3 7-26,1 0 0,0 0 0,0 0-1,1 0 1,0-1 0,0 1-1,4-15 1,-1 8 23,1 1-1,1 0 1,0 0 0,1 0-1,1 1 1,0-1 0,1 2-1,0-1 1,13-14-1,78-79 361,-67 76 46,-2-1-1,-2-1 1,44-66 0,-68 93-225,-1 0 1,0-1-1,0 1 1,3-14-1,-6 20-150,0 0-1,0 0 0,0 0 1,0-1-1,0 1 1,0 0-1,0 0 0,1 0 1,-1-1-1,0 1 0,0 0 1,0 0-1,0 0 0,0-1 1,0 1-1,-1 0 1,1 0-1,0 0 0,0-1 1,0 1-1,0 0 0,0 0 1,0 0-1,0-1 1,0 1-1,0 0 0,0 0 1,-1 0-1,1 0 0,0 0 1,0-1-1,0 1 1,0 0-1,0 0 0,-1 0 1,1 0-1,0 0 0,-9 3 218,-6 10-64,6-2-171,1 1 0,0 1-1,0-1 1,2 1 0,-1 1 0,2-1 0,0 1 0,0 0 0,2 0-1,-1 0 1,2 1 0,0-1 0,0 20 0,2-32-6,0 0 0,0 1 1,0-1-1,1 0 0,-1 1 1,0-1-1,1 0 0,0 0 1,0 1-1,-1-1 0,1 0 1,1 0-1,-1 0 0,0 0 0,0 0 1,1 0-1,2 2 0,-2-3 4,0 1-1,-1-1 0,1-1 0,0 1 1,0 0-1,0 0 0,0-1 1,0 1-1,0-1 0,0 0 0,1 1 1,-1-1-1,0 0 0,0 0 0,0 0 1,0-1-1,0 1 0,0 0 1,0-1-1,3 0 0,14-6-20,-1 0 0,0-1 0,20-13 0,-24 13 22,-1 1-1,2 0 1,-1 1 0,1 0 0,0 1-1,22-4 1,-35 8 6,0 1-1,1 0 1,-1 0-1,0 0 1,0 0 0,0 0-1,0 0 1,1 0-1,-1 1 1,0-1 0,0 1-1,0-1 1,0 1-1,0 0 1,0 0-1,0 0 1,0 0 0,0 0-1,-1 1 1,1-1-1,2 2 1,-2 0-3,-1 0-1,1 0 1,0 0-1,-1 0 1,1 0 0,-1 0-1,0 0 1,0 0-1,0 1 1,-1-1 0,1 0-1,-1 6 1,1-8 0,-1 3 0,0 0 1,0-1-1,1 1 1,0 0 0,0-1-1,1 4 1,-2-6 5,1 0 0,-1-1 0,0 1 0,1-1 0,-1 1-1,1-1 1,-1 1 0,0-1 0,1 1 0,-1-1 0,1 0 0,0 1 0,-1-1 0,1 0 0,-1 1 0,1-1 0,-1 0 0,1 1 0,0-1 0,-1 0 0,1 0 0,0 0 0,-1 0-1,1 0 1,0 0 0,-1 0 0,1 0 0,-1 0 0,1 0 0,0 0 0,-1 0 0,1 0 0,0-1 0,-1 1 0,1 0 0,-1 0 0,1-1 0,0 1 0,-1 0 0,1-1-1,-1 1 1,1-1 0,15-10 54,-2 0-1,1-1 0,17-18 1,-6 5 15,-8 7-33,17-15-53,-33 31-12,0 1 0,0-1 0,0 1 0,0-1 0,1 1 0,-1 0 0,0 0 0,0 0 0,1 0 0,-1 1 0,0-1-1,1 1 1,-1-1 0,5 1 0,-6 0 0,0 0-1,0 1 0,0-1 1,0 1-1,0-1 0,-1 0 1,1 1-1,0 0 0,0-1 1,-1 1-1,1-1 0,0 1 0,-1 0 1,1-1-1,-1 1 0,1 0 1,-1 0-1,1 0 0,-1-1 1,1 1-1,-1 0 0,0 0 1,1 0-1,-1 0 0,0 0 1,0 0-1,0 0 0,0 0 1,0 0-1,0 0 0,0-1 1,0 1-1,0 0 0,-1 2 0,-5 34-1360,5-36 1303,-11 43-837,10-32 448</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56.247"/>
    </inkml:context>
    <inkml:brush xml:id="br0">
      <inkml:brushProperty name="width" value="0.05" units="cm"/>
      <inkml:brushProperty name="height" value="0.05" units="cm"/>
    </inkml:brush>
  </inkml:definitions>
  <inkml:trace contextRef="#ctx0" brushRef="#br0">17 61 18868,'-4'15'2845,"-7"80"-540,10-82-2315,1-1 1,0 1-1,1 0 0,0 0 1,4 16-1,-4-28 19,-1 0 1,0 1-1,0-1 1,1 0-1,-1 1 1,1-1 0,-1 0-1,1 0 1,-1 0-1,1 1 1,0-1-1,0 0 1,-1 0-1,1 0 1,0 0-1,0 0 1,0 0-1,0-1 1,0 1-1,0 0 1,0 0 0,1-1-1,-1 1 1,0-1-1,0 1 1,0-1-1,1 1 1,-1-1-1,0 0 1,1 1-1,-1-1 1,0 0-1,1 0 1,-1 0-1,0 0 1,1 0 0,-1-1-1,0 1 1,0 0-1,1-1 1,-1 1-1,0 0 1,0-1-1,1 0 1,-1 1-1,2-2 1,6-4 90,-1 1 0,1-1 1,-1-1-1,12-11 0,-19 16-88,39-39 745,58-80-1,-53 62-282,-35 48-316,-10 10-155,1 1 0,-1 0-1,0 0 1,0 0 0,0 0 0,0 0 0,0 0-1,0 0 1,0 0 0,0 0 0,0 0 0,0 0-1,0 0 1,0 0 0,1 0 0,-1 0 0,0 0-1,0 0 1,0 0 0,0 0 0,0 0 0,0 0 0,0 0-1,0 0 1,0 0 0,0 0 0,1 0 0,-1 0-1,0 0 1,0 0 0,0 0 0,0 0 0,0 0-1,0 0 1,0 0 0,0 0 0,0 0 0,0 0-1,0 0 1,1 0 0,-1 0 0,0 0 0,0 1 0,0-1-1,0 0 1,0 0 0,0 0 0,0 0 0,0 0-1,0 0 1,0 0 0,0 0 0,0 0 0,0 0-1,0 0 1,0 1 0,0-1 0,0 0 0,0 0-1,-6 26 64,-28 99-123,31-109 55,1 1 0,0-1 1,1 1-1,1 0 0,3 28 0,-2-43 7,-1 0 0,0 0 0,1 0 0,-1 0-1,1 0 1,0 0 0,0 0 0,0 0 0,0 0 0,0 0-1,0 0 1,1 0 0,1 2 0,-2-3 3,0-1 0,1 1 0,-1 0 1,0-1-1,0 1 0,0-1 0,0 1 1,1-1-1,-1 0 0,0 1 0,1-1 1,-1 0-1,0 0 0,0 0 0,1 0 1,-1 0-1,0 0 0,1 0 0,-1 0 1,0-1-1,0 1 0,1 0 0,-1-1 1,1 0-1,8-4 52,-1 0-1,0 0 1,0-1 0,0 0-1,-1-1 1,0 0 0,0 0-1,-1-1 1,0 0 0,10-14-1,6-12 262,24-48-1,-47 82-316,7-14 75,0 1 0,-1-1 0,5-19-1,-12 43-96,0 0-1,0-1 0,1 1 1,0 0-1,1-1 1,0 1-1,3 14 1,-3-20 16,0 0 1,1 0 0,-1 1-1,1-1 1,0 0 0,0-1-1,0 1 1,1 0 0,4 6-1,-5-8 2,0-1 0,0 1 0,-1-1 0,1 0 0,0 0-1,0 1 1,0-1 0,0 0 0,0-1 0,1 1 0,-1 0-1,0-1 1,0 1 0,1-1 0,-1 0 0,0 1 0,0-1-1,1 0 1,-1 0 0,4-1 0,3-1-3,0-1 0,1 0-1,-1 0 1,0-1 0,0 0 0,-1-1 0,1 0 0,-1 0-1,13-12 1,6-5-14,30-35 1,-52 52 16,-2 2 0,0 1 1,0-1 0,0 0 0,-1 0 0,1 0 0,-1-1 0,0 1-1,0-1 1,0 1 0,0-1 0,-1 1 0,1-1 0,1-7-1,-3 10 1,0 1 0,0-1 0,0 1-1,0 0 1,0-1 0,0 1-1,0-1 1,0 1 0,-1 0 0,1-1-1,0 1 1,0-1 0,0 1-1,0 0 1,-1-1 0,1 1 0,0 0-1,0-1 1,0 1 0,-1 0-1,1-1 1,0 1 0,-1 0 0,1 0-1,0-1 1,-1 1 0,1 0-1,0 0 1,-1 0 0,1-1-1,-1 1 1,0 0 0,-16 2 3,-15 15-38,25-12 22,0 0 1,1 0-1,-1 1 1,1 0 0,0 0-1,1 1 1,-1-1-1,2 1 1,-1 0-1,0 0 1,1 1-1,1 0 1,-1-1-1,-2 12 1,6-18 7,-1 0 1,1 0-1,0 1 1,0-1-1,0 0 1,0 1 0,0-1-1,1 0 1,-1 0-1,0 1 1,1-1-1,-1 0 1,0 0-1,1 1 1,-1-1-1,1 0 1,0 0-1,-1 0 1,1 0-1,0 0 1,0 0-1,0 0 1,0 0 0,0 0-1,0 0 1,0-1-1,0 1 1,0 0-1,0-1 1,0 1-1,0 0 1,2 0-1,5 1-7,-1 0 0,0 0 0,0-1 0,12 1 1,-9-1-5,24 4-87,0 1 1,-1 1-1,0 2 0,62 26 1,-33-8-239,-62-26 344,1-1 1,-1 0 0,1 0-1,-1 0 1,1 0-1,-1 0 1,1 0 0,-1 0-1,1 0 1,-1 0 0,1 0-1,-1 0 1,1-1 0,-1 1-1,1 0 1,-1 0 0,0 0-1,1-1 1,-1 1-1,1 0 1,-1 0 0,0-1-1,1 1 1,-1 0 0,1-1-1,-1 1 1,0-1 0,0 1-1,1 0 1,-1-1 0,0 1-1,0-1 1,1 1-1,-1-1 1,0 1 0,0-1-1,0 1 1,0-1 0,0 1-1,0-1 1,1 1 0,-1 0-1,0-1 1,-1 1 0,1-2-1,-1-27 292,1 27-271,-2-15 77,0 1-1,-2-1 0,0 1 1,0 0-1,-2 0 0,0 1 1,0-1-1,-2 1 1,-10-16-1,-1 15-567,10 13-378,9 4 788,0-1 1,-1 0-1,1 0 0,0 0 0,0 1 1,0-1-1,-1 0 0,1 0 0,0 1 1,0-1-1,0 0 0,0 1 0,0-1 1,0 0-1,-1 1 0,1-1 0,0 0 1,0 0-1,0 1 0,0-1 0,0 0 1,0 1-1,0-1 0,1 0 0,-1 1 0,0-1 1,0 0-1,0 1 0,0-1 0,0 0 1,1 1-1,0 2-138,0 0-1,1 0 1,0-1 0,0 1-1,0 0 1,0-1 0,0 1 0,1-1-1,-1 0 1,1 1 0,-1-1-1,1-1 1,0 1 0,0 0 0,5 2-1,17 6-790</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56.745"/>
    </inkml:context>
    <inkml:brush xml:id="br0">
      <inkml:brushProperty name="width" value="0.05" units="cm"/>
      <inkml:brushProperty name="height" value="0.05" units="cm"/>
    </inkml:brush>
  </inkml:definitions>
  <inkml:trace contextRef="#ctx0" brushRef="#br0">183 197 15083,'-8'2'231,"0"1"0,0-1 0,0 1 0,1 1 0,0-1 0,0 1-1,0 1 1,0-1 0,0 1 0,1 0 0,0 1 0,-9 9 0,5-4 18,1 1 1,0 0 0,0 0 0,1 1-1,-12 26 1,17-31-135,0 1 1,0 0-1,1 0 0,0 0 1,-1 11-1,3-19-89,-1 0 1,1 0-1,0 0 0,0 1 1,1-1-1,-1 0 0,0 0 1,0 0-1,0 0 0,1 0 1,-1 0-1,0 1 0,1-1 1,-1 0-1,1 0 0,0 0 1,-1 0-1,1-1 0,0 1 1,1 2-1,-1-3 2,1 1-1,-1-1 1,1 0 0,-1 1 0,1-1-1,-1 0 1,1 0 0,-1 0-1,1 0 1,-1 0 0,1-1 0,-1 1-1,1 0 1,-1-1 0,1 1 0,-1-1-1,0 1 1,1-1 0,-1 0-1,0 1 1,2-2 0,13-7 136,-1-1 0,0-1 0,-1 0 0,15-14 0,49-57 907,-39 37 60,-1-1 0,-3-2 1,53-97-1,-86 138-712,-9 13-270,-12 28-124,2 1-1,1 1 1,1 0-1,2 1 1,2 1 0,-12 66-1,22-94-122,0 0 0,0 0 0,0 0 0,2 16 0,0-24 35,-1 0 0,0 0 0,1 0 0,-1 0 0,1 0 0,-1-1-1,1 1 1,0 0 0,0-1 0,0 1 0,0 0 0,0-1 0,0 1 0,2 1 0,-2-3 2,0 1 0,0 0-1,0-1 1,1 1 0,-1-1 0,0 1 0,0-1 0,0 0 0,1 1 0,-1-1-1,0 0 1,1 0 0,-1 0 0,0 0 0,1 0 0,-1 0 0,0 0 0,0-1-1,1 1 1,-1 0 0,0-1 0,0 1 0,2-1 0,20-13-426,2-7-176</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03.960"/>
    </inkml:context>
    <inkml:brush xml:id="br0">
      <inkml:brushProperty name="width" value="0.025" units="cm"/>
      <inkml:brushProperty name="height" value="0.025" units="cm"/>
    </inkml:brush>
  </inkml:definitions>
  <inkml:trace contextRef="#ctx0" brushRef="#br0">30 22 12075,'0'0'1864,"-2"12"-364,-9 52-292,3 0 0,0 97 0,8-159-1193,0 1 0,0-1 0,0 0-1,0 1 1,1-1 0,-1 0 0,1 1-1,0-1 1,0 0 0,0 0 0,0 0-1,0 0 1,0 0 0,0 0 0,1 0-1,-1 0 1,1 0 0,-1-1 0,1 1-1,0 0 1,2 1 0,-3-3 1,1 1 0,-1-1 0,1 0-1,-1 0 1,1 1 0,-1-1 0,1 0 0,-1-1 0,1 1 0,-1 0 0,0 0 0,1 0 0,-1-1-1,1 1 1,-1-1 0,0 1 0,1-1 0,-1 0 0,0 0 0,1 1 0,-1-1 0,0 0-1,0 0 1,0 0 0,0 0 0,0 0 0,0 0 0,0-1 0,0 1 0,0 0 0,-1 0-1,1-1 1,0-1 0,16-28-199,-2-2 0,-1 1-1,-2-2 1,-1 0 0,-1 0-1,-3-1 1,0 0 0,1-46 0,-33 227 700,24-127-893,-1-4 612,1 0 0,1 1 1,2 24-1,-1-36-349,0-1-1,-1 1 1,1-1-1,1 0 1,-1 0 0,0 1-1,1-1 1,-1 0-1,4 3 1,-4-4-148,0-1 0,0 0 0,1 1 0,-1-1 0,1 0 0,0 1 0,-1-1 0,1 0 0,0 0 0,-1-1 0,1 1 0,0 0 0,0 0 0,0-1 0,0 1 0,4-1 0,12 1-5301</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57.229"/>
    </inkml:context>
    <inkml:brush xml:id="br0">
      <inkml:brushProperty name="width" value="0.05" units="cm"/>
      <inkml:brushProperty name="height" value="0.05" units="cm"/>
    </inkml:brush>
  </inkml:definitions>
  <inkml:trace contextRef="#ctx0" brushRef="#br0">0 110 16003,'1'3'244,"0"-1"-1,1 0 0,-1 0 0,0 1 1,1-1-1,-1 0 0,1 0 0,0 0 0,-1 0 1,1-1-1,0 1 0,0 0 0,0-1 1,0 0-1,1 1 0,2 0 0,-3-1-50,0-1-1,1 0 0,-1 0 1,1 0-1,-1 0 0,1 0 1,-1 0-1,0 0 1,1-1-1,-1 0 0,0 1 1,1-1-1,-1 0 1,0 0-1,0 0 0,1 0 1,2-3-1,3-1 198,0-1-1,0 0 1,0 0-1,0 0 1,10-14-1,-15 18-298,-1-1 0,0 0 0,0 0 0,0 0 0,0 0 0,0-1 0,0 1 0,-1 0-1,0-1 1,1 1 0,-1-1 0,-1 0 0,1 1 0,0-1 0,-1 0 0,0 1 0,0-1 0,0-4 0,-1 7-82,1 0 0,0 0 0,0 0 0,-1 1 0,1-1 0,0 0 0,-1 0 0,1 1 0,0-1 0,-1 0 0,1 1 0,-1-1 0,0 1 1,1-1-1,-1 1 0,1-1 0,-1 1 0,0-1 0,1 1 0,-1-1 0,0 1 0,0 0 0,1-1 0,-1 1 0,0 0 0,0 0 0,1-1 0,-1 1 0,0 0 0,0 0 0,0 0 0,1 0 0,-1 0 0,0 0 0,0 0 1,0 1-1,1-1 0,-1 0 0,-1 1 0,-2 0-8,0 0 1,1 0-1,-1 1 1,1 0-1,0-1 0,-1 1 1,-3 4-1,-1 1-16,0 0 0,1 1 0,0 0 0,1 1 0,0-1 0,0 1 0,0 0 0,-3 11 0,6-14 6,0 1 0,0 0 0,1 0 0,0 0 0,0 0 0,1 0 1,-1 1-1,2-1 0,-1 0 0,1 1 0,0-1 0,2 11 1,-2-16 6,1-1 1,-1 1 0,1 0-1,0 0 1,0-1 0,0 1 0,-1-1-1,1 1 1,1-1 0,-1 1 0,0-1-1,0 0 1,0 1 0,1-1-1,-1 0 1,1 0 0,-1 0 0,1 0-1,-1 0 1,1 0 0,0 0-1,-1-1 1,1 1 0,0-1 0,-1 1-1,1-1 1,0 0 0,0 1-1,0-1 1,2 0 0,4 0 5,0-1 0,-1 0 0,1 0 0,0 0 1,-1-1-1,9-3 0,125-55 309,-106 42-158,1 2 0,1 1 0,48-12 0,-81 26-133,1 0-1,-1 0 0,0 1 0,1-1 1,-1 1-1,0 0 0,1 0 0,-1 1 0,1-1 1,7 3-1,-10-2-15,-1 0 0,1 0 0,0 0 0,-1 0 1,1 0-1,-1 0 0,1 1 0,-1-1 0,1 0 0,-1 1 0,0-1 0,0 1 1,0 0-1,0-1 0,0 1 0,0 0 0,0 0 0,-1 0 0,1-1 1,-1 1-1,1 0 0,-1 0 0,0 0 0,1 4 0,-1 4-9,0 1 1,-2 19-1,0-21 2,2 0-1,-1 0 1,1 0 0,1 10 0,-1-18 4,1 0 1,-1-1 0,0 1-1,0 0 1,0 0 0,1-1-1,-1 1 1,0 0 0,1-1-1,-1 1 1,1 0 0,-1-1-1,1 1 1,-1 0 0,1-1-1,-1 1 1,1-1 0,-1 1-1,1-1 1,0 0 0,-1 1-1,1-1 1,0 1 0,0-1-1,-1 0 1,1 0 0,0 1 0,-1-1-1,1 0 1,0 0 0,0 0-1,0 0 1,-1 0 0,1 0-1,0 0 1,0 0 0,-1 0-1,1 0 1,0 0 0,0-1-1,-1 1 1,1 0 0,0-1-1,0 1 1,-1 0 0,1-1-1,0 0 1,5-1 15,0-1 1,-1-1-1,1 1 1,6-6-1,21-21 121,32-36 1,-36 35-91,-29 30-52,1 0 1,1 0-1,-1 0 0,0-1 1,0 1-1,0 1 1,1-1-1,-1 0 1,0 0-1,1 0 1,2 0-1,-4 1 1,0 0 0,0 0 0,1 0 0,-1 0 0,0 0 0,0 0 0,1 0 0,-1 0 0,0 0 0,0 1 0,1-1 0,-1 0 0,0 0 0,0 0 0,1 0 0,-1 1 0,0-1 0,0 0 0,0 0 0,0 0 0,1 1 0,-1-1 0,0 0 0,0 0 0,0 1 0,0-1 0,0 0 0,0 0 0,0 1 0,0-1 0,0 0 0,0 0 0,0 1 0,0-1 0,0 0 0,0 0 0,0 1 0,0 5-9,-1 0 0,1 0 0,-1-1 0,-4 12 0,-5 14-50,-1 6-76,0 0 1,-8 64-1,20-91-696,4-11-695,6-12-1080,21-47 437,-12 21 780</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57:57.650"/>
    </inkml:context>
    <inkml:brush xml:id="br0">
      <inkml:brushProperty name="width" value="0.05" units="cm"/>
      <inkml:brushProperty name="height" value="0.05" units="cm"/>
    </inkml:brush>
  </inkml:definitions>
  <inkml:trace contextRef="#ctx0" brushRef="#br0">85 1 23341,'-5'20'2152,"-7"7"-1439,-2 5-337,-2 1 1232,5 4-528,2 0-704,-1-2-216,7-7-616,0-3-744,2-7 1008,1-1-160,0-4-144</inkml:trace>
  <inkml:trace contextRef="#ctx0" brushRef="#br0" timeOffset="1">27 703 20780,'0'32'2065,"1"-18"-1401,2-8-528,-2-9 728,-1-10-48,0-16-656,5-1-216</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0:01.602"/>
    </inkml:context>
    <inkml:brush xml:id="br0">
      <inkml:brushProperty name="width" value="0.05" units="cm"/>
      <inkml:brushProperty name="height" value="0.05" units="cm"/>
    </inkml:brush>
  </inkml:definitions>
  <inkml:trace contextRef="#ctx0" brushRef="#br0">1 1 13499,'37'15'1307,"126"9"-1167,1-6 0,215-6 0,-17-32-125,191-3 17,1041 38 26,-500 3-14,500-3 96,-1440-17-126,916 3 135,-867 8-38,313 0 154,-487-10-307,1-1 1,-1-1-1,37-11 0,-61 13 37,-1 0 0,1-1 0,-1 0 0,0 0 0,0 0-1,0-1 1,6-4 0,12-19-62</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0:03.394"/>
    </inkml:context>
    <inkml:brush xml:id="br0">
      <inkml:brushProperty name="width" value="0.05" units="cm"/>
      <inkml:brushProperty name="height" value="0.05" units="cm"/>
    </inkml:brush>
  </inkml:definitions>
  <inkml:trace contextRef="#ctx0" brushRef="#br0">0 158 9418,'149'-26'1126,"154"-23"-772,-250 46-286,0 1-1,65 8 1,-33-1-21,42-2 53,182-18 0,-224 5-68,373-36 37,366 26 407,-823 20-474,834 32 1182,-203-3-515,476-43-406,-809 6-234,537 12-17,130 31 8,-880-31-17,790 64 165,-785-55-132,501 82 243,-97-12 220,642 27 1,1095-98-408,-1677-34-110,716-25-94,2 31 36,-480 45 77,237-1-11,-814-34-30,432 7-320,-363 16 139,-189-13 155</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1:41.167"/>
    </inkml:context>
    <inkml:brush xml:id="br0">
      <inkml:brushProperty name="width" value="0.05" units="cm"/>
      <inkml:brushProperty name="height" value="0.05" units="cm"/>
    </inkml:brush>
  </inkml:definitions>
  <inkml:trace contextRef="#ctx0" brushRef="#br0">0 1994 14507,'27'-27'1229,"37"-48"0,-10 9-349,212-225 1527,159-180-830,333-463-1960,-749 923 164,0-1 0,-1 1 0,0-1 0,-1-1 0,0 0 0,10-26 1,-13 21-276</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1:41.575"/>
    </inkml:context>
    <inkml:brush xml:id="br0">
      <inkml:brushProperty name="width" value="0.05" units="cm"/>
      <inkml:brushProperty name="height" value="0.05" units="cm"/>
    </inkml:brush>
  </inkml:definitions>
  <inkml:trace contextRef="#ctx0" brushRef="#br0">508 0 12171,'-226'301'2509,"188"-241"-2015,3 2-1,3 0 1,-32 90-1,37-71-237,4 1-1,3 1 0,4 1 1,4 0-1,-2 87 1,14-168-256,-1 12-11,1 0-1,1 0 1,0 0 0,0 0 0,5 16 0,-6-29 8,1 0 0,-1-1 1,1 1-1,-1-1 0,1 1 0,0-1 1,-1 1-1,1-1 0,0 1 0,0-1 1,0 0-1,0 1 0,0-1 0,0 0 1,0 0-1,1 0 0,-1 0 0,0 0 1,1 0-1,-1 0 0,1 0 0,-1-1 1,1 1-1,-1 0 0,1-1 0,-1 1 1,1-1-1,0 0 0,-1 0 0,1 1 1,0-1-1,-1 0 0,1 0 0,0 0 1,-1-1-1,1 1 0,-1 0 0,1-1 1,0 1-1,-1-1 0,1 1 0,-1-1 1,1 0-1,0-1 0,11-4 30,-1-1-1,0 0 1,0-2-1,13-10 1,-16 11 13,309-275 1936,-107 91-564,-117 112-780</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1:42.695"/>
    </inkml:context>
    <inkml:brush xml:id="br0">
      <inkml:brushProperty name="width" value="0.05" units="cm"/>
      <inkml:brushProperty name="height" value="0.05" units="cm"/>
    </inkml:brush>
  </inkml:definitions>
  <inkml:trace contextRef="#ctx0" brushRef="#br0">6 5 17980,'0'-1'36,"0"1"0,0 0 0,0 0 0,0-1 0,0 1 0,0 0 0,0 0 0,1 0 0,-1-1 0,0 1 0,0 0 0,0 0 0,0 0 1,1 0-1,-1-1 0,0 1 0,0 0 0,0 0 0,1 0 0,-1 0 0,0 0 0,0 0 0,0-1 0,1 1 0,-1 0 0,0 0 0,0 0 0,1 0 0,-1 0 0,0 0 0,0 0 0,1 0 0,-1 0 1,0 0-1,1 1 0,1 9 618,-6 32-271,1-19-54,3-16-288,-7 158 745,7-134-607,1-1 0,2 1 0,9 41 0,-11-67-117,1-1-1,-1 1 0,1-1 1,0 1-1,0-1 1,0 1-1,0-1 0,4 5 1,-5-8-38,0 0 0,0 0 0,0 0 0,0-1 0,0 1 0,0 0 0,0 0 0,0-1 0,0 1 0,0-1 0,0 1 0,1-1 0,-1 1 0,0-1 0,0 0 0,0 1 0,1-1 0,-1 0 0,0 0 0,0 0 0,1 0 0,-1 0 0,0 0 0,0-1 0,1 1 0,-1 0 0,0-1 0,0 1 0,0 0 0,0-1 0,1 0 0,-1 1 0,0-1 0,1 0 0,7-6 80,-1 1 1,1-1 0,-2-1-1,1 1 1,-1-1-1,0-1 1,0 1 0,5-11-1,42-81 526,-39 71-432,19-44 232,-18 37-258,2 1 1,24-38-1,-41 72-168,0 0 0,-1 0 0,1 0 0,0 0 0,-1 0 0,1 0 0,0 0 0,0 1 0,0-1 1,0 0-1,0 0 0,0 1 0,0-1 0,0 1 0,1-1 0,-1 1-3,-1 0 0,0 0 0,1 0 0,-1 0 0,1 0 0,-1 0 0,0 0 0,1 1-1,-1-1 1,0 0 0,0 0 0,1 0 0,-1 1 0,0-1 0,1 0 0,-1 1 0,0-1 0,0 0 0,0 0 0,1 1 0,-1-1 0,0 0 0,0 1 0,0-1 0,0 0 0,1 1 0,-1-1 0,0 0 0,0 1 0,0 0 0,3 39 8,-3-35-9,-2 65 19,0-32 3,6 61 1,-4-98-16,0 1-1,0 0 0,0-1 1,0 1-1,0 0 1,1-1-1,-1 1 0,1 0 1,-1-1-1,1 1 0,0-1 1,0 1-1,0-1 0,0 1 1,0-1-1,0 1 1,0-1-1,0 0 0,0 0 1,1 0-1,2 2 0,-3-2 5,1-1 0,-1 0-1,1 0 1,-1 0-1,1 0 1,-1 0 0,1-1-1,-1 1 1,1 0 0,-1-1-1,1 1 1,-1-1-1,1 1 1,-1-1 0,1 0-1,-1 0 1,0 0-1,0 0 1,1 0 0,-1 0-1,0 0 1,0 0 0,0 0-1,1-2 1,9-10 89,0 0 0,-1-1 0,-1 0 0,10-20 0,-11 18 14,1 1 0,0 0 1,20-22-1,-28 36-112,-1 0 1,0 1-1,1-1 0,-1 1 0,0-1 1,1 1-1,-1-1 0,1 1 0,-1 0 0,1-1 1,-1 1-1,1 0 0,0-1 0,-1 1 0,1 0 1,-1-1-1,1 1 0,0 0 0,-1 0 1,1 0-1,0 0 0,-1 0 0,1-1 0,-1 1 1,1 0-1,0 0 0,-1 1 0,1-1 0,0 0 1,-1 0-1,1 0 0,0 0 0,-1 1 1,1-1-1,-1 0 0,1 0 0,0 1 0,-1-1 1,1 0-1,-1 1 0,1-1 0,-1 1 0,1-1 1,-1 1-1,0-1 0,1 1 0,-1-1 1,1 1-1,-1-1 0,1 2 0,1 4-6,1 0 0,-1 0 0,0 0 0,2 9 0,-1-4 3,-1-6-31,20 53 108,-21-54-126,1-1-1,-1 0 1,1 1 0,0-1 0,1 0 0,-1 0 0,0 0-1,1 0 1,0 0 0,0-1 0,-1 1 0,2-1 0,2 3 0,-4-5-53,-1 1 0,0-1 0,1 0 1,0 1-1,-1-1 0,1 0 0,-1 0 1,1 0-1,-1 0 0,1 0 0,-1 0 1,1 0-1,-1 0 0,1-1 1,-1 1-1,1-1 0,-1 1 0,1-1 1,-1 0-1,0 1 0,1-1 0,1-1 1,2-2-73,0-1 1,0 1 0,-1-1 0,6-5-1,8-16-550</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1:43.268"/>
    </inkml:context>
    <inkml:brush xml:id="br0">
      <inkml:brushProperty name="width" value="0.05" units="cm"/>
      <inkml:brushProperty name="height" value="0.05" units="cm"/>
    </inkml:brush>
  </inkml:definitions>
  <inkml:trace contextRef="#ctx0" brushRef="#br0">97 29 14355,'2'-2'418,"0"1"0,-1-1 0,1 1 1,-1-1-1,0 1 0,0-1 0,0 0 0,0 0 0,0 0 0,2-3 0,-3 5-322,0 0-1,0-1 0,0 1 1,0 0-1,0 0 0,0 0 1,0-1-1,0 1 0,0 0 0,0 0 1,0 0-1,0-1 0,0 1 1,0 0-1,0 0 0,0 0 1,-1-1-1,1 1 0,0 0 1,0 0-1,0 0 0,0 0 0,0-1 1,0 1-1,-1 0 0,1 0 1,0 0-1,0 0 0,0 0 1,0-1-1,-1 1 0,1 0 1,0 0-1,0 0 0,0 0 0,-1 0 1,-15 3 1668,10-1-1649,1 1 0,-1 0-1,1 1 1,0-1 0,0 1-1,0 0 1,1 0 0,-1 1-1,1 0 1,0-1 0,0 1-1,1 0 1,-5 8 0,5-6-106,-1-1-1,1 0 1,1 1 0,-1 0 0,1-1 0,0 1 0,1 0 0,-1 0 0,2 0 0,-1 0 0,1 11 0,0-17-7,0 1 1,0-1-1,0 1 1,0-1-1,0 0 1,0 1-1,0-1 1,1 0-1,-1 1 1,1-1-1,-1 0 1,1 1-1,-1-1 1,1 0-1,0 0 1,0 0-1,-1 0 1,1 0-1,0 0 1,0 0-1,0 0 1,0 0-1,0 0 1,0 0-1,1 0 1,-1-1-1,0 1 1,0 0-1,1-1 1,-1 1-1,0-1 1,1 0-1,-1 1 1,0-1-1,1 0 1,-1 0-1,0 0 1,1 0-1,-1 0 1,0 0-1,2 0 1,2-1 7,-1-1-1,1 1 1,-1-1 0,0 1 0,0-1 0,0-1-1,0 1 1,0 0 0,0-1 0,-1 0-1,5-4 1,2-5 31,-1 1 0,0-2 0,-1 1 0,-1-1 0,0 0 0,-1 0 0,6-17 0,-8 26-47,-1 11 13,2 26 50,-2-8 59,-3-23-100,1-1 1,-1 1 0,1-1-1,0 1 1,-1 0 0,1-1-1,0 1 1,0-1-1,0 0 1,0 1 0,0-1-1,0 0 1,0 1 0,0-1-1,0 0 1,1 0 0,-1 0-1,1 0 1,-1 0-1,1 0 1,-1-1 0,1 1-1,-1 0 1,1-1 0,-1 1-1,1-1 1,0 0 0,-1 1-1,1-1 1,0 0-1,-1 0 1,1 0 0,0 0-1,0 0 1,-1-1 0,1 1-1,0 0 1,1-2 0,8-1 62,0-1 0,0 0 0,-1-1 0,16-9 1,-16 8-58,12-7 60,-11 6-59,0 0 1,0 1-1,24-8 0,-33 13-23,0 0 0,1 1 0,-1-1 1,1 1-1,-1-1 0,0 1 0,1 0 0,-1 0 0,1 0 0,-1 0 0,1 0 1,-1 1-1,1-1 0,-1 1 0,1 0 0,-1 0 0,0-1 0,0 1 0,1 1 1,-1-1-1,0 0 0,0 1 0,0-1 0,0 1 0,3 2 0,0 2 2,0 0-1,0-1 1,0 0-1,1 0 1,0 0-1,12 7 1,-14-11 1,-1 0 0,0 0 1,0 0-1,1 0 0,-1 0 1,0-1-1,1 1 1,-1-1-1,0 0 0,1 0 1,-1 0-1,1-1 0,-1 1 1,0-1-1,1 0 0,-1 0 1,6-2-1,33-20 54,-34 17-194,1 1 1,0 0-1,14-5 1,-23 10 84,0 0 1,0 0-1,1 0 1,-1 0 0,0-1-1,1 1 1,-1 0-1,0 0 1,0 0 0,1 0-1,-1 0 1,0 0-1,1 0 1,-1 0 0,0 0-1,0 1 1,1-1-1,-1 0 1,0 0 0,1 0-1,-1 0 1,0 0-1,0 0 1,1 1 0,-1-1-1,0 0 1,0 0-1,1 0 1,-1 1 0,0-1-1,0 0 1,0 0-1,0 1 1,1-1 0,2 12-577,0 1 103,5-4-59</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1:44.083"/>
    </inkml:context>
    <inkml:brush xml:id="br0">
      <inkml:brushProperty name="width" value="0.05" units="cm"/>
      <inkml:brushProperty name="height" value="0.05" units="cm"/>
    </inkml:brush>
  </inkml:definitions>
  <inkml:trace contextRef="#ctx0" brushRef="#br0">0 1 18116,'3'9'2909,"-1"17"-2311,-1-4 404,18 117 548,46 173 1,-6-44-985,-57-255-538,3 13 80,0-1-1,12 32 1,-11-47 88,-1-12 60,3-24 122,-4-9-140,-1-1 1,-1 1-1,-6-71 1,-27-106-69,16 153-505,21 75 279,0 0 1,1 0-1,1-1 1,0 0-1,1 0 0,18 22 1,-23-32 58,1 0 1,-1-1-1,1 1 1,0-1-1,0 0 1,1-1-1,-1 0 0,1 1 1,7 2-1,-8-5 8,-1 1-1,0-1 1,1-1-1,-1 1 0,1 0 1,-1-1-1,0 0 1,1 0-1,-1 0 0,1-1 1,-1 0-1,1 0 1,-1 0-1,8-3 0,6-5 46,0-1 1,0 0-1,-1-1 0,-1-1 0,0-1 0,0-1 1,13-15-1,27-22 126,-54 49-177,-1 1 0,1-1-1,0 1 1,0-1-1,0 1 1,0 0 0,0 0-1,0 0 1,1 0-1,-1 0 1,0 0-1,0 0 1,1 1 0,-1-1-1,1 1 1,-1 0-1,4 0 1,-5 0 3,1 1-1,0 0 1,0 0 0,-1 0-1,1 0 1,-1 0 0,1 0-1,-1 0 1,1 1-1,-1-1 1,1 0 0,-1 1-1,0-1 1,0 1 0,0 0-1,0-1 1,0 1 0,0 0-1,-1-1 1,1 1 0,1 3-1,2 6 24,-1-1 35,0-1 0,1 0 1,0 0-1,10 14 1,-12-21-44,-1 0 1,1 0 0,-1 0-1,1-1 1,0 1 0,0 0-1,0-1 1,-1 0 0,2 1-1,-1-1 1,0 0 0,0 0-1,0 0 1,0 0 0,1-1-1,-1 1 1,0-1 0,1 1-1,-1-1 1,0 0-1,1 0 1,-1 0 0,0 0-1,1 0 1,3-1 0,2-1 30,1-1 0,-1 0 0,0-1 0,0 0 0,0 0 0,0-1 0,-1 0 1,1 0-1,-1-1 0,-1 1 0,12-14 0,2-4-372,-1-1 0,18-29-1,-33 48 89,-1-1 0,1 1 0,-1-1 0,0 0 0,-1 0 0,1 0-1,-1 0 1,-1 0 0,1 0 0,-1-1 0,0 1 0,0-1 0,-1 1-1,1 0 1,-2-9 0,-3-4-525</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1:44.548"/>
    </inkml:context>
    <inkml:brush xml:id="br0">
      <inkml:brushProperty name="width" value="0.05" units="cm"/>
      <inkml:brushProperty name="height" value="0.05" units="cm"/>
    </inkml:brush>
  </inkml:definitions>
  <inkml:trace contextRef="#ctx0" brushRef="#br0">12 2 17444,'-4'-1'1720,"-1"1"-1200,3 3-232,4 4 857,4-1-529,6-2-1104,2 2-457,5-3 697,-1-2-200,8 0-128</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04.384"/>
    </inkml:context>
    <inkml:brush xml:id="br0">
      <inkml:brushProperty name="width" value="0.025" units="cm"/>
      <inkml:brushProperty name="height" value="0.025" units="cm"/>
    </inkml:brush>
  </inkml:definitions>
  <inkml:trace contextRef="#ctx0" brushRef="#br0">28 62 8232,'0'0'10436,"-5"10"-9325,-15 32-262,20-42-831,0 1-1,-1-1 1,1 1 0,0-1 0,-1 1 0,1-1 0,0 1 0,0-1 0,-1 1 0,1 0 0,0-1 0,0 1 0,0-1 0,0 1 0,0 0 0,0-1 0,0 1 0,0-1 0,0 1 0,0 0 0,0-1 0,1 1 0,-1-1 0,0 1 0,0-1 0,1 1 0,-1 0 0,0-1 0,1 1 0,-1-1 0,0 1 0,1-1 0,-1 0 0,1 1 0,-1-1 0,1 1 0,-1-1 0,1 0 0,-1 1 0,1-1 0,-1 0 0,1 0 0,-1 1 0,1-1 0,-1 0 0,1 0 0,0 0 0,-1 0 0,1 0 0,-1 1 0,1-1 0,0 0 0,-1-1 0,1 1 0,0 0 0,30-6 469,-28 4-450,0 0 1,0 0-1,1 0 0,-2-1 0,1 1 0,0-1 0,0 0 0,-1 0 0,0 0 1,1 0-1,-1 0 0,0-1 0,-1 1 0,1-1 0,2-5 0,-2 0 48,0 1 1,0-1-1,-1 0 0,0 0 0,0-13 0,-1 21-87,0 1-1,0 0 0,1-1 1,-1 1-1,0-1 1,0 1-1,0 0 0,0-1 1,0 1-1,0-1 1,-1 1-1,1 0 0,0-1 1,0 1-1,0-1 0,0 1 1,0 0-1,0-1 1,-1 1-1,1 0 0,0-1 1,0 1-1,-1 0 1,1-1-1,0 1 0,0 0 1,-1-1-1,1 1 1,0 0-1,-1 0 0,1-1 1,-1 1-1,1 0 0,0 0 1,-1 0-1,1 0 1,0 0-1,-1-1 0,1 1 1,-1 0-1,1 0 1,0 0-1,-1 0 0,1 0 1,-1 0-1,1 0 0,0 0 1,-1 1-1,1-1 1,-1 0-1,1 0 0,0 0 1,-1 0-1,1 0 1,-1 1-1,1-1 0,-1 1 1,-19 17-637,12-4 593,1 1 0,0 1 0,2-1 0,0 1 0,0 0 0,1 0 0,1 0-1,1 1 1,0-1 0,1 22 0,1-36 55,0-1-1,0 0 1,0 0 0,0 0-1,0 0 1,1 0 0,-1 0 0,0 0-1,0 0 1,1 0 0,-1 0-1,1 0 1,-1 0 0,1 0-1,-1-1 1,1 1 0,-1 0-1,1 0 1,0 0 0,-1 0-1,1-1 1,0 1 0,0 0-1,0-1 1,0 1 0,0-1-1,-1 1 1,1-1 0,0 1-1,0-1 1,0 0 0,0 1-1,0-1 1,0 0 0,0 0-1,0 0 1,1 0 0,-1 0 0,0 0-1,0 0 1,0 0 0,0 0-1,0 0 1,0-1 0,0 1-1,0 0 1,0-1 0,0 1-1,0 0 1,0-1 0,1-1-1,6-1 75,-1-1 1,0 0-1,0 0 0,0-1 0,9-8 0,129-141 13,-144 153-119,0 0 0,0 0 0,0 0 0,-1 0 0,1 0 0,0 0-1,0 1 1,0-1 0,1 0 0,-1 1 0,0-1 0,0 0 0,0 1-1,0 0 1,1-1 0,-1 1 0,0 0 0,0-1 0,2 1 0,-2 0 13,-1 1 1,1-1 0,0 1-1,-1-1 1,1 1 0,-1-1 0,1 1-1,-1-1 1,1 1 0,-1-1 0,1 1-1,-1-1 1,0 1 0,1 0-1,-1-1 1,0 1 0,1 0 0,-1-1-1,0 1 1,0 0 0,0 0-1,0-1 1,0 1 0,0 1 0,-2 57 89,1-46 54,-4 37 907,5-50-1013,0 0 1,0 1-1,1-1 0,-1 0 1,0 0-1,0 0 1,1 0-1,-1 1 0,0-1 1,1 0-1,-1 0 0,0 0 1,0 0-1,1 0 1,-1 0-1,0 0 0,1 0 1,-1 0-1,0 0 0,1 0 1,-1 0-1,0 0 0,1 0 1,-1 0-1,0 0 1,1 0-1,-1 0 0,0 0 1,0-1-1,1 1 0,-1 0 1,0 0-1,0 0 1,1 0-1,-1-1 0,0 1 1,0 0-1,1 0 0,-1-1 1,13-7 443,12-17 23,18-17-567,-41 41-172,0 0-1,0-1 1,0 1 0,0 0-1,0 0 1,0 0 0,0 1-1,0-1 1,1 0-1,-1 1 1,5-1 0,-6 3-352,-1 0 1,1 1-1,-1-1 0,1 0 1,-1 1-1,1-1 1,-1 1-1,0-1 0,0 1 1,-1 4-1,1-4-577,0 17-3583</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1:45.204"/>
    </inkml:context>
    <inkml:brush xml:id="br0">
      <inkml:brushProperty name="width" value="0.05" units="cm"/>
      <inkml:brushProperty name="height" value="0.05" units="cm"/>
    </inkml:brush>
  </inkml:definitions>
  <inkml:trace contextRef="#ctx0" brushRef="#br0">71 531 18652,'-22'41'2490,"11"-23"-1459,2 1 1,-9 22-1,16-34-876,0 0 0,0 1 0,0-1-1,1 0 1,0 1 0,1-1 0,0 1 0,0-1-1,2 14 1,-2-19-134,1 0-1,-1 0 0,0 0 1,1 0-1,-1 0 0,1-1 1,0 1-1,-1 0 0,1 0 1,0-1-1,0 1 0,0 0 1,0-1-1,1 1 1,-1-1-1,0 0 0,1 1 1,-1-1-1,1 0 0,-1 0 1,1 0-1,-1 0 0,1 0 1,0 0-1,0 0 0,-1 0 1,1-1-1,0 1 1,0-1-1,0 1 0,0-1 1,0 0-1,0 0 0,-1 0 1,1 0-1,4 0 0,-1-1 13,1 0 0,-1-1-1,0 1 1,0-1-1,0 0 1,0-1-1,0 1 1,0-1-1,0 0 1,-1 0-1,0 0 1,6-5-1,0-3 29,-1-1 1,1 1-1,-2-1 0,0-1 0,0 0 0,-2 0 0,1 0 0,-2-1 0,1 0 0,3-17 0,-3 5-32,-2 1 0,0 0 1,-1-1-1,-2 0 0,-1-25 0,-1 44-27,0 0 0,0 0 0,0 1 0,-1-1 0,-4-9 0,6 14-2,-1 1 0,1 0 0,-1 0 0,0 0 0,1 0 0,-1 0 0,0 0 0,0 0 0,0 0 0,0 0 0,0 0 0,0 0 0,0 1 0,0-1 0,-1-1 0,1 2 0,0 0 0,0 0 0,0 0 0,0 0 0,1 0 0,-1 0 0,0 0 0,0 0 0,0 0 0,0 1 1,0-1-1,1 0 0,-1 1 0,0-1 0,0 0 0,0 1 0,1-1 0,-1 1 0,0-1 0,1 1 0,-1-1 0,0 1 0,1 0 0,-1-1 1,0 2-1,-3 2 10,1 1 1,0 0 0,0 0-1,1 0 1,-1 0-1,1 0 1,0 1 0,0-1-1,1 1 1,-2 7 0,-5 61 117,8-70-123,0 7 10,0 1 0,1-1 0,0 1 0,1-1 0,0 0 0,0 0 0,2 1 0,-1-2 0,1 1 0,1 0 0,0-1 0,0 0 0,1 0 0,1 0 0,8 10 0,-10-14-31,-1-1-1,1 0 1,1 0-1,-1-1 0,1 1 1,0-1-1,0 0 0,0 0 1,0-1-1,1 0 1,-1 0-1,1-1 0,0 0 1,0 0-1,0 0 0,0-1 1,0 0-1,0 0 1,0-1-1,0 0 0,1 0 1,-1-1-1,0 1 1,0-2-1,11-2 0,-8 0-3,-1 0 0,0 0 0,0 0 1,0-1-1,-1-1 0,1 0 0,-1 0 0,0 0 0,-1-1 0,0 0 0,0-1 0,0 1 0,-1-1 0,6-11 0,-4 6 21,0-1 0,-2 0 0,1 0 1,-2-1-1,0 1 0,-1-1 0,0 0 0,2-25 0,-5 34 3,-1 0 1,0 0-1,-1 0 1,-1-10-1,2 15-3,0 0 0,-1 0 0,1 0 0,0 0-1,-1 0 1,1 0 0,-1 1 0,1-1-1,-1 0 1,1 0 0,-1 0 0,1 1-1,-1-1 1,0 0 0,-1-1 0,2 2 0,-1 0-1,1 0 1,-1 0 0,0 0 0,1 0 0,-1 0-1,0 0 1,1 0 0,-1 0 0,1 0 0,-1 0-1,0 0 1,1 0 0,-1 1 0,1-1 0,-1 0-1,0 0 1,1 1 0,-1-1 0,1 0 0,-1 1-1,1-1 1,-1 0 0,1 1 0,-1-1 0,1 1-1,-1 0 1,-2 3 2,0 0 1,0 0-1,0 0 0,1 1 0,0-1 0,0 1 0,0-1 0,0 1 0,1 0 1,0-1-1,0 1 0,-1 9 0,1-4 7,0 0 1,1 0-1,0 0 0,1 0 1,2 15-1,-2-22-6,0 0 0,-1 0 0,1 1-1,0-1 1,0 0 0,1 0 0,-1 0 0,1 0 0,0-1 0,-1 1 0,1 0 0,0-1-1,0 1 1,1-1 0,-1 0 0,1 1 0,-1-1 0,1 0 0,0-1 0,-1 1 0,1 0-1,0-1 1,0 0 0,0 1 0,4 0 0,-2-2 0,0 1 0,0-1 1,0 0-1,0 0 0,0 0 0,0-1 1,0 0-1,-1 0 0,1 0 0,0 0 1,0-1-1,-1 0 0,1 0 1,-1 0-1,0-1 0,5-2 0,5-5 13,-1-1-1,-1 0 1,0-1-1,0 0 1,-1-1-1,-1 0 1,12-20-1,1-5 33,27-62 0,-36 65-14,-1 0 0,-1 0 1,-2-1-1,-1-1 0,5-59 1,-13 87-24,-1 0 0,0 0 0,-1 0 0,-2-12 0,3 19-8,-1 0 0,1 0 0,-1 1 0,0-1 1,1 0-1,-1 0 0,0 1 0,0-1 0,0 0 0,0 1 0,-2-3 0,2 4-1,0-1 0,0 1-1,1-1 1,-1 1 0,0-1 0,0 1-1,0 0 1,1-1 0,-1 1 0,0 0-1,0 0 1,0 0 0,0 0 0,0-1 0,0 1-1,1 0 1,-1 1 0,0-1 0,0 0-1,0 0 1,0 0 0,0 0 0,0 1 0,1-1-1,-2 1 1,-1 0 1,1 1-1,0-1 1,0 1 0,0 0-1,0 0 1,0 0 0,0 0 0,1 0-1,-1 0 1,1 0 0,-1 0-1,1 1 1,0-1 0,0 0-1,0 1 1,0-1 0,0 1-1,1 0 1,-1 2 0,-2 9 1,1-1 1,0 19 0,1 2 1,1 0-1,2 0 1,2 0 0,1-1 0,1 1 0,2-1-1,1-1 1,2 0 0,1 0 0,30 55-1,-34-75-4,0 0-1,0-1 0,19 20 1,-22-26 2,-1-1 0,1 0 1,0 0-1,1 0 1,-1-1-1,1 0 0,-1 0 1,1 0-1,0 0 0,11 2 1,-16-5-4,-1 1 1,1-1 0,0 0-1,0 1 1,0-1-1,0 0 1,0 0 0,0 0-1,0 0 1,0 0-1,0 0 1,0 0-1,0 0 1,0-1 0,-1 1-1,1 0 1,0 0-1,0-1 1,0 1 0,0-1-1,0 1 1,-1 0-1,1-1 1,0 0 0,0 1-1,-1-1 1,1 1-1,0-1 1,-1 0 0,1 0-1,-1 1 1,1-1-1,-1 0 1,1 0 0,-1 0-1,1 0 1,-1 1-1,0-1 1,1 0-1,-1 0 1,0 0 0,0 0-1,0 0 1,0 0-1,0 0 1,0 0 0,0 0-1,0 0 1,0 0-1,0 0 1,-1 1 0,1-2-1,-1-6-116,-1 0 0,0 1 0,-1-1 0,-5-12 0,-3-2-587,-1 0 0,-1 1 0,-1 1 0,0 0 0,-2 0 0,0 2 0,-1 0 0,-1 1 0,-1 1 0,0 1 0,-32-19 0,41 28 612,-1 1 1,-20-6-1,8 6 5396,50-1-4327,0-1 1,-1-1 0,38-18 0,-55 22-968,33-16-2408,51-31-1,-64 32 1385</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1:45.965"/>
    </inkml:context>
    <inkml:brush xml:id="br0">
      <inkml:brushProperty name="width" value="0.05" units="cm"/>
      <inkml:brushProperty name="height" value="0.05" units="cm"/>
    </inkml:brush>
  </inkml:definitions>
  <inkml:trace contextRef="#ctx0" brushRef="#br0">1 0 20508,'6'16'553,"-1"0"-1,-1 1 1,0-1-1,2 22 1,1 7 214,6 16-7,2-1-1,30 75 0,-43-129-682,0 0-1,1 0 0,0 0 1,1 0-1,-1-1 1,1 1-1,0-1 0,6 6 1,-9-10-58,1 0 1,-1 0 0,1 0-1,-1 0 1,1 0 0,0-1-1,-1 1 1,1 0 0,0-1 0,-1 1-1,1-1 1,0 0 0,0 1-1,0-1 1,-1 0 0,1 0-1,0 0 1,0 0 0,0-1-1,-1 1 1,1 0 0,0-1 0,0 1-1,-1-1 1,1 0 0,0 1-1,-1-1 1,1 0 0,-1 0-1,1 0 1,-1 0 0,0 0-1,1-1 1,-1 1 0,2-2 0,9-9 84,-1-1 0,0 0 1,-1-1-1,12-20 0,19-26 57,-27 48-174,-14 11 10,1 1 1,-1 0 0,0 0 0,0 0-1,1 0 1,-1-1 0,0 1-1,1 0 1,-1 0 0,0 0 0,1 0-1,-1 0 1,0 0 0,1 0-1,-1 0 1,0 0 0,1 0 0,-1 0-1,0 0 1,1 0 0,-1 0 0,0 0-1,1 1 1,-1-1 0,0 0-1,1 0 1,0 2-5,0 0 0,0 0-1,0-1 1,0 1 0,-1 0-1,1 0 1,0 0 0,-1 0 0,0 0-1,1 0 1,-1 0 0,0 0-1,0 2 1,2 32-102,-2-22-152,0 1 0,2 0 0,0 0 0,0-1 0,1 1 0,10 26 0,-13-40 164,1 0-1,0 0 1,-1 1 0,1-1 0,0 0 0,0 0 0,-1 0 0,1 0 0,0 0 0,0 0 0,0 0 0,0 0 0,1 0 0,-1-1 0,0 1 0,0 0 0,0-1 0,1 1-1,-1-1 1,0 1 0,1-1 0,1 1 0,-1-1-55,0 0-1,0 0 1,0-1 0,0 1-1,1-1 1,-1 1 0,0-1-1,0 0 1,0 1-1,0-1 1,-1 0 0,1 0-1,2-2 1,3-3-241,1 0 1,-1 0-1,0-1 0,-1 0 1,8-9-1,12-23-666,2-7 74</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1:46.995"/>
    </inkml:context>
    <inkml:brush xml:id="br0">
      <inkml:brushProperty name="width" value="0.05" units="cm"/>
      <inkml:brushProperty name="height" value="0.05" units="cm"/>
    </inkml:brush>
  </inkml:definitions>
  <inkml:trace contextRef="#ctx0" brushRef="#br0">73 474 15419,'-27'46'4116,"20"-35"-3227,0 0 0,1 1 1,0 0-1,-8 23 0,13-31-710,0 0 0,0 1 0,0-1 0,0 0 1,1 0-1,0 0 0,0 1 0,0-1 0,0 0 0,1 0 0,0 5 0,0-7-135,0 0 0,0 0-1,0 0 1,0 0 0,0 0-1,1-1 1,-1 1 0,1 0-1,-1-1 1,1 1 0,-1-1 0,1 0-1,0 1 1,0-1 0,-1 0-1,1 0 1,0 0 0,0 0 0,0-1-1,0 1 1,0 0 0,1-1-1,2 1 1,3 0-25,-1-1-1,1 1 1,0-1-1,-1-1 1,1 0 0,-1 0-1,1 0 1,-1-1-1,1 0 1,-1-1-1,0 1 1,0-1 0,0-1-1,0 1 1,-1-1-1,9-6 1,-10 6 6,0 1 0,0-1 0,-1 0 0,1-1-1,-1 1 1,0-1 0,0 1 0,0-1 0,-1-1 0,0 1 0,0 0 0,0-1 0,-1 1 0,1-1 0,-1 0-1,-1 0 1,1 0 0,-1 0 0,0 0 0,0-10 0,-1 15-20,0 1-1,0-1 1,0 1 0,0-1 0,0 0-1,0 1 1,0-1 0,0 1-1,0-1 1,0 1 0,0-1 0,-1 1-1,1-1 1,0 1 0,0-1-1,-1 1 1,1-1 0,0 1 0,-1-1-1,1 1 1,0-1 0,-1 1-1,1 0 1,-1-1 0,1 1 0,-1 0-1,1-1 1,-1 1 0,1 0-1,-1 0 1,1-1 0,-1 1 0,1 0-1,-1 0 1,1 0 0,-1 0 0,1 0-1,-1-1 1,0 1 0,1 0-1,-1 1 1,1-1 0,-1 0 0,1 0-1,-1 0 1,0 0 0,1 0-1,-1 0 1,1 1 0,-1-1 0,1 0-1,-1 0 1,1 1 0,-1 0-1,-1 0 10,-1 0-1,1 0 0,0 1 0,0-1 0,0 1 0,0 0 0,0 0 1,0 0-1,0-1 0,-2 5 0,3-3-3,-1 0 0,1 1 0,0-1-1,0 1 1,0-1 0,0 0 0,1 1 0,0 0 0,-1-1-1,1 1 1,1 5 0,-1-9-7,0 1 0,0 0 0,0-1 0,1 1-1,-1 0 1,0 0 0,0-1 0,1 1 0,-1 0 0,1-1-1,-1 1 1,0-1 0,1 1 0,-1-1 0,1 1 0,0 0 0,-1-1-1,1 0 1,-1 1 0,1-1 0,0 1 0,1 0 0,-1-1 3,1 0 0,-1 0 0,1 0 1,-1 0-1,1 0 0,0 0 1,-1 0-1,1-1 0,-1 1 0,1 0 1,-1-1-1,1 1 0,-1-1 1,1 0-1,1-1 0,4-2 9,0-1 0,0 0 0,0 0 0,-1-1 0,0 1 0,0-2 0,-1 1 0,0 0 0,9-15 0,1-4-130,16-41-1,-27 57 76,1-6-187,-3 15 112,-2 7 45,-1 8 51,0 41 105,1-53-68,0 0 0,0 1 1,1-1-1,0 0 0,-1 0 0,1 1 1,0-1-1,1 0 0,-1 0 0,0 0 1,1-1-1,0 1 0,3 4 0,-4-6-9,0 0-1,1 0 0,-1 0 0,0 0 1,1-1-1,-1 1 0,1-1 0,-1 1 1,1-1-1,-1 1 0,1-1 0,-1 0 1,1 0-1,-1 0 0,1 0 0,-1 0 1,1 0-1,-1 0 0,1 0 0,0-1 1,-1 1-1,1 0 0,-1-1 0,0 0 0,1 1 1,-1-1-1,1 0 0,-1 1 0,0-1 1,2-2-1,3-1 1,1-1-1,-2 0 1,1 0-1,9-11 1,1-7-178,0-1 0,-2 0 0,-1-1-1,-1-1 1,-1 0 0,9-33 0,-17 63-211,1 12 379,2 5 101,-5-19-88,0 0 1,-1 0 0,2 0-1,-1 0 1,0 0 0,0 0 0,0-1-1,1 1 1,-1 0 0,1-1 0,0 1-1,-1-1 1,1 0 0,0 1 0,0-1-1,0 0 1,0 0 0,0 0-1,0 0 1,0-1 0,2 2 0,-1-2 3,0 0 0,0 0 0,1 0 0,-1 0 0,0-1 0,0 1 0,0-1 0,0 0 0,0 0 0,0 0 0,0 0 0,6-3 0,3-4 24,0 0 0,-1-1 0,0 0 0,0-1 0,11-12 0,-7 4-46,0 0 1,-1-1-1,-1 0 1,-1-1-1,0 0 1,-2-1-1,0-1 1,-2 1 0,0-1-1,7-38 1,-14 58-12,-1 0-1,0-1 1,0 1 0,1 0 0,-2-1 0,1 1 0,0 0 0,0-1 0,-1 1 0,1 0 0,-2-4 0,2 6 12,0 0 1,-1-1-1,1 1 1,0 0 0,0 0-1,0-1 1,0 1 0,-1 0-1,1 0 1,0 0-1,0-1 1,0 1 0,-1 0-1,1 0 1,0 0 0,0 0-1,-1 0 1,1-1 0,0 1-1,0 0 1,-1 0-1,1 0 1,0 0 0,-1 0-1,1 0 1,0 0 0,0 0-1,-1 0 1,1 0 0,0 0-1,-1 0 1,1 0-1,-13 13-59,5 4 97,0-1-1,1 2 1,1-1 0,0 1-1,2 0 1,-3 20 0,3-19 2,-1 9 34,0 1-1,2 0 1,2 41-1,1-52-51,2 1-1,0-1 0,1 0 0,1 0 1,0-1-1,12 28 0,-14-40-16,0 0 0,1 0 0,0 0-1,0-1 1,0 1 0,0-1 0,7 7-1,-9-10 5,1 0 0,-1 0-1,0 0 1,0-1-1,0 1 1,0 0 0,1 0-1,-1-1 1,0 1 0,1-1-1,-1 1 1,1-1-1,-1 0 1,0 1 0,1-1-1,-1 0 1,1 0 0,-1 0-1,1 0 1,-1 0 0,1-1-1,-1 1 1,0 0-1,1-1 1,-1 1 0,1 0-1,-1-1 1,0 0 0,0 1-1,1-1 1,-1 0-1,0 0 1,2-1 0,1-2 11,1-1 0,-1 0 1,0 0-1,0 0 0,0-1 0,-1 1 1,1-1-1,-1 0 0,-1 0 0,4-9 1,2-12 41,6-30-1,-11 42-31,27-182 106,-24 145-202,-3 70 42,-1 0 0,2-1 0,1 1 0,0-1 0,1 0 0,10 20-1,-14-33 30,0 0 0,1 0 0,-1 0 0,1-1 0,0 1 0,0-1 0,0 1 0,1-1 0,-1 0 0,1 0 0,0-1 0,0 1 0,0-1 0,0 0 0,0 0-1,7 3 1,-8-5-10,0 1-1,0-1 1,1 0-1,-1 0 1,0 0-1,0 0 0,1-1 1,-1 1-1,0-1 1,0 0-1,0 0 1,0 0-1,0 0 0,0 0 1,0-1-1,0 0 1,0 1-1,-1-1 0,1 0 1,-1 0-1,1 0 1,-1-1-1,0 1 1,3-4-1,-3 4-100,-1 0 0,1 0-1,-1-1 1,0 1 0,1 0 0,-1-1-1,0 0 1,0 1 0,-1-1 0,1 1 0,0-1-1,-1 0 1,0 1 0,0-1 0,0 0-1,0 0 1,0 1 0,0-1 0,0 0 0,-1 1-1,0-1 1,1 0 0,-1 1 0,-1-3-1,-5-15-380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1:47.496"/>
    </inkml:context>
    <inkml:brush xml:id="br0">
      <inkml:brushProperty name="width" value="0.05" units="cm"/>
      <inkml:brushProperty name="height" value="0.05" units="cm"/>
    </inkml:brush>
  </inkml:definitions>
  <inkml:trace contextRef="#ctx0" brushRef="#br0">0 2 18964,'3'-2'2265,"-2"4"-1425,1 1-376,1-2 1912,2 3-1319,3-1-1257,3 0-553,8 0-839,1 0 1208,4-2-232,3 2-288</inkml:trace>
  <inkml:trace contextRef="#ctx0" brushRef="#br0" timeOffset="1">300 138 10826,'22'75'1344,"-3"0"0,-3 1 0,-4 1 0,2 79 0,-13-141-1032,-1-1-1,-1 0 0,0 0 1,-5 22-1,4-29-35,0-1 0,0 1 0,0-1 0,0 0 0,-1 0 0,0 0-1,-1 0 1,1-1 0,-1 1 0,0-1 0,-8 8 0,11-12-214,0 0-1,0 0 1,0-1-1,1 1 1,-1-1-1,0 1 1,0-1-1,0 1 1,0-1-1,0 1 1,0-1-1,0 0 1,0 0-1,0 1 1,0-1-1,0 0 1,-1 0-1,1 0 1,0 0-1,0 0 1,0 0-1,0-1 1,0 1-1,0 0 1,0-1-1,0 1 1,0 0-1,0-1 1,0 1-1,0-1 1,0 1-1,1-1 1,-1 0-1,0 1 1,-1-2-1,-1-1 58,0-1 0,1 1 1,-1 0-1,1-1 0,-1 1 0,1-1 0,1 0 0,-3-4 0,-1-7-91,1 0-1,0 0 0,1 0 1,0-1-1,1 0 0,1 1 1,1-1-1,0 0 0,1 1 1,1-1-1,0 0 0,1 1 1,5-16-1,-2 14-320,0 1 0,0 0 0,2 0 1,0 0-1,1 1 0,0 0 0,1 1 0,1 0 0,0 1 1,1 0-1,20-17 0,-11 12-279</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1:48.007"/>
    </inkml:context>
    <inkml:brush xml:id="br0">
      <inkml:brushProperty name="width" value="0.05" units="cm"/>
      <inkml:brushProperty name="height" value="0.05" units="cm"/>
    </inkml:brush>
  </inkml:definitions>
  <inkml:trace contextRef="#ctx0" brushRef="#br0">1 111 17196,'1'-13'1944,"19"6"-1184,7-1-328,12-4 1153,10 1-1297,5-4-24,1-2-112,5-10-216</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1:48.914"/>
    </inkml:context>
    <inkml:brush xml:id="br0">
      <inkml:brushProperty name="width" value="0.05" units="cm"/>
      <inkml:brushProperty name="height" value="0.05" units="cm"/>
    </inkml:brush>
  </inkml:definitions>
  <inkml:trace contextRef="#ctx0" brushRef="#br0">50 433 16620,'13'-26'3854,"21"-56"-2419,-23 51-1083,-1-1 1,9-52-1,-17 73-291,-1 0 0,0 0-1,-1 0 1,0 0 0,0 0 0,-1 0 0,-1 0 0,0 0-1,0 0 1,-1 0 0,-7-16 0,9 26-50,0-1 1,0 0-1,1 0 1,-2 0-1,1 1 1,0-1-1,0 0 0,-1 1 1,1-1-1,0 1 1,-1 0-1,0-1 1,1 1-1,-1 0 1,0 0-1,1 0 1,-1 0-1,0 0 1,0 1-1,0-1 0,0 0 1,0 1-1,0 0 1,-2-1-1,1 1-1,1 1-1,0-1 1,-1 1-1,1-1 0,0 1 1,0 0-1,0 0 1,-1 0-1,1 0 0,0 0 1,0 0-1,0 1 1,1-1-1,-1 1 0,0-1 1,0 1-1,1 0 1,-1-1-1,1 1 0,-3 4 1,-1 3 13,0 0 0,1 1 0,0 0 0,0 0 0,1 0 0,0 0 0,1 1 0,-1 15 0,0 9 100,2 42 0,2-60-66,0 0 1,1 0-1,0-1 0,1 1 0,1-1 1,1 0-1,11 27 0,-14-38-41,0-1-1,1 1 1,-1-1 0,1 0-1,0 0 1,0 0-1,0 0 1,1 0-1,-1-1 1,1 0 0,0 1-1,0-1 1,0-1-1,0 1 1,1-1 0,-1 1-1,1-1 1,0 0-1,-1-1 1,1 1-1,0-1 1,0 0 0,0 0-1,0-1 1,0 1-1,0-1 1,0 0 0,0 0-1,9-2 1,-2-1-2,1-1 0,-1 0 1,0-1-1,0 0 0,0 0 1,0-2-1,-1 1 0,0-1 1,-1-1-1,0 0 0,13-13 1,2-4-24,-1-1 0,38-57 0,-38 45-146,29-62 1,-36 64-109,-20 72 248,2-17 141,0-14-64,0 14 184,0-1 0,2 23 0,-1-38-187,0 0 0,0 1 0,1-1 0,-1 0 0,1 1 0,0-1-1,0 0 1,0 0 0,0 1 0,1-1 0,-1 0 0,1 0 0,0-1-1,0 1 1,0 0 0,0-1 0,0 1 0,1-1 0,3 4-1,-3-5-16,0 0-1,-1 0 0,1 0 1,0-1-1,-1 1 0,1-1 1,0 0-1,0 0 0,-1 0 0,1 0 1,0 0-1,0 0 0,0-1 1,-1 1-1,1-1 0,0 0 0,-1 0 1,1 0-1,-1 0 0,3-2 1,7-3 46,-1 0 1,19-16 0,-9 4 7,30-34 1,-35 34-94,1 1 0,27-21 1,-43 37-8,0 0 1,0 0 0,0 0-1,0 0 1,0 0-1,1 0 1,-1 1 0,0-1-1,0 0 1,0 1 0,1-1-1,-1 1 1,0 0-1,1-1 1,-1 1 0,1 0-1,-1 0 1,0 0-1,1 0 1,-1 0 0,0 0-1,1 0 1,-1 0 0,1 1-1,-1-1 1,0 0-1,0 1 1,1-1 0,-1 1-1,2 1 1,0 1-3,0 0 1,-1 0 0,1 1-1,-1-1 1,0 1-1,0 0 1,0 0 0,1 5-1,-1-5 21,-1-1 0,1 1 0,0 0-1,0 0 1,0-1 0,0 1 0,0-1 0,1 0-1,0 0 1,-1 0 0,6 4 0,-5-5-1,1-1 1,-1 0-1,0 0 0,1 0 1,-1 0-1,1 0 1,-1-1-1,1 0 1,-1 1-1,1-1 0,0-1 1,-1 1-1,1 0 1,-1-1-1,1 0 1,-1 0-1,0 0 0,5-2 1,7-3 44,-1-1 0,24-15 0,-31 17-47,39-25 73,-32 19-134,0 2 0,1-1 0,0 2 0,1 0-1,26-10 1,-40 18 29,-1-1-1,0 1 1,0 0 0,1-1-1,-1 1 1,0 0 0,1 0-1,-1 0 1,0 0 0,1 0-1,-1 0 1,0 0 0,1 1-1,-1-1 1,0 1 0,1-1-1,-1 0 1,0 1 0,0 0-1,0-1 1,1 1 0,-1 0-1,0 0 1,0 0 0,0-1-1,0 1 1,0 0 0,-1 0-1,1 0 1,0 1 0,0-1-1,-1 0 1,1 0-1,0 0 1,-1 0 0,1 1-1,-1-1 1,0 0 0,1 1-1,-1-1 1,0 2 0,1 0-183,-1 1 0,0-1 1,1 0-1,-2 1 0,1-1 0,0 1 1,-1-1-1,1 1 0,-1-1 0,0 1 1,0-1-1,0 0 0,-1 0 0,1 0 1,-3 4-1,4-6 161,-1-1-1,1 1 1,-1 0-1,1-1 1,-1 1 0,0-1-1,1 1 1,-1-1-1,0 1 1,1-1 0,-1 1-1,0-1 1,1 0-1,-1 1 1,0-1 0,0 0-1,0 0 1,1 1-1,-1-1 1,0 0 0,0 0-1,0 0 1,1 0-1,-1 0 1,0 0 0,0 0-1,0 0 1,0-1-1,-13-4-802</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1:49.381"/>
    </inkml:context>
    <inkml:brush xml:id="br0">
      <inkml:brushProperty name="width" value="0.05" units="cm"/>
      <inkml:brushProperty name="height" value="0.05" units="cm"/>
    </inkml:brush>
  </inkml:definitions>
  <inkml:trace contextRef="#ctx0" brushRef="#br0">6 27 15131,'-6'-17'1577,"6"7"-1081,8 13-488,2 6 1040,7 5-1728,1 2 808,13 1-400,4 3-168</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1:49.815"/>
    </inkml:context>
    <inkml:brush xml:id="br0">
      <inkml:brushProperty name="width" value="0.05" units="cm"/>
      <inkml:brushProperty name="height" value="0.05" units="cm"/>
    </inkml:brush>
  </inkml:definitions>
  <inkml:trace contextRef="#ctx0" brushRef="#br0">198 168 16139,'2'-2'227,"-1"1"-1,1-1 1,-1 1 0,0-1-1,1 1 1,-1-1-1,0 0 1,0 1-1,0-1 1,0 0-1,0 0 1,0 0-1,-1 0 1,1 0-1,0 0 1,-1 0-1,0 0 1,1-3-1,-1 1 160,0-1 0,-1 0 0,1 1 0,-1-1 1,0 1-1,0-1 0,0 1 0,-3-6 0,1 4-294,1 0 1,-1 0-1,-1 0 1,1 0-1,-1 0 1,0 1-1,0 0 1,-1 0-1,0 0 1,0 0-1,-10-7 1,12 10-96,0 1 0,0-1-1,0 1 1,0 0 0,-1-1 0,1 2 0,0-1 0,0 0-1,-1 1 1,1-1 0,0 1 0,-1 0 0,1 0-1,0 0 1,-1 1 0,1-1 0,-6 2 0,5 0 37,0 0 1,0 0-1,0 0 0,1 0 1,-1 1-1,1 0 1,-1-1-1,1 1 1,0 0-1,0 0 1,0 1-1,-2 4 1,-1 0 84,1 0 1,1 1 0,0 0 0,0-1 0,0 2 0,1-1 0,1 0 0,0 1 0,0-1 0,0 1 0,1 14 0,1-18-66,0 0 0,1 0 1,0 0-1,0 0 0,0 0 0,1 0 1,0 0-1,0 0 0,1-1 0,-1 1 1,1-1-1,0 0 0,1 0 1,-1 0-1,1 0 0,0 0 0,8 6 1,-6-6-71,1 0 0,0-1 1,0 0-1,0 0 0,0 0 1,1-1-1,-1 0 0,1-1 1,0 0-1,0 0 1,0 0-1,14 0 0,-12-1-122,0-1 0,0 0 0,0 0-1,0-1 1,0-1 0,-1 1 0,1-1-1,0-1 1,-1 0 0,1-1 0,-1 1-1,0-2 1,0 1 0,-1-1 0,1-1 0,-1 1-1,0-1 1,-1-1 0,11-10 0,11-22-380</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1:50.221"/>
    </inkml:context>
    <inkml:brush xml:id="br0">
      <inkml:brushProperty name="width" value="0.05" units="cm"/>
      <inkml:brushProperty name="height" value="0.05" units="cm"/>
    </inkml:brush>
  </inkml:definitions>
  <inkml:trace contextRef="#ctx0" brushRef="#br0">302 216 15971,'20'27'2041,"-5"3"-1249,-5 10-336,0 6 1881,1 7-1497,0 9-144,0-4-456,2 2-328,-1-5-632,-1-5-416,-2-10 928,-5-8-233,-2-14-167</inkml:trace>
  <inkml:trace contextRef="#ctx0" brushRef="#br0" timeOffset="1">1 365 15675,'0'-7'295,"1"0"-1,0 0 0,0 0 1,1 0-1,0 0 0,0 1 0,1-1 1,0 1-1,0-1 0,0 1 1,1 0-1,0 0 0,5-6 0,9-9 721,1 1 0,22-18 0,-30 28-478,19-16 240,0 1-1,1 2 1,41-24 0,-56 39-681,-1 0 0,1 0 1,0 2-1,1 0 0,-1 1 1,1 0-1,0 2 0,0 0 1,29-1-1,-38 3-106,0 2 0,0-1-1,0 1 1,-1 1 0,1-1 0,0 1-1,0 1 1,-1 0 0,1 0 0,-1 0-1,0 1 1,0 0 0,0 0-1,-1 0 1,1 1 0,-1 0 0,0 1-1,0-1 1,-1 1 0,0 0 0,0 1-1,0-1 1,-1 1 0,0 0 0,0 0-1,-1 0 1,1 0 0,-2 1 0,1 0-1,-1-1 1,0 1 0,-1 0-1,0 0 1,0 0 0,-1 0 0,0 0-1,0 0 1,0 0 0,-1 0 0,-1 0-1,0 0 1,-4 13 0,1-8 39,-1 1-1,0-1 1,-1 0 0,0-1 0,-1 1 0,-1-2-1,0 1 1,0-1 0,-1 0 0,-1-1 0,1-1-1,-2 1 1,1-2 0,-15 9 0,24-16-114,0 1 1,0-1 0,0-1-1,0 1 1,-1 0-1,1 0 1,0-1 0,0 1-1,0-1 1,-1 0-1,1 1 1,0-1 0,0 0-1,-1-1 1,1 1-1,0 0 1,-5-2 0,6 1 39,0 0 0,-1 0 0,1 0 0,0 0 0,0 0 0,0 0 0,0-1 0,0 1 0,0-1 0,0 1 0,0 0 1,0-1-1,1 1 0,-1-1 0,1 0 0,-1 1 0,1-1 0,-1 0 0,1 1 0,0-1 0,0 0 0,0 1 0,0-1 0,0 0 1,1-1-1,2-34-605</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1:50.689"/>
    </inkml:context>
    <inkml:brush xml:id="br0">
      <inkml:brushProperty name="width" value="0.05" units="cm"/>
      <inkml:brushProperty name="height" value="0.05" units="cm"/>
    </inkml:brush>
  </inkml:definitions>
  <inkml:trace contextRef="#ctx0" brushRef="#br0">63 0 17788,'5'24'956,"-1"0"1,-1 0-1,1 47 1,-2-26 154,2 9 74,3 0 1,19 70-1,41 100-89,-43-146-992,-19-62-78,0 0 1,-1 0 0,2 23-1,-8-36 69,-4-8-55,-5-10 3,-108-186 30,54 96-310,61 99 206,0 0-7,1 0 0,-1-1 0,1 1 0,-3-9 0,6 14 26,0 0 0,-1 0 1,1 1-1,0-1 0,0 0 0,-1 0 0,1 0 1,0 0-1,0 1 0,0-1 0,0 0 0,0 0 0,0 0 1,1 0-1,-1 1 0,0-1 0,0 0 0,1 0 1,-1 0-1,0 1 0,1-1 0,-1 0 0,0 0 1,1 1-1,-1-1 0,1 1 0,0-1 0,-1 0 0,1 1 1,-1-1-1,1 1 0,0-1 0,-1 1 0,1-1 1,0 1-1,0 0 0,-1-1 0,1 1 0,0 0 0,0-1 1,0 1-1,-1 0 0,1 0 0,1 0 0,11-1-393,1 1-1,-1 0 1,1 1-1,24 5 1,3-1-540,-30-4 1004,16 3-213,1-3-1,37-1 1,-25-6-265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7:38:02.137"/>
    </inkml:context>
    <inkml:brush xml:id="br0">
      <inkml:brushProperty name="width" value="0.025" units="cm"/>
      <inkml:brushProperty name="height" value="0.025" units="cm"/>
    </inkml:brush>
  </inkml:definitions>
  <inkml:trace contextRef="#ctx0" brushRef="#br0">670 436 2466,'0'0'70,"-9"-7"58,-2-1-323,0 1 685,1-1 0,0 0-1,-17-18 1,24 22-289,-1 0 1,1-1-1,1 1 0,-1-1 0,1 1 1,-1-1-1,1 0 0,1 0 0,-1 0 1,1 0-1,-1 0 0,2 0 1,-1 0-1,0-9 0,12-116 205,-11 125-319,-1 1 0,0 0 1,0-1-1,-1 1 0,1 0 1,-1 0-1,0 0 0,0 0 1,0 0-1,-1 0 0,1 1 1,-1-1-1,0 1 0,0-1 1,0 1-1,0 0 0,-6-3 1,6 3-21,1 1 0,-1 0-1,0 0 1,0 0 0,0 1 0,0-1 0,0 1 0,0 0 0,0 0 0,0 0 0,-1 0 0,1 0 0,0 1 0,-1-1 0,1 1 0,0 0 0,-1 0 0,1 0 0,-1 0 0,1 1 0,0 0 0,-1-1 0,1 1 0,-3 2 0,3-1-55,0 0 0,0 0 0,1 1 0,0 0 0,-1-1 0,1 1 0,0 0 0,0 0 0,0 0 0,1 0 0,-1 1 0,0 2 1,-15 44 60,16-48-69,-83 328 93,73-273-96,3 0 0,3 0 1,3 109-1,3-155 3,1 0 1,0 0-1,1-1 0,0 1 1,1-1-1,0 0 1,1 0-1,0 0 0,0 0 1,1-1-1,1 0 0,-1 0 1,1-1-1,1 0 1,-1 0-1,1 0 0,1-1 1,0-1-1,0 1 1,0-1-1,0-1 0,1 0 1,12 5-1,-8-4 2,-1-1 0,2 0 0,-1-1 0,0 0 0,1-1 0,-1-1 0,1 0 1,0-1-1,0-1 0,-1 0 0,1-1 0,0-1 0,0 0 0,-1-1 0,0-1 0,27-9 0,-16 0 81,0 0-1,-1-2 1,-1 0 0,0-2 0,-1 0-1,-1-2 1,-1 0 0,0-1-1,-2-1 1,0-1 0,18-29 0,-28 37 15,0 0 0,0 0-1,-1 0 1,-1-1 0,-1 0 0,0 0 0,-1-1 0,0 0 0,-2 1 0,0-1 0,0 0 0,-1 0 0,-1 0 0,-1 0 0,0 0 0,-2 0 0,1 0 0,-2 1 0,0-1 0,-12-28 0,4 20 60,0 1 1,-2 0-1,0 1 1,-1 1-1,-2 0 1,0 1-1,-38-33 1,27 31-78,0 1 1,-1 1-1,-1 1 0,-1 2 1,-45-18-1,20 15-354,-1 2 0,-1 2 1,-1 3-1,1 3 0,-2 2 0,-104 0 0,146 8-50,5 1-392,-1-1 0,1-1-1,0 0 1,-18-4 0,-6-10-4692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05.991"/>
    </inkml:context>
    <inkml:brush xml:id="br0">
      <inkml:brushProperty name="width" value="0.025" units="cm"/>
      <inkml:brushProperty name="height" value="0.025" units="cm"/>
    </inkml:brush>
  </inkml:definitions>
  <inkml:trace contextRef="#ctx0" brushRef="#br0">164 227 6566,'0'0'295,"1"-1"0,0 0 1,-1 1-1,1-1 0,-1 1 0,1-1 0,-1 0 0,1 0 0,-1 1 0,1-1 1,-1 0-1,0 0 0,1 0 0,-1 1 0,0-1 0,0 0 0,1 0 0,-1 0 0,0 0 1,0 0-1,0 1 0,0-1 0,0 0 0,0 0 0,0 0 0,-1 0 0,1 0 1,0 1-1,0-1 0,-1 0 0,1 0 0,0 0 0,-1 1 0,1-1 0,-1 0 0,1 0 1,-1 1-1,0-1 0,1 0 0,-1 1 0,1-1 0,-3 0 0,2 0-199,-1 1-1,0-1 1,1 1 0,-1-1-1,0 1 1,0 0-1,1 0 1,-1 0-1,0 0 1,0 0 0,1 0-1,-1 0 1,0 0-1,0 1 1,1-1-1,-1 1 1,0-1 0,1 1-1,-1 0 1,1 0-1,-4 2 1,-8 7-54,1 1 0,0 1 1,1 0-1,0 0 0,1 1 0,1 1 0,0 0 1,0 0-1,2 1 0,-9 20 0,16-34-34,-1-1-1,1 0 1,0 0 0,0 1-1,0-1 1,0 0-1,-1 1 1,1-1-1,0 0 1,0 1-1,0-1 1,0 0-1,0 1 1,0-1 0,0 0-1,0 1 1,0-1-1,0 0 1,0 1-1,0-1 1,0 0-1,0 1 1,0-1-1,0 0 1,0 1 0,0-1-1,1 0 1,-1 1-1,0-1 1,0 0-1,0 0 1,1 1-1,-1-1 1,0 0 0,0 0-1,0 1 1,1-1-1,0 0 1,12-5 171,16-19 100,-3-7-156,0 0 0,-2-1-1,-2-2 1,0-1 0,-3 0 0,-1-1 0,19-54-1,-31 71-322,-5 19 24,-10 39-66,-4 17 236,9-37 18,1-4-21,1 0 1,0 0-1,1 0 0,0 0 0,2 15 0,-1-27 19,0-1 0,1 0 0,-1 1 0,1-1 0,-1 0-1,1 1 1,0-1 0,0 0 0,0 0 0,0 1 0,0-1 0,1 0 0,-1 0 0,1 0 0,-1-1 0,1 1 0,-1 0 0,1 0-1,0-1 1,0 1 0,0-1 0,0 0 0,0 0 0,0 0 0,1 0 0,-1 0 0,0 0 0,1 0 0,-1-1 0,0 1 0,1-1-1,-1 1 1,0-1 0,1 0 0,-1 0 0,1 0 0,4-1 0,-3 0 26,1 0 0,-1 1-1,1-2 1,-1 1 0,0-1 0,1 1 0,-1-1-1,0 0 1,0-1 0,0 1 0,0-1 0,-1 0-1,1 0 1,-1 0 0,1 0 0,-1 0 0,0-1-1,0 1 1,-1-1 0,1 0 0,2-5-1,-1 0-32,0 0-1,0 0 1,-1 0-1,0 0 0,-1 0 1,0-1-1,0 1 1,-1-1-1,0-12 0,-1 22-13,1 0-1,-1-1 1,0 1-1,0 0 0,0-1 1,0 1-1,0 0 0,0-1 1,0 1-1,0 0 0,0-1 1,-1 1-1,1 0 0,0-1 1,0 1-1,0 0 0,0-1 1,0 1-1,0 0 0,-1 0 1,1-1-1,0 1 1,0 0-1,-1 0 0,1-1 1,0 1-1,0 0 0,-1 0 1,1 0-1,0-1 0,0 1 1,-1 0-1,1 0 0,0 0 1,-1 0-1,1-1 0,-13 7-269,-9 15 81,-6 41 201,27-58 30,-1-1-1,1 1 1,0 0-1,0 0 1,1-1-1,-1 1 1,1 0-1,0 0 1,0 0-1,0 0 1,0-1-1,1 1 1,0 0-1,2 7 1,-2-10-17,0 0 0,0 0 0,1 0 0,-1 0 0,0 0 0,1 0 0,-1-1 0,1 1 0,-1-1 0,1 1 0,-1-1 0,1 1 0,0-1 0,-1 0 0,1 0 0,-1 0 0,1 0 0,0 0-1,-1 0 1,1 0 0,2-1 0,36-7 255,-21 1-195,-1 0 0,-1-2 0,0 0-1,20-15 1,38-19-357,-74 42 263,0 1 1,-1-1-1,1 0 1,-1 1-1,1 0 1,0-1-1,0 1 1,-1-1-1,1 1 1,0 0-1,0 0 0,-1-1 1,1 1-1,0 0 1,0 0-1,0 0 1,0 0-1,-1 0 1,1 0-1,0 0 1,0 0-1,0 0 1,-1 0-1,1 1 1,0-1-1,0 0 1,0 1-1,-1-1 1,1 0-1,0 1 1,-1-1-1,1 1 1,0-1-1,-1 1 1,1-1-1,0 1 1,-1-1-1,1 1 1,-1 0-1,1-1 1,-1 1-1,0 0 1,1 0-1,0 41-254,-2-22 430,1-13-181,-1-3 65,1-1 0,0 1 0,0-1 0,1 1 0,-1-1 1,1 1-1,0-1 0,1 6 0,-2-9-26,1 1 0,-1-1 0,0 0 0,0 1 0,1-1 0,-1 0-1,0 0 1,1 1 0,-1-1 0,0 0 0,1 0 0,-1 1 0,0-1 0,1 0 0,-1 0 0,1 0 0,-1 0-1,0 0 1,1 1 0,-1-1 0,1 0 0,-1 0 0,1 0 0,-1 0 0,0 0 0,1 0 0,-1-1-1,1 1 1,21-12 448,13-20-105,-29 25-414,-1 1 0,1 0 0,0 1 0,1-1-1,-1 1 1,1 1 0,0-1 0,1 1 0,-1 0 0,0 1-1,1-1 1,0 2 0,14-4 0,-21 6 30,0 0 1,0 0-1,0 0 1,0 0-1,0 0 1,0 0-1,0 0 1,1 1-1,-1-1 1,0 1-1,0-1 1,-1 1-1,1-1 1,0 1-1,0-1 1,0 1-1,0 0 0,0-1 1,0 1-1,-1 0 1,1 0-1,0 0 1,-1 0-1,1-1 1,-1 1-1,1 0 1,-1 0-1,1 0 1,-1 0-1,0 0 1,1 0-1,-1 0 1,0 1-1,0-1 1,0 1-1,2 46-1543,-3-34-1115,1-7-2435</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1:51.171"/>
    </inkml:context>
    <inkml:brush xml:id="br0">
      <inkml:brushProperty name="width" value="0.05" units="cm"/>
      <inkml:brushProperty name="height" value="0.05" units="cm"/>
    </inkml:brush>
  </inkml:definitions>
  <inkml:trace contextRef="#ctx0" brushRef="#br0">84 565 17644,'-2'-1'118,"1"0"0,-1 0 0,0 0 0,0 1 0,0-1 0,1 1 0,-1 0 0,0-1 0,0 1 0,0 0 0,0 0 0,0 0 0,0 0 0,0 1 0,0-1 0,0 0 0,0 1 0,1-1 0,-1 1 0,0 0 0,0 0 0,-2 1 0,1 0 38,0 0 0,1 1-1,-1-1 1,1 0 0,-1 1-1,1 0 1,0 0 0,0 0-1,0 0 1,0 0 0,1 0-1,-2 3 1,1-1-15,1-1 1,-1 1-1,1-1 1,0 1-1,0 0 0,1-1 1,0 1-1,-1 0 1,2 5-1,-1-8-92,0 0 0,1 1 0,-1-1 0,1 0 1,-1 0-1,1 1 0,0-1 0,0 0 0,0 0 0,0 0 0,0 0 0,1 0 0,-1 0 1,0 0-1,1 0 0,0-1 0,3 4 0,-3-4-19,1 0 0,-1 0 0,1 0 0,-1 0 1,1-1-1,0 1 0,-1-1 0,1 1 0,0-1 0,-1 0 0,1 0 0,0 0 0,0 0 1,-1-1-1,1 1 0,0-1 0,-1 0 0,1 1 0,0-1 0,-1 0 0,1-1 0,3-1 1,4-3-29,0 0 1,0-1 0,16-14 0,-13 9-311,0-1 0,-2-1 0,1 0 0,15-27 0,31-66-7316,-56 103 6987,3 9-3188,7 22 2514,-5-12 818,-3-9 421,-1 0 1,0-1-1,1 1 0,0-1 1,0 0-1,1 0 0,-1-1 0,1 1 1,0-1-1,0 0 0,1 0 1,-1-1-1,1 0 0,8 4 0,-10-5-8,0-1 1,0 0-1,1 0 0,-1 0 0,0 0 0,0-1 0,1 0 0,-1 0 0,0 0 0,0 0 0,1-1 0,-1 1 0,0-1 0,0 0 1,0-1-1,0 1 0,0-1 0,0 1 0,0-1 0,0-1 0,-1 1 0,7-5 0,-2 0 171,-1 0 1,0 0-1,-1-1 0,0 0 0,0 0 1,0 0-1,8-17 0,-12 20 153,1-1 0,-1 1 0,0-1-1,0 1 1,-1-1 0,0 0 0,0 1 0,0-1 0,-1 0 0,1 0-1,-1 0 1,-1 0 0,1 1 0,-3-10 0,3 15-183,0-1 1,0 0-1,0 1 1,0-1-1,0 0 1,0 1-1,-1-1 0,1 1 1,0-1-1,-1 0 1,1 1-1,0-1 1,-1 1-1,1-1 1,0 1-1,-1-1 1,1 1-1,-1-1 0,1 1 1,-1 0-1,1-1 1,-1 1-1,0-1 1,1 1-1,-1 0 1,1 0-1,-1-1 1,0 1-1,1 0 0,-1 0 1,1 0-1,-1 0 1,0 0-1,1 0 1,-1 0-1,0 0 1,1 0-1,-1 0 1,0 0-1,1 0 0,-1 0 1,0 1-1,1-1 1,-1 0-1,1 0 1,-1 1-1,0-1 1,1 0-1,-1 1 1,1-1-1,-1 0 0,1 1 1,-1-1-1,1 1 1,-1 0-1,-3 3 208,0 0 0,0 1 0,0-1 0,1 1-1,-4 5 1,1 2 133,0-1 0,1 1-1,0-1 1,1 1 0,0 1-1,1-1 1,1 0 0,0 1 0,0 0-1,2-1 1,-1 1 0,1 0-1,4 23 1,-4-34-339,1 0 0,-1 1-1,1-1 1,-1 0 0,1 0 0,0 1-1,0-1 1,0 0 0,0 0 0,0 0 0,0 0-1,0 0 1,1-1 0,-1 1 0,1 0-1,0 0 1,-1-1 0,1 1 0,0-1-1,0 0 1,0 1 0,0-1 0,0 0 0,0 0-1,0 0 1,0-1 0,1 1 0,-1 0-1,0-1 1,0 0 0,1 1 0,-1-1 0,0 0-1,1 0 1,-1 0 0,0 0 0,1-1-1,-1 1 1,0-1 0,0 1 0,1-1-1,-1 0 1,3-1 0,2-2 6,0 0 0,0 0 0,-1-1-1,0 0 1,0 0 0,0 0 0,0-1 0,-1 0 0,0 0 0,6-9 0,1-3 59,-2 0 0,15-33 0,-8 8-303,-3-1 1,-1 0 0,-2-1 0,-2 0 0,-2-1-1,-2 0 1,-1-61 0,-4 94 72,0 8 44,0 0 1,0 0-1,0 0 0,-1-1 0,1 1 0,-1 0 0,-1 0 0,1 0 1,-3-5-1,4 11 53,0-1 1,0 0 0,0 1-1,0-1 1,0 0-1,0 1 1,0-1 0,0 0-1,0 0 1,-1 1-1,1-1 1,0 0 0,0 1-1,0-1 1,-1 0-1,1 0 1,0 0 0,0 1-1,0-1 1,-1 0-1,1 0 1,0 0 0,0 1-1,-1-1 1,1 0 0,0 0-1,-1 0 1,1 0-1,0 0 1,-1 0 0,1 0-1,0 0 1,0 0-1,-1 0 1,1 0 0,0 0-1,-1 0 1,1 0-1,0 0 1,-1 0 0,1 0-1,0 0 1,-1 0-1,1 0 1,0 0 0,0 0-1,-1-1 1,1 1-1,0 0 1,0 0 0,-1 0-1,1-1 1,0 1-1,0 0 1,-1 0 0,1-1-1,0 1 1,0 0 0,0 0-1,0-1 1,-1 1-1,1 0 1,0-1 0,0 1-1,0 0 1,0 0-1,0-1 1,0 1 0,0-1-1,-8 29 169,6-6 31,0-1 0,1 1 0,1 0 1,1-1-1,2 1 0,0-1 0,0 1 0,13 36 1,-11-45-208,0-1 0,1 0 0,0 0 0,0 0 0,2-1 0,14 19 0,-16-23-73,1-1 1,-1 0-1,1 0 0,0-1 0,0 1 0,1-2 0,0 1 0,-1-1 1,2 0-1,15 5 0,-17-7 40,1 0 0,-1-1 0,1 0 0,-1 0 0,10-1 1,42-7-310</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1:51.750"/>
    </inkml:context>
    <inkml:brush xml:id="br0">
      <inkml:brushProperty name="width" value="0.05" units="cm"/>
      <inkml:brushProperty name="height" value="0.05" units="cm"/>
    </inkml:brush>
  </inkml:definitions>
  <inkml:trace contextRef="#ctx0" brushRef="#br0">73 14 18708,'0'0'134,"-1"-1"1,1 0-1,0 0 0,0 0 1,0 1-1,-1-1 1,1 0-1,0 1 0,-1-1 1,1 0-1,0 0 0,-1 1 1,1-1-1,-1 1 1,1-1-1,-1 0 0,0 1 1,0-2-1,0 2-64,1 0 0,-1 0 1,1 0-1,-1 0 0,1 0 0,-1 0 0,1 1 0,0-1 1,-1 0-1,1 0 0,-1 0 0,1 0 0,0 0 0,-1 1 1,1-1-1,-1 0 0,1 0 0,0 1 0,-1-1 0,1 0 0,0 0 1,0 1-1,-1-1 0,1 1 0,-3 3 244,0 0-1,1-1 1,-1 2-1,1-1 1,-2 6-1,-5 14-3,1 0 0,2 0 0,-4 27 0,8-40-278,0 0 0,2 0 0,-1 0 0,1 1-1,1-1 1,0 0 0,1 0 0,0-1 0,5 17 0,-7-25-25,1 0 0,-1-1-1,1 1 1,-1 0 0,1-1 0,0 1 0,0 0-1,0-1 1,0 1 0,0-1 0,0 0 0,1 1 0,-1-1-1,0 0 1,1 0 0,-1 0 0,1 1 0,-1-2-1,1 1 1,0 0 0,-1 0 0,1 0 0,0-1-1,-1 1 1,1-1 0,0 1 0,0-1 0,0 0-1,-1 0 1,1 0 0,0 0 0,0 0 0,0 0 0,0 0-1,-1-1 1,1 1 0,0-1 0,2 0 0,1-1 3,1-1 1,-1 0 0,0 0-1,0-1 1,0 1-1,0-1 1,-1 0 0,1 0-1,-1-1 1,5-6 0,2-6 20,-1 0 1,-1 0-1,-1-1 1,0 0 0,-1-1-1,4-19 1,-5 15-429,-1 0 0,0 0 0,0-26 0,-5 71 20,2 0 0,4 25 1,-4-39-62,-1 1 0,2 0 0,-1-1 0,1 0 0,1 1 0,-1-1 0,1-1 0,7 11 0,-11-17 383,1 0 0,-1 0 0,1-1 1,0 1-1,0 0 0,-1 0 0,1 0 0,0 0 0,0-1 1,0 1-1,0 0 0,0-1 0,0 1 0,0-1 0,0 1 0,0-1 1,0 1-1,0-1 0,0 0 0,0 0 0,0 1 0,1-1 0,-1 0 1,0 0-1,0 0 0,0 0 0,0 0 0,0-1 0,1 1 1,0 0-1,15-9-1120</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1:52.188"/>
    </inkml:context>
    <inkml:brush xml:id="br0">
      <inkml:brushProperty name="width" value="0.05" units="cm"/>
      <inkml:brushProperty name="height" value="0.05" units="cm"/>
    </inkml:brush>
  </inkml:definitions>
  <inkml:trace contextRef="#ctx0" brushRef="#br0">62 1 17692,'-2'0'102,"1"0"0,0 0 0,0 1 0,0-1 0,0 0 0,0 1 0,0-1 0,0 1 0,0-1 0,0 1 0,0-1-1,0 1 1,0 0 0,0 0 0,1-1 0,-1 1 0,0 0 0,0 0 0,1 0 0,-1 0 0,0 0 0,1 0 0,-1 0 0,1 0 0,-1 2 0,-12 33 568,12-32-437,-6 19 593,2 0 0,0 0-1,-1 25 1,5-37-593,1 0-1,0 0 0,0 0 0,1 0 0,1 0 0,0 0 1,0 0-1,8 19 0,-8-26-183,0 0 0,0 0 1,0 0-1,1 0 0,-1-1 0,1 1 1,0-1-1,0 0 0,1 0 0,-1 0 1,0 0-1,1 0 0,0-1 0,-1 1 1,9 3-1,-5-4-81,-1 0 1,1 0-1,-1-1 1,1 0-1,0 0 1,0-1-1,-1 1 1,1-1-1,12-2 1,-6 0-219,-1-1 0,1 0 0,-1-1 1,1 0-1,-1-1 0,-1 0 0,1-1 0,-1 0 1,0-1-1,17-13 0,-33 21-122,-8 4 505,-8 9 182,-75 43 1076,82-50-1307,1-1 0,-1 0-1,0-1 1,-1-1 0,-19 4 0,32-8-176,-1 1 0,1-1 0,-1 0 0,1 0 0,-1 0 0,1 0 1,-1 0-1,1-1 0,0 1 0,-1-1 0,1 1 0,-1-1 0,1 0 0,-3-2 1,4 2 12,-1 0 1,1 0 0,0 0-1,0 0 1,0 0 0,0 0-1,0-1 1,0 1 0,1 0-1,-1-1 1,0 1 0,1-1-1,-1 1 1,1-1 0,-1 1-1,1-1 1,0 1 0,-1-1-1,1 1 1,0-1 0,0 1-1,0-1 1,1-2 0,3-24-593,8-7-209</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1:52.688"/>
    </inkml:context>
    <inkml:brush xml:id="br0">
      <inkml:brushProperty name="width" value="0.05" units="cm"/>
      <inkml:brushProperty name="height" value="0.05" units="cm"/>
    </inkml:brush>
  </inkml:definitions>
  <inkml:trace contextRef="#ctx0" brushRef="#br0">13 0 19156,'-6'143'4516,"0"36"-1174,7-154-3039,1 0 0,1 0 1,1 0-1,14 46 0,-18-69-294,1 0 1,0 1-1,0-1 0,0 0 1,0 0-1,0 0 0,0 0 1,1 0-1,-1 0 0,1 0 1,-1 0-1,1 0 0,0-1 0,3 4 1,-4-5-8,0 0 0,0 0 0,1 1-1,-1-1 1,0 0 0,0 0 0,0 0 0,0-1 0,0 1 0,0 0 0,0 0 0,0 0 0,0-1 0,0 1 0,0-1 0,0 1 0,0-1 0,0 1-1,0-1 1,0 1 0,0-1 0,0 0 0,-1 1 0,1-1 0,0 0 0,0 0 0,-1 0 0,1 0 0,-1 0 0,1 0 0,-1 1 0,1-1 0,0-2-1,8-16-106,0 0-1,-1-1 0,-1 0 0,-1 0 1,5-30-1,-4 23-97,9-44-796,-12 112 432,-3-35 546,8 72-5,-8-70 25,1 0 1,0 0-1,1 0 1,-1-1-1,2 1 0,-1-1 1,6 10-1,-7-15-59,-1 0-1,0-1 1,0 1-1,1 0 1,-1-1 0,1 1-1,-1-1 1,1 0-1,0 0 1,-1 1-1,1-1 1,0 0-1,0-1 1,0 1-1,0 0 1,0 0-1,0-1 1,0 1-1,0-1 1,0 0 0,0 1-1,0-1 1,0 0-1,0 0 1,1-1-1,-1 1 1,0 0-1,3-1 1,1-2-86,1 1 1,-1-1 0,1 0-1,-1-1 1,0 1-1,0-1 1,7-6 0,19-17-430</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1:53.266"/>
    </inkml:context>
    <inkml:brush xml:id="br0">
      <inkml:brushProperty name="width" value="0.05" units="cm"/>
      <inkml:brushProperty name="height" value="0.05" units="cm"/>
    </inkml:brush>
  </inkml:definitions>
  <inkml:trace contextRef="#ctx0" brushRef="#br0">64 360 19684,'-21'25'2008,"-11"16"-124,31-39-1739,-1 0-1,1 0 1,0 0 0,0 1-1,0-1 1,0 0 0,1 0-1,-1 1 1,1-1-1,-1 0 1,1 1 0,0-1-1,0 0 1,0 1 0,0-1-1,0 4 1,1-4-111,0-1-1,0 1 1,0-1 0,0 1-1,0-1 1,1 0 0,-1 0-1,0 1 1,1-1 0,-1 0-1,1 0 1,-1 0 0,1 0-1,-1-1 1,1 1 0,-1 0-1,1-1 1,0 1 0,0-1-1,-1 1 1,1-1 0,0 0 0,0 0-1,-1 0 1,1 0 0,0 0-1,0 0 1,2-1 0,2 1-38,1-1 1,-1 1-1,1-2 1,-1 1-1,0-1 1,12-4-1,-8 0-111,0-1-1,0 0 0,0 0 1,-1-1-1,0 0 1,-1 0-1,0-1 0,0 0 1,11-18-1,-4 3-694,-1-2 0,19-47 0,-40 91 927,1 1-1,1-1 1,0 1-1,-3 39 1,8-58-122,0 1 0,0-1 1,0 1-1,0-1 0,0 1 1,0-1-1,0 1 0,0-1 1,0 1-1,0-1 0,0 1 0,0-1 1,0 1-1,0-1 0,0 1 1,0-1-1,1 1 0,-1-1 1,0 0-1,0 1 0,1-1 1,-1 1-1,0-1 0,1 0 0,-1 1 1,0-1-1,1 0 0,-1 1 1,1-1-1,-1 0 0,0 1 1,1-1-1,-1 0 0,2 1 1,-1-2-37,0 1 1,0 0 0,0-1 0,1 1-1,-1-1 1,0 1 0,0-1 0,0 1-1,0-1 1,0 0 0,0 0 0,0 1-1,1-2 1,28-31-1170,12-25-443,-26 34 817,0 1-1,36-36 1,-52 58 855,1 0 1,-1 0-1,1 1 0,0-1 1,-1 0-1,1 1 1,0-1-1,0 1 0,0-1 1,-1 1-1,1 0 0,0-1 1,0 1-1,0 0 1,0-1-1,0 1 0,0 0 1,0 0-1,0 0 1,0 0-1,-1 0 0,1 0 1,0 0-1,0 0 1,0 0-1,0 0 0,0 0 1,0 1-1,0-1 0,0 0 1,0 1-1,-1-1 1,1 1-1,0-1 0,0 1 1,0-1-1,-1 1 1,1-1-1,1 2 0,2 4 181,0-1 0,0 1-1,-1 0 1,1 0 0,1 6 0,7 11 233,3-5-429,0 0 1,0-2-1,2 1 0,23 17 0,-20-18-747,-1 1-1,-1 1 1,28 33 0,-42-45 677,0 0 0,-1 0 1,1 1-1,-1-1 1,0 1-1,-1-1 0,1 1 1,-1 0-1,-1 0 1,1 0-1,-1 0 1,0 0-1,-1 0 0,0 1 1,0-1-1,0 0 1,-3 11-1,2-15 251,0 1 0,0-1-1,-1 1 1,1-1 0,-1 0-1,0 1 1,0-1 0,0 0-1,0 0 1,0 0 0,-1-1-1,1 1 1,-1-1 0,0 1 0,-5 2-1,7-4-77,0 0-1,0-1 0,0 1 1,0-1-1,-1 1 0,1-1 1,0 1-1,0-1 0,0 0 0,-1 0 1,1 0-1,0 0 0,-1 0 1,1 0-1,0 0 0,0 0 1,-1 0-1,1 0 0,-2-1 1,2 0-24,-1 0 0,1 0 1,-1 0-1,1 0 0,0-1 1,-1 1-1,1 0 0,0 0 1,0-1-1,0 1 0,0-1 1,0 1-1,0-1 0,0 0 1,0 1-1,1-1 0,-1-3 1,-2-3 29,2 0 1,-1-1-1,1 1 1,0-1-1,1 0 1,0 1 0,0-1-1,1 1 1,3-13-1,2-7-120,14-39 0,45-101-782,15-45-256,-79 209 1091,6-23 111,-7 26-113,0 0 1,1 0 0,-1 0 0,0 0-1,0 0 1,0 0 0,0 0-1,0 0 1,0 0 0,0 0 0,0 0-1,0 0 1,-1 0 0,1 0 0,0 1-1,0-1 1,-1 0 0,1 0-1,-1 0 1,0-1 0,0 2 5,1 0 0,-1 0 0,1 0 1,-1 0-1,1 0 0,-1 0 0,0 0 0,1 0 1,-1 0-1,1 0 0,-1 1 0,1-1 0,-1 0 0,1 0 1,-1 1-1,1-1 0,-1 0 0,1 1 0,-1-1 0,1 0 1,-1 1-1,1-1 0,0 1 0,-1-1 0,1 1 0,0-1 1,-1 1-1,1-1 0,0 1 0,0-1 0,-1 1 1,1-1-1,0 1 0,0-1 0,0 1 0,0-1 0,0 2 1,-8 23 899,7-16-736,-1 1 0,1-1 0,1 0 0,0 1 1,1 17-1,0-23-263,-1 0 0,1 0 0,0-1 0,0 1 0,0 0 0,1-1 0,-1 1 0,1-1 0,0 1 0,0-1-1,0 0 1,0 0 0,0 0 0,1 0 0,-1 0 0,1 0 0,4 2 0,-7-4-22,1-1-1,0 1 1,-1-1 0,1 0-1,0 1 1,-1-1-1,1 0 1,0 0 0,0 1-1,-1-1 1,1 0-1,0 0 1,0 0 0,0 0-1,-1 0 1,1 0-1,0 0 1,0 0 0,-1 0-1,1 0 1,0 0-1,0-1 1,-1 1 0,1 0-1,0-1 1,0 1-1,-1 0 1,1-1 0,0 1-1,-1-1 1,1 1-1,-1-1 1,1 1 0,0-1-1,14-25-999,-15 26 1051,10-22-765</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1:53.745"/>
    </inkml:context>
    <inkml:brush xml:id="br0">
      <inkml:brushProperty name="width" value="0.05" units="cm"/>
      <inkml:brushProperty name="height" value="0.05" units="cm"/>
    </inkml:brush>
  </inkml:definitions>
  <inkml:trace contextRef="#ctx0" brushRef="#br0">20 64 21069,'-11'-7'2296,"8"-3"-1488,2-2-392,-1-1 1537,-1 2-913,3 2-1272,0 8-560,5 2-737,2 11 569,0 2 424,2 3-328,8 6-104</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1:54.230"/>
    </inkml:context>
    <inkml:brush xml:id="br0">
      <inkml:brushProperty name="width" value="0.05" units="cm"/>
      <inkml:brushProperty name="height" value="0.05" units="cm"/>
    </inkml:brush>
  </inkml:definitions>
  <inkml:trace contextRef="#ctx0" brushRef="#br0">34 424 17100,'0'0'48,"0"0"1,0 0-1,0 0 1,0 0-1,0 0 0,0 0 1,0-1-1,0 1 1,0 0-1,0 0 1,0 0-1,0 0 1,0 0-1,0 0 1,0 0-1,0-1 1,0 1-1,0 0 1,0 0-1,0 0 1,0 0-1,0 0 0,0 0 1,0 0-1,0 0 1,0-1-1,0 1 1,0 0-1,-1 0 1,1 0-1,0 0 1,0 0-1,0 0 1,0 0-1,0 0 1,0 0-1,0 0 0,0 0 1,0 0-1,-1 0 1,1 0-1,0 0 1,0 0-1,0 0 1,0 0-1,0 0 1,0 0-1,0 0 1,-1 0-1,1 0 1,0 0-1,0 0 1,0 0-1,0 0 0,0 0 1,-8 6 1487,-5 16 482,10-4-1690,0 0 1,1 0-1,1 1 0,0-1 1,2 0-1,0 0 1,4 24-1,7 13 24,19 55 1,-19-75-531,-2 1 0,-1 0 0,-2 1 1,4 64-1,-11-97 150,-1 1-1,1-1 1,-1 0 0,0 0-1,0 1 1,0-1 0,-1 0 0,1 0-1,-1 0 1,0 0 0,-5 6-1,7-9 45,-1 1-1,0-1 0,0 0 0,0 0 0,0 0 0,0 0 0,-1 0 1,1 0-1,0 0 0,0-1 0,-1 1 0,1 0 0,0-1 0,-1 1 1,1 0-1,-1-1 0,1 0 0,0 1 0,-1-1 0,1 0 0,-1 0 1,1 0-1,-1 0 0,1 0 0,-1 0 0,1 0 0,-1-1 0,1 1 1,-1 0-1,1-1 0,-1 1 0,1-1 0,0 0 0,-1 1 0,1-1 1,0 0-1,-2-1 0,0 0 23,1 0 0,0-1-1,0 1 1,0 0 0,0-1 0,0 1 0,1-1 0,-1 1-1,1-1 1,0 0 0,-1 0 0,1 0 0,0 0 0,1 0-1,-1 0 1,0-3 0,0-6 72,0-1 0,1-21 0,4-19-781,4-1-1,25-97 0,0 6-236,-19 60 320</inkml:trace>
  <inkml:trace contextRef="#ctx0" brushRef="#br0" timeOffset="1">119 13 18012,'-1'-1'160,"1"1"-1,0 0 1,0-1 0,0 1 0,0-1-1,0 1 1,0-1 0,0 1 0,0-1 0,0 1-1,0 0 1,0-1 0,0 1 0,0-1-1,1 1 1,-1-1 0,0 1 0,0 0-1,0-1 1,0 1 0,1-1 0,-1 1 0,0 0-1,1-1 1,-1 1 0,0 0 0,1-1-1,-1 1 1,0 0 0,1 0 0,0-1 0,-1 1-68,1 1 1,-1-1 0,1 1 0,-1-1 0,1 1 0,-1-1-1,0 1 1,1-1 0,-1 1 0,1-1 0,-1 1 0,0 0 0,0-1-1,1 1 1,-1 0 0,0-1 0,0 1 0,0-1 0,0 1-1,0 0 1,0-1 0,0 2 0,3 47 916,-6 97 0,-1-46-601,4-79-319,-1 9 95,4 35 0,-2-58-138,0 1-1,1 0 1,0 0-1,0-1 1,0 1-1,1-1 1,0 1-1,1-1 1,6 10-1,-8-14-29,-1-1-1,1 0 0,0 0 1,0 0-1,-1 0 1,2-1-1,-1 1 1,0 0-1,0-1 1,0 0-1,1 1 1,-1-1-1,1 0 1,-1 0-1,1 0 0,-1-1 1,1 1-1,4 0 1,-3-1 3,0 0-1,0 0 1,0-1 0,0 1-1,0-1 1,0 0 0,0 0 0,0-1-1,-1 1 1,1-1 0,4-2 0,2-2 14,-1-1 0,0 0 1,0 0-1,0 0 0,-1-1 1,-1-1-1,1 1 1,6-11-1,-2-2-101,0 0-1,-1-1 1,-1 0-1,-1-1 1,-1 0 0,5-25-1,-7 18-635,-1 0 0,-1-1 1,-1 0-1,-2-41 0,-6 51-1063,4 20 1694,1 1 1,0 0 0,0-1-1,-1 1 1,1 0 0,0 0-1,0-1 1,-1 1 0,1 0-1,0 0 1,-1-1 0,1 1-1,0 0 1,-1 0 0,1 0-1,0 0 1,-1-1-1,1 1 1,0 0 0,-1 0-1,1 0 1,-1 0 0,1 0-1,0 0 1,-1 0 0,1 0-1,-1 0 1,1 0 0,-2 1-83,0 0 1,0 1 0,0-1 0,0 0 0,0 0 0,1 1 0,-1-1 0,1 1 0,-1 0 0,1 0 0,-1-1 0,1 1 0,0 0 0,-1 2 0,-13 26-933</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1:54.668"/>
    </inkml:context>
    <inkml:brush xml:id="br0">
      <inkml:brushProperty name="width" value="0.05" units="cm"/>
      <inkml:brushProperty name="height" value="0.05" units="cm"/>
    </inkml:brush>
  </inkml:definitions>
  <inkml:trace contextRef="#ctx0" brushRef="#br0">1 29 16043,'10'17'2401,"1"1"-1369,-2-8-472,-1-2 1993,4-5-1513,1-1-464,0-7-1128,-2-3-432,-1-10 760,-1-6-248,4-7-192</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1:55.132"/>
    </inkml:context>
    <inkml:brush xml:id="br0">
      <inkml:brushProperty name="width" value="0.05" units="cm"/>
      <inkml:brushProperty name="height" value="0.05" units="cm"/>
    </inkml:brush>
  </inkml:definitions>
  <inkml:trace contextRef="#ctx0" brushRef="#br0">0 496 18804,'7'53'1847,"-6"-49"-1652,0 0 1,0 0-1,1 1 0,-1-1 0,1 0 1,0 0-1,0 0 0,0-1 0,6 7 1,-8-9-124,1 0 1,0-1-1,-1 1 1,1 0-1,0-1 1,0 1-1,0-1 1,0 1-1,-1-1 1,1 1-1,0-1 1,0 0-1,0 0 1,0 1-1,0-1 1,0 0 0,0 0-1,0 0 1,0 0-1,0 0 1,0 0-1,0 0 1,1 0-1,0-1 23,1 0-1,-1 0 0,0 0 1,0 0-1,1 0 0,-1-1 1,0 1-1,0-1 1,2-1-1,2-3 99,0 0 0,-1 0 0,0-1-1,8-11 1,-7 7-129,0-1 0,-1 0 0,-1 0-1,0-1 1,0 1 0,2-18 0,-5 23-108,0 1 0,0-1-1,-1 1 1,0-1 0,0 1 0,0-1 0,-1 1 0,0-1 0,0 1 0,-1-1 0,0 1 0,0 0 0,0 0 0,-5-9 0,6 14 26,0 0 0,1 0 0,-1 0 0,0-1 0,0 1 0,0 0 0,0 0 0,0 0 0,0 1 0,0-1 0,0 0 0,0 0 0,0 0 0,0 1 0,0-1 0,-1 1 0,1-1 0,0 1 0,0-1 0,-1 1 0,1 0 0,-3-1 0,2 1 6,1 1-1,-1-1 1,1 1-1,0-1 0,-1 1 1,1 0-1,-1 0 1,1-1-1,0 1 1,0 0-1,-1 0 0,1 0 1,0 0-1,0 1 1,0-1-1,-1 2 1,-3 4 13,1 0 1,0 1 0,0-1 0,1 1-1,0 0 1,-2 8 0,0 3 127,2 1 0,-3 36 0,5-50-82,1 0 1,0 1-1,0-1 0,1 0 0,0 0 1,0 0-1,0 1 0,1-1 0,0 0 1,0-1-1,1 1 0,5 10 0,-6-14-35,0 0 0,0 0-1,0 0 1,0-1 0,0 1-1,0-1 1,0 1 0,1-1-1,-1 0 1,0 0 0,1 0 0,-1 0-1,1-1 1,-1 1 0,1-1-1,-1 1 1,1-1 0,0 0-1,-1 0 1,1 0 0,-1 0-1,1 0 1,-1-1 0,1 1-1,0-1 1,-1 0 0,0 0-1,1 1 1,3-4 0,6-1-59,-1-1-1,0 0 1,0-1 0,15-13 0,-6 2-284,-1-1 0,-1-1 0,0-1 0,-2-1 0,-1 0 0,0-1 0,-2 0-1,0-1 1,-2-1 0,-1 0 0,8-29 0,-13 36 147,-6 25 550,-6 29 822,6-29-947,1 0 0,0 1 0,1-1 0,1 12 1,-2-18-224,0 0 1,1 0 0,-1 0 0,0 0 0,0 0 0,1 0 0,-1 0 0,0 0 0,1 0 0,-1-1-1,1 1 1,0 0 0,-1 0 0,1 0 0,-1-1 0,1 1 0,0 0 0,0-1 0,-1 1 0,1 0-1,0-1 1,0 1 0,0-1 0,0 1 0,0-1 0,0 0 0,0 1 0,0-1 0,-1 0 0,1 0-1,0 1 1,0-1 0,0 0 0,0 0 0,0 0 0,0 0 0,0-1 0,0 1 0,0 0 0,0 0-1,0 0 1,0-1 0,0 1 0,0-1 0,1 0 0,7-3 8,0-1 1,0 0-1,-1-1 1,0 0-1,0-1 1,0 1-1,-1-1 1,7-9-1,5-7-61,23-37 0,-24 32-86,14-31 0,-28 49 71,1 0 0,-1-1 0,-1 1 0,0-1 0,-1 0 0,3-20 0,-5 30 48,0 0 0,0 1 0,1-1 0,-1 1 0,0-1 0,0 0 1,0 1-1,0-1 0,0 0 0,0 1 0,-1-1 0,1 0 0,0 1 0,0-1 0,0 0 1,-1 1-1,1-1 0,0 1 0,0-1 0,-1 1 0,1-1 0,-1 1 0,1-1 0,0 1 1,-1-1-1,1 1 0,-1-1 0,1 1 0,-1-1 0,1 1 0,-1 0 0,0 0 0,1-1 1,-1 1-1,0-1 0,0 2 4,0-1-1,0 0 1,0 0 0,0 1 0,0-1-1,0 0 1,0 1 0,0-1 0,1 1 0,-1-1-1,0 1 1,0 0 0,0-1 0,1 1-1,-1 0 1,0-1 0,1 1 0,-1 0 0,1 0-1,-1 0 1,1-1 0,-1 1 0,1 1-1,-5 9 29,1 0-1,1 1 0,0-1 0,0 1 0,2-1 0,-2 13 0,2 71 24,4-50-786,2-1 1,2 1-1,2-2 1,27 78 0,-54-141-1444,-14-28 1755,2-1 1,2-2-1,2 0 0,-24-69 1,49 118 445,-1-5 196,0-1 0,0 0 0,-2-13 0,4 20-155,0 0-1,0 0 1,-1 0 0,1-1-1,0 1 1,0 0-1,0 0 1,1 0-1,-1-1 1,0 1 0,0 0-1,1 0 1,-1 0-1,1 0 1,-1-1-1,1 1 1,-1 0 0,1 0-1,0 0 1,-1 0-1,1 0 1,0 0-1,0 1 1,0-1 0,0 0-1,-1 0 1,1 1-1,0-1 1,1 0-1,-1 1 1,0-1 0,2 0-1,7 0 297,0 0-1,0 1 0,0 0 1,1 1-1,-1 0 0,0 1 1,15 4-1,19 2-35,-31-7-374,0 0 0,0-1 0,13-1 0,-16 0-97</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1:55.567"/>
    </inkml:context>
    <inkml:brush xml:id="br0">
      <inkml:brushProperty name="width" value="0.05" units="cm"/>
      <inkml:brushProperty name="height" value="0.05" units="cm"/>
    </inkml:brush>
  </inkml:definitions>
  <inkml:trace contextRef="#ctx0" brushRef="#br0">1 52 22645,'6'2'1712,"2"-1"-2000,-3-11 200,-3-10 1128,-2-4-784</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06.567"/>
    </inkml:context>
    <inkml:brush xml:id="br0">
      <inkml:brushProperty name="width" value="0.025" units="cm"/>
      <inkml:brushProperty name="height" value="0.025" units="cm"/>
    </inkml:brush>
  </inkml:definitions>
  <inkml:trace contextRef="#ctx0" brushRef="#br0">0 0 8488,'0'0'7527,"0"15"-6438,0 8 96,0 8 289,6 8-481,0 4-417,-1 0-288,10-2-159,-5-8-33,1-5-32,0-8-32,0-8-417,-9-6-992,-21-6-9898</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1:56.503"/>
    </inkml:context>
    <inkml:brush xml:id="br0">
      <inkml:brushProperty name="width" value="0.05" units="cm"/>
      <inkml:brushProperty name="height" value="0.05" units="cm"/>
    </inkml:brush>
  </inkml:definitions>
  <inkml:trace contextRef="#ctx0" brushRef="#br0">0 1120 16299,'8'-7'310,"-2"0"-1,1-1 0,-1 0 0,0 0 1,-1 0-1,0-1 0,0 0 0,-1 0 0,5-13 1,-1 4 50,28-68 1228,-4-1 0,37-157 0,-57 180-1277,-2-1-1,-3 0 0,-2 0 1,-8-113-1,2 162-282,-1-1 0,-1 1 0,-1-1-1,0 1 1,-11-27 0,14 41-29,1 0 0,-1 0 0,0 0 0,0 0 0,-1 0 0,1 0 0,0 0 0,-1 0-1,1 1 1,-1-1 0,1 0 0,-1 1 0,-3-3 0,5 4 0,-1 0-1,0 0 0,1 0 1,-1 0-1,1 0 0,-1 0 1,1 0-1,-1 0 0,1 0 1,-1 0-1,0 1 0,1-1 1,-1 0-1,1 0 0,-1 0 1,1 1-1,-1-1 0,1 0 1,-1 1-1,1-1 0,0 0 1,-1 1-1,1-1 0,-1 0 1,1 1-1,0-1 0,-1 1 1,1-1-1,0 1 0,0-1 1,-1 1-1,1 0 0,-3 6-11,1-1 0,0 1-1,0 0 1,0-1 0,1 1 0,-1 14-1,2 14 12,1-1 0,1 1 0,11 51 0,37 101 200,-37-149-113,26 52 1,-31-74-111,2 0 0,-1 0 0,2-1 0,0 0 0,18 18 0,-25-30-32,-1 1-1,1-1 1,0 0 0,0-1 0,0 1-1,0 0 1,0-1 0,1 0 0,-1 0 0,1 0-1,-1-1 1,1 0 0,5 1 0,-7-1-11,0-1 0,0 0 1,0-1-1,0 1 0,0 0 1,-1-1-1,1 1 1,0-1-1,0 0 0,0 0 1,-1 0-1,1-1 1,0 1-1,-1 0 0,1-1 1,-1 0-1,0 0 1,1 1-1,-1-1 0,0-1 1,0 1-1,2-3 0,2-4-124,-1 0 0,0 0 0,0 0 0,-1 0 0,0-1 0,-1 1 0,0-1 0,0 0 0,-1 0 0,1-15-1,-2 12 83,0-1-1,-1 1 1,0-1-1,-1 1 0,-1 0 1,0-1-1,-7-19 0,8 29 144,-1 0 0,1 1 0,-1-1 0,0 0-1,0 1 1,-4-6 0,5 9-18,1-1 0,0 1-1,-1 0 1,1-1 0,0 1 0,-1 0-1,1-1 1,-1 1 0,1 0-1,0-1 1,-1 1 0,1 0 0,-1 0-1,1-1 1,-1 1 0,1 0 0,-1 0-1,1 0 1,-1 0 0,0 0 0,1 0-1,-1 0 1,1 0 0,-1 0-1,1 0 1,-1 0 0,1 0 0,-1 0-1,1 0 1,-1 0 0,1 0 0,-1 1-1,1-1 1,-1 0 0,1 0 0,-1 1-1,1-1 1,-1 0 0,1 1-1,0-1 1,-1 0 0,1 1 0,0-1-1,-1 1 1,1-1 0,0 1 0,-1-1-1,1 0 1,0 1 0,0-1 0,0 1-1,-1 0 1,1-1 0,0 1-1,0-1 1,0 1 0,0 0 0,-3 7 179,0 0 1,1 1 0,0 0 0,1-1-1,0 1 1,0 0 0,1 12-1,0-16-88,0 1 0,1 0 0,0-1-1,0 1 1,0-1 0,0 1 0,1-1 0,0 0-1,0 1 1,0-1 0,1 0 0,4 7-1,-6-11-79,0 0 0,0 0 0,0 0 0,0 0 0,0-1 0,0 1-1,0 0 1,0-1 0,0 1 0,0 0 0,0-1 0,1 1 0,-1-1 0,0 0-1,0 1 1,1-1 0,-1 0 0,0 0 0,0 0 0,1 0 0,0 0 0,1 0 0,-1-1-1,1 0 1,0 1 0,-1-1 0,0 0 0,1 0 0,-1-1 0,1 1 0,2-3 0,5-3 16,-2-1 0,1 0 0,10-15 0,-17 22-32,15-22 46,22-24 23,-36 44-76,-1 0 0,1 1 0,0-1 0,0 1-1,0 0 1,0 0 0,0 0 0,1 0 0,-1 1 0,1-1 0,-1 1-1,7-2 1,-8 3-3,0 0-1,0 1 1,1-1-1,-1 0 1,0 1-1,0-1 1,0 1-1,0 0 1,1 0-1,-1 0 0,0 0 1,0 0-1,-1 0 1,1 0-1,0 1 1,0-1-1,-1 1 1,1-1-1,2 3 1,30 42-18,-18-23 81,-13-19 4,0 0 1,0 0-1,1-1 1,-1 0-1,1 1 0,5 2 1,-8-5-38,0-1 0,0 1 1,0-1-1,0 1 0,0-1 0,0 0 1,0 1-1,0-1 0,0 0 1,0 0-1,0 0 0,0 0 0,0 0 1,0 0-1,1 0 0,-1 0 1,0 0-1,0-1 0,0 1 0,0 0 1,0-1-1,0 1 0,0 0 1,-1-1-1,1 0 0,0 1 0,0-1 1,0 1-1,0-1 0,-1 0 1,1 0-1,0 1 0,0-1 0,-1 0 1,1 0-1,0-1 0,3-4 95,-1-1-1,1 0 1,-1 0-1,0-1 1,-1 1-1,0-1 1,0 1-1,-1-1 1,0 1-1,0-14 1,0 0-15,-2 0 1,-5-36 0,1 33-129,-1-1 0,-12-32 1,18 57 2,0 0 1,0 0 0,0 0 0,-1-1 0,1 1 0,0 0 0,0 0-1,0 0 1,0-1 0,0 1 0,0 0 0,-1 0 0,1 0 0,0-1-1,0 1 1,0 0 0,0 0 0,0-1 0,0 1 0,0 0 0,0 0-1,0-1 1,0 1 0,0 0 0,0 0 0,0-1 0,0 1 0,0 0-1,0 0 1,1 0 0,-1-1 0,0 1 0,0 0 0,0 0 0,0 0-1,0-1 1,0 1 0,1 0 0,-1 0 0,0 0 0,0 0 0,0-1-1,0 1 1,1 0 0,-1 0 0,0 0 0,0 0 0,1 0 0,-1 0-1,0 0 1,0 0 0,0-1 0,1 1 0,-1 0 0,0 0 0,0 0-1,1 0 1,-1 0 0,0 0 0,0 0 0,1 0 0,-1 1 0,0-1-1,0 0 1,0 0 0,1 0 0,-1 0 0,0 0 0,25 11-1586,-23-9 931,1-1 0,-1 1 0,1-1 0,0 0 0,-1 0 0,1 0 1,4 1-1,-8-5-386,-6-4-287</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1:56.972"/>
    </inkml:context>
    <inkml:brush xml:id="br0">
      <inkml:brushProperty name="width" value="0.05" units="cm"/>
      <inkml:brushProperty name="height" value="0.05" units="cm"/>
    </inkml:brush>
  </inkml:definitions>
  <inkml:trace contextRef="#ctx0" brushRef="#br0">7 14 16187,'-7'-8'1321,"7"2"-1249,3 6-256,13 0 672,4 3-32,14 4-360</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1:57.375"/>
    </inkml:context>
    <inkml:brush xml:id="br0">
      <inkml:brushProperty name="width" value="0.05" units="cm"/>
      <inkml:brushProperty name="height" value="0.05" units="cm"/>
    </inkml:brush>
  </inkml:definitions>
  <inkml:trace contextRef="#ctx0" brushRef="#br0">154 400 16980,'-10'2'397,"0"1"0,0 1 1,0 0-1,0 0 1,1 1-1,0 0 1,0 1-1,0 0 0,0 0 1,1 1-1,0 0 1,1 0-1,0 1 0,-12 16 1,17-22-317,1 0-1,0 0 1,0 0 0,0 0 0,1 0 0,-1-1-1,0 1 1,1 1 0,-1-1 0,1 0-1,0 0 1,0 0 0,0 3 0,0-4-38,0 0 0,0 0 0,1 0 1,-1 0-1,0 0 0,1-1 0,-1 1 1,1 0-1,-1 0 0,1-1 0,-1 1 1,1 0-1,0-1 0,-1 1 0,1 0 0,0-1 1,-1 1-1,1-1 0,0 1 0,0-1 1,1 1-1,1 0 8,0 0 1,0-1-1,1 1 1,-1-1-1,0 0 0,0 0 1,0 0-1,1 0 1,-1 0-1,0-1 0,0 0 1,0 1-1,0-1 1,0 0-1,5-3 1,5-3-7,0-1 1,-1 0 0,0-1 0,-1 0 0,0-1 0,-1-1 0,1 1 0,-2-1 0,0-1 0,0 0 0,-1 0 0,8-17 0,0-4 30,-1 0 0,-2-1 0,16-64 0,-10 5-82,-17 80-26,-1 1 0,-1-1 0,1 1 0,-2-1-1,-2-15 1,3 28 29,0 0-1,0-1 0,0 1 1,0 0-1,0-1 0,0 1 0,0-1 1,0 1-1,0 0 0,0-1 1,0 1-1,-1 0 0,1-1 1,0 1-1,0 0 0,0-1 0,0 1 1,-1 0-1,1-1 0,0 1 1,0 0-1,-1 0 0,1-1 1,0 1-1,-1 0 0,1 0 0,0 0 1,-1-1-1,1 1 0,0 0 1,-1 0-1,1 0 0,0 0 1,-1 0-1,1 0 0,0 0 0,-1 0 1,1-1-1,-1 1 0,1 1 1,0-1-1,-1 0 0,1 0 1,0 0-1,-1 0 0,1 0 0,0 0 1,-1 0-1,1 0 0,0 0 1,-1 1-1,1-1 0,0 0 1,-1 0-1,1 1 0,0-1 0,-1 0 1,1 0-1,0 1 0,0-1 1,0 0-1,-1 1 0,1-1 1,0 0-1,0 1 0,0-1 0,0 0 1,-1 1-1,-14 23-122,3 4 140,2 1 0,1 0 0,-7 36 0,12-46 54,2 0 0,0 0 0,1 1 0,0-1 0,2 0 0,4 25 0,-4-39-40,0 0 0,0 0-1,1 1 1,0-1 0,0 0 0,0-1-1,1 1 1,2 5 0,-3-9-15,-1 1-1,0 0 1,1 0 0,0-1 0,-1 1 0,1-1 0,0 0 0,0 1-1,-1-1 1,1 0 0,0 0 0,0 0 0,0 0 0,1 0 0,-1-1-1,0 1 1,0-1 0,0 1 0,0-1 0,1 0 0,-1 0 0,3 0-1,2-1 4,1-1 0,-1 1-1,0-2 1,0 1-1,1-1 1,-2 0-1,1 0 1,0-1-1,-1 0 1,1 0-1,-1-1 1,0 0-1,-1 0 1,7-7-1,4-5 18,-1-1 1,-1 0-1,17-30 0,22-66-10,-51 109-117,-5 23 52,1 0 1,1 1-1,1 29 0,0-38 64,1 0 0,0 0 0,1-1-1,0 1 1,1-1 0,0 1 0,1-1 0,6 13 0,-9-19-4,1-1 0,-1 0 0,1 0 1,-1 0-1,1 0 0,0 0 1,0 0-1,0 0 0,0 0 1,0-1-1,0 1 0,1-1 0,-1 0 1,0 0-1,1 1 0,-1-1 1,1-1-1,-1 1 0,4 0 0,-1 0 13,-1-1 0,1 0 0,-1 0-1,1-1 1,-1 1 0,1-1 0,-1 0-1,0 0 1,1-1 0,5-2 0,5-4 28,-1 0 1,0-1 0,0 0 0,-1-1 0,15-14-1,-11 8-175,0-1 0,-1-1-1,0 0 1,-2-1 0,0-1 0,-1 0-1,-1-1 1,16-38 0,-27 55 25,1 0 0,-1 0 1,0 0-1,-1 0 0,1 0 0,-1 0 1,1-1-1,-1-4 0,0 9 84,0-1 0,0 1 0,0 0 0,0 0-1,0 0 1,-1 0 0,1 0 0,0-1 0,0 1-1,0 0 1,0 0 0,0 0 0,0 0 0,0 0-1,0 0 1,0-1 0,0 1 0,0 0-1,0 0 1,0 0 0,-1 0 0,1 0 0,0 0-1,0 0 1,0 0 0,0 0 0,0-1 0,0 1-1,0 0 1,-1 0 0,1 0 0,0 0 0,0 0-1,0 0 1,0 0 0,0 0 0,-1 0 0,1 0-1,0 0 1,0 0 0,0 0 0,0 0 0,0 0-1,0 0 1,-1 0 0,1 0 0,0 0 0,0 0-1,0 1 1,0-1 0,0 0 0,0 0 0,-1 0-1,1 0 1,0 0 0,0 0 0,0 0-1,-7 8-182,3 2 216,0-1 0,1 1-1,0-1 1,0 1 0,1 0-1,0 0 1,-1 18 0,3-19 53,0-1-1,0 1 1,1-1 0,-1 1 0,2-1 0,-1 1-1,2-1 1,-1 0 0,6 13 0,-7-18-54,0-1-1,0 1 1,1-1 0,-1 0-1,1 0 1,-1 1 0,1-1 0,0 0-1,0 0 1,0-1 0,0 1-1,0 0 1,0-1 0,0 1-1,1-1 1,-1 0 0,0 0 0,1 0-1,-1 0 1,1 0 0,-1 0-1,1-1 1,0 1 0,-1-1 0,1 1-1,0-1 1,-1 0 0,1 0-1,-1-1 1,1 1 0,3-1 0,-2-1-97,0 1 0,0-1 1,-1 0-1,1 0 0,-1 0 1,0 0-1,1 0 1,-1-1-1,0 0 0,0 0 1,-1 0-1,1 0 0,-1 0 1,1 0-1,-1-1 0,0 1 1,0-1-1,-1 1 1,1-1-1,1-4 0,-1 0-34,0-1 0,0 1 0,-1 0 0,0-1 0,-1-12 0,-2-10-325</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1:57.810"/>
    </inkml:context>
    <inkml:brush xml:id="br0">
      <inkml:brushProperty name="width" value="0.05" units="cm"/>
      <inkml:brushProperty name="height" value="0.05" units="cm"/>
    </inkml:brush>
  </inkml:definitions>
  <inkml:trace contextRef="#ctx0" brushRef="#br0">52 33 23749,'9'0'1112,"-9"-1"-1312,-17-9 160,-2-2 1048,-5 2-1088</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1:58.248"/>
    </inkml:context>
    <inkml:brush xml:id="br0">
      <inkml:brushProperty name="width" value="0.05" units="cm"/>
      <inkml:brushProperty name="height" value="0.05" units="cm"/>
    </inkml:brush>
  </inkml:definitions>
  <inkml:trace contextRef="#ctx0" brushRef="#br0">1 109 17388,'5'95'1758,"6"53"-447,-8-124-1182,2 0 0,0 0 0,2-1 0,10 25 0,-15-42-51,1 0 0,0-1-1,0 1 1,0-1 0,1 1 0,0-1 0,0-1 0,0 1-1,0 0 1,1-1 0,8 6 0,-11-8-21,1-1 0,-1 0 0,1 0 0,-1 0 0,1 0-1,0 0 1,0 0 0,-1-1 0,1 1 0,0-1 0,0 0 0,0 0 0,-1 0 0,1 0 0,0 0 0,0-1-1,0 1 1,-1-1 0,1 0 0,0 0 0,-1 0 0,1 0 0,0 0 0,-1-1 0,1 1 0,-1-1 0,0 1-1,4-4 1,3-4 92,-1 1 0,0-1-1,0 0 1,-1-1-1,0 0 1,-1 0 0,0 0-1,0-1 1,-1 0-1,4-15 1,0-2 91,-1 0 1,-1 0-1,2-34 1,-4 26-119,-3 1 0,-2-61 1,0 93-129,0 1 0,-1-1 0,1 1-1,-1-1 1,1 1 0,-1 0 0,0-1 0,0 1 0,0 0 0,-1-2 0,1 3 4,1 1 0,0 0-1,0 0 1,0 0 0,0 0 0,0 0 0,0 0-1,0 0 1,0 0 0,0 0 0,-1 0 0,1 0-1,0-1 1,0 1 0,0 0 0,0 0 0,0 0-1,0 0 1,0 0 0,-1 0 0,1 0 0,0 0-1,0 0 1,0 0 0,0 0 0,0 0-1,0 0 1,-1 0 0,1 0 0,0 0 0,0 0-1,0 1 1,0-1 0,0 0 0,0 0 0,0 0-1,0 0 1,-1 0 0,1 0 0,0 0 0,0 0-1,0 0 1,0 0 0,0 0 0,0 1 0,0-1-1,0 0 1,0 0 0,0 0 0,0 0 0,-4 16-129,4 7 82,2 0-1,0 1 0,1-1 1,1 0-1,2-1 1,0 1-1,1-1 0,1 0 1,19 35-1,-21-45 79,1-1 0,0-1 0,0 1 0,1-1 0,1-1 0,-1 1 0,2-1-1,19 14 1,-25-20 6,0 0 0,0-1-1,0 1 1,1-1-1,-1-1 1,1 1 0,-1 0-1,1-1 1,0 0 0,0 0-1,0-1 1,-1 1-1,1-1 1,0 0 0,0 0-1,0 0 1,0-1 0,0 0-1,-1 0 1,1 0-1,0-1 1,-1 1 0,1-1-1,-1 0 1,1-1-1,3-2 1,2-2 20,-1-1-1,0 0 1,0 0 0,-1-1-1,0 0 1,0 0-1,-1-1 1,-1 0 0,1-1-1,-2 1 1,1-1-1,-2 0 1,1 0 0,5-24-1,-5 14-317,-1-1 1,-1 1-1,-1-1 0,-1 0 0,0 0 1,-2 0-1,-4-30 0,4 44 160,-1 0-1,0 0 0,0 0 1,0 0-1,-1 0 1,0 1-1,-1-1 1,-6-10-1,-10-5-627</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1:59.264"/>
    </inkml:context>
    <inkml:brush xml:id="br0">
      <inkml:brushProperty name="width" value="0.05" units="cm"/>
      <inkml:brushProperty name="height" value="0.05" units="cm"/>
    </inkml:brush>
  </inkml:definitions>
  <inkml:trace contextRef="#ctx0" brushRef="#br0">1 909 17756,'1'1'213,"1"0"0,0 0 0,-1 0 0,1 0 0,0 0 0,0 0 0,0 0 0,0 0 0,0-1 0,0 1 0,0-1 0,0 1 0,0-1 0,0 0 0,0 0 0,0 0 0,0 0 0,0 0 0,0-1 0,0 1 0,0-1 0,0 1 0,0-1 0,0 0 0,0 1 0,0-1 0,3-2 0,4-2 343,0 0 1,-1-1 0,0 0-1,10-9 1,6-7 119,-2-2 0,0 0 0,20-30-1,-31 39-607,-1-1-1,-1 1 0,-1-1 0,0-1 0,-1 0 0,-1 0 1,5-19-1,-11 32-73,1 1 1,0-1 0,-1 0-1,0 0 1,0 1-1,0-1 1,0 0 0,-1 0-1,1 1 1,-1-1 0,-1-4-1,1 7 1,0 0 0,1-1-1,-1 1 1,0 0-1,0 0 1,0 0 0,1-1-1,-1 1 1,0 0 0,-1 0-1,1 1 1,0-1 0,0 0-1,0 0 1,-1 0-1,1 1 1,0-1 0,-1 1-1,1-1 1,0 1 0,-1-1-1,1 1 1,0 0 0,-1 0-1,1 0 1,-1 0-1,1 0 1,-1 0 0,1 0-1,-3 1 1,-2 0-14,1 0-1,-1 1 1,1 0 0,-1 1-1,1-1 1,0 1 0,0 0 0,0 0-1,0 0 1,1 1 0,-1 0-1,1 0 1,0 0 0,0 0-1,-4 7 1,-2 3-16,0 0-1,1 0 1,-14 31-1,15-26 12,2-1 0,-8 32 0,12-40 11,0 0 0,1 0 0,0 0 0,1 0 0,0 0 0,2 19 1,-1-26 8,-1-1 0,1 0 0,-1 0 1,1 0-1,0 0 0,0 0 0,0 0 1,0 0-1,0 0 0,0 0 0,1 0 1,-1 0-1,1 0 0,-1-1 0,1 1 1,0-1-1,-1 1 0,1-1 0,0 0 1,0 0-1,0 0 0,0 0 0,0 0 1,0 0-1,0 0 0,1-1 0,-1 1 1,0-1-1,0 1 0,1-1 1,-1 0-1,0 0 0,0 0 0,1 0 1,-1 0-1,0-1 0,3 0 0,6-1-8,-1 0 1,0-1-1,0-1 0,0 0 0,-1 0 0,19-11 0,1-5 24,-1 0 1,-1-2-1,-1-1 0,44-51 0,-40 37 38,-1-1 0,-3-1-1,26-48 1,-35 53-29,-1-1 0,-2-1 1,-1 0-1,-2 0 0,7-41 0,-17 72-37,0 0 1,-1 0-1,0 0 0,0 0 1,-1-6-1,1 10 12,0 1 1,0-1-1,0 1 1,0-1-1,0 1 1,0-1-1,-1 1 1,1-1-1,0 1 1,0-1-1,0 1 0,0 0 1,-1-1-1,1 1 1,0-1-1,-1 1 1,1 0-1,0-1 1,-1 1-1,1 0 1,0-1-1,-1 1 1,1 0-1,0-1 0,-1 1 1,1 0-1,-1 0 1,1 0-1,-1-1 1,1 1-1,-1 0 1,1 0-1,-1 0 1,1 0-1,-1 0 1,1 0-1,0 0 0,-1 0 1,1 0-1,-1 0 1,1 0-1,-1 0 1,1 0-1,-1 1 1,1-1-1,-1 0 1,1 0-1,-1 0 1,1 1-1,0-1 0,-1 0 1,1 0-1,-1 1 1,1-1-1,0 0 1,-1 1-1,1-1 1,0 1-1,-7 6-23,0 0-1,1 0 1,1 0 0,-1 1-1,1 0 1,0 0-1,1 1 1,0-1 0,-4 13-1,1-4-2,-11 23 5,-23 83 0,37-106 40,0 0 0,1 0 1,1 0-1,1 0 0,0 0 0,1 1 0,1-1 1,3 18-1,-3-32-12,0 1 0,-1-1-1,1 1 1,0-1 0,1 0 0,-1 1 0,1-1 0,-1 0 0,1 0 0,0 0-1,0 0 1,0 0 0,1 0 0,-1-1 0,1 1 0,-1-1 0,1 0 0,0 1-1,0-1 1,0-1 0,6 4 0,-4-3-3,-1-1 0,1 0 1,-1-1-1,1 1 0,0-1 0,-1 0 0,1 0 1,-1 0-1,1-1 0,-1 1 0,1-1 0,-1 0 1,1-1-1,-1 1 0,0-1 0,6-2 0,3-3 10,0-1 0,-1 0-1,0-1 1,-1 0-1,0-1 1,0 0-1,-1-1 1,-1 0 0,1 0-1,8-17 1,4-7 28,-1-2 1,20-51 0,-15 22 22,-3-1 1,-3 0-1,12-74 0,-30 132-54,0 0 0,-1 0 0,-1 0 0,0 0 0,-1-17 0,1 26-6,0 0-1,0-1 1,0 1 0,0 0 0,0-1 0,0 1 0,-1-1 0,1 1 0,0 0 0,0-1 0,0 1 0,0 0 0,-1-1 0,1 1 0,0 0 0,0-1 0,0 1 0,-1 0 0,1 0 0,0-1 0,-1 1 0,1 0 0,0 0 0,-1-1 0,1 1 0,0 0 0,-1 0 0,1 0 0,0 0 0,-1-1 0,1 1 0,0 0 0,-1 0 0,1 0 0,-1 0-1,1 0 1,0 0 0,-1 0 0,1 0 0,0 0 0,-1 0 0,1 0 0,-1 0 0,1 1 0,0-1 0,-1 0 0,1 0 0,0 0 0,-1 0 0,1 1 0,0-1 0,-1 0 0,1 0 0,0 1 0,-1-1 0,1 0 0,0 0 0,0 1 0,0-1 0,-1 0 0,1 1 0,0-1 0,0 0 0,0 1 0,-1 0 0,-4 8 2,0 1 0,1 0 0,0 0 1,0 0-1,-1 12 0,-12 58-15,15-71 10,-4 32-47,2 0 0,2 1 0,2-1 0,1 0 0,2 0 0,2 0 0,2 0 0,2-1 0,1 0 0,2 0 0,31 67 0,-35-91 36,-2-2-1820,-21-31 78,10 11 1525,-54-68-1500,-59-96 1,113 162 1858,1 2 89,0-1 0,0 1 0,1-1 0,-4-9 0,7 15-148,0 0-1,-1-1 0,1 1 0,0 0 0,0 0 1,-1 0-1,1 0 0,0 0 0,0 0 0,0 0 1,0 0-1,0-1 0,1 1 0,-1 0 0,0 0 1,0 0-1,1 0 0,-1 0 0,1 0 0,-1 0 0,1 0 1,-1 0-1,1 0 0,0 0 0,-1 0 0,1 1 1,0-1-1,0 0 0,0 0 0,-1 1 0,1-1 1,0 0-1,0 1 0,0-1 0,2 0 0,8-2 103,-1 0 0,1 1 0,0 1 0,-1 0 0,1 0 0,13 1 0,7 0-475,69-6-36,-42 2 93</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1:59.921"/>
    </inkml:context>
    <inkml:brush xml:id="br0">
      <inkml:brushProperty name="width" value="0.05" units="cm"/>
      <inkml:brushProperty name="height" value="0.05" units="cm"/>
    </inkml:brush>
  </inkml:definitions>
  <inkml:trace contextRef="#ctx0" brushRef="#br0">0 129 19020,'1'0'108,"-1"-1"1,1 1-1,-1 0 0,1 0 0,0 0 0,-1-1 1,1 1-1,-1 0 0,1 0 0,-1 0 1,1 0-1,0 0 0,-1 0 0,1 0 1,-1 0-1,1 1 0,-1-1 0,1 0 0,-1 0 1,1 0-1,0 1 0,-1-1 0,1 0 1,-1 0-1,0 1 0,1-1 0,-1 0 1,1 1-1,-1-1 0,1 1 0,-1-1 0,0 1 1,1-1-1,-1 1 0,0-1 0,1 1 1,-1 0-1,12 24 1387,-11-23-1239,6 22 839,8 34 0,-10-34-718,12 35 1,-16-57-358,-1-1 0,1 1 0,-1-1 1,1 1-1,0-1 0,-1 1 1,1-1-1,0 0 0,0 1 0,0-1 1,0 0-1,0 0 0,1 0 0,-1 0 1,0 0-1,0 0 0,1 0 1,-1 0-1,1 0 0,-1 0 0,0-1 1,1 1-1,0-1 0,-1 1 0,4-1 1,-3 0 4,1 0 0,0 0-1,-1-1 1,1 0 0,-1 1 0,1-1 0,-1 0 0,1 0 0,-1 0 0,0-1 0,1 1 0,-1-1-1,0 1 1,0-1 0,2-2 0,14-14 70,-1-1 0,-1-1 0,0 0 0,-2-1 0,19-36 0,-14 24-125,29-39 0,-30 53-46,-18 19 73,1 0 1,-1-1 0,0 1-1,0 0 1,1 0 0,-1 0 0,0-1-1,1 1 1,-1 0 0,0 0 0,1 0-1,-1 0 1,0 0 0,1 0 0,-1 0-1,0 0 1,1 0 0,-1 0 0,1 0-1,-1 0 1,0 0 0,1 0 0,-1 0-1,0 0 1,1 0 0,-1 0 0,0 0-1,1 0 1,-1 0 0,0 1 0,1-1-1,-1 0 1,0 0 0,0 0 0,1 1-1,-1-1 1,0 0 0,0 0 0,1 1-1,-1-1 1,0 0 0,0 1 0,0-1-1,1 0 1,-1 1 0,0-1 0,0 0-1,0 1 1,0-1 0,0 0 0,0 1-1,0-1 1,0 0 0,0 1 0,0-1-1,0 0 1,0 1 0,3 16-27,-2-1 0,0 28 0,-1-32 53,-1-1 0,2 0 1,-1 1-1,2-1 0,0 0 0,0 0 0,1 1 0,6 15 1,-8-25-15,0 0 1,-1 0 0,1-1 0,1 1-1,-1 0 1,0-1 0,0 1 0,1-1-1,-1 1 1,0-1 0,1 0-1,0 1 1,-1-1 0,1 0 0,0 0-1,-1 0 1,1-1 0,0 1 0,0 0-1,0 0 1,2 0 0,-1-1 5,1 0 0,-1 0 0,0-1 1,0 1-1,0-1 0,0 1 0,0-1 0,0 0 1,-1 0-1,1 0 0,0 0 0,4-3 0,3-3 23,-1 1-1,0-2 1,0 1-1,-1-1 1,0 0-1,10-13 1,-9 9-87,0 0 1,-1-1 0,-1 0 0,0-1 0,-1 0-1,0 0 1,-1 0 0,-1-1 0,0 1-1,-1-1 1,3-28 0,-8 27-238,-4 12-181,5 4 420,0 1-1,0-1 0,0 1 1,0 0-1,0-1 0,0 1 1,0 0-1,0 0 0,1-1 0,-1 1 1,0 0-1,0 0 0,1 0 1,-1 0-1,1 0 0,-1 0 1,1 0-1,-1 0 0,0 2 1,-2 8-390,-1 0 1,1 0-1,-1 12 1,3-19 133,0 0 1,1 1 0,0-1-1,0 0 1,0 1-1,0-1 1,1 1 0,-1-1-1,1 0 1,0 0-1,3 6 1,-4-9 236,0 0 0,1-1 0,-1 1-1,0-1 1,1 1 0,-1-1 0,0 0 0,1 1-1,-1-1 1,1 1 0,-1-1 0,0 0 0,1 1-1,-1-1 1,1 0 0,-1 1 0,1-1 0,0 0-1,-1 0 1,1 1 0,-1-1 0,1 0 0,-1 0-1,1 0 1,0 0 0,-1 0 0,1 0 0,-1 0-1,2 0 1,-1-1-39,1 1-1,-1-1 1,1 1 0,-1-1-1,1 0 1,-1 0-1,0 1 1,0-1 0,1 0-1,-1 0 1,2-2-1,12-15-824</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00.371"/>
    </inkml:context>
    <inkml:brush xml:id="br0">
      <inkml:brushProperty name="width" value="0.05" units="cm"/>
      <inkml:brushProperty name="height" value="0.05" units="cm"/>
    </inkml:brush>
  </inkml:definitions>
  <inkml:trace contextRef="#ctx0" brushRef="#br0">76 61 14499,'-10'31'3202,"-11"25"-156,9-23-1721,1 0 0,-9 47-1,20-78-1308,-1-1 0,1 1-1,-1 0 1,1 0 0,0 0-1,0 0 1,0 0 0,0 0 0,0 0-1,1 0 1,-1 0 0,0-1-1,1 1 1,0 0 0,-1 0-1,1 0 1,0-1 0,0 1-1,0 0 1,0-1 0,0 1 0,0-1-1,0 1 1,1-1 0,1 3-1,1-3-20,-1 1-1,1-1 0,0 1 0,-1-1 0,1 0 1,0 0-1,0-1 0,0 1 0,-1-1 1,1 0-1,7 0 0,-1-1 14,0 0 0,0 0 0,0-1 0,0-1 0,-1 1 0,1-2 0,-1 1 0,1-1 0,-1 0 0,-1-1 0,1 0 0,0-1 0,13-12 0,-18 15 43,0-1 1,0 0-1,0 0 0,-1 0 1,0-1-1,0 1 1,0-1-1,0 0 0,-1 0 1,0 0-1,0 0 0,0 0 1,-1 0-1,1 0 1,-1-1-1,0 1 0,-1 0 1,0-1-1,1 1 0,-2-1 1,1 1-1,-1-1 1,1 1-1,-1 0 0,-1-1 1,-3-9-1,0 4-40,0 0-1,-1 0 1,0 1 0,-12-16-1,15 22-82,1 0 0,-1 1-1,0 0 1,-1 0 0,1 0-1,0 0 1,-1 0 0,0 0-1,0 1 1,1 0 0,-1 0-1,-1 0 1,1 0-1,0 1 1,-6-2 0,9 3 42,1 0 1,-1-1-1,1 1 1,-1 0-1,1 0 1,-1 0-1,0 0 0,1 0 1,-1 0-1,1 0 1,-1 0-1,1 1 1,-1-1-1,1 0 1,-1 0-1,1 0 1,-1 0-1,1 1 1,-1-1-1,1 0 1,-1 0-1,1 1 0,-1-1 1,1 1-1,0-1 1,-1 0-1,1 1 1,0-1-1,-1 1 1,1-1-1,0 1 1,-1-1-1,1 1 1,0-1-1,0 1 0,-1-1 1,1 1-1,0-1 1,0 1-1,0-1 1,0 1-1,0-1 1,0 1-1,0-1 1,0 1-1,0-1 1,0 1-1,0 0 1,0-1-1,1 1 0,-1-1 1,0 1-1,0-1 1,1 1-1,0 2-134,-1-1 0,1 1 1,1 0-1,-1-1 0,0 0 0,1 1 0,-1-1 0,1 0 0,3 3 0,-4-3 50,1-1-1,0 0 0,0 0 0,0 0 0,0-1 1,0 1-1,0 0 0,0-1 0,0 1 0,0-1 1,0 0-1,1 0 0,-1 0 0,0 0 0,0 0 1,0 0-1,0 0 0,0-1 0,0 1 0,0-1 0,0 0 1,0 1-1,0-1 0,0 0 0,0 0 0,0 0 1,2-2-1,7-4-198,-1-1 0,0 0 0,12-13 0,-20 19 268,33-33-591</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01.010"/>
    </inkml:context>
    <inkml:brush xml:id="br0">
      <inkml:brushProperty name="width" value="0.05" units="cm"/>
      <inkml:brushProperty name="height" value="0.05" units="cm"/>
    </inkml:brush>
  </inkml:definitions>
  <inkml:trace contextRef="#ctx0" brushRef="#br0">62 2 16540,'-1'0'66,"0"-1"1,0 1 0,0 0 0,0 0 0,0-1 0,0 1 0,0 0 0,0 0 0,0 0 0,0 0 0,1 1-1,-1-1 1,0 0 0,0 0 0,0 0 0,0 1 0,0-1 0,0 0 0,0 1 0,1-1 0,-1 1-1,0-1 1,0 1 0,1 0 0,-1-1 0,0 1 0,1 0 0,-1-1 0,0 1 0,1 0 0,-1 0 0,1-1-1,-1 1 1,1 0 0,0 0 0,-1 0 0,1 0 0,-1 1 0,-14 42 1137,14-41-1023,-4 18 21,1 0 1,1 0-1,1 1 1,1-1-1,1 0 1,0 1-1,2-1 0,0 1 1,2-1-1,8 30 1,83 261-1879,-94-309 1624,0 0 1,0 0-1,0 0 1,0 0-1,1 0 1,-1 0-1,1-1 1,-1 1-1,1 0 1,0-1-1,4 5 1,-6-7 49,1 0 0,-1 0 0,0 0 0,1 0 0,-1 0 0,0 0 0,1 0 0,-1 0 0,0 0 0,1 0 0,-1 0 0,0 0 0,1 0 0,-1 0 0,0 0 0,1 0 0,-1-1 0,0 1 0,0 0 0,1 0 0,-1 0 0,0 0 0,1-1 0,-1 1 0,0 0 0,0 0 0,1-1-1,-1 1 1,0 0 0,0 0 0,0-1 0,1 1 0,-1 0 0,0-1 0,0 1 0,0 0 0,0-1 0,0 1 0,0 0 0,0-1 0,0 1 0,0 0 0,1-1 0,3-15 38,-4 16-36,8-55-140,-2 1 0,-1-64 0,-5 117 152,0 1 0,0 0 0,0-1 0,0 1 1,0 0-1,0-1 0,-1 1 0,1 0 0,0-1 1,0 1-1,0 0 0,0-1 0,0 1 0,0 0 1,-1-1-1,1 1 0,0 0 0,0 0 0,0-1 1,-1 1-1,1 0 0,0 0 0,0-1 0,-1 1 1,1 0-1,0 0 0,0 0 0,-1-1 0,1 1 1,0 0-1,-1 0 0,-13 1 525,-19 14 392,26-11-820,3-2 37,0-1 0,1 0-1,-1 0 1,0 0 0,0 0 0,0 0-1,-3 0 1,6-1 325,3-4-51,0 1 0,1 0 0,-1 1 1,1-1-1,-1 0 0,7-4 0,5-6 186,10-18-296,0-2 0,-3-1 0,0-1 0,-3 0 0,0-2 0,13-43 0,-32 76-1760,-5 6 503,-5 5 479,10-5 390,-1-1-1,1 1 0,-1 0 1,1 0-1,0 0 0,0 0 1,0 0-1,0 0 0,0 0 0,-1 4 1,-2 14-444</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01.471"/>
    </inkml:context>
    <inkml:brush xml:id="br0">
      <inkml:brushProperty name="width" value="0.05" units="cm"/>
      <inkml:brushProperty name="height" value="0.05" units="cm"/>
    </inkml:brush>
  </inkml:definitions>
  <inkml:trace contextRef="#ctx0" brushRef="#br0">0 1 18308,'4'11'2216,"8"3"-1215,-1 4-401,8-1 1192,0 0-376,5 0-487,2 0-241,1-2-456,-1-2-240,-5-3-584,1-3-329,-4-6-1951,-2-4 2448,-3-7-400,0-3-337</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06.912"/>
    </inkml:context>
    <inkml:brush xml:id="br0">
      <inkml:brushProperty name="width" value="0.025" units="cm"/>
      <inkml:brushProperty name="height" value="0.025" units="cm"/>
    </inkml:brush>
  </inkml:definitions>
  <inkml:trace contextRef="#ctx0" brushRef="#br0">27 274 11819,'0'0'2232,"-5"-8"68,2 4-2091,0 0-1,1 0 0,0 0 0,0-1 0,0 1 1,0-1-1,1 1 0,0-1 0,0 1 0,0-1 1,0 0-1,1 0 0,-1 1 0,1-1 0,1 0 1,-1 0-1,1 1 0,-1-1 0,1 0 0,1 1 1,-1-1-1,1 1 0,-1-1 0,1 1 0,1 0 1,-1 0-1,5-6 0,3-2-93,1 1 0,1 0 0,0 1 0,0 0 0,1 1 0,0 0 0,1 1 0,-1 1-1,2 0 1,29-10 0,-24 11-179,1 1-1,0 0 0,0 2 1,0 1-1,1 0 1,-1 1-1,35 4 0,-49-2-25,-1 0-1,1 0 1,-1 0-1,1 1 1,-1 0-1,0 0 0,1 0 1,-1 1-1,0 0 1,-1 0-1,1 1 1,-1 0-1,1 0 1,-1 0-1,0 0 1,0 1-1,-1 0 0,0 0 1,1 0-1,-2 0 1,5 7-1,-4-2 118,0 0-1,0 0 0,-1 0 1,-1 0-1,1 1 0,-2-1 1,1 1-1,-1-1 0,-1 1 1,0 0-1,-1-1 0,-2 16 1,1-16 222,-1-1-1,0 1 1,0-1 0,-1 0 0,0 0-1,-1 0 1,0-1 0,0 1 0,-1-1-1,0-1 1,0 1 0,-1-1 0,0 0-1,0 0 1,-1-1 0,1 0 0,-12 6 0,12-7-201,-1 0 0,0-1 0,0 0 0,0 0 0,0-1 0,-1 0 0,1 0 0,-1-1 0,0 0 1,0-1-1,0 0 0,0 0 0,0-1 0,0 0 0,0-1 0,0 1 0,1-2 0,-1 1 1,-11-5-1,18 5-219,0 1 0,0-1-1,0-1 1,0 1 0,0 0 0,0 0 0,1-1 0,-1 1 0,0-1 0,1 1 0,-1-1 0,1 0 0,-1 0 0,1 0 0,0 0 0,0 0 0,0 0 0,-1-2 0,2 2-271,-1 0 0,1 0 1,-1 0-1,1 0 0,0 0 0,0 0 1,0 0-1,0 1 0,0-1 0,1 0 1,-1 0-1,1 0 0,-1 0 0,2-3 1,12-15-5384</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01.949"/>
    </inkml:context>
    <inkml:brush xml:id="br0">
      <inkml:brushProperty name="width" value="0.05" units="cm"/>
      <inkml:brushProperty name="height" value="0.05" units="cm"/>
    </inkml:brush>
  </inkml:definitions>
  <inkml:trace contextRef="#ctx0" brushRef="#br0">88 1 20716,'-6'30'966,"2"1"0,1 0-1,1 0 1,1 0 0,2 0-1,7 43 1,-3-51-818,0 0-1,1 0 1,2 0 0,0-1 0,1 0 0,1-1 0,2 0-1,26 38 1,-18-33-1280,24 24 0,-92-93-3204,-6 0 3299,17 14 2698,-52-52 1,87 79-1523,0 0 1,0-1-1,0 1 0,1 0 1,-1 0-1,1-1 1,-1 1-1,1-1 0,0 1 1,-1-3-1,2 4-98,0 0-1,0 0 1,0 1-1,0-1 1,1 0 0,-1 0-1,0 0 1,0 1-1,0-1 1,1 0-1,-1 0 1,0 1-1,1-1 1,-1 0 0,1 1-1,-1-1 1,1 0-1,-1 1 1,1-1-1,-1 1 1,1-1 0,0 1-1,-1-1 1,1 1-1,0-1 1,-1 1-1,1 0 1,0-1-1,-1 1 1,1 0 0,0 0-1,0 0 1,-1-1-1,1 1 1,0 0-1,1 0 1,38-7-683,75-3 0,-62 7 228,6-1-6,2 1-151</inkml:trace>
  <inkml:trace contextRef="#ctx0" brushRef="#br0" timeOffset="1">604 287 22613,'-6'2'2120,"6"-8"-1376,4-5-303,11-5 1055,2 0-344,10-3-512,5 1-280,2-2-552,2 1-520,-3-4 640,-9-3-112,3-1-120</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03.545"/>
    </inkml:context>
    <inkml:brush xml:id="br0">
      <inkml:brushProperty name="width" value="0.05" units="cm"/>
      <inkml:brushProperty name="height" value="0.05" units="cm"/>
    </inkml:brush>
  </inkml:definitions>
  <inkml:trace contextRef="#ctx0" brushRef="#br0">160 172 17596,'-1'-2'103,"1"-21"662,-6-36 1,5 52-661,-1 1 0,1 0 1,-1 0-1,0 0 0,-1 0 1,0 0-1,0 1 0,0-1 1,0 1-1,-8-10 0,10 14-71,1 0 0,-1 0 0,0 0 0,0 0-1,0 0 1,0 0 0,-1 0 0,1 1 0,0-1 0,0 0-1,0 0 1,-1 1 0,1-1 0,0 1 0,-1-1 0,1 1-1,0 0 1,-1-1 0,1 1 0,0 0 0,-1 0 0,1 0-1,-1 0 1,1 0 0,0 0 0,-3 1 0,2 0-10,0 1 0,0-1 0,-1 0 0,1 1 1,0-1-1,0 1 0,1 0 0,-1 0 0,0 0 1,0 0-1,1 0 0,0 0 0,-2 3 0,-4 8 71,1 0 1,0 1-1,-6 26 0,3-4 155,3 0 0,1 0 1,1 0-1,2 1 1,5 55-1,2-38 36,2 1 1,3-2-1,17 55 0,-9-51-171,2-2 0,3 0 0,2-1 0,2-2 0,48 69-1,-64-110 295,-10-12-381,-1 0-1,0 1 1,1-1-1,-1 0 1,0 1-1,0-1 1,0 0-1,1 0 1,-1 1-1,0-1 1,0 0-1,0 1 1,0-1-1,0 0 1,0 0-1,-1 1 1,1-1-1,0 0 1,0 0-1,0 1 1,-1-1-1,0 0 1,-9-39 468,-1 1 0,-33-71 0,-48-69-421,83 161-169,-2 1 0,0 0 0,-1 1 0,-19-22 1,22 31-85,7 7-23,10 12-6,3-1 160,0-1 0,1-1 0,-1 0 0,2 0 0,-1-2-1,1 1 1,1-1 0,-1-1 0,1-1 0,26 8 0,-31-11 67,0 0-1,0 0 1,0-1 0,0-1-1,0 1 1,0-1 0,1-1-1,-1 0 1,0 0 0,0-1 0,0 0-1,-1 0 1,1-1 0,-1 0-1,1-1 1,-1 0 0,0 0-1,15-11 1,-19 11 22,1 0 0,0-1-1,-1 0 1,0 0 0,0-1 0,0 1-1,-1-1 1,0 1 0,0-1 0,2-8 0,-3 11-30,-1 0 0,0 0 1,0 0-1,-1 0 1,1-1-1,-1 1 1,1 0-1,-1 0 0,0 0 1,0-1-1,-1 1 1,1 0-1,0 0 1,-1 0-1,0-1 1,0 1-1,0 0 0,0 0 1,-1 0-1,1 0 1,-1 1-1,-2-5 1,3 6-18,1 0 0,-1 0 1,1 1-1,-1-1 1,0 0-1,1 1 1,-1-1-1,0 1 1,0-1-1,1 0 1,-1 1-1,0 0 1,0-1-1,0 1 1,1-1-1,-1 1 0,0 0 1,0 0-1,0-1 1,0 1-1,0 0 1,0 0-1,0 0 1,0 0-1,0 0 1,1 0-1,-1 0 1,0 1-1,0-1 0,-1 0 1,0 2-8,1-1-1,-1 0 1,0 0 0,1 1 0,0-1 0,-1 1-1,1 0 1,0-1 0,0 1 0,-1 0-1,2 0 1,-3 3 0,0 4-16,0-1 0,0 1 0,1 0 0,0 0 1,-1 11-1,2-12 33,1 0 1,0-1-1,1 1 1,0 0-1,0 0 1,4 13-1,-4-18 7,0-1 1,0 0-1,0 0 0,0 0 1,0 0-1,0 0 0,0 0 1,1-1-1,-1 1 0,1 0 1,-1-1-1,1 1 0,0-1 1,0 1-1,-1-1 0,1 0 1,0 0-1,0 0 0,0 0 1,0 0-1,1 0 0,-1-1 1,0 1-1,0 0 0,0-1 1,0 0-1,1 0 1,2 0-1,1 0 26,1-1 0,-1 0 0,0-1-1,0 1 1,0-1 0,0-1 0,0 1 0,-1-1 0,1 0 0,-1 0 0,1 0 0,-1-1 0,0 0 0,8-9-1,1 0 43,-2-1-1,0-1 0,17-26 0,-14 16-71,-2-1 0,-1 0 0,-1 0 0,-1-1 0,12-55 0,-22 91-85,0 0-1,0-1 1,1 1-1,2 14 1,0 0 6,0 2 4,9 36 1,-11-55 7,1 0-1,0 1 1,0-1 0,1 0 0,0-1 0,0 1 0,0 0-1,1-1 1,-1 1 0,2-1 0,4 5 0,-7-8 2,0-1 1,-1 0-1,1 0 0,0 0 1,0 0-1,0-1 0,0 1 1,0 0-1,0-1 0,0 1 1,0-1-1,0 0 1,0 0-1,0 0 0,1 0 1,-1 0-1,0 0 0,0 0 1,0-1-1,0 1 1,0-1-1,0 1 0,0-1 1,0 0-1,0 0 0,0 0 1,3-2-1,17-14-326</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04.882"/>
    </inkml:context>
    <inkml:brush xml:id="br0">
      <inkml:brushProperty name="width" value="0.05" units="cm"/>
      <inkml:brushProperty name="height" value="0.05" units="cm"/>
    </inkml:brush>
  </inkml:definitions>
  <inkml:trace contextRef="#ctx0" brushRef="#br0">5 142 17716,'0'0'43,"0"0"0,0 0 0,-1 0 0,1 0 1,0 0-1,0 0 0,0 0 0,0 0 0,0 0 1,-1 0-1,1 0 0,0 0 0,0 0 0,0 0 0,0 0 1,0 0-1,0 0 0,-1 0 0,1 0 0,0 0 0,0 0 1,0 1-1,0-1 0,0 0 0,0 0 0,0 0 1,0 0-1,-1 0 0,1 0 0,0 0 0,0 1 0,0-1 1,0 0-1,0 0 0,0 0 0,0 0 0,0 0 0,0 0 1,0 1-1,0-1 0,0 0 0,0 0 0,0 0 1,0 0-1,0 0 0,0 1 0,0-1 0,0 0 0,0 0 1,0 0-1,0 0 0,0 0 0,0 1 0,-1 17 891,2 21 484,1-1-414,10 146 1820,-7-143-2221,2 0 0,16 54 1,-22-89-534,1-1 0,0 1 0,1-1 0,-1 0 0,1 0 1,0 0-1,5 6 0,-7-10-56,0 0-1,0 0 1,0 0 0,0 0-1,0 0 1,1 0 0,-1 0 0,0 0-1,1-1 1,-1 1 0,0 0 0,1-1-1,-1 1 1,1-1 0,-1 0-1,0 1 1,1-1 0,-1 0 0,1 0-1,-1 0 1,1 0 0,-1 0-1,1 0 1,-1 0 0,1-1 0,-1 1-1,1 0 1,-1-1 0,1 0-1,-1 1 1,3-2 0,0-1 2,0 0-1,0 0 1,0-1-1,-1 1 1,1-1 0,-1 0-1,1 0 1,-1 0-1,-1 0 1,5-8 0,21-51 135,-23 50-117,11-34 45,4-9-116,-19 56 33,-1 1 0,1 0 0,-1-1 1,1 1-1,-1 0 0,1-1 0,-1 1 0,0 0 1,1 0-1,-1-1 0,0 1 0,0 0 1,1 0-1,-1 0 0,0-1 0,0 1 0,0 1 1,4 46-87,-2-20 69,1 0 0,2 0-1,9 34 1,-14-60 27,1 0 0,-1 0-1,1 0 1,0-1 0,0 1 0,0 0-1,0-1 1,0 1 0,0 0 0,0-1 0,0 1-1,0-1 1,1 0 0,-1 1 0,1-1 0,-1 0-1,1 0 1,-1 0 0,1 0 0,2 1 0,-2-2 3,-1 0 0,1 0 1,-1 0-1,1 0 1,-1 0-1,0 0 0,1-1 1,-1 1-1,1 0 0,-1-1 1,1 1-1,-1-1 0,0 0 1,1 1-1,-1-1 1,0 0-1,0 0 0,0 0 1,1 0-1,-1 0 0,0 0 1,0 0-1,0 0 1,-1-1-1,3-1 0,4-9 25,0-1 0,-1 0 0,0 0 0,-1 0-1,0 0 1,4-21 0,-5 17-198,0 2 0,2-1 0,0 0-1,8-14 1,-14 30 148,0 0 0,0-1 0,0 1 0,1-1 0,-1 1-1,0 0 1,0-1 0,0 1 0,1 0 0,-1-1 0,0 1 0,1 0 0,-1-1 0,0 1-1,1 0 1,-1 0 0,0-1 0,1 1 0,-1 0 0,0 0 0,1 0 0,-1 0 0,1-1-1,-1 1 1,0 0 0,1 0 0,-1 0 0,1 0 0,-1 0 0,0 0 0,1 0 0,0 0-1,8 12-293,1 19-35,-4-3 210,-5-17 166,1 0-1,0 0 1,1-1 0,0 1-1,1-1 1,0 0-1,11 20 1,-13-29-25,0 0 1,-1 1 0,1-1 0,0 0 0,0 0 0,0 0 0,0 0-1,0 0 1,0 0 0,0-1 0,1 1 0,-1-1 0,0 1-1,3-1 1,34 2-260,-36-2 240,-4-18 302,-8-10-200,-1 1 0,-1 1 0,-1 0-1,-1 0 1,-2 1 0,0 1 0,-22-25 0,17 33-84,20 16-5,0 0-1,0 0 1,0 0-1,0 0 0,0 0 1,0 0-1,0 0 1,-1 0-1,1 0 0,0 0 1,0 0-1,0 0 1,0 0-1,0 0 1,0 0-1,0 0 0,0 0 1,0 0-1,0 0 1,0 0-1,0 0 1,-1 0-1,1 0 0,0 0 1,0 0-1,0 0 1,0 0-1,0 0 0,0 0 1,0 0-1,0 0 1,0 0-1,0 0 1,0 0-1,0 0 0,0 0 1,0 0-1,-1 0 1,1 1-1,0-1 0,0 0 1,0 0-1,0 0 1,0 0-1,0 0 1,0 0-1,0 0 0,0 0 1,0 0-1,0 0 1,0 0-1,0 0 0,0 1 1,0-1-1,0 0 1,0 0-1,0 0 1,0 0-1,0 0 0,0 0 1,0 0-1,0 0 1,0 0-1,8 12-47,-6-10 45,0 0 0,0 0 0,0-1 0,0 1 1,0-1-1,0 1 0,0-1 0,1 0 0,-1 0 0,0 0 0,1 0 1,-1 0-1,1-1 0,-1 1 0,1-1 0,-1 1 0,1-1 0,0 0 1,2 0-1,7-1-4,1 0 0,21-6 0,-15 3-19,-6 1 17,1 0 0,-1-1 0,0-1 1,0 0-1,0-1 0,13-9 0,-21 13 13,0-1 1,0 0-1,-1-1 0,0 1 0,1-1 0,-1 0 1,-1 0-1,1 0 0,-1 0 0,1-1 1,-1 1-1,0-1 0,-1 0 0,1 0 1,-1 0-1,0 0 0,0 0 0,1-8 0,-3 12 0,1 0-1,-1-1 0,0 1 1,0 0-1,1 0 0,-1-1 1,0 1-1,0 0 0,0 0 0,-1-1 1,1 1-1,0 0 0,0 0 1,-1 0-1,1-1 0,0 1 1,-1 0-1,1 0 0,-1 0 1,0 0-1,1 0 0,-1 0 0,0 0 1,0 0-1,1 0 0,-1 0 1,0 0-1,0 1 0,0-1 1,0 0-1,0 0 0,0 1 1,0-1-1,-1 1 0,1-1 0,0 1 1,0 0-1,0-1 0,-1 1 1,0 0-1,-1 0-3,1 0 1,-1 0-1,1 1 0,-1-1 0,1 1 1,0 0-1,-1-1 0,1 1 0,0 0 1,-1 1-1,1-1 0,0 0 1,0 0-1,0 1 0,0 0 0,0-1 1,1 1-1,-1 0 0,0 0 1,-1 2-1,-2 4-5,1 1 1,0 0-1,0 0 1,1 0-1,0 0 1,1 1-1,0-1 1,0 1 0,1-1-1,0 1 1,1 0-1,0 0 1,0-1-1,1 1 1,1 0-1,4 16 1,-6-25 5,0 0 0,1 1 0,-1-1 0,1 1 0,0-1 0,-1 0 0,1 1 0,0-1 0,0 0 0,0 0 0,0 0 0,0 1 0,0-1 0,0 0 0,0 0 0,1-1 0,-1 1 0,0 0 0,0 0 0,1-1 0,-1 1 0,1 0 0,-1-1 0,0 0 0,1 1 0,-1-1 0,1 0 0,-1 0 0,1 1 0,-1-1 0,1 0 0,-1-1 0,1 1 0,-1 0 0,1 0 0,1-1 0,5-2 0,-1 0 0,0 0-1,0-1 1,0 0 0,10-8 0,-9 7 3,41-30 17,37-24-11,-76 54-9,-1 0-1,1 0 0,0 1 0,0 0 0,1 1 0,-1 0 0,13-2 0,-20 5 2,-1 0-1,0-1 0,0 1 1,1 0-1,-1 0 0,0 0 1,0 0-1,0 1 0,1-1 0,-1 1 1,0-1-1,0 1 0,0 0 1,0 0-1,0 0 0,0 0 0,0 0 1,0 0-1,0 0 0,0 1 1,-1-1-1,1 1 0,-1-1 1,1 1-1,-1 0 0,1-1 0,-1 1 1,0 0-1,2 3 0,-1 2 55,0 0-1,0 0 1,0 0-1,-1 0 1,0 0-1,0 0 1,-1 13-1,0-20-45,0 0-1,0 0 1,0 0-1,0 0 1,0 0 0,0 0-1,-1 0 1,1 0-1,0 0 1,0 0-1,0 0 1,0 0 0,0 0-1,0 0 1,0 0-1,0-1 1,0 1-1,0 0 1,0 0 0,0 0-1,0 0 1,0 0-1,0 0 1,0 0-1,0 0 1,0 0 0,0 0-1,-1 0 1,1 0-1,0 0 1,0 0-1,0 0 1,0 0-1,0 0 1,0 1 0,0-1-1,0 0 1,0 0-1,0 0 1,0 0-1,0 0 1,0 0 0,0 0-1,0 0 1,0 0-1,-3-9 138,2-62 84,2-69-992,0 125 400,1 0-1,1 0 1,0 0-1,1 0 1,1 0-1,0 1 0,9-15 1,2 7-1172,-15 21 1447,0 0 0,-1 1 0,1-1 0,0 0 0,0 1 0,0-1 0,0 0 0,0 1 0,0-1 0,0 1 0,0 0 0,0-1 0,0 1 0,0 0 1,0 0-1,1-1 0,-1 1 0,0 0 0,0 0 0,1 0 0,-2 1 72,0-1 0,1 0 0,-1 0 0,0 0 0,0 0 0,0 0 0,0 0 0,0 0 0,0 0 0,1 0 0,-1 0 0,0 0 0,0 0 0,0 0 0,0 0 0,0 0 0,0 0 0,0 1 0,0-1 0,0 0 0,0 0 0,1 0 0,-1 0 0,0 0 0,0 0 0,0 0 0,0 1 0,0-1 0,0 0 0,0 0 0,0 0 0,0 0 0,0 0 0,0 0 0,0 0 0,0 1 0,0-1 0,0 0 0,0 0 0,0 0 0,0 0 0,0 0 0,0 0 0,0 1 0,0-1 0,0 0 0,-1 0 0,-5 14-754</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05.314"/>
    </inkml:context>
    <inkml:brush xml:id="br0">
      <inkml:brushProperty name="width" value="0.05" units="cm"/>
      <inkml:brushProperty name="height" value="0.05" units="cm"/>
    </inkml:brush>
  </inkml:definitions>
  <inkml:trace contextRef="#ctx0" brushRef="#br0">0 134 18596,'23'-12'1936,"19"-2"-1207,2-4-257,11-1 632,3-1-808,7 4 136,-2 0-104,-3-2-352</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06.063"/>
    </inkml:context>
    <inkml:brush xml:id="br0">
      <inkml:brushProperty name="width" value="0.05" units="cm"/>
      <inkml:brushProperty name="height" value="0.05" units="cm"/>
    </inkml:brush>
  </inkml:definitions>
  <inkml:trace contextRef="#ctx0" brushRef="#br0">256 171 17236,'-3'-4'164,"-1"0"0,0 0 0,0 1 0,0-1 1,-1 1-1,1 0 0,-1 0 0,1 0 0,-1 1 0,0-1 1,0 1-1,-1 1 0,1-1 0,0 1 0,-1-1 0,1 1 1,0 1-1,-1-1 0,1 1 0,-1 0 0,1 0 0,-1 1 1,1 0-1,-1 0 0,1 0 0,0 0 0,0 1 0,-1 0 1,1 0-1,0 1 0,1-1 0,-1 1 0,0 0 0,1 0 1,-1 0-1,1 1 0,0 0 0,0 0 0,-5 7 0,2-2-60,0 0 0,0 1 0,1 0 0,0 0 0,-6 18 0,9-22-63,1 0 1,0 0-1,1 0 1,-1 0-1,1 1 1,0-1-1,1 0 1,0 0-1,0 1 1,0-1-1,1 0 1,1 8-1,-2-13-27,0 1-1,1-1 0,-1 0 0,1 1 0,0-1 1,-1 1-1,1-1 0,0 0 0,0 0 0,-1 0 1,1 1-1,0-1 0,0 0 0,0 0 0,1 0 1,-1 0-1,0-1 0,0 1 0,0 0 0,1 0 1,-1-1-1,0 1 0,1-1 0,-1 1 0,0-1 1,1 1-1,-1-1 0,1 0 0,-1 0 0,1 0 1,-1 0-1,1 0 0,-1 0 0,1 0 0,-1 0 1,0-1-1,1 1 0,-1 0 0,1-1 0,-1 1 1,0-1-1,3-1 0,3-1 25,0-1 0,0 0 0,0 0 0,0 0 0,-1-1 0,11-10 0,-3-1 18,-1 0 0,0-1 0,-2-1 0,0 1 0,-1-2 0,0 0 0,-2 0 0,13-40 0,-23 71-114,0 0 0,1 0 0,1 0-1,0 0 1,4 22 0,-1-11 33,1 1-1,12 35 1,-15-53 49,1-1 0,1 0 0,-1 0 0,1 1 0,0-1 0,0-1 0,0 1 0,0 0 0,8 6 0,-10-10-3,1 0 0,0 1 1,-1-1-1,1 0 0,0 0 1,0-1-1,0 1 1,-1 0-1,1-1 0,0 1 1,0-1-1,0 1 1,0-1-1,0 0 0,0 0 1,0 0-1,0 0 0,0 0 1,0 0-1,0-1 1,0 1-1,0-1 0,0 1 1,0-1-1,0 0 0,0 0 1,-1 0-1,1 0 1,0 0-1,1-1 0,5-4 63,0-1-1,-1 1 1,0-1-1,0-1 0,0 1 1,-1-1-1,-1 0 0,1-1 1,7-15-1,-2-1 47,0 0 0,8-34 1,-13 38-213,-1-1 1,0 1 0,-2-1-1,-1 0 1,0-37 0,-2 58 74,0 1 1,0 0 0,0 0 0,0-1 0,0 1-1,0 0 1,0 0 0,0-1 0,0 1 0,0 0 0,0 0-1,0 0 1,0-1 0,0 1 0,0 0 0,0 0-1,0-1 1,0 1 0,-1 0 0,1 0 0,0 0 0,0-1-1,0 1 1,0 0 0,0 0 0,-1 0 0,1-1-1,0 1 1,0 0 0,0 0 0,0 0 0,-1 0 0,1 0-1,0 0 1,0-1 0,-1 1 0,1 0 0,0 0-1,0 0 1,-1 0 0,-5 8-158,1 8 131,1 0 1,0 0-1,1 1 1,1-1-1,1 1 0,0 22 1,1-25 61,0-12-24,-1 6 42,1 1 0,-1-1 0,2 0 0,-1 0 0,1 1 1,0-1-1,1 0 0,0 0 0,0 0 0,7 14 0,-9-21-28,1 0 1,0 0-1,-1 0 0,1 1 0,0-1 0,0 0 0,0 0 1,0-1-1,0 1 0,0 0 0,0 0 0,0 0 1,0-1-1,1 1 0,-1 0 0,0-1 0,0 1 0,1-1 1,-1 1-1,0-1 0,1 0 0,0 0 0,1 0 8,-1 0-1,1 0 0,-1 0 1,1-1-1,-1 0 0,0 1 1,1-1-1,-1 0 0,0 0 1,0 0-1,3-2 0,3-2 32,-1-1 0,0 0 0,0 0 1,0 0-1,9-12 0,-5 2-11,0 0 0,-1 0 0,0-1 0,-2-1 1,0 1-1,-1-1 0,0 0 0,-2-1 0,0 0 0,3-29 1,-8 38-82,-3 11 1,-2 15-23,2 7-15,1 0 0,2 37 0,0-51-63,1 1 1,0 0 0,1-1 0,0 1-1,0-1 1,1 1 0,0-1 0,9 16 0,-11-23 51,-1-1 0,1 1 0,0-1 0,1 1 1,-1-1-1,0 0 0,0 1 0,1-1 0,-1 0 1,0 0-1,1 0 0,-1 0 0,1 0 0,0 0 1,-1 0-1,1-1 0,0 1 0,-1-1 0,1 1 1,0-1-1,0 1 0,-1-1 0,1 0 1,0 0-1,0 0 0,3 0 0,-1-1-40,1-1 0,0 1 0,-1-1 1,0 0-1,1 0 0,-1 0 0,0-1 0,0 1 0,6-6 0,26-22-678</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06.556"/>
    </inkml:context>
    <inkml:brush xml:id="br0">
      <inkml:brushProperty name="width" value="0.05" units="cm"/>
      <inkml:brushProperty name="height" value="0.05" units="cm"/>
    </inkml:brush>
  </inkml:definitions>
  <inkml:trace contextRef="#ctx0" brushRef="#br0">126 1 22349,'-50'51'3506,"36"-37"-2669,0 0 0,1 1-1,-17 25 1,29-39-850,1-1-1,-1 1 1,1 0-1,0 0 0,-1 0 1,1 0-1,0 0 1,-1 0-1,1 0 1,0-1-1,0 1 1,0 0-1,0 0 1,0 0-1,0 0 0,0 0 1,0 0-1,0 0 1,0 0-1,0 0 1,1 0-1,-1 0 1,0 0-1,1 0 0,-1-1 1,1 1-1,-1 0 1,1 0-1,-1 0 1,1-1-1,0 1 1,-1 0-1,1-1 0,0 1 1,-1 0-1,1-1 1,0 1-1,0-1 1,0 1-1,0-1 1,-1 0-1,1 1 1,0-1-1,2 1 0,6 2-382,0-1-1,0 0 0,16 2 0,-14-2 116,14 1-687,50-1-1,-58-3 782,0 1 1,0 1-1,0 1 1,0 0-1,-1 1 1,25 7-1,-39-10 203,-1 1 0,1-1 0,-1 1 0,1-1-1,-1 1 1,1 0 0,-1-1 0,1 1 0,-1 0 0,0 0 0,1 0 0,-1 0-1,0 0 1,0 1 0,0-1 0,0 0 0,0 0 0,0 1 0,0-1 0,0 1-1,-1-1 1,1 1 0,0-1 0,-1 1 0,1-1 0,-1 1 0,0-1 0,1 1-1,-1 0 1,0-1 0,0 1 0,0-1 0,0 1 0,-1 0 0,1-1 0,0 1-1,0 0 1,-1-1 0,1 1 0,-1-1 0,0 1 0,1-1 0,-1 1 0,0-1-1,0 0 1,-1 2 0,-4 5 169,0 0-1,-1 0 0,0 0 1,0-1-1,-16 12 0,9-8 131,-1 0 0,-19 9 0,30-18-374,0 0 1,0 0-1,0 0 0,0-1 1,0 1-1,0-1 0,-1 0 0,1 0 1,0-1-1,-1 1 0,1-1 1,0 0-1,-1 0 0,1 0 0,-5-2 1,8 2 38,0-1 1,0 1-1,0-1 1,0 1 0,0-1-1,0 1 1,0-1-1,0 0 1,0 0-1,1 1 1,-1-1 0,0 0-1,0 0 1,1 0-1,-1 0 1,1 0-1,-1 0 1,1 0 0,-1 0-1,1 0 1,-1 0-1,1 0 1,0 0-1,0 0 1,-1 0 0,1 0-1,0-1 1,0 1-1,1-2 1,-2-21-404</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07.226"/>
    </inkml:context>
    <inkml:brush xml:id="br0">
      <inkml:brushProperty name="width" value="0.05" units="cm"/>
      <inkml:brushProperty name="height" value="0.05" units="cm"/>
    </inkml:brush>
  </inkml:definitions>
  <inkml:trace contextRef="#ctx0" brushRef="#br0">189 300 19220,'-1'-2'188,"0"-1"-1,-1 1 1,0 0-1,1-1 1,-1 1-1,0 0 1,0 0-1,0 0 1,0 0-1,0 1 1,-1-1-1,1 1 1,-1-1 0,1 1-1,-1 0 1,1 0-1,-1 0 1,0 0-1,1 0 1,-1 1-1,0-1 1,0 1-1,1 0 1,-1-1-1,0 1 1,0 1-1,0-1 1,0 0 0,1 1-1,-1-1 1,0 1-1,1 0 1,-1 0-1,0 0 1,1 0-1,-1 1 1,1-1-1,0 0 1,-1 1-1,1 0 1,-3 2-1,-3 3-33,1 0 0,-1 0-1,1 1 1,1 0 0,0 0-1,0 1 1,0-1-1,1 1 1,0 1 0,1-1-1,0 0 1,1 1-1,0 0 1,0 0 0,-1 14-1,3-22-142,1-1-1,0 1 1,0-1-1,0 1 0,0 0 1,0-1-1,1 1 1,-1-1-1,0 1 0,1 0 1,-1-1-1,1 1 1,0-1-1,-1 1 0,1-1 1,0 0-1,0 1 1,0-1-1,0 0 1,0 0-1,2 2 0,-1-2 2,0 0 0,0 0 0,0 0-1,0 0 1,0 0 0,0-1 0,0 1-1,0-1 1,1 1 0,-1-1 0,0 0-1,0 0 1,4-1 0,5 0 11,-1-1 0,1 0-1,-1-1 1,0-1 0,11-4 0,1-3 1,-1 0 1,0-2-1,-1 0 0,-1-1 1,0-2-1,-1 1 0,26-30 1,-20 18-43,-2-2 0,0 0 0,-2-1 0,21-44 0,-36 63-26,0 0 0,-1-1 0,0 1-1,3-17 1,-8 16-118,-5 14 23,-8 15-12,4 0 108,1 2-1,1-1 1,1 1 0,1 0 0,0 0-1,2 0 1,0 1 0,-2 29 0,6-44 39,-1-1 1,1 1-1,0-1 1,1 1-1,-1-1 1,1 1-1,0-1 1,0 1-1,1-1 1,-1 0-1,1 0 0,0 1 1,0-1-1,0 0 1,1-1-1,-1 1 1,5 4-1,-4-5-3,0-1-1,0 0 0,-1 0 0,2 0 0,-1 0 1,0-1-1,0 1 0,0-1 0,1 0 0,-1 0 1,1 0-1,-1 0 0,1-1 0,-1 1 0,1-1 1,-1 0-1,1 0 0,0 0 0,-1-1 0,1 1 0,-1-1 1,5-1-1,1-1-20,-1 0 0,0 0 1,0-1-1,0 0 0,0 0 0,-1 0 1,1-1-1,-1-1 0,-1 1 0,1-1 1,-1 0-1,0 0 0,0-1 0,0 0 1,-1 0-1,0 0 0,-1-1 1,0 1-1,5-13 0,-9 19 21,1 0 1,-1-1-1,1 1 1,-1 0-1,0 0 1,1-1-1,-1 1 1,0 0-1,0-1 0,0 1 1,0-1-1,0 1 1,-1-2-1,1 3 5,0-1-1,-1 1 1,1 0-1,0 0 1,0-1-1,0 1 1,-1 0 0,1 0-1,0 0 1,0-1-1,-1 1 1,1 0-1,0 0 1,-1 0-1,1 0 1,0 0-1,-1 0 1,1 0-1,0 0 1,0 0 0,-1 0-1,1 0 1,0 0-1,-1 0 1,1 0-1,0 0 1,-1 0-1,1 0 1,0 0-1,0 0 1,-1 0-1,1 0 1,-1 1 0,-1 0-3,-1 0 0,1 1 0,-1-1 1,1 1-1,-1 0 0,1 0 1,0 0-1,0 0 0,-3 4 0,-1 3 1,2-1 0,-1 1 0,1 0 0,0 0-1,-4 15 1,7-19 12,0-1-1,0 1 1,0-1-1,0 1 1,1 0-1,0-1 1,0 1-1,0 0 1,0 0-1,1-1 1,0 1-1,0-1 1,2 8-1,-2-10-4,0-1 0,0 0 0,-1 0 0,1 0 0,0 0 0,0 0 0,0 0-1,0 0 1,0-1 0,1 1 0,-1 0 0,0 0 0,0-1 0,0 1 0,1-1 0,-1 1-1,0-1 1,1 0 0,-1 1 0,0-1 0,1 0 0,-1 0 0,0 0 0,1 0 0,-1 0 0,0 0-1,1 0 1,-1-1 0,0 1 0,1 0 0,-1-1 0,0 1 0,1-1 0,1 0 0,3-2 7,0 0 0,0 0 0,0-1 0,0 0 0,8-7 0,-7 6 3,-1-2 0,1 1 0,-2-1 0,1 0 0,-1 0 0,0 0 0,0-1 0,0 0 1,-1 0-1,-1 0 0,0 0 0,0-1 0,0 1 0,-1-1 0,2-17 0,-3 15 5,-1-1-1,-1 1 1,0-1-1,0 1 0,-1 0 1,-1 0-1,0 0 1,0 0-1,-1 0 1,-1 0-1,1 1 0,-8-10 1,9 15-14,-5-14-19,8 19 13,0-1-1,0 1 1,0-1 0,0 1-1,1-1 1,-1 1 0,0-1-1,0 1 1,0 0 0,1-1-1,-1 1 1,0 0 0,0-1-1,1 1 1,-1 0 0,0-1-1,1 1 1,-1 0 0,0-1-1,1 1 1,-1 0 0,1 0-1,-1-1 1,0 1 0,1 0-1,-1 0 1,1 0 0,-1 0-1,1 0 1,-1 0 0,1 0-1,-1-1 1,1 1 0,-1 0-1,0 1 1,1-1-1,-1 0 1,1 0 0,-1 0-1,1 0 1,32 1-270,-8-1-356,1 0 1,47-7-1,-7-8 285,4-2-96</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08.611"/>
    </inkml:context>
    <inkml:brush xml:id="br0">
      <inkml:brushProperty name="width" value="0.05" units="cm"/>
      <inkml:brushProperty name="height" value="0.05" units="cm"/>
    </inkml:brush>
  </inkml:definitions>
  <inkml:trace contextRef="#ctx0" brushRef="#br0">0 141 14915,'3'-26'1654,"1"-2"-422,-3 23 281,1 11 1178,3 35-1434,17 68 1,-17-89-1123,2-1-1,0 0 1,1 0 0,0-1-1,19 28 1,-26-43-106,1-1 0,0 1-1,1 0 1,-1-1 0,0 1 0,1-1 0,-1 0-1,1 0 1,0 0 0,-1 0 0,1-1 0,0 1-1,0-1 1,0 1 0,6 0 0,-7-1-18,1-1 0,-1 0 1,1 0-1,-1 0 0,1 0 0,0-1 1,-1 1-1,1-1 0,-1 1 0,1-1 1,-1 0-1,0 0 0,1 0 1,-1 0-1,0 0 0,0-1 0,0 1 1,0-1-1,0 1 0,4-5 1,0-1-29,1-1 1,-1-1-1,0 1 1,-1-1 0,0 0-1,-1 0 1,0 0-1,0-1 1,-1 1 0,4-16-1,-2-2-135,-1 1 0,2-48 0,-6 55-2,0 0 0,-5-24-1,5 38 109,-1 0-1,0-1 0,-1 1 1,1 0-1,-1 0 0,0 0 1,0 0-1,-1 0 1,1 0-1,-1 1 0,0-1 1,-4-4-1,6 9 39,1 0 0,0-1 0,0 1 0,-1 0 0,1-1 0,0 1 0,-1 0 0,1-1 0,0 1 0,0 0-1,-1 0 1,1-1 0,-1 1 0,1 0 0,0 0 0,-1 0 0,1 0 0,0 0 0,-1-1 0,1 1 0,-1 0 0,1 0 0,0 0 0,-1 0 0,1 0 0,-1 0 0,1 0 0,-1 0 0,1 0 0,0 1 0,-1-1 0,1 0 0,-1 0 0,1 0 0,0 0 0,-1 1 0,1-1-1,0 0 1,-1 0 0,1 0 0,0 1 0,-1-1 0,1 0 0,0 1 0,0-1 0,-1 0 0,1 1 0,0-1 0,0 0 0,0 1 0,-1-1 0,1 1 0,0-1 0,0 0 0,0 1 0,0-1 0,0 1 0,0-1 0,-4 25-148,5-2 257,1 0-1,0-1 0,2 0 0,1 1 0,0-1 0,2-1 0,0 1 0,1-1 1,2-1-1,0 1 0,20 27 0,-2-14 264,-27-33-385,0 1 1,1-1-1,-1 0 0,0 0 1,1 0-1,-1 0 0,1 0 0,0 0 1,-1 0-1,1 0 0,0-1 1,-1 1-1,1-1 0,0 1 1,0-1-1,-1 0 0,1 0 0,0 0 1,0 1-1,2-2 0,-4 1-13,1 0 0,-1-1 0,1 1 0,-1 0 0,1-1 0,-1 1 0,1-1 0,-1 1 0,0-1-1,1 1 1,-1-1 0,1 1 0,-1-1 0,0 1 0,0-1 0,1 1 0,-1-1 0,0 0 0,0 1 0,0-1-1,0 1 1,0-1 0,0 0 0,0 1 0,0-1 0,0 0 0,0 1 0,0-1 0,0 1 0,0-1 0,0 0 0,-1 0-1,-5-20-527,-4 7 337,1 0 0,-1 0-1,-1 1 1,-1 0 0,0 1-1,-22-17 1,-7-9 1129,41 38-887,0 0 0,0 0-1,0 0 1,0 0 0,0 0 0,0 0 0,0 0 0,0 0 0,0 0-1,-1 0 1,1 0 0,0 0 0,0 0 0,0 0 0,0 0 0,0-1-1,0 1 1,0 0 0,0 0 0,0 0 0,0 0 0,0 0 0,0 0-1,0 0 1,0 0 0,0-1 0,0 1 0,0 0 0,0 0 0,0 0-1,0 0 1,0 0 0,0 0 0,0 0 0,0 0 0,0-1 0,0 1 0,0 0-1,0 0 1,0 0 0,0 0 0,0 0 0,0 0 0,0 0 0,0 0-1,0-1 1,0 1 0,0 0 0,1 0 0,-1 0 0,0 0 0,0 0-1,0 0 1,0 0 0,0 0 0,0 0 0,0 0 0,0 0 0,0 0-1,1 0 1,-1 0 0,0 0 0,0 0 0,13 0 550,20 5-147,-28-4-307,9 2-24,0-1-1,0-1 1,1 0 0,-1-1 0,0 0-1,1-1 1,-1-1 0,25-6 0,-31 6-59,0-1 1,0 0 0,-1-1 0,1 0 0,-1 0 0,1-1 0,-1 1-1,-1-2 1,1 1 0,-1-1 0,0 0 0,0 0 0,0-1-1,-1 1 1,9-16 0,-9 10 20,6-11-11,-5 22-32,-2 13-3,4 43 142,-4-28 90,8 36 1,-10-56-157,0 0-1,1 0 1,-1 0 0,1 0-1,1-1 1,-1 1 0,1-1-1,0 0 1,10 10 0,-13-14-57,1-1 0,0 1 0,0 0 0,0-1 0,0 0 0,0 1 0,0-1 0,0 0 0,1 0 0,-1 0 0,0 0 0,1-1 0,-1 1 0,0-1 0,1 1 0,-1-1 0,1 0 0,-1 0 0,1 0 0,-1 0 1,0 0-1,1-1 0,-1 1 0,1-1 0,-1 0 0,0 1 0,1-1 0,-1 0 0,0 0 0,0 0 0,0-1 0,0 1 0,3-3 0,0 0-112,0 0 1,0-1-1,0 0 0,0 0 0,-1 0 0,0-1 0,0 1 1,-1-1-1,0 0 0,0 0 0,3-8 0,-3 6-30,-2 0 0,1 0-1,-1 0 1,0 0 0,-1-1-1,0 1 1,-1 0 0,1 0-1,-1 0 1,-1 0 0,0 0-1,0 0 1,0 0-1,-1 0 1,-5-10 0,-19-37-500</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09.061"/>
    </inkml:context>
    <inkml:brush xml:id="br0">
      <inkml:brushProperty name="width" value="0.05" units="cm"/>
      <inkml:brushProperty name="height" value="0.05" units="cm"/>
    </inkml:brush>
  </inkml:definitions>
  <inkml:trace contextRef="#ctx0" brushRef="#br0">1 3 18748,'3'1'7298,"0"1"-7050,1-1-616,0-2-2825,-2-2 2457,-2 0-289</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09.515"/>
    </inkml:context>
    <inkml:brush xml:id="br0">
      <inkml:brushProperty name="width" value="0.05" units="cm"/>
      <inkml:brushProperty name="height" value="0.05" units="cm"/>
    </inkml:brush>
  </inkml:definitions>
  <inkml:trace contextRef="#ctx0" brushRef="#br0">220 26 17388,'-1'-2'216,"1"0"0,-1 1 0,0-1 0,0 1 0,0-1 0,-1 1 1,1 0-1,0-1 0,-1 1 0,1 0 0,0 0 0,-1 0 0,1 0 0,-1 0 1,0 0-1,1 0 0,-1 0 0,0 1 0,-3-2 0,2 2 51,-1 0-1,1 0 0,-1 0 1,1 0-1,-1 0 0,1 1 1,0-1-1,-1 1 0,-6 2 1,0 2 128,-1 0-1,1 0 1,0 1 0,0 1 0,-11 8 0,9-5-147,1 0 1,-13 16-1,20-22-239,1 0 0,0 0 0,0 0-1,0 1 1,1 0 0,-1-1 0,1 1-1,0 0 1,1 0 0,-3 6 0,4-10-14,0-1 0,0 1 1,0-1-1,0 1 1,0-1-1,0 1 1,1-1-1,-1 0 1,0 1-1,0-1 1,0 1-1,0-1 1,0 1-1,1-1 0,-1 0 1,0 1-1,0-1 1,1 0-1,-1 1 1,0-1-1,0 0 1,1 1-1,-1-1 1,0 0-1,1 1 0,-1-1 1,1 0-1,-1 0 1,0 0-1,1 1 1,-1-1-1,1 0 1,-1 0-1,1 0 1,-1 0-1,0 0 1,1 0-1,-1 0 0,1 0 1,-1 0-1,1 0 1,-1 0-1,1 0 1,-1 0-1,1 0 1,21-5-149,-7-1-45,0 1 0,0 1-1,1 1 1,0 0 0,20-1-1,-28 4 87,-1 0 0,1 0 0,0 1 0,0 0 0,0 0 0,0 1 0,-1 0 0,1 0 0,-1 1 0,1 0 0,-1 0 0,12 8 0,-17-9 107,0-1 0,0 1 0,0-1-1,0 1 1,0 0 0,0 0 0,-1 0-1,1 0 1,-1 0 0,1 0 0,-1 0 0,0 0-1,0 1 1,1-1 0,-2 0 0,1 1-1,0-1 1,0 6 0,-1-5 56,0 1 1,0-1-1,0 1 0,-1-1 1,0 1-1,0-1 0,0 1 0,0-1 1,0 0-1,-1 0 0,1 1 1,-3 2-1,-3 5 207,-1-1 0,0-1 0,0 1 0,-1-1 0,-1-1 0,-15 12 0,12-10 104,-1-1-1,-17 8 0,28-15-390,0 0-1,-1-1 0,1 0 0,-1 1 0,1-1 0,-1 0 1,0-1-1,1 1 0,-1-1 0,0 1 0,1-1 0,-1 0 0,0 0 1,1-1-1,-7-1 0,8 2-73,1-1 0,0 0 0,0 1 0,0-1 1,0 0-1,0 0 0,0 0 0,0 0 0,0 0 0,1 0 0,-1 0 1,0 0-1,1 0 0,-1 0 0,0-1 0,1 1 0,-1 0 0,1 0 1,0 0-1,-1-1 0,1 1 0,0 0 0,0-1 0,0 1 0,0 0 0,0-2 1,0-2-94,0 0 0,1 0 0,0 0 0,0 1 0,3-10 0,10-17-772</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07.318"/>
    </inkml:context>
    <inkml:brush xml:id="br0">
      <inkml:brushProperty name="width" value="0.025" units="cm"/>
      <inkml:brushProperty name="height" value="0.025" units="cm"/>
    </inkml:brush>
  </inkml:definitions>
  <inkml:trace contextRef="#ctx0" brushRef="#br0">36 17 13293,'0'0'5076,"-3"11"-3762,-7 25-474,2 1 0,-2 37 0,7-52-540,2 1 1,0-1 0,1 1-1,2-1 1,5 29 0,-7-49-281,0 0 0,1 0 0,-1-1 0,0 1 0,1 0 0,0 0 0,-1 0 0,1-1 0,0 1 0,0-1 0,0 1 0,0 0 0,0-1 0,1 1 0,-1-1 0,0 0 0,1 0 0,-1 1 0,1-1 0,-1 0 0,1 0 0,-1 0 0,4 1 0,-3-2 34,1 0 1,-1 0 0,1 0 0,-1 0 0,1 0 0,-1 0-1,0-1 1,1 1 0,-1-1 0,1 0 0,-1 0-1,0 0 1,0 0 0,0 0 0,4-2 0,7-6 216,0-1-1,-1-1 1,0 0 0,11-13 0,-20 21-260,247-282 2221,-250 285-2515,6-8-62,-18 4-13574</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09.934"/>
    </inkml:context>
    <inkml:brush xml:id="br0">
      <inkml:brushProperty name="width" value="0.05" units="cm"/>
      <inkml:brushProperty name="height" value="0.05" units="cm"/>
    </inkml:brush>
  </inkml:definitions>
  <inkml:trace contextRef="#ctx0" brushRef="#br0">70 37 15747,'0'-8'1340,"0"6"-1044,0-1 0,0 1 0,-1 0 0,1-1 0,0 1 0,-1 0 0,0 0 0,1 0 0,-1-1 0,-2-2 0,1 11 4006,-1 34-3077,7 4-950,1 0 1,3 0-1,1 0 1,2-1-1,2-1 1,2 0-1,25 48 1,-35-81-241,20 34 82,-24-40-109,1-1 0,0 1-1,0-1 1,0 0 0,1 1 0,-1-1 0,0 0-1,1 0 1,0-1 0,-1 1 0,1 0 0,4 1-1,-7-3-6,0 0 0,0 0 0,0 0 0,1 0 0,-1 0 0,0 0 0,0 0 0,0 0 0,0 0-1,1 0 1,-1 0 0,0 0 0,0 0 0,0-1 0,0 1 0,0 0 0,1 0 0,-1 0 0,0 0 0,0 0 0,0 0-1,0 0 1,0 0 0,0-1 0,0 1 0,1 0 0,-1 0 0,0 0 0,0 0 0,0 0 0,0-1 0,0 1-1,0 0 1,0 0 0,0 0 0,0 0 0,0-1 0,0 1 0,0 0 0,0 0 0,0 0 0,0 0 0,0-1-1,0 1 1,0 0 0,0 0 0,0 0 0,0 0 0,0 0 0,0-1 0,-1 1 0,1 0 0,0 0 0,0 0-1,0 0 1,0 0 0,0-1 0,0 1 0,0 0 0,-1 0 0,1 0 0,0 0 0,0 0 0,0 0 0,-1 0-1,-7-14 10,-76-86-2,55 67 66,1-1 0,-40-63 0,66 95-58,1 0 0,0 0 1,0 0-1,0 0 0,0 0 0,0 0 0,0-1 0,1 1 0,-1 0 0,1-1 0,-1 1 0,1 0 0,0-4 0,1 5-17,-1 0 0,1-1 1,0 1-1,-1 0 0,1 0 1,0 0-1,0 0 0,0 0 1,0 0-1,0 0 0,0 1 1,0-1-1,0 0 0,0 0 1,0 1-1,1-1 0,-1 1 1,0-1-1,0 1 0,1-1 1,-1 1-1,0 0 0,0 0 1,1 0-1,1-1 0,192-38-4888,-145 27 3925</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11.126"/>
    </inkml:context>
    <inkml:brush xml:id="br0">
      <inkml:brushProperty name="width" value="0.05" units="cm"/>
      <inkml:brushProperty name="height" value="0.05" units="cm"/>
    </inkml:brush>
  </inkml:definitions>
  <inkml:trace contextRef="#ctx0" brushRef="#br0">184 245 11923,'1'-3'704,"-1"1"0,0-1 1,1 0-1,-1 0 1,0 0-1,-1 1 0,1-1 1,0 0-1,-2-3 1,2 6-541,0-1 1,0 1 0,0-1 0,-1 1 0,1 0 0,0-1 0,0 1 0,-1 0 0,1-1 0,0 1-1,-1 0 1,1-1 0,0 1 0,-1 0 0,1 0 0,-1-1 0,1 1 0,0 0 0,-1 0 0,1 0 0,-1 0-1,1 0 1,-1-1 0,-17 7 1750,3 2-1449,0 1 0,1 1 0,0 0 0,1 1 0,-13 13 0,20-18-395,0 1 0,0 0 0,0 0 0,1 0 0,0 1 0,1 0 0,0 0 0,0 0 0,1 1 0,0-1 0,-3 12 0,6-18-67,-1 0 1,1 0-1,0 0 0,-1 0 0,1-1 0,0 1 0,0 0 0,1 0 0,-1 0 0,0 0 0,1 0 0,-1-1 0,1 1 0,-1 0 0,1 0 0,0-1 0,2 4 0,-2-4-2,0 1-1,0-1 0,0 0 0,0 0 0,1-1 0,-1 1 0,0 0 0,1 0 0,-1-1 1,1 1-1,-1-1 0,1 1 0,-1-1 0,1 0 0,-1 1 0,1-1 0,1 0 0,4 0-2,0-1 0,0 0 0,0 0-1,-1 0 1,1-1 0,-1 0-1,1 0 1,9-5 0,7-6-22,25-17 0,-32 18 26,1 2-1,0 0 1,29-12 0,-24 19-8,-22 3 6,0 0 1,1 0-1,-1 0 1,1 0 0,-1 0-1,1 1 1,-1-1 0,0 0-1,1 0 1,-1 0-1,0 0 1,1 1 0,-1-1-1,1 0 1,-1 0 0,0 1-1,0-1 1,1 0-1,-1 1 1,0-1 0,1 0-1,-1 1 1,0-1 0,0 0-1,0 1 1,1-1-1,-1 0 1,0 1 0,0-1-1,0 1 1,0-1-1,0 0 1,0 1 0,0-1-1,0 1 1,0-1 0,0 0-1,0 1 1,0-1-1,0 1 1,0-1 0,0 1-1,0-1 1,0 0 0,0 1-1,-1 0 1,1-1 3,0 0 0,0 0 0,0 0 0,0 0 0,0 1 0,0-1 0,0 0 0,0 0 1,0 0-1,-1 0 0,1 1 0,0-1 0,0 0 0,0 0 0,0 0 0,0 0 0,0 0 0,-1 1 0,1-1 0,0 0 1,0 0-1,0 0 0,0 0 0,0 0 0,-1 0 0,1 0 0,0 0 0,0 0 0,0 0 0,-1 0 0,1 0 0,0 0 0,0 0 1,0 0-1,0 0 0,-1 0 0,1 0 0,0 0 0,0 0 0,0 0 0,-1 0 0,1 0 0,0 0 0,0 0 1,-10-9 158,-4-12 64,6 6-162,0-2 0,1 1 0,0-1 0,2 0 0,-7-27 0,41 65-242,-25-17 178,0-1 1,0 0-1,0 0 0,0 0 0,0-1 0,1 1 0,-1-1 1,1 0-1,0-1 0,0 1 0,0-1 0,0 0 0,0 0 1,0 0-1,0 0 0,0-1 0,0 0 0,0 0 0,0-1 0,0 1 1,0-1-1,0 0 0,0-1 0,0 1 0,-1-1 0,1 0 1,0 0-1,-1 0 0,0-1 0,1 1 0,-1-1 0,0 0 1,7-7-1,0-1 56,0 0 0,-1-1 0,0 0 0,-1-1 0,0 0 1,11-23-1,-12 22-12,-11 23-56,1 1 0,0-1 0,0 0 0,1 1 0,1-1 0,-1 0 0,2 1 0,-1-1 0,1 1 0,0-1 0,1 0 0,0 1 0,5 11 0,-6-19 9,1 0 0,-1 0 0,0 1 0,1-1 1,0 0-1,-1 0 0,1-1 0,0 1 0,0 0 0,0-1 0,0 1 0,0-1 0,1 1 0,-1-1 1,0 0-1,0 0 0,1 0 0,-1-1 0,1 1 0,-1 0 0,1-1 0,-1 1 0,1-1 0,-1 0 1,1 0-1,0 0 0,-1 0 0,1-1 0,-1 1 0,1-1 0,-1 1 0,4-2 0,4-1 8,-1-1-1,1 0 0,0-1 1,-1 0-1,0 0 0,14-11 1,-7 3 15,0-1 1,-1 0-1,22-27 0,-30 32-22,0 0-1,-1-1 0,0 1 0,-1-1 1,0 0-1,-1-1 0,0 1 0,4-16 0,-8 25-4,1 0 0,-1 0 0,0 0 0,1 0 0,-1 0 0,0 0-1,0-1 1,0 1 0,0 0 0,0 0 0,0 0 0,0 0-1,-1 0 1,1 0 0,0-1 0,-1-1 0,0 3 1,1 0 0,-1 0 1,1 0-1,0 0 0,-1 0 0,1 0 1,-1 0-1,1 0 0,-1 0 0,1 0 0,0 0 1,-1 0-1,1 0 0,-1 0 0,1 0 1,0 0-1,-1 0 0,1 1 0,-1-1 0,1 0 1,0 0-1,-1 1 0,1-1 0,0 0 1,-1 0-1,1 1 0,0-1 0,-1 1 1,-3 3-25,0 0 1,0 0 0,0 1-1,-5 8 1,3-3 29,1 1-1,0 0 1,1 0-1,0 0 1,1 0-1,0 0 1,1 1-1,0-1 1,1 1 0,0 0-1,2 21 1,-1-31-21,0 0-1,0-1 1,0 1 0,1 0 0,-1 0 0,0 0 0,1 0 0,0 0 0,-1 0 0,1-1 0,0 1-1,0 0 1,0-1 0,0 1 0,0 0 0,0-1 0,1 0 0,-1 1 0,0-1 0,1 0 0,-1 1 0,1-1-1,0 0 1,-1 0 0,1 0 0,0 0 0,-1-1 0,1 1 0,0 0 0,0-1 0,0 1 0,0-1-1,0 0 1,0 0 0,-1 1 0,1-1 0,0 0 0,3-1 0,-1 0-49,0 0 1,0 0-1,1 0 1,-1 0-1,-1-1 0,1 0 1,0 1-1,0-2 1,-1 1-1,1 0 0,-1-1 1,0 1-1,1-1 1,-1 0-1,0 0 1,3-6-1,9-17-299,-2-11-102</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11.558"/>
    </inkml:context>
    <inkml:brush xml:id="br0">
      <inkml:brushProperty name="width" value="0.05" units="cm"/>
      <inkml:brushProperty name="height" value="0.05" units="cm"/>
    </inkml:brush>
  </inkml:definitions>
  <inkml:trace contextRef="#ctx0" brushRef="#br0">50 4 21237,'-22'-3'1688,"6"3"-1296,5 4-264,11 6 368,4 3-608,5 1 176,1-2-248,10-1-104</inkml:trace>
  <inkml:trace contextRef="#ctx0" brushRef="#br0" timeOffset="1">481 352 22109,'4'19'1824,"-7"6"-1376,3 4-192,6 3 376,0 2-752,-2-7 272,1-4-160,-8-11-240</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12.342"/>
    </inkml:context>
    <inkml:brush xml:id="br0">
      <inkml:brushProperty name="width" value="0.05" units="cm"/>
      <inkml:brushProperty name="height" value="0.05" units="cm"/>
    </inkml:brush>
  </inkml:definitions>
  <inkml:trace contextRef="#ctx0" brushRef="#br0">128 313 15243,'-4'1'316,"-1"1"0,1 0-1,-1 0 1,1 0 0,0 0-1,0 1 1,0-1 0,0 1-1,0 0 1,1 0 0,-1 1-1,1-1 1,0 1 0,0 0-1,0 0 1,0 0 0,1 0 0,-5 9-1,-2 7 954,0 1-1,-9 34 1,18-54-1253,-4 13 459,1-6-193,0 1-1,0-1 1,1 1-1,1 0 1,0 0 0,0 0-1,0 0 1,2 11 0,-1-19-263,0-1 0,0 1 0,0 0 0,0-1 1,0 1-1,0-1 0,0 1 0,0 0 0,1-1 1,-1 1-1,0-1 0,0 1 0,1-1 0,-1 1 0,0-1 1,1 1-1,-1-1 0,0 0 0,1 1 0,-1-1 1,1 1-1,-1-1 0,1 0 0,-1 1 0,1-1 1,-1 0-1,1 0 0,-1 1 0,1-1 0,-1 0 1,1 0-1,0 0 0,-1 0 0,1 1 0,0-1 0,1-1 6,0 1 0,0-1 0,0 0 0,0 1 0,0-1 0,0 0-1,0 0 1,0 0 0,-1 0 0,4-3 0,4-4 7,1-1 1,12-14-1,8-15-18,-1 0-1,-2-3 1,-2 0-1,-1-1 1,-3-2-1,-1 0 1,-2-1-1,18-71 1,-33 105-33,-2 9 11,-1 0-1,1-1 0,0 1 1,-1-1-1,1 1 0,-1 0 1,0-1-1,0 1 0,0-1 1,0 1-1,0-1 1,0 1-1,-1 0 0,0-3 1,1 4 5,0 1 1,0 0 0,0 0-1,0 0 1,0-1 0,0 1 0,0 0-1,-1 0 1,1-1 0,0 1 0,0 0-1,0 0 1,0 0 0,0-1-1,-1 1 1,1 0 0,0 0 0,0 0-1,0 0 1,-1-1 0,1 1-1,0 0 1,0 0 0,-1 0 0,1 0-1,0 0 1,0 0 0,-1 0 0,1 0-1,0 0 1,0 0 0,-1 0-1,1 0 1,0 0 0,0 0 0,-1 0-1,1 0 1,-7 8-60,-2 17 3,5-3 63,0 0 0,-1 42 0,5-58 12,0 1-1,1-1 1,-1 1-1,1-1 1,0 0-1,1 0 1,0 1-1,0-1 1,0 0-1,1 0 1,-1-1-1,1 1 1,1-1-1,7 11 1,-9-14-7,0 0-1,1 0 1,-1 0-1,1 0 1,0-1 0,-1 1-1,1 0 1,0-1 0,0 0-1,0 0 1,0 0-1,0 0 1,0-1 0,0 1-1,1-1 1,-1 1-1,0-1 1,0 0 0,0 0-1,0-1 1,0 1 0,1-1-1,-1 1 1,0-1-1,0 0 1,0 0 0,0-1-1,0 1 1,5-4 0,3-1 7,-1-1 0,0 0 0,0-1 0,0 0 1,-1-1-1,11-11 0,-5 1-12,24-41 0,5-6-388,-40 65 19,-3 9 219,-2 16 108,1-20 4,0 7 33,-2 10 77,2 0-1,2 27 1,-1-43-36,-1-1-1,1 1 1,0-1-1,0 1 1,0-1-1,1 0 1,-1 0-1,1 0 1,0 0-1,0 0 1,0 0-1,1 0 1,0-1 0,-1 1-1,1-1 1,0 1-1,5 2 1,-5-4-14,0-1 1,1 0 0,-1 0-1,0 0 1,0 0 0,1-1-1,-1 1 1,1-1 0,-1 0-1,0 0 1,1 0 0,-1 0-1,1-1 1,-1 1 0,0-1-1,1 0 1,-1 0 0,0 0-1,0-1 1,0 1 0,0-1-1,5-3 1,8-4 36,-1-2 0,24-20 0,-38 31-61,13-12-13,-1 0 1,0-2-1,0 1 1,-2-2-1,0 1 1,0-2-1,-1 1 0,-1-1 1,-1-1-1,9-22 1,-17 36-7,1 1-1,0-1 1,-1 0 0,1 0 0,-1 0-1,0 1 1,0-1 0,0 0 0,-1 0 0,1 0-1,-1-3 1,0 5 11,1 0 0,0 1 0,0-1-1,-1 0 1,1 1 0,-1-1 0,1 0 0,-1 1 0,1-1-1,-1 1 1,1-1 0,-1 1 0,1-1 0,-1 1-1,1-1 1,-1 1 0,0 0 0,1-1 0,-1 1 0,0 0-1,0 0 1,1-1 0,-1 1 0,0 0 0,1 0 0,-1 0-1,0 0 1,0 0 0,1 0 0,-1 0 0,0 0-1,0 0 1,1 0 0,-1 0 0,0 1 0,0-1 0,1 0-1,-1 0 1,0 1 0,1-1 0,-1 1 0,0-1 0,1 0-1,-1 1 1,0 0 0,-3 2-3,1 0 0,0-1 0,0 2 0,0-1 0,0 0-1,0 0 1,1 1 0,-1 0 0,1-1 0,0 1 0,0 0 0,0 0 0,1 0 0,0 0 0,-1 0 0,1 1 0,1-1-1,-2 8 1,1-4 12,1-1 0,0 1 0,0 0-1,0-1 1,1 1 0,0 0-1,0-1 1,1 1 0,5 13 0,-5-17-33,1 0 0,-1 0 0,1 0 0,0 0 0,0-1 0,0 1 0,1-1 1,-1 0-1,1 0 0,0 0 0,0-1 0,0 1 0,0-1 0,0 0 0,0 0 1,1 0-1,5 1 0,-7-2-46,-1-1 0,1 1 0,-1-1 0,1 0 0,-1 1 0,1-1 1,0 0-1,-1 0 0,1-1 0,-1 1 0,1-1 0,-1 1 0,1-1 0,-1 0 0,1 1 1,-1-2-1,0 1 0,0 0 0,1 0 0,-1-1 0,0 1 0,0-1 0,0 1 0,0-1 1,0 0-1,-1 0 0,1 0 0,0 0 0,-1 0 0,0 0 0,1 0 0,-1-1 1,1-2-1,0 0-18,-1 0 0,1-1 0,-1 1 0,0-1 1,0 1-1,-1-1 0,0 0 0,0-10 0,-8-24-590</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12.799"/>
    </inkml:context>
    <inkml:brush xml:id="br0">
      <inkml:brushProperty name="width" value="0.05" units="cm"/>
      <inkml:brushProperty name="height" value="0.05" units="cm"/>
    </inkml:brush>
  </inkml:definitions>
  <inkml:trace contextRef="#ctx0" brushRef="#br0">72 102 16732,'-23'-30'1888,"7"12"-1168,0 0-264,9 11 640,3 4 1193,4 2-1745,-4-15-24,2 8-216</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13.332"/>
    </inkml:context>
    <inkml:brush xml:id="br0">
      <inkml:brushProperty name="width" value="0.05" units="cm"/>
      <inkml:brushProperty name="height" value="0.05" units="cm"/>
    </inkml:brush>
  </inkml:definitions>
  <inkml:trace contextRef="#ctx0" brushRef="#br0">13 461 19772,'-1'0'86,"1"0"-1,-1 0 1,0-1-1,1 1 1,-1 0-1,1 0 1,-1-1-1,0 1 1,1 0-1,-1-1 0,1 1 1,-1-1-1,1 1 1,-1-1-1,1 1 1,0-1-1,-1 1 1,1-1-1,0 1 1,-1-1-1,1 1 1,0-1-1,-1 0 1,1 1-1,0-1 1,0 1-1,0-1 1,0 0-1,0 0 0,0-1 40,0-1-1,0 1 1,1 0-1,-1 0 0,1 0 1,-1 0-1,1 0 1,0 0-1,1-3 0,4-5 311,0 0 1,12-13-1,-17 22-349,62-70 1054,-54 62-1081,-1 1-1,1 1 0,1 0 0,-1 0 1,1 1-1,11-6 0,-21 12-54,1-1-1,0 1 1,-1 0-1,1-1 1,0 1-1,-1-1 1,1 1-1,0 0 1,0 0-1,-1-1 1,1 1-1,0 0 1,0 0-1,0 0 1,0 0-1,-1 0 0,1 0 1,0 0-1,0 0 1,0 0-1,-1 0 1,1 0-1,0 1 1,0-1-1,-1 0 1,1 1-1,0-1 1,0 0-1,-1 1 1,1-1-1,0 1 1,-1-1-1,1 1 1,-1-1-1,1 1 1,0 0-1,-1-1 1,1 1-1,-1 0 0,0-1 1,1 1-1,-1 0 1,0-1-1,1 1 1,-1 0-1,0 0 1,0 0-1,1-1 1,-1 1-1,0 1 1,0 6-2,0-1 1,0 0-1,-1 0 0,-2 12 1,-15 63-72,-5 20 74,21-85-4,0-1 0,1 0 1,0 0-1,3 19 0,-2-33 0,0 0 0,0-1-1,0 1 1,0-1-1,0 1 1,0-1-1,1 1 1,-1-1 0,1 1-1,-1-1 1,1 1-1,-1-1 1,1 1 0,0-1-1,0 0 1,0 1-1,0-1 1,0 0 0,0 0-1,0 0 1,0 1-1,0-1 1,1-1 0,-1 1-1,0 0 1,1 0-1,-1 0 1,0-1-1,1 1 1,-1 0 0,1-1-1,-1 0 1,1 1-1,0-1 1,-1 0 0,1 0-1,-1 0 1,1 0-1,-1 0 1,1 0 0,0 0-1,-1 0 1,1-1-1,-1 1 1,1-1-1,1 0 1,5-2 3,0 0-1,-1-1 1,0 1 0,1-2 0,-1 1-1,-1-1 1,9-7 0,5-7 12,-2-1 1,0-1 0,-2 0 0,0-1-1,19-35 1,-15 17 16,-1 0 0,21-66-1,-8-28-32,-30 119-5,-6 23-7,-5 25 16,2 5 186,-1 42 0,7-67-102,1 0-1,1 0 1,-1 0 0,2 0-1,0 0 1,1 0 0,4 12 0,-7-23-64,1-1-1,-1 0 1,0 0 0,1 0 0,-1 0 0,1 1 0,-1-1 0,1 0 0,0 0 0,-1 0-1,1 0 1,0 0 0,0-1 0,0 1 0,0 0 0,0 0 0,0 0 0,0-1 0,0 1 0,0-1-1,0 1 1,0-1 0,0 1 0,0-1 0,0 1 0,2-1 0,-1 0 1,-1 0 0,1-1 0,0 1 0,0-1 1,-1 1-1,1-1 0,0 0 0,-1 0 0,1 0 0,0 0 0,-1 0 1,1 0-1,-1 0 0,0 0 0,2-2 0,5-6 80,0-1-1,0 0 1,10-18-1,0-2-26,-3 0-1,0-1 0,-2-1 1,-1 0-1,-2-1 0,12-63 1,-21 69-136,-3 14 3,2 13 53,0 0 0,0-1 0,0 1 0,0 0 0,0 0 0,0 0 0,0 0 0,0-1 1,0 1-1,-1 0 0,1 0 0,0 0 0,0 0 0,0 0 0,0 0 0,0-1 0,0 1 0,-1 0 0,1 0 0,0 0 0,0 0 0,0 0 0,0 0 0,-1 0 0,1 0 0,0 0 1,0 0-1,0 0 0,0 0 0,-1 0 0,1 0 0,0 0 0,0 0 0,0 0 0,0 0 0,-1 0 0,1 0 0,0 0 0,0 0 0,0 0 0,0 0 0,-1 0 0,1 0 0,0 0 1,0 0-1,0 1 0,-3 1-16,1 1 1,0 0 0,0 0 0,0 1 0,1-1-1,-1 0 1,1 1 0,0-1 0,0 0-1,0 1 1,0 0 0,1-1 0,-1 1-1,1 4 1,-2 2-11,0 8 19,-1 0 0,2 33 0,1-45-75,0 1 1,1-1 0,0 0-1,0 0 1,1 0-1,-1 0 1,1 0-1,1 0 1,-1 0 0,1-1-1,6 10 1,-8-14 64,0 0 0,0 1 0,0-1 0,1 0 0,-1 0 0,0 0 0,1 0 0,0 0 0,-1 0 0,1 0 0,-1 0 0,1 0 0,0-1 0,-1 1 0,1-1 0,0 1 0,0-1 0,0 0 0,2 0 0,16-3-204</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14.313"/>
    </inkml:context>
    <inkml:brush xml:id="br0">
      <inkml:brushProperty name="width" value="0.05" units="cm"/>
      <inkml:brushProperty name="height" value="0.05" units="cm"/>
    </inkml:brush>
  </inkml:definitions>
  <inkml:trace contextRef="#ctx0" brushRef="#br0">67 565 14451,'0'1'54,"0"-1"-1,0 0 1,-1 0 0,1 0-1,0 0 1,0 0 0,0 1 0,0-1-1,0 0 1,0 0 0,0 0-1,0 0 1,0 0 0,1 1-1,-1-1 1,0 0 0,0 0-1,0 0 1,0 0 0,0 0-1,0 1 1,0-1 0,0 0-1,0 0 1,0 0 0,0 0-1,0 0 1,1 0 0,-1 0-1,0 0 1,0 1 0,0-1-1,0 0 1,0 0 0,0 0-1,1 0 1,-1 0 0,0 0 0,0 0-1,0 0 1,0 0 0,0 0-1,1 0 1,-1 0 0,0 0-1,0 0 1,8-5 1403,7-11 743,-4 0-1124,0-1 0,-1 0 1,-1-1-1,0 0 0,9-30 0,-14 34-915,0 1-1,-1 0 1,-1-1-1,0 1 0,-1-1 1,-1 0-1,0 1 1,-1-1-1,-2-14 1,2 23-157,0 0 1,-1 1 0,1-1 0,-1 0-1,0 1 1,0-1 0,0 1-1,-5-6 1,7 9-11,-1 0 0,0 0 0,0 0 0,0 0 0,0 0 0,0 0 0,0 0 0,0 1 0,0-1 0,0 0 0,0 0 0,-1 1 0,1-1-1,0 1 1,0-1 0,-1 1 0,1 0 0,0-1 0,-1 1 0,1 0 0,0 0 0,-1 0 0,1 0 0,0 0 0,-1 0 0,1 0 0,0 1 0,-1-1 0,1 0 0,0 1 0,0-1 0,-1 1 0,1-1-1,-2 2 1,-2 2-25,0 0 0,0-1 0,1 2 0,0-1-1,-1 0 1,2 1 0,-1 0 0,0 0 0,-5 10-1,-21 54-178,26-60 188,-3 8-16,1 1-1,-5 23 1,10-35 34,0-1 1,0 0-1,1 0 1,-1 0-1,1 1 1,1-1-1,-1 0 1,1 0 0,-1 1-1,2-1 1,-1 0-1,0 0 1,3 5-1,-3-8 4,1 0 0,-1-1 0,0 1-1,0 0 1,1-1 0,-1 1 0,1-1-1,0 0 1,-1 1 0,1-1 0,0 0 0,0 0-1,0 0 1,-1 0 0,1 0 0,0-1-1,0 1 1,0 0 0,1-1 0,-1 0 0,0 1-1,0-1 1,0 0 0,0 0 0,0 0-1,0 0 1,3-1 0,3 0 2,0-1 1,0 0-1,0 0 1,0-1-1,12-6 0,9-7 12,51-36-1,5-5 24,-82 56-34,-1-1 0,1 1 0,0-1 0,-1 1 0,1 0-1,0 0 1,0 0 0,0 1 0,-1-1 0,1 1 0,0-1 0,0 1 0,0 0-1,0 0 1,0 0 0,4 1 0,-5 0 4,0 0 0,0 1 0,0-1 0,0 0 0,0 1 0,0-1 0,0 1 0,-1-1 0,1 1 0,-1 0 0,1 0 0,-1 0 0,1 0 0,-1 0 0,0 0-1,0 0 1,0 0 0,0 1 0,0 2 0,4 9 74,10 25 132,-14-36-158,0-1-1,1 1 1,-1-1-1,0 0 1,1 0-1,-1 0 1,1 0 0,0 0-1,0 0 1,0 0-1,0-1 1,2 3-1,-3-4-32,-1 0-1,1 0 0,-1 1 1,1-1-1,-1 0 0,1 0 1,-1 0-1,1 0 0,-1 0 1,1 0-1,-1 0 0,1 0 1,-1 0-1,1 0 0,-1 0 1,1 0-1,-1-1 0,1 1 1,-1 0-1,1 0 0,-1 0 1,1-1-1,-1 1 1,0 0-1,1-1 0,-1 1 1,1 0-1,-1-1 0,0 1 1,1 0-1,-1-1 0,0 1 1,1-1-1,-1 1 0,0-1 1,0 1-1,1-1 0,-1 1 1,0-1-1,0 1 0,0-1 1,0 1-1,0-1 0,0 1 1,0-2-1,3-26 416,-3 26-397,-1-38 56,-2 1 0,-2-1 0,-2 1 0,-1 1 0,-2-1 0,-2 1 0,-1 1 0,-18-36 0,29 68-138,-1 1 0,1-1 0,-1 0 0,0 1 0,0 0 0,-5-6 0,11 16-562,6 7 246,-2-8 96,0-1 0,0 0-1,1 0 1,-1 0 0,1-1 0,-1 0-1,1-1 1,0 1 0,0-1 0,0-1-1,0 0 1,1 0 0,-1-1 0,0 1-1,0-2 1,11-1 0,0-1-181,0 0 1,-1-1 0,0-2-1,0 0 1,0 0 0,18-11-1,18-13-590</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14.812"/>
    </inkml:context>
    <inkml:brush xml:id="br0">
      <inkml:brushProperty name="width" value="0.05" units="cm"/>
      <inkml:brushProperty name="height" value="0.05" units="cm"/>
    </inkml:brush>
  </inkml:definitions>
  <inkml:trace contextRef="#ctx0" brushRef="#br0">209 10 18780,'0'0'91,"0"-1"0,0 1-1,0-1 1,-1 0 0,1 1 0,0-1-1,0 1 1,-1-1 0,1 1 0,-1 0-1,1-1 1,0 1 0,-1-1 0,1 1-1,-1 0 1,1-1 0,-1 1 0,1 0-1,-1-1 1,1 1 0,-1 0 0,1 0-1,-1 0 1,1-1 0,-1 1 0,0 0-1,0 0 1,-20 4 979,-19 16 830,27-11-1477,0 0 0,0 1 1,1 1-1,0 0 1,1 0-1,0 2 0,1-1 1,0 1-1,-12 22 1,21-33-403,0-1-1,0 1 1,0-1 0,0 1 0,1 0 0,-1-1-1,0 1 1,1 0 0,-1 0 0,1-1 0,0 1 0,-1 0-1,1 0 1,0 0 0,0 0 0,0 0 0,0-1-1,1 1 1,-1 0 0,0 0 0,1 0 0,-1-1 0,1 1-1,0 0 1,0 0 0,1 2 0,0-2-36,1-1 0,-1 1 0,1 0 0,-1-1 0,1 0 1,-1 0-1,1 1 0,0-2 0,0 1 0,0 0 0,-1 0 0,1-1 0,0 0 1,0 1-1,5-2 0,15 1-260,32-5 0,-30 2 50,31 0 1,-49 3 192,0 0-1,0 1 1,0 0-1,0 0 0,-1 0 1,1 1-1,0 0 1,-1 1-1,8 3 1,-12-5 29,-1 0 0,1 0 0,-1 0 0,1 1 1,-1-1-1,0 0 0,0 1 0,1-1 0,-1 1 1,0-1-1,0 1 0,0-1 0,0 1 0,-1 0 1,1-1-1,0 1 0,-1 0 0,1 0 0,-1-1 1,0 1-1,0 0 0,1 0 0,-1 0 0,0 0 1,0 0-1,-1-1 0,1 1 0,0 0 0,-1 0 1,1 0-1,-1-1 0,1 1 0,-1 0 0,-1 2 0,-2 5 19,0-1 0,-1 1 0,0-1-1,-1 0 1,-6 8 0,-5 3-65,-2 1 0,1-2 1,-2 0-1,-37 25 1,53-41-50,0 1 1,0-1-1,0 0 1,0 0-1,-1 0 1,-4 1-1,8-3 87,0 0 0,0 0-1,0 1 1,0-1 0,0 0-1,0 0 1,0 0 0,0 0-1,0 0 1,0 0 0,0 0-1,0-1 1,0 1 0,0 0-1,1-1 1,-1 1 0,0 0-1,0-1 1,0 1-1,0-1 1,0 1 0,0-1-1,1 0 1,-1 1 0,0-1-1,1 0 1,-1 1 0,0-1-1,1 0 1,-1 0 0,1 0-1,-1 0 1,1 1 0,-1-1-1,0-2 1,-1-27-314</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15.329"/>
    </inkml:context>
    <inkml:brush xml:id="br0">
      <inkml:brushProperty name="width" value="0.05" units="cm"/>
      <inkml:brushProperty name="height" value="0.05" units="cm"/>
    </inkml:brush>
  </inkml:definitions>
  <inkml:trace contextRef="#ctx0" brushRef="#br0">50 1 19828,'1'0'119,"-1"0"0,1 0-1,0 1 1,-1-1 0,1 0 0,-1 0-1,1 1 1,-1-1 0,1 1 0,-1-1-1,1 0 1,-1 1 0,1-1-1,-1 1 1,1-1 0,-1 1 0,0-1-1,1 1 1,-1-1 0,0 1 0,0 0-1,1-1 1,-1 1 0,0 1-1,6 18 161,-5-15 152,43 172 3683,-19-95-3487,41 94-1,-45-127-662,1-2 0,3 0 1,37 54-1,-90-133-417,-60-49 0,51 48 379,7 6 6,-50-48-76,70 65 138,1-1 1,0 0 0,1 0-1,0-1 1,-9-19 0,15 29 13,1-1 0,0 0 0,0 0 0,0 0 0,0 0-1,1-1 1,-1 1 0,1 0 0,0 0 0,-1 0 0,2 0 0,-1-1 0,0 1 0,1 0 0,-1 0 0,1 0 0,0 0 0,0 0 0,0 0-1,0 0 1,1 0 0,-1 0 0,1 0 0,0 1 0,0-1 0,0 1 0,0-1 0,0 1 0,0 0 0,1 0 0,-1 0 0,1 0 0,-1 0-1,1 1 1,0-1 0,3-1 0,26-11-76,1 1-1,1 1 1,55-11-1,-46 12-542,67-24 0,-50 7 288,-7-1-100</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15.802"/>
    </inkml:context>
    <inkml:brush xml:id="br0">
      <inkml:brushProperty name="width" value="0.05" units="cm"/>
      <inkml:brushProperty name="height" value="0.05" units="cm"/>
    </inkml:brush>
  </inkml:definitions>
  <inkml:trace contextRef="#ctx0" brushRef="#br0">1 1348 16812,'10'-3'667,"1"-1"1,-1 0 0,0 0 0,16-11-1,6-2 29,464-238 6257,-49 23-5760,179-69-1320,-326 159-88,-209 99 130,384-190-562,-442 216 536,83-40-717,-109 53 561,1 1 0,-1 0-1,1 0 1,0 1 0,0 0-1,16-1 1,-15 4-835,-10 3 369,-17 5-146,-6-4 90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07.663"/>
    </inkml:context>
    <inkml:brush xml:id="br0">
      <inkml:brushProperty name="width" value="0.025" units="cm"/>
      <inkml:brushProperty name="height" value="0.025" units="cm"/>
    </inkml:brush>
  </inkml:definitions>
  <inkml:trace contextRef="#ctx0" brushRef="#br0">0 1 12172,'0'0'6694,"30"48"-3683,-13-28-1634,2 0-544,5-5-385,4 0-288,0-1-64,2-2-31,-4-2-1827,0-5-4164,-13-1-7334</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18"/>
    </inkml:context>
    <inkml:brush xml:id="br0">
      <inkml:brushProperty name="width" value="0.05" units="cm"/>
      <inkml:brushProperty name="height" value="0.05" units="cm"/>
    </inkml:brush>
  </inkml:definitions>
  <inkml:trace contextRef="#ctx0" brushRef="#br0">157 20 15707,'-1'-2'333,"0"1"-1,-1-1 1,1 1-1,0 0 1,0-1-1,-1 1 1,1 0-1,-1 0 1,1 0-1,-1 0 1,0 0-1,1 0 1,-1 1-1,0-1 1,0 0-1,1 1 1,-1 0-1,-2-1 1,2 1-145,-1 0 1,1 1 0,-1-1 0,1 1 0,0-1 0,0 1 0,-1 0-1,1 0 1,0 0 0,0 0 0,0 0 0,0 1 0,0-1-1,-3 3 1,-7 9-145,0 0-1,0 0 1,1 1 0,1 1-1,-14 25 1,23-38-74,0 0 0,0 0-1,0 0 1,0 0 0,0 0 0,0 1 0,1-1 0,-1 0 0,1 0 0,0 1 0,-1-1 0,1 0 0,0 3 0,0-5 7,1 0 1,-1 1-1,0-1 1,0 1 0,0-1-1,0 0 1,0 1 0,1-1-1,-1 0 1,0 1-1,0-1 1,1 0 0,-1 1-1,0-1 1,1 0-1,-1 1 1,0-1 0,1 0-1,-1 0 1,0 0-1,1 1 1,-1-1 0,0 0-1,1 0 1,-1 0 0,1 0-1,1 0-27,-1 1 0,1-2 0,-1 1 1,1 0-1,-1 0 0,1 0 0,-1-1 0,1 1 0,-1-1 0,0 1 0,2-1 0,17-8-420,0 0 25,0 0-1,1 2 1,0 0 0,34-6 0,-50 12 421,0 1 0,1-1 0,-1 1-1,0 0 1,1 0 0,-1 1 0,0 0 0,0 0 0,0 0 0,0 0 0,0 1-1,0 0 1,0 0 0,0 0 0,0 1 0,-1-1 0,1 1 0,-1 0 0,0 1 0,0-1-1,0 1 1,-1 0 0,1 0 0,5 7 0,-7-7 87,0-1 0,0 0 0,0 1-1,0-1 1,-1 1 0,0-1 0,1 1 0,-1 0 0,0 0-1,-1-1 1,1 1 0,-1 0 0,0 0 0,0 0 0,0 0-1,0 0 1,-2 6 0,0-4 101,0 0-1,0-1 1,0 0-1,-1 1 1,0-1-1,0 0 1,0-1-1,0 1 1,-1 0-1,0-1 1,-4 4-1,0-1 43,1-1-1,-1 0 0,0 0 1,0-1-1,0 0 0,-1 0 1,0-1-1,0 0 0,0-1 1,0 0-1,-1 0 0,1-1 1,-1 0-1,-9 0 0,17-2-283,0 0 0,0-1-1,0 1 1,1 0 0,-1-1 0,0 1-1,0-1 1,1 1 0,-1-1 0,0 0-1,1 0 1,-1 0 0,1 0-1,-1 0 1,1 0 0,-1 0 0,1 0-1,0-1 1,0 1 0,0 0-1,-1-1 1,1 1 0,0-1 0,1 1-1,-1-1 1,0 0 0,0 1 0,1-1-1,-1 0 1,1 0 0,-1-2-1,-1-7-374,1 1-1,0 0 0,1 0 0,1-15 0,6-36-434,6-4-334</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18.825"/>
    </inkml:context>
    <inkml:brush xml:id="br0">
      <inkml:brushProperty name="width" value="0.05" units="cm"/>
      <inkml:brushProperty name="height" value="0.05" units="cm"/>
    </inkml:brush>
  </inkml:definitions>
  <inkml:trace contextRef="#ctx0" brushRef="#br0">4 36 19500,'-2'25'360,"1"1"0,1-1 0,1 1 0,1-1 1,2 1-1,0-1 0,2 0 0,0-1 0,2 1 0,1-1 0,1-1 0,1 1 0,1-2 0,0 0 0,2 0 0,1-1 0,0-1 1,2 0-1,20 18 0,13 11-81,-38-37-45,-34-36-48,-141-149-307,172 181 117,2-1 0,-1 1-1,1-1 1,0-1 0,1 0-1,0-1 1,-1 0 0,2-1-1,-1 0 1,0-1-1,1 0 1,0-1 0,-1-1-1,1 0 1,0 0 0,0-2-1,17-1 1,-22 0 26,-1 1 0,1-1 1,-1-1-1,1 0 0,-1 0 0,0 0 1,0-1-1,0 0 0,0 0 0,-1-1 1,11-9-1,-13 10-1,-1 1-1,0-1 1,0 0 0,0 0 0,0 0-1,-1 0 1,1 0 0,-1-1 0,0 1-1,-1-1 1,1 1 0,-1-1 0,1 0-1,-2 0 1,1 1 0,0-1 0,-1 0-1,0 0 1,0 0 0,-1-5 0,1 8-14,-1 0 1,1 0-1,-1 1 1,0-1-1,1 0 1,-1 1-1,0-1 1,0 1-1,0-1 0,0 1 1,0-1-1,-2-1 1,3 3-8,0 0 0,-1 0 1,1-1-1,0 1 0,-1 0 0,1 0 0,0-1 1,-1 1-1,1 0 0,-1 0 0,1 0 0,-1 0 1,1 0-1,0 0 0,-1 0 0,1-1 0,-1 1 1,1 0-1,-1 1 0,1-1 0,-1 0 0,1 0 1,0 0-1,-1 0 0,1 0 0,-1 0 1,1 0-1,-1 1 0,1-1 0,0 0 0,-1 0 1,1 1-1,0-1 0,-1 0 0,1 1 0,0-1 1,-1 0-1,1 1 0,0-1 0,0 0 0,-1 1 1,1-1-1,0 0 0,0 1 0,0-1 0,-1 1 1,1-1-1,0 1 0,0-1 0,0 0 0,0 1 1,-2 7-5,0-1 0,0 0 1,0 0-1,1 1 1,0-1-1,1 0 0,0 1 1,0-1-1,1 1 1,1 11-1,1-7 18,-1 0 0,2-1 0,-1 1 0,2-1 0,9 20 0,-13-29 9,0 1 0,1-1 1,0 1-1,-1-1 0,1 0 0,0 1 1,0-1-1,0 0 0,1 0 1,-1 0-1,0-1 0,1 1 0,-1 0 1,1-1-1,-1 0 0,1 0 1,0 1-1,0-2 0,5 3 0,-5-3 4,0 0 0,0-1-1,-1 1 1,1 0-1,0-1 1,0 1 0,0-1-1,-1 0 1,1 0-1,0 0 1,-1 0 0,1-1-1,-1 1 1,0-1-1,1 1 1,-1-1 0,0 0-1,0 0 1,0 0-1,3-3 1,4-7 60,0 0 1,-1 0-1,0 0 0,-1-1 1,-1 0-1,6-15 0,-2-2-168,13-57-1,-20 104-48,0 1-1,2-1 1,8 23 0,-11-36 73,-1-1 1,1 1 0,0 0 0,0 0 0,0-1 0,1 0 0,-1 1 0,1-1 0,0 0 0,0 0 0,6 4 0,-8-6-45,0 0-1,0-1 1,0 1 0,1-1 0,-1 1-1,0-1 1,1 1 0,-1-1 0,0 0-1,1 0 1,-1 0 0,1 0-1,-1 0 1,0 0 0,1 0 0,-1 0-1,1 0 1,-1-1 0,0 1 0,1-1-1,-1 1 1,0-1 0,0 1-1,1-1 1,-1 0 0,0 1 0,0-1-1,0 0 1,0 0 0,0 0-1,0 0 1,0 0 0,0 0 0,0 0-1,0 0 1,-1-1 0,2-1 0,2-3-387,-1-1 0,0 1 0,-1-1 0,1 1 0,-1-1 0,-1 0 0,1 0 1,-1 0-1,0 0 0,-1 0 0,0 0 0,0 0 0,0 0 0,-1 0 0,0 0 0,0 0 1,-3-8-1,-2-5-472,0 0 0,-2 1 1,0 0-1,-17-29 0,7 18 2209,-2 0 0,-26-30-1,44 58-729,0 0 0,1 1 0,-1-1-1,0 1 1,0 0 0,0-1-1,0 1 1,-4-2 0,1 5 3047,9 9-2110,1-5-1612,0-1 1,1 1-1,-1-1 1,1 0-1,0 0 1,1-1 0,-1 1-1,1-1 1,0-1-1,0 0 1,0 0 0,0 0-1,1 0 1,14 2-1,18 0-490</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19.840"/>
    </inkml:context>
    <inkml:brush xml:id="br0">
      <inkml:brushProperty name="width" value="0.05" units="cm"/>
      <inkml:brushProperty name="height" value="0.05" units="cm"/>
    </inkml:brush>
  </inkml:definitions>
  <inkml:trace contextRef="#ctx0" brushRef="#br0">91 455 18740,'-4'1'277,"-1"1"1,1 0-1,-1-1 1,1 1-1,-1 1 1,1-1-1,0 1 1,0 0-1,0 0 0,1 0 1,-1 0-1,1 1 1,-1-1-1,1 1 1,0 0-1,-3 6 0,2-4-156,1 0-1,1 1 0,-1-1 0,1 1 0,0 0 1,0 0-1,1-1 0,0 1 0,0 0 0,1 14 1,0-18-111,1 1 1,-1-1 0,1 0 0,0 1 0,0-1 0,1 0-1,-1 0 1,0 0 0,1 0 0,0 0 0,0 0 0,0 0-1,0-1 1,0 1 0,1-1 0,-1 1 0,1-1 0,-1 0 0,1 0-1,5 3 1,6 3-46,1-1 0,0 0 0,18 6 0,-4-2 30,-19-7-12,-1 1 0,0 0 0,-1 0-1,1 1 1,-1 0 0,0 1-1,0 0 1,11 13 0,-17-18 51,-1 0-1,1 0 1,0 1 0,0-1-1,-1 1 1,0-1 0,1 1-1,-1 0 1,0 0 0,0-1-1,0 1 1,-1 0 0,1 0-1,-1 0 1,1 0 0,-1 0-1,0 0 1,0 0 0,-1 0-1,1 0 1,-1 0 0,1-1-1,-1 1 1,0 0 0,0 0-1,0 0 1,0-1 0,0 1-1,-1 0 1,1-1 0,-1 0-1,0 1 1,0-1 0,-2 3-1,2-3 18,1-1 0,0 0 0,0 1 0,-1-1 0,1 0 0,-1 1 0,1-1 0,-1 0 0,0 0 0,1 0 0,-1-1 0,0 1 0,0 0 0,1-1 0,-1 1 0,0-1 0,0 1 0,0-1 0,0 0 0,0 0 0,0 0 0,1 0 0,-1 0 0,0 0 0,0 0 0,0-1 0,0 1 0,0-1 0,0 0 0,1 1 0,-1-1 0,0 0 0,1 0 0,-1 0 0,0 0 0,1 0 0,-1 0 0,1-1 0,0 1 0,-1 0 0,1-1 0,0 1 0,-2-3 0,-1-2-15,-1-1 1,1 0-1,0 0 1,0 0-1,1 0 1,0-1-1,0 1 1,1-1-1,-2-9 1,2 4-134,1-1 0,1 1 1,0-1-1,1 1 0,0-1 0,1 1 1,3-14-1,6-11-264,17-39-1,9-32 194,-39 120 227,1 1 0,0 0-1,0 0 1,3 15-1,-2-22-19,0 0-1,1 1 0,-1-1 0,1 0 0,1 0 0,-1 0 1,1 0-1,0 0 0,0 0 0,0 0 0,1 0 0,-1-1 1,1 1-1,5 5 0,-6-9-23,0 0 1,0 0-1,0 0 0,0 0 0,0 0 1,0 0-1,0-1 0,0 1 1,0-1-1,0 1 0,0-1 1,0 0-1,1 0 0,-1 0 0,0 0 1,0 0-1,0-1 0,0 1 1,0-1-1,0 1 0,0-1 1,0 0-1,0 0 0,0 1 1,0-1-1,0-1 0,3-1 0,6-5 13,-1 0-1,0 0 1,12-13-1,-18 18-18,13-16 15,17-22 0,-23 26-13,1 0 1,1 1-1,20-18 0,-31 30-9,-1 1-1,1 0 1,0 0 0,0 0-1,-1 0 1,1 0 0,0 0 0,0 0-1,4 0 1,-6 1 0,1 0 0,0 0 0,0 0 0,-1 0 1,1 0-1,0 0 0,0 0 0,-1 0 0,1 0 0,0 1 0,-1-1 1,1 0-1,0 0 0,-1 1 0,1-1 0,0 0 0,-1 1 0,1-1 1,0 1-1,1 3 11,1-1 0,-1 0-1,0 1 1,0-1 0,-1 1 0,1-1 0,-1 1 0,2 4 0,-3-4-7,1-1 0,0 0-1,0 0 1,0 1 0,1-1 0,-1 0 0,1 0 0,0-1-1,-1 1 1,1 0 0,1-1 0,-1 1 0,4 3-1,-5-6-50,1 1-1,0-1 0,-1 0 0,1 1 0,-1-1 1,1 0-1,-1 0 0,1 0 0,0 0 0,-1 0 0,1-1 1,-1 1-1,1 0 0,-1-1 0,1 1 0,-1-1 1,1 1-1,2-3 0,27-16-1591,-30 18 1556,18-14-1538,-1 0 1,0-2 0,18-22-1,42-60-4063,-44 44 12129,-50 74-4258,13-14-1676,-11 17 1195,-15 32 0,27-49-1581,-1 1 0,1-1 0,0 1-1,0 0 1,1-1 0,0 1 0,0 0 0,0 0 0,1 0-1,0 0 1,1 11 0,-1-16-120,0-1 0,0 1 0,0 0 0,0-1 1,0 1-1,1 0 0,-1-1 0,0 1 0,0-1 0,1 1 0,-1-1 0,0 1 1,1-1-1,-1 1 0,1-1 0,-1 1 0,1-1 0,-1 1 0,1-1 0,-1 0 0,1 1 1,-1-1-1,1 0 0,-1 1 0,1-1 0,-1 0 0,1 0 0,0 1 0,-1-1 0,1 0 1,0 0-1,-1 0 0,1 0 0,-1 0 0,1 0 0,0 0 0,-1 0 0,1 0 1,0 0-1,-1-1 0,1 1 0,0 0 0,2-1-3,0 0 0,-1-1 1,1 1-1,-1 0 0,0-1 0,1 1 1,-1-1-1,3-3 0,3-4-12,1-1 1,-2 0-1,0-1 1,0 0-1,9-19 0,21-64-21,-31 78 25,24-77-32,-28 84 30,1 0 1,-2-1-1,0 1 0,0-1 1,0 1-1,-1-1 1,-3-18-1,3 27 5,0 1 1,0-1-1,0 1 0,0-1 1,0 1-1,0-1 1,0 1-1,-1-1 0,1 1 1,0 0-1,0-1 0,-1 1 1,1-1-1,0 1 1,-1-1-1,1 1 0,0 0 1,-1-1-1,1 1 0,0 0 1,-1-1-1,1 1 0,-1 0 1,1 0-1,-1-1 1,1 1-1,0 0 0,-1 0 1,1 0-1,-1 0 0,1 0 1,-1-1-1,1 1 1,-1 0-1,1 0 0,-1 0 1,1 0-1,-1 0 0,1 1 1,-1-1-1,1 0 1,-1 0-1,1 0 0,-1 0 1,1 0-1,-1 1 0,1-1 1,-1 0-1,1 0 0,-1 1 1,1-1-1,0 0 1,-1 1-1,1-1 0,0 1 1,-1-1-1,0 1 0,-20 23 10,18-17-12,1-1 1,-1 1-1,1 0 1,0 0-1,1 0 1,0 0-1,0 0 1,0 0-1,1 0 1,0 0-1,0 0 1,1 0-1,0 0 1,0 0-1,0 0 1,5 10-1,-6-14-41,1 1 0,1-1 0,-1 0 0,1 0 1,-1 0-1,1 0 0,0 0 0,0 0 0,0 0 0,0-1 0,1 1 0,-1-1 0,1 1 0,-1-1 0,1 0 0,0 0 0,0 0 0,0 0 1,0-1-1,0 1 0,0-1 0,1 0 0,-1 0 0,0 0 0,1 0 0,-1-1 0,0 1 0,1-1 0,-1 0 0,1 0 0,-1 0 0,1 0 1,-1-1-1,7-1 0,19-7-284</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20.928"/>
    </inkml:context>
    <inkml:brush xml:id="br0">
      <inkml:brushProperty name="width" value="0.05" units="cm"/>
      <inkml:brushProperty name="height" value="0.05" units="cm"/>
    </inkml:brush>
  </inkml:definitions>
  <inkml:trace contextRef="#ctx0" brushRef="#br0">224 14 19348,'-1'-1'104,"0"0"0,0 0-1,0 0 1,1 0 0,-1 0-1,0 0 1,0 0 0,0 1-1,0-1 1,-1 0 0,1 1 0,0-1-1,0 1 1,0-1 0,0 1-1,-1-1 1,1 1 0,0 0 0,0 0-1,-1 0 1,1 0 0,0 0-1,-1 0 1,1 0 0,0 0-1,0 0 1,-1 0 0,1 1 0,0-1-1,-2 1 1,-3 1 112,2 0-1,-1 0 1,0 0-1,0 1 1,1 0-1,-8 5 1,-9 10-88,1 1 0,0 0 1,1 2-1,1 0 0,-19 30 0,27-28-191,10-22 60,-1-1 0,1 1 0,0-1 0,0 1 0,0-1 0,0 1 0,1-1 0,-1 1-1,0-1 1,0 0 0,0 1 0,0-1 0,0 1 0,1-1 0,-1 1 0,0-1 0,0 1 0,1-1-1,-1 0 1,0 1 0,1-1 0,-1 0 0,0 1 0,1-1 0,-1 0 0,1 1 0,-1-1-1,0 0 1,1 0 0,-1 1 0,1-1 0,-1 0 0,1 0 0,-1 0 0,1 0 0,-1 0-1,1 0 1,-1 0 0,1 1 0,-1-1 0,1-1 0,-1 1 0,1 0 0,-1 0 0,1 0 0,-1 0-1,1 0 1,18-2-51,1-1 0,-1-1-1,22-7 1,-28 6 45,1 1-1,-1 1 1,1 0 0,0 1 0,0 0 0,0 1 0,0 1-1,18 2 1,-30-2 8,0 0 0,0 1 0,0-1 0,0 1 0,1-1 0,-1 1 0,0 0 0,0 0 0,0 0 0,0 0 0,-1 0 0,1 1 0,0-1 0,0 0 0,-1 1 0,1-1 0,-1 1 0,1 0 0,-1 0 0,2 2 0,-2-1 2,0 0 0,0 0 0,0-1 1,-1 1-1,1 0 0,-1 0 0,0 0 0,0 0 0,0 0 0,0 0 0,0 0 0,-1 0 0,0 4 0,-2 3 23,0 0 1,-1-1-1,0 0 0,-1 1 0,0-1 1,0-1-1,-11 15 0,12-18-130,-1 0 1,0 0-1,0-1 0,0 1 0,-1-1 1,-8 5-1,14-9 50,-1 1 0,-1-1-1,1 1 1,0-1 0,0 1 0,0-1 0,0 0 0,0 0 0,0 1 0,0-1-1,0 0 1,0 0 0,-1 0 0,1 0 0,0-1 0,0 1 0,0 0 0,-2-1 0,2 0 23,0 1 1,0-1 0,0 0 0,0 0 0,0 0 0,0 0 0,0 0 0,1 0 0,-1 0 0,0-1 0,1 1-1,-1 0 1,1 0 0,-1-1 0,1 1 0,0 0 0,-1 0 0,1-1 0,0 1 0,0-2 0,-1-20-464</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21.350"/>
    </inkml:context>
    <inkml:brush xml:id="br0">
      <inkml:brushProperty name="width" value="0.05" units="cm"/>
      <inkml:brushProperty name="height" value="0.05" units="cm"/>
    </inkml:brush>
  </inkml:definitions>
  <inkml:trace contextRef="#ctx0" brushRef="#br0">1 28 14795,'1'-2'309,"0"-1"0,0 1 1,1 0-1,-1-1 0,1 1 0,0 0 0,0 0 0,0 0 0,0 0 1,3-2-1,-4 3-210,-1 1 1,1 0 0,-1 0-1,0 0 1,1 0 0,-1-1 0,1 1-1,-1 0 1,1 0 0,-1 0-1,1 0 1,-1 0 0,1 0-1,-1 0 1,1 1 0,-1-1 0,1 0-1,-1 0 1,1 0 0,-1 0-1,1 1 1,-1-1 0,1 1-1,1 0 82,-1 0-1,0 1 0,0-1 0,1 0 0,-1 1 0,0-1 1,0 1-1,0 0 0,1 2 0,41 111 2572,7 14-1042,-47-124-1617,-1 0-1,1 0 1,0 0 0,1 0-1,-1 0 1,1-1-1,0 1 1,0-1-1,7 6 1,-9-9-55,1 1 0,-1-1-1,1 1 1,0-1 0,0 0 0,-1 0 0,1 0 0,0 0 0,0-1-1,0 1 1,0-1 0,0 0 0,0 0 0,0 0 0,0 0 0,0 0-1,-1-1 1,1 1 0,0-1 0,5-1 0,-1-1-48,0 0 0,-1-1 0,1 1 0,-1-1 0,0-1 0,0 1 0,0-1 0,-1 0 0,0 0 0,0-1 0,0 1 0,0-1 0,-1 0 0,0-1 0,0 1 0,4-10 0,-6 11-84,0-1-1,1 0 1,-2 0 0,1 0-1,-1 1 1,0-1 0,0 0-1,0-1 1,-1 1 0,0 0-1,0 0 1,-1 0 0,0 0-1,0 0 1,0 0-1,0 0 1,-1 0 0,0 1-1,-1-1 1,-3-7 0,-12-11-410</inkml:trace>
  <inkml:trace contextRef="#ctx0" brushRef="#br0" timeOffset="1">223 192 15883,'6'24'2257,"-1"-4"-1297,7-4-440,2-3 1769,11-7-1777,0-1-472,11 0 208,1-4-200,4-5-280</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22.013"/>
    </inkml:context>
    <inkml:brush xml:id="br0">
      <inkml:brushProperty name="width" value="0.05" units="cm"/>
      <inkml:brushProperty name="height" value="0.05" units="cm"/>
    </inkml:brush>
  </inkml:definitions>
  <inkml:trace contextRef="#ctx0" brushRef="#br0">72 103 18980,'0'-2'583,"5"-26"1261,-5 27-1744,1 0 0,-1 1 1,0-1-1,0 0 0,0 0 0,1 0 1,-1 1-1,0-1 0,0 0 1,0 0-1,-1 0 0,1 1 1,0-1-1,0 0 0,0 0 0,-1 1 1,1-1-1,0 0 0,0 0 1,-1 1-1,1-1 0,-1 0 1,1 1-1,-1-1 0,0-1 0,0 3 0,0-1-1,0 0 1,0 1-1,0-1 1,0 0-1,0 1 1,0 0-1,0-1 1,0 1-1,0-1 1,0 1-1,0 0 1,1 0-1,-1-1 0,0 1 1,1 0-1,-1 0 1,0 0-1,1 0 1,-1 0-1,1 0 1,-1 1-1,-13 27 83,12-24-104,-6 14-114,1 1 1,1 1 0,-6 28 0,11-38 7,-1 0 1,1-1-1,1 1 0,0 0 1,0 0-1,1 0 0,1-1 1,3 17-1,-4-25 25,-1-1 0,1 1 0,-1-1 0,1 1 0,0-1 0,-1 1 0,1-1 0,0 1 0,0-1 0,0 0 0,0 1 0,0-1 0,1 0 0,-1 0 0,0 0 0,3 2 0,-3-3 0,0 1 1,0-1 0,0 0-1,0 0 1,0 1 0,0-1 0,0 0-1,0 0 1,0 0 0,0 0 0,0 0-1,0-1 1,0 1 0,1 0-1,-1 0 1,0-1 0,0 1 0,0-1-1,1 0 1,2-1-1,1-1 0,-1-1-1,0 1 1,0-1 0,0 0-1,0 1 1,-1-2 0,5-5 0,2-5 7,-1-1 0,0-1 1,-1 1-1,-1-2 0,-1 1 1,5-19-1,-5 8 17,0 0 0,-2 0 0,1-35 0,-8 41-3,1 17-14,-3 12-4,1 17 128,0 0 0,1 1 1,2 0-1,0-1 1,2 1-1,5 36 0,-5-55-25,0 1-1,0 0 0,1 0 0,0-1 1,4 12-1,-5-17-85,-1 0 1,0 0 0,1-1-1,-1 1 1,1 0-1,-1 0 1,1 0 0,0 0-1,-1-1 1,1 1-1,0 0 1,0-1 0,-1 1-1,1-1 1,0 1 0,0-1-1,0 1 1,0-1-1,0 1 1,0-1 0,-1 0-1,1 1 1,0-1-1,0 0 1,0 0 0,0 0-1,0 0 1,0 0-1,0 0 1,0 0 0,0 0-1,0 0 1,0 0 0,0-1-1,0 1 1,0 0-1,0-1 1,0 1 0,0-1-1,0 1 1,0-1-1,-1 1 1,1-1 0,0 1-1,0-1 1,-1 0 0,1 0-1,1-1 1,4-4-90,0-1-1,0 0 1,0 0 0,-1-1 0,0 0-1,-1 0 1,1 0 0,-1 0 0,4-14 0,-2 3-1117,-1-1 1,0 0-1,1-24 1,-5 37 733,0-1 0,-1 0 1,0 0-1,-3-12 0,-2 4-948</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22.445"/>
    </inkml:context>
    <inkml:brush xml:id="br0">
      <inkml:brushProperty name="width" value="0.05" units="cm"/>
      <inkml:brushProperty name="height" value="0.05" units="cm"/>
    </inkml:brush>
  </inkml:definitions>
  <inkml:trace contextRef="#ctx0" brushRef="#br0">6 1 15443,'-3'28'2169,"0"13"-913,3 3-416,2 10 1673,2 5-833,7 6-320,-1-2-207,9-7-457,0 0-160,-1-11-240,-2-2-104,0-11-128,-5-9-160,1-12-576,-4-5-344,-3-12 848,-3-7-168,1-14-137</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22.905"/>
    </inkml:context>
    <inkml:brush xml:id="br0">
      <inkml:brushProperty name="width" value="0.05" units="cm"/>
      <inkml:brushProperty name="height" value="0.05" units="cm"/>
    </inkml:brush>
  </inkml:definitions>
  <inkml:trace contextRef="#ctx0" brushRef="#br0">1 126 16492,'4'8'357,"0"-1"0,1 0 0,0 0 0,0-1 0,1 1 1,-1-1-1,2 0 0,7 6 0,-11-10-237,-1-1 0,0 1 0,1-1 0,-1 0 0,1 1 1,0-1-1,-1-1 0,1 1 0,0 0 0,-1-1 0,1 1 0,0-1 0,0 0 0,0 0 0,-1 0 0,1 0 0,0 0 0,0-1 0,0 0 0,-1 1 0,1-1 0,0 0 0,-1 0 0,1 0 0,-1 0 0,1-1 1,-1 1-1,4-4 0,-1 1 24,-1 0 0,0 0 0,0-1 1,0 1-1,0-1 0,-1 0 0,0 0 1,0 0-1,0-1 0,-1 1 0,0-1 1,0 1-1,0-1 0,-1 0 0,0 0 1,1-6-1,-1 8-116,-1 1 1,0-1 0,0 0-1,0 0 1,0 1 0,0-1-1,-1 0 1,1 0-1,-1 1 1,0-1 0,-1 1-1,1-1 1,0 1-1,-1-1 1,0 1 0,0 0-1,0 0 1,0 0-1,0 0 1,-1 0 0,1 0-1,-1 0 1,0 1-1,0 0 1,0-1 0,-5-2-1,7 4-40,-1 0 0,0 1 0,1-1 0,-1 0 0,0 1 0,0-1-1,0 1 1,1 0 0,-1-1 0,0 1 0,0 0 0,0 0 0,0 0 0,0 0-1,1 1 1,-1-1 0,0 1 0,0-1 0,0 1 0,-1 0 0,0 1-7,1-1 0,-1 1 0,1 0 0,0 0 0,0 0 1,0 0-1,0 0 0,0 0 0,0 0 0,0 1 0,-1 3 0,-2 3-3,1 1-1,1-1 0,0 0 0,0 1 1,1 0-1,-2 13 0,2-7 67,1 0-1,1 0 1,1 18-1,-1-31-21,1 1-1,-1-1 1,0 0-1,1 1 1,0-1-1,0 0 1,0 1 0,0-1-1,0 0 1,1 0-1,0 0 1,-1 0-1,1 0 1,0-1-1,0 1 1,0 0 0,1-1-1,-1 0 1,1 1-1,-1-1 1,6 3-1,-6-5-8,1 1 0,-1 0-1,1-1 1,0 0 0,-1 0 0,1 0-1,0 0 1,-1 0 0,1 0 0,-1-1-1,1 1 1,0-1 0,-1 0-1,1 0 1,-1 0 0,1 0 0,-1 0-1,0 0 1,0-1 0,1 1-1,-1-1 1,0 1 0,0-1 0,0 0-1,0 0 1,1-3 0,7-6 14,0-1 0,-1 0 0,9-15 0,19-46 124,-17 32-92,-19 41-60,-1-1 1,0 0-1,0 1 0,1-1 1,-1 0-1,0 1 1,1-1-1,-1 1 0,1-1 1,-1 1-1,1-1 1,-1 1-1,1-1 1,-1 1-1,1-1 0,-1 1 1,1 0-1,0-1 1,-1 1-1,1 0 0,1-1 1,-2 1-1,1 0 0,0 1 1,-1-1-1,1 0 0,-1 0 0,1 1 1,-1-1-1,1 0 0,-1 1 1,1-1-1,-1 0 0,1 1 0,-1-1 1,0 1-1,1-1 0,-1 0 0,1 1 1,-1-1-1,0 1 0,1 0 1,15 41-10,-10-23 36,-5-17-11,0 1 0,0-1 0,0 0 0,1 1 0,-1-1 0,1 0 0,-1 0 0,1 0 0,0-1 0,0 1 0,0 0 0,0 0 0,0-1 0,0 0 0,0 1 0,0-1 0,1 0 0,-1 0 0,0 0 0,1 0 0,3 0 0,-3-1 7,-1 0 0,1 0-1,0 0 1,0-1 0,-1 1-1,1-1 1,0 0 0,-1 1 0,1-2-1,-1 1 1,1 0 0,-1 0-1,1-1 1,-1 1 0,0-1-1,0 0 1,0 1 0,0-1-1,4-5 1,36-50-189,-42 57 147,0 0 0,0 0 0,0-1 0,0 1-1,0 0 1,0 0 0,0-1 0,0 1 0,1 0 0,-1 0 0,0 0-1,0-1 1,0 1 0,0 0 0,1 0 0,-1 0 0,0-1-1,0 1 1,0 0 0,1 0 0,-1 0 0,0 0 0,0 0 0,1 0-1,-1 0 1,0 0 0,0-1 0,1 1 0,-1 0 0,0 0-1,0 0 1,1 0 0,-1 0 0,0 0 0,0 0 0,1 0 0,-1 1-1,0-1 1,0 0 0,1 0 0,-1 0 0,0 0 0,0 0-1,1 0 1,-1 0 0,0 1 0,0-1 0,1 0 0,3 17-1214,-3 19-1850,-1-8 1430,3-21 774</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23.531"/>
    </inkml:context>
    <inkml:brush xml:id="br0">
      <inkml:brushProperty name="width" value="0.05" units="cm"/>
      <inkml:brushProperty name="height" value="0.05" units="cm"/>
    </inkml:brush>
  </inkml:definitions>
  <inkml:trace contextRef="#ctx0" brushRef="#br0">15 362 19412,'0'0'87,"0"0"0,0 1 0,0-1 0,0 0 0,0 0 0,0 1 0,0-1 0,0 0 0,0 0 1,0 1-1,0-1 0,0 0 0,0 0 0,0 1 0,0-1 0,0 0 0,0 0 0,0 1 0,0-1 0,0 0 0,0 0 0,1 0 0,-1 1 0,0-1 0,0 0 0,0 0 0,0 0 0,1 1 0,-1-1 0,0 0 0,0 0 0,0 0 0,1 0 0,-1 0 0,0 0 0,0 1 0,1-1 1,-1 0-1,0 0 0,11-6 1879,7-15-299,-13 13-1421,0 0-1,-1 0 1,0-1-1,0 1 1,3-16 0,-6 22-232,0-1 1,0 1 0,-1-1-1,1 1 1,-1-1 0,0 1-1,0-1 1,0 1 0,0-1-1,0 1 1,-1-1 0,1 1-1,-1-1 1,1 1 0,-1-1-1,0 1 1,0 0 0,0 0-1,0-1 1,0 1 0,-1 0-1,1 0 1,-1 0 0,0 0-1,-2-3 1,3 5-25,0-1-1,0 0 1,0 0 0,0 1-1,0-1 1,0 1 0,0-1 0,0 1-1,0-1 1,0 1 0,0 0-1,0 0 1,0-1 0,-1 1-1,1 0 1,0 0 0,0 0-1,0 0 1,0 0 0,-1 0-1,1 1 1,0-1 0,-2 1 0,1 0-11,1 0 1,-1 0-1,1 0 1,-1 0-1,1 1 1,-1-1 0,1 0-1,0 1 1,0-1-1,0 1 1,0 0 0,0-1-1,-1 3 1,-1 2-42,1 0-1,0 0 1,0 1 0,0-1 0,1 1 0,0-1-1,0 9 1,0-13 55,1 0-1,0 1 1,1-1-1,-1 1 1,0-1 0,1 1-1,-1-1 1,1 0-1,0 1 1,0-1 0,0 0-1,0 0 1,0 1-1,0-1 1,1 0-1,-1 0 1,1 0 0,-1-1-1,1 1 1,0 0-1,-1 0 1,1-1 0,0 1-1,0-1 1,0 0-1,1 0 1,-1 0-1,0 0 1,0 0 0,1 0-1,-1 0 1,0-1-1,5 1 1,7 1-7,0-1 1,0-1-1,0-1 0,26-3 0,-12 0-21,-6 2 33,-3 0 28,0 1 0,38 2 0,-52-1 329,-6-1-10,-11-7 62,-1-9-375,1-1 0,0 0 0,2 0 0,0-1 0,1-1 0,1 1 0,-6-24 0,12 39-284,1 0 0,-1-1-1,1 1 1,0 0 0,0-1-1,1 1 1,-1-1 0,1 0 0,0 1-1,0-1 1,1 1 0,-1-1-1,1 1 1,0-1 0,1 1 0,-1-1-1,1 1 1,-1 0 0,1 0 0,0 0-1,1 0 1,-1 0 0,6-7-1,11-10-715,0-4-255</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23.985"/>
    </inkml:context>
    <inkml:brush xml:id="br0">
      <inkml:brushProperty name="width" value="0.05" units="cm"/>
      <inkml:brushProperty name="height" value="0.05" units="cm"/>
    </inkml:brush>
  </inkml:definitions>
  <inkml:trace contextRef="#ctx0" brushRef="#br0">3 1 13627,'-2'30'1371,"1"1"0,2 0 0,0 0 0,3 0 0,0-1 0,14 48 0,-16-68-1242,1-1 0,1 1 1,0-1-1,0 0 0,1 0 1,0 0-1,8 10 0,-10-15-110,1 0 0,0 0 0,0-1-1,0 0 1,0 1 0,0-2 0,0 1-1,1 0 1,0-1 0,-1 0 0,1 0-1,0 0 1,0 0 0,0-1 0,8 1 0,51 1 234,-54-3-146,-11 0-88,0 0 1,0-1 0,1 1-1,-1-1 1,0 1 0,1-1-1,-1 1 1,1-1 0,-1 1-1,1-1 1,-1 0-1,1 1 1,-1-1 0,1 0-1,-1 1 1,1-1 0,0 0-1,-1 1 1,1-1 0,0 0-1,0 0 1,0 1 0,0-1-1,-1 0 1,1 0 0,0-1-1,0-24 193,5 9-136,0 0 0,2 1 0,0 0 0,10-18 0,-10 22-285,0-1 0,-1 0-1,0-1 1,-1 1 0,-1-1-1,0 0 1,2-16 0,-6 28 187,0 0-1,0 0 1,0 0 0,-1 0 0,1 1 0,0-1 0,-1 0 0,1 0 0,-1 0 0,1 1 0,-1-1 0,0 0 0,0 1 0,0-1 0,0 0 0,0 1 0,0-1 0,0 1 0,-2-2 0,-1 0-30,0 0 0,-1-1 0,1 2 0,-1-1 0,-7-3 0,-14-7-357</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08.089"/>
    </inkml:context>
    <inkml:brush xml:id="br0">
      <inkml:brushProperty name="width" value="0.025" units="cm"/>
      <inkml:brushProperty name="height" value="0.025" units="cm"/>
    </inkml:brush>
  </inkml:definitions>
  <inkml:trace contextRef="#ctx0" brushRef="#br0">1 149 14798,'0'0'10154,"76"-1"-9578,-29-12-320,9-3-160,-2-1-96,6 0 33,-6-1-834,-2-2-1377,-9-2-2242,-13-2-3492</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24.422"/>
    </inkml:context>
    <inkml:brush xml:id="br0">
      <inkml:brushProperty name="width" value="0.05" units="cm"/>
      <inkml:brushProperty name="height" value="0.05" units="cm"/>
    </inkml:brush>
  </inkml:definitions>
  <inkml:trace contextRef="#ctx0" brushRef="#br0">0 177 17516,'20'4'1872,"9"-8"-1176,2-3-304,8-9 393,5-3-681,5-4 280,6-1-184,2 0-408</inkml:trace>
  <inkml:trace contextRef="#ctx0" brushRef="#br0" timeOffset="1">644 21 17564,'-3'4'367,"-9"12"1063,2 1-1,-9 17 0,16-29-1178,1-1 0,1 1 1,-1-1-1,1 1 0,-1 0 0,1-1 0,1 1 0,-1 0 0,1 0 0,-1 0 0,1 0 1,1-1-1,1 10 0,-2-13-236,0 0 0,0 0 0,0 0 0,0 0 0,1 0 1,-1 0-1,0 0 0,1 0 0,-1 0 0,1 0 0,-1 0 0,1 0 0,0 0 1,-1 0-1,1-1 0,0 1 0,-1 0 0,1 0 0,0-1 0,0 1 0,0-1 1,0 1-1,0 0 0,0-1 0,0 0 0,0 1 0,0-1 0,0 0 0,0 1 1,0-1-1,0 0 0,0 0 0,0 0 0,0 0 0,0 0 0,0 0 0,0 0 0,0 0 1,0 0-1,0-1 0,0 1 0,0 0 0,0-1 0,0 1 0,0-1 0,0 1 1,1-1-1,2-2-19,0 1 0,-1-1 0,1 0 0,0 0 0,-1 0-1,0 0 1,0-1 0,0 1 0,4-7 0,-1-1-44,0 0-1,-1-1 0,-1 0 0,0 1 0,0-1 0,-1-1 1,-1 1-1,0 0 0,0-25 0,-3 31-475,-2 12 171,-2 13-241,5 34-1166,0-48 1453,1-1-1,-1 0 1,1 1-1,0-1 0,1 0 1,-1 1-1,1-1 0,-1 0 1,1 0-1,3 4 0,-5-7 269,1-1 0,-1 1-1,0-1 1,1 1 0,-1-1-1,1 1 1,-1-1 0,0 1-1,1-1 1,-1 1-1,1-1 1,0 0 0,-1 1-1,1-1 1,-1 0 0,1 1-1,-1-1 1,1 0 0,0 0-1,-1 0 1,1 0 0,0 1-1,-1-1 1,1 0-1,0 0 1,-1 0 0,1 0-1,-1 0 1,1-1 0,0 1-1,-1 0 1,1 0 0,0 0-1,-1 0 1,1-1-1,0 1 1,12-9-810</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24.890"/>
    </inkml:context>
    <inkml:brush xml:id="br0">
      <inkml:brushProperty name="width" value="0.05" units="cm"/>
      <inkml:brushProperty name="height" value="0.05" units="cm"/>
    </inkml:brush>
  </inkml:definitions>
  <inkml:trace contextRef="#ctx0" brushRef="#br0">9 203 8914,'-8'85'5796,"8"-44"-4979,1 1 0,2-1 0,2 0 0,2 0 0,13 47 0,-20-87-791,1 0 0,-1-1 0,0 1 0,0 0 0,0 0 0,1-1 0,-1 1 0,0 0 0,1-1 0,-1 1 0,0-1 0,1 1 0,-1 0 0,1-1 0,-1 1 0,1-1 0,-1 1 0,2 0 0,-2-1-13,1-1 0,-1 1 1,0 0-1,1 0 0,-1 0 0,0 0 1,1-1-1,-1 1 0,0 0 0,1 0 1,-1-1-1,0 1 0,0 0 0,1-1 1,-1 1-1,0 0 0,0-1 0,0 1 1,1 0-1,-1-1 0,0 1 0,0 0 1,0-1-1,0 0 0,8-36 342,-7 27-272,12-44 103,3 1 0,26-65 0,57-96 347,-94 204-428,-1 0 0,1-1 0,-2 0 1,4-12-1,-7 21-81,0 1 0,1-1 0,-1 1 0,0-1 0,0 1 1,0-1-1,0 0 0,0 1 0,-1-1 0,1 1 0,0-1 1,-1 1-1,1-1 0,-1 1 0,0 0 0,-1-3 0,1 3-7,0 0-1,0 0 1,0 1-1,0-1 0,0 0 1,-1 1-1,1-1 0,0 1 1,0-1-1,-1 1 1,1 0-1,0-1 0,-1 1 1,1 0-1,0 0 1,-1 0-1,1 0 0,0 0 1,-1 0-1,1 1 0,0-1 1,-1 0-1,-1 1 1,-3 1 66,-1 1 1,1-1-1,0 1 1,-1 0-1,1 1 1,1 0-1,-1 0 1,0 0-1,1 0 1,0 1 0,0 0-1,-8 10 1,10-12-21,0 1 1,1-1 0,0 0-1,0 1 1,0-1 0,0 1-1,0-1 1,1 1 0,-1 0-1,1 0 1,0 0 0,0 0-1,1 0 1,-1 0 0,1 0-1,0 0 1,0 0 0,0 0-1,0 0 1,1 0 0,0 0-1,0 0 1,2 5 0,-1-6-24,0 0 1,0 0-1,0 0 1,0-1-1,1 1 1,-1-1-1,1 0 1,0 1-1,0-1 1,-1 0-1,1-1 1,1 1-1,-1-1 1,0 1-1,0-1 1,1 0-1,-1 0 1,0 0-1,1 0 1,-1-1-1,1 0 1,-1 1-1,6-2 1,2 1-129,-1 0 0,1-1 0,-1-1 1,1 0-1,-1 0 0,17-6 0,-24 6-182,1 0-1,0 0 1,0 0 0,-1 0 0,1-1-1,-1 1 1,6-6 0,-8 7 205,0 1 0,0-1 0,-1 0 0,1 0 1,0 0-1,-1 0 0,1 0 0,0 0 0,-1 0 1,1 0-1,-1 0 0,0-1 0,1 1 0,-1 0 1,0 0-1,0 0 0,0 0 0,0-1 0,0 1 1,0 0-1,0 0 0,0 0 0,0-1 0,0 1 0,-1 0 1,1 0-1,0 0 0,-1 0 0,1 0 0,-1 0 1,1 0-1,-2-2 0,-12-12-937</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25.356"/>
    </inkml:context>
    <inkml:brush xml:id="br0">
      <inkml:brushProperty name="width" value="0.05" units="cm"/>
      <inkml:brushProperty name="height" value="0.05" units="cm"/>
    </inkml:brush>
  </inkml:definitions>
  <inkml:trace contextRef="#ctx0" brushRef="#br0">0 65 18012,'9'1'2080,"17"-1"-1256,4 0-287,11-6 823,4 1-976,5-7 64,3-5-40,-7-9-392</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26.789"/>
    </inkml:context>
    <inkml:brush xml:id="br0">
      <inkml:brushProperty name="width" value="0.05" units="cm"/>
      <inkml:brushProperty name="height" value="0.05" units="cm"/>
    </inkml:brush>
  </inkml:definitions>
  <inkml:trace contextRef="#ctx0" brushRef="#br0">165 351 15907,'-6'0'218,"0"1"0,1 0 0,-1 1-1,0-1 1,1 1 0,-1 0 0,1 0-1,0 1 1,0 0 0,0 0 0,0 0-1,0 0 1,0 1 0,1 0-1,-7 6 1,1 1 15,1 0 0,0 0 0,0 1 1,1 0-1,-7 14 0,13-21-132,-1 1 1,1-1-1,0 0 1,1 1-1,0 0 1,-1-1 0,2 1-1,-1 0 1,1-1-1,0 8 1,0-11-74,0-1 1,0 1-1,1 0 1,-1 0-1,0-1 1,1 1-1,-1 0 1,1-1-1,0 1 1,0 0-1,-1-1 1,1 1-1,0-1 1,0 0-1,1 1 1,-1-1-1,0 0 1,0 1 0,1-1-1,-1 0 1,0 0-1,1 0 1,-1 0-1,1 0 1,0-1-1,-1 1 1,1 0-1,0-1 1,-1 1-1,1-1 1,0 0-1,-1 1 1,1-1-1,0 0 1,0 0-1,-1 0 1,3 0-1,2-1-13,-1 0 0,0 0 0,1-1 0,-1 1 0,0-1 1,0 0-1,0 0 0,0-1 0,-1 0 0,1 0 0,-1 0 0,1 0 0,-1-1 0,0 1 0,0-1 0,0 0 0,3-6 0,1 1 18,-1-1 1,0-1-1,-1 1 0,0-1 1,-1 0-1,6-20 0,-6 13 77,-1 0-1,-1-1 0,-1 1 1,0-36-1,0 69-143,1-1 0,0 1 0,0-1 0,2 0 0,-1 0-1,11 18 1,-10-19 24,-2-6 18,0 0 1,1 0-1,0 0 1,0 0-1,1-1 1,0 1-1,0-1 1,0 0-1,11 9 1,-14-14 5,0 1 1,0-1-1,0 0 1,1 0 0,-1 0-1,0 0 1,1 0 0,-1 0-1,0-1 1,1 1-1,-1-1 1,1 1 0,-1-1-1,1 0 1,-1 0-1,1 0 1,-1 0 0,1-1-1,-1 1 1,0-1-1,1 1 1,-1-1 0,0 0-1,1 0 1,-1 0-1,0 0 1,0 0 0,0-1-1,0 1 1,0-1-1,0 1 1,0-1 0,0 0-1,2-2 1,3-5 55,0 0 0,0 0-1,-1-1 1,0 1 0,-1-1 0,0-1 0,-1 1-1,0-1 1,0 0 0,-1 0 0,-1 0 0,0 0-1,1-12 1,-1 7 18,-2-1-1,1 1 1,-2-1 0,0 1-1,-1 0 1,-1-1-1,0 1 1,-8-22 0,2 22-15,9 16-73,0 0-1,0 0 1,0 0 0,-1 0 0,1 0-1,0 0 1,0 0 0,0-1-1,0 1 1,0 0 0,-1 0-1,1 0 1,0 0 0,0 0 0,0 0-1,0 0 1,-1 0 0,1 0-1,0 0 1,0 0 0,0 0-1,0 0 1,-1 0 0,1 0 0,0 1-1,0-1 1,0 0 0,0 0-1,0 0 1,-1 0 0,1 0 0,0 0-1,0 0 1,0 0 0,0 0-1,0 1 1,0-1 0,0 0-1,-1 0 1,1 0 0,0 0 0,0 0-1,0 1 1,0-1 0,0 0-1,-1 3-6,0-1 0,1 1 0,-1 0 0,1-1-1,-1 1 1,1 0 0,0 0 0,0-1 0,1 4 0,1 15-9,1-1 1,1 0 0,0 0-1,2 0 1,0-1 0,1 0-1,13 23 1,-19-39 37,1 0 1,0-1-1,0 1 1,0 0-1,0-1 1,0 0-1,1 1 1,-1-1-1,1 0 1,0 0-1,-1 0 1,1-1-1,4 3 1,-5-4-2,0 1 0,-1-1 1,1 0-1,0 1 0,0-1 0,0 0 0,0 0 1,0 0-1,-1 0 0,1 0 0,0-1 1,0 1-1,0 0 0,-1-1 0,1 1 0,0-1 1,0 0-1,-1 0 0,1 0 0,0 0 1,-1 0-1,1 0 0,-1 0 0,3-3 0,2-3 59,1 0 0,-1-1 0,-1 0 0,1-1 0,-1 1 0,-1-1 0,0 0 0,0 0 0,-1 0 0,0-1 0,3-16 0,-2 5 5,-1 1 0,-1-1 0,-1 0 0,-3-32 0,2 39-96,1 12-41,8 20-38,-8-14 91,5 10-55,41 92-64,-42-96 15,1 0-1,0 0 0,1 0 0,0-1 0,0 0 1,1-1-1,15 13 0,-22-19 18,1-1 0,-1 0 0,1 0 0,-1 0 1,1 0-1,0 0 0,-1 0 0,1-1 0,0 1 0,-1 0 0,1-1 0,0 0 0,0 1 0,0-1 0,0 0 0,-1 0 1,1 0-1,0 0 0,0 0 0,0 0 0,0-1 0,-1 1 0,3-1 0,-1 0-89,-1-1 0,0 1 0,1-1 0,-1 0 0,0 0 0,0 0 0,0 0 0,0 0-1,0 0 1,0-1 0,-1 1 0,1-1 0,1-2 0,2-7-471,0 0 1,0-1-1,-1 1 0,-1-1 1,2-17-1,-2 6 69,-1 1 0,-2-1-1,0 1 1,-4-25 0,2 34 781,0 0 1,-1 1-1,-1 0 0,-9-23 1,12 35-145,1 0 1,0 0-1,0 0 1,-1 0-1,1 0 1,-1 1-1,1-1 1,-1 0-1,1 0 1,-1 0-1,1 1 1,-1-1-1,0 0 1,1 1-1,-1-1 1,0 0 0,0 1-1,0-1 1,1 1-1,-1-1 1,0 1-1,0 0 1,0-1-1,-1 1 1,1 0 21,0 0 1,0 1 0,0-1-1,1 1 1,-1-1-1,0 0 1,0 1 0,0 0-1,1-1 1,-1 1 0,0-1-1,1 1 1,-1 0-1,0 0 1,1-1 0,-1 1-1,1 0 1,-1 0 0,0 1-1,-3 6 502,0 1-1,1 0 1,-4 13-1,5-12-151,-1-4-76,2 1 0,-1 0 0,1-1 0,0 1 0,0 8 0,1-14-334,0 0 0,0 0 0,1-1 1,-1 1-1,0 0 0,0-1 0,1 1 1,-1-1-1,1 1 0,-1 0 0,0-1 1,1 1-1,-1-1 0,1 1 0,-1-1 1,1 0-1,0 1 0,-1-1 0,1 1 1,-1-1-1,1 0 0,0 1 0,-1-1 1,1 0-1,0 0 0,0 0 0,-1 1 0,1-1 1,1 0-1,24 1-31,-20-2 39,5 1-24,4 0-17,0 0 1,0 1-1,0 1 0,19 4 1,-31-6 5,0 1 1,0 0 0,0 0 0,0 0-1,0 0 1,-1 1 0,1-1 0,0 1-1,-1-1 1,1 1 0,-1 0-1,0 0 1,0 0 0,1 1 0,-1-1-1,-1 0 1,1 1 0,0-1 0,0 1-1,-1 0 1,0-1 0,1 1-1,-1 0 1,0 0 0,-1 0 0,1 0-1,0 5 1,-1 1-16,0 1 0,-1-1 0,0 1 0,-1-1 0,0 0 0,0 0 0,-1 0 0,0 0 0,-1 0 0,0-1 0,0 0 0,-1 1 0,0-2 0,0 1 0,-7 7 0,11-14-25,1-1 1,0 1-1,-1-1 0,1 1 1,-1-1-1,1 1 0,-1-1 1,1 1-1,-1-1 0,1 1 1,-1-1-1,0 0 0,1 1 1,-1-1-1,0 0 0,1 1 1,-1-1-1,0 0 0,1 0 1,-1 0-1,0 0 0,1 0 1,-1 0-1,0 0 0,1 0 1,-1 0-1,0 0 0,0 0 1,1 0-1,-1 0 0,0 0 1,1-1-1,-1 1 0,0 0 1,1-1-1,-1 1 0,1 0 1,-1-1-1,0 1 0,1-1 1,-1 0-1,-1-1-28,1 0 0,-1-1 1,1 1-1,0 0 0,0-1 0,0 1 1,0-1-1,0 1 0,0-1 0,0-4 0,0-29-517</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27.457"/>
    </inkml:context>
    <inkml:brush xml:id="br0">
      <inkml:brushProperty name="width" value="0.05" units="cm"/>
      <inkml:brushProperty name="height" value="0.05" units="cm"/>
    </inkml:brush>
  </inkml:definitions>
  <inkml:trace contextRef="#ctx0" brushRef="#br0">1 124 13371,'10'15'1045,"-1"0"-1,0 0 1,-1 1 0,-1 1-1,9 24 1,-11-25-374,1 1 1,1-2-1,0 1 0,1-1 0,16 22 0,-24-36-639,1 0 0,-1-1 0,0 1 0,1 0 0,0-1 0,-1 1 0,1-1 0,-1 1-1,1 0 1,0-1 0,-1 1 0,1-1 0,0 0 0,-1 1 0,1-1 0,0 0 0,0 1-1,0-1 1,-1 0 0,1 0 0,0 0 0,0 1 0,0-1 0,-1 0 0,1 0 0,2-1-1,-2 1-5,0-1 0,0 0-1,0 1 1,0-1 0,0 0-1,0 0 1,-1 0-1,1 0 1,0 0 0,0 0-1,-1 0 1,1 0-1,0 0 1,-1 0 0,1-2-1,2-4 31,-1-1-1,0 1 0,0-1 0,1-14 0,-2 5-44,-1-1 0,0 1 0,-1-1 0,-1 1 0,-1-1 0,-1 1 0,0 0 0,-11-28 0,13 44-258,4 10 155,4 14 32,-3-16 51,4 12 106,1-1 1,0 1-1,1-1 1,2-1 0,18 26-1,-28-41-63,0-1-1,0 1 1,1-1-1,-1 0 1,0 0-1,1 1 1,-1-1-1,1 0 0,0 0 1,-1 0-1,1-1 1,0 1-1,-1 0 1,1-1-1,0 1 0,0-1 1,0 1-1,0-1 1,0 0-1,-1 0 1,1 0-1,0 0 1,3 0-1,-3-1-2,0 0-1,-1 0 1,1 0 0,0 0-1,0 0 1,0 0 0,-1 0-1,1-1 1,-1 1 0,1 0 0,-1-1-1,0 0 1,1 1 0,-1-1-1,0 0 1,0 0 0,0 1-1,0-1 1,0 0 0,-1 0-1,2-4 1,1-7-34,-1 0 0,0 0-1,-1-1 1,0 1 0,-1-1 0,0 1 0,-1 0-1,-1-1 1,0 1 0,-1 0 0,-7-22-1,1 21-590,16 34 94,7 10 379,-4-7 259,27 44 0,-34-62-69,1 0 1,-1 0-1,1 0 0,1 0 1,-1-1-1,0 0 0,1 0 0,0 0 1,0 0-1,0-1 0,1 0 1,-1 0-1,9 3 0,-11-5-33,-1 0 1,1-1-1,0 0 1,-1 1-1,1-1 0,-1 0 1,1 0-1,0 0 0,-1-1 1,1 1-1,0-1 0,-1 1 1,1-1-1,-1 0 0,0 0 1,1 0-1,-1 0 0,1-1 1,-1 1-1,0 0 0,0-1 1,0 0-1,0 1 1,0-1-1,0 0 0,-1 0 1,1 0-1,-1 0 0,3-5 1,0 1 6,0-1 0,-1 0 0,0 0 0,0 0 0,0-1 1,-1 1-1,-1-1 0,3-14 0,-3 4-8,-1 0 0,-3-32 0,2 41-104,-1 1 1,1 0 0,-2 0 0,1 0 0,-1 0-1,0 0 1,-1 0 0,-4-8 0,23 67-645,-8-35 733,3 12 225,1-2-1,2 1 0,30 47 0,-42-73-267,0 1 1,0-1 0,0 1 0,0-1-1,0 0 1,0 0 0,0 1 0,1-1-1,-1 0 1,0 0 0,1 0 0,-1 0-1,1-1 1,-1 1 0,1 0 0,-1-1-1,1 1 1,-1-1 0,4 1 0,-4-1-40,0-1 1,0 1 0,0-1-1,0 1 1,0-1 0,0 0-1,0 1 1,0-1-1,-1 0 1,1 0 0,0 0-1,0 0 1,-1 1 0,1-1-1,0 0 1,-1 0 0,1 0-1,-1-1 1,1 1-1,-1 0 1,0 0 0,1 0-1,-1 0 1,0 0 0,0 0-1,0-1 1,0 0 0,3-13-400</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27.955"/>
    </inkml:context>
    <inkml:brush xml:id="br0">
      <inkml:brushProperty name="width" value="0.05" units="cm"/>
      <inkml:brushProperty name="height" value="0.05" units="cm"/>
    </inkml:brush>
  </inkml:definitions>
  <inkml:trace contextRef="#ctx0" brushRef="#br0">0 1 19068,'22'104'4140,"-12"-52"-2701,17 52 0,-26-101-1356,0 0 1,0 0 0,0 0-1,1 0 1,-1-1 0,1 1 0,-1-1-1,1 1 1,4 3 0,-6-5-65,1-1 0,0 1 1,0-1-1,0 1 0,-1-1 0,1 0 1,0 1-1,0-1 0,0 0 1,0 0-1,0 0 0,0 0 1,0 0-1,0 0 0,0 0 0,0 0 1,0 0-1,-1 0 0,1 0 1,0 0-1,0-1 0,0 1 0,0 0 1,0-1-1,0 1 0,-1-1 1,1 1-1,0-1 0,0 1 0,-1-1 1,1 0-1,0 1 0,-1-1 1,2-1-1,25-29 66,-23 25-89,1 1-1,-1-1 0,1 1 0,0 0 0,0 1 0,0-1 1,0 1-1,1 0 0,10-5 0,-15 8 1,1 1 0,-1 0 1,0-1-1,1 1 0,-1 0 0,1 0 0,-1 0 0,1 0 0,-1 0 0,1 1 0,-1-1 1,1 0-1,-1 1 0,0-1 0,1 1 0,-1-1 0,1 1 0,-1 0 0,0-1 1,0 1-1,1 0 0,-1 0 0,0 0 0,0 0 0,0 0 0,0 0 0,0 0 0,0 1 1,-1-1-1,1 0 0,0 0 0,0 1 0,-1-1 0,1 3 0,3 5-3,0 0 0,-1 0 0,0 0 0,1 10 1,12 127 210,-16-145-189,0 0 0,0 0-1,1 0 1,-1 0 0,0 0 0,1 0 0,-1-1 0,0 1 0,1 0 0,-1 0 0,1 0 0,-1 0 0,1-1 0,0 1 0,-1 0 0,1 0 0,0-1 0,0 1 0,-1-1 0,1 1 0,0-1 0,0 1 0,0-1 0,0 1 0,0-1 0,1 1 0,0-1 14,0 0 0,0 0-1,1 0 1,-1 0 0,0 0 0,0-1 0,0 1 0,1 0 0,-1-1 0,0 0 0,2-1 0,7-3 68,-2 0 0,1 0 0,13-12-1,-14 11-230,-1-1 0,-1 0-1,1 0 1,-1 0 0,-1-1-1,8-10 1,-12 15-18,0-1 0,0 1 1,-1 0-1,1-1 0,-1 1 1,0-1-1,0 1 0,0-1 1,0 0-1,0 1 0,-1-1 1,0 0-1,0 0 0,0 1 0,0-1 1,0 0-1,-1 0 0,1 1 1,-1-1-1,-2-4 0,-16-23-567,-8-1-286</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28.423"/>
    </inkml:context>
    <inkml:brush xml:id="br0">
      <inkml:brushProperty name="width" value="0.05" units="cm"/>
      <inkml:brushProperty name="height" value="0.05" units="cm"/>
    </inkml:brush>
  </inkml:definitions>
  <inkml:trace contextRef="#ctx0" brushRef="#br0">0 148 14067,'2'13'2385,"6"-5"-1105,8-8-456,3-2 2321,5-7-1817,2-3-112,0-3-584,2-7-488,-3-2-2392,-1-3 2112,-2-2-384,-2 0-232</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28.844"/>
    </inkml:context>
    <inkml:brush xml:id="br0">
      <inkml:brushProperty name="width" value="0.05" units="cm"/>
      <inkml:brushProperty name="height" value="0.05" units="cm"/>
    </inkml:brush>
  </inkml:definitions>
  <inkml:trace contextRef="#ctx0" brushRef="#br0">1 348 16508,'1'1'120,"0"0"0,0 0 1,1 0-1,-1 1 1,0-1-1,1 0 0,-1-1 1,1 1-1,-1 0 1,1 0-1,0-1 0,-1 1 1,1-1-1,0 1 1,-1-1-1,1 0 0,0 0 1,0 1-1,-1-1 1,1-1-1,0 1 0,0 0 1,-1 0-1,1-1 1,0 1-1,-1 0 1,1-1-1,0 0 0,-1 1 1,1-1-1,-1 0 1,1 0-1,-1 0 0,1 0 1,-1 0-1,0 0 1,0 0-1,1-1 0,-1 1 1,0 0-1,1-3 1,5-5 209,-1-1 1,0-1-1,0 1 1,-1-1-1,0 0 1,-1 0-1,-1-1 1,1 1-1,-2-1 1,0 0 0,1-16-1,-2 12-236,0 0 0,-2 0-1,0 0 1,-1 0 0,0 0 0,-1 0-1,-1 1 1,-6-16 0,9 29-105,0-1 1,0 0-1,-1 0 1,1 1-1,-1-1 1,1 1-1,-1 0 0,0-1 1,0 1-1,0 0 1,-5-3-1,7 4 4,-1 1 0,0-1 0,0 1 0,0 0 0,0-1 0,0 1 0,1 0 0,-1 0-1,0 0 1,0 0 0,0 0 0,0 0 0,0 0 0,0 0 0,0 0 0,0 0 0,1 0 0,-1 1 0,0-1-1,0 0 1,0 1 0,0-1 0,0 0 0,1 1 0,-1-1 0,0 1 0,0-1 0,1 1 0,-1 0 0,0-1-1,1 1 1,-1 0 0,1-1 0,-1 1 0,1 0 0,-1 0 0,1 0 0,-1-1 0,1 1 0,-1 2 0,-2 5-27,-1 1 1,1-1-1,0 1 1,1 0-1,0 0 1,1 0-1,-1 13 1,1 66 79,2-63 90,5 38 1,-5-57-100,1 1 1,-1-1-1,1 1 1,0-1-1,1 0 1,-1 0-1,1 0 1,1 0 0,-1 0-1,8 9 1,-10-14-24,0 1 0,0-1 0,1 0 0,-1 0 0,0 0 0,1 0 0,-1 0 0,1 0 0,-1 0 0,1 0 0,0 0 0,-1-1-1,1 1 1,0-1 0,-1 0 0,1 1 0,0-1 0,0 0 0,-1 0 0,4 0 0,-2 0 1,-1-1-1,1 0 0,0 0 1,-1 0-1,1 0 1,-1 0-1,1-1 0,-1 1 1,0-1-1,1 1 0,2-4 1,4-4 9,-1 0-1,-1 0 1,0 0 0,11-19 0,-1-7 59,18-47 0,-1 3 26,-33 77-107,-1 1-1,1-1 1,0 1 0,-1 0-1,1-1 1,0 1 0,0 0 0,0-1-1,0 1 1,0 0 0,0 0-1,0 0 1,1 0 0,-1 0 0,2-1-1,-2 2 0,-1 0 0,1 0 0,-1 0 0,1 0 0,-1 0 0,1 0 0,-1 0 0,1 0 0,-1 1 0,1-1 0,-1 0 0,1 0 0,-1 0 0,1 1 0,-1-1 0,1 0 0,-1 1-1,0-1 1,1 0 0,-1 1 0,0-1 0,1 1 0,-1-1 0,0 1 0,1-1 0,-1 0 0,0 1 0,0-1 0,1 2 0,2 6 31,0 1 0,-1 0 0,3 17 0,-3-16 33,1 4 26,-2-6 26,1 0-1,0 1 1,0-1-1,7 13 1,-9-21-102,0 1 0,0-1 0,1 1 0,-1-1 0,0 1 0,0-1 0,1 1 0,-1-1 0,0 1 0,1-1 0,-1 0 0,0 1 0,1-1 0,-1 0 1,1 1-1,-1-1 0,1 0 0,-1 0 0,1 1 0,-1-1 0,1 0 0,-1 0 0,1 0 0,-1 1 0,1-1 0,-1 0 0,1 0 0,-1 0 0,1 0 0,-1 0 0,1 0 0,-1 0 0,1 0 1,0-1-1,-1 1 0,1 0 0,-1 0 0,1 0 0,-1 0 0,1-1 0,-1 1 0,0 0 0,1-1 0,-1 1 0,1 0 0,-1-1 0,1 1 0,-1 0 0,0-1 0,1 1 0,-1-1 1,20-27 409,-17 23-376,26-48 317,-17 31-327,0 0 0,17-22 0,-28 43-49,-1 0 1,1 0-1,0 1 1,-1-1-1,1 0 0,0 0 1,0 0-1,-1 0 0,1 1 1,0-1-1,0 0 1,0 1-1,0-1 0,0 0 1,0 1-1,0-1 1,0 1-1,1 0 0,-1-1 1,0 1-1,0 0 0,0 0 1,0 0-1,3 0 1,-3 0-38,0 1 0,0 0 0,0-1 0,1 1 0,-1 0 1,0 0-1,0 0 0,0 0 0,-1 0 0,1 0 0,0 0 1,0 0-1,0 0 0,-1 1 0,1-1 0,-1 0 1,2 2-1,1 7-252,-1-1 0,1 0 0,-1 1 0,1 15 0,-4-4-28,-4-8-75</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29.360"/>
    </inkml:context>
    <inkml:brush xml:id="br0">
      <inkml:brushProperty name="width" value="0.05" units="cm"/>
      <inkml:brushProperty name="height" value="0.05" units="cm"/>
    </inkml:brush>
  </inkml:definitions>
  <inkml:trace contextRef="#ctx0" brushRef="#br0">1 298 15019,'9'34'857,"38"128"2048,-37-134-2168,1 0 1,2-1 0,24 40-1,-34-63-573,-1 0-1,1 0 0,0 0 0,1 0 1,-1-1-1,6 5 0,-8-7-103,1 0-1,-1 0 0,0-1 0,0 1 1,0-1-1,1 1 0,-1-1 1,0 1-1,1-1 0,-1 0 0,0 1 1,1-1-1,-1 0 0,1 0 0,-1 0 1,0 0-1,1 0 0,-1-1 1,0 1-1,1 0 0,-1-1 0,0 1 1,1-1-1,-1 1 0,0-1 0,0 1 1,1-1-1,0-1 0,3-2 92,0 0-1,0-1 0,0 1 1,-1-1-1,0 0 0,0-1 0,-1 1 1,4-7-1,22-51 597,-22 47-581,20-54-118,-3-2-1,-4 0 1,-2-1-1,12-119 0,-27 176-566,-2 12 224,0 1 0,-1-1 0,1 0 0,-1 0 0,0 0 0,0 0 0,0 0 0,-1 0 0,1 1 0,-2-6 0,-2 5-1754,-4 12-350</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29.859"/>
    </inkml:context>
    <inkml:brush xml:id="br0">
      <inkml:brushProperty name="width" value="0.05" units="cm"/>
      <inkml:brushProperty name="height" value="0.05" units="cm"/>
    </inkml:brush>
  </inkml:definitions>
  <inkml:trace contextRef="#ctx0" brushRef="#br0">0 35 16716,'33'35'1536,"-1"-12"-1048,4-5-280,1-10 496,0-8-432,0-16-800,-4-7 504,-7-14-216,0-5-144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08.449"/>
    </inkml:context>
    <inkml:brush xml:id="br0">
      <inkml:brushProperty name="width" value="0.025" units="cm"/>
      <inkml:brushProperty name="height" value="0.025" units="cm"/>
    </inkml:brush>
  </inkml:definitions>
  <inkml:trace contextRef="#ctx0" brushRef="#br0">0 0 9769,'0'0'9636,"12"6"-9241,2 1-308,9 3 2,0 2 1,32 22-1,-49-30-81,0 1 0,0-1 0,-1 1 0,0 0 0,0 0-1,0 1 1,0 0 0,-1 0 0,0 0 0,0 0-1,-1 0 1,1 1 0,-2 0 0,1 0 0,1 7 0,-2-4 49,-2 0 1,0 1 0,0-1 0,0 0 0,-2 1 0,1-1 0,-1 0 0,-1 0-1,0 0 1,0 0 0,-1 0 0,0-1 0,-6 10 0,-35 50-820,-6-14-4214,26-36-4035</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30.411"/>
    </inkml:context>
    <inkml:brush xml:id="br0">
      <inkml:brushProperty name="width" value="0.05" units="cm"/>
      <inkml:brushProperty name="height" value="0.05" units="cm"/>
    </inkml:brush>
  </inkml:definitions>
  <inkml:trace contextRef="#ctx0" brushRef="#br0">110 135 16203,'0'-1'330,"0"-1"-1,-1 1 0,1 0 1,0-1-1,-1 1 0,0 0 1,1-1-1,-1 1 0,0 0 0,0 0 1,0-1-1,0 1 0,0 0 1,0 0-1,0 0 0,0 0 1,0 0-1,0 1 0,-1-1 0,1 0 1,0 0-1,0 1 0,-1-1 1,1 1-1,-1-1 0,1 1 1,-2-1-1,1 1-210,0-1 1,1 1 0,-1-1-1,0 1 1,0 0 0,0 0-1,0 0 1,0 0 0,0 0-1,0 0 1,1 0-1,-1 0 1,0 1 0,0-1-1,0 1 1,0 0 0,1-1-1,-1 1 1,-3 2 0,1 2-60,1 1 1,-1 1-1,1-1 1,1 0-1,-1 1 1,1 0-1,0-1 1,-2 11-1,4-15-51,-5 16-6,2 1 0,0-1 0,1 0 0,0 1 0,3 27-1,-1-44-3,0 0 0,0 0-1,1-1 1,-1 1-1,0 0 1,1 0-1,0-1 1,-1 1-1,1 0 1,0-1-1,0 1 1,0-1 0,2 3-1,-3-3 1,1-1 0,0 1 0,-1-1-1,1 1 1,0-1 0,0 1 0,-1-1 0,1 0-1,0 1 1,0-1 0,0 0 0,0 0 0,-1 0 0,1 0-1,0 0 1,0 0 0,0 0 0,0 0 0,-1 0-1,3 0 1,0-1-1,0 0-1,1-1 1,-1 1-1,0-1 1,0 0-1,0 0 1,-1 0-1,1 0 1,0 0 0,-1-1-1,1 1 1,2-4-1,6-10 13,-1 1 1,0-2-1,-1 0 0,-1 0 1,0 0-1,-2-1 1,0 0-1,0 0 0,-2-1 1,-1 1-1,0-1 0,0-32 1,-3 50-12,0 1 0,0 0 0,0 0 0,0 0 0,0-1 1,0 1-1,0 0 0,0 0 0,0 0 0,0-1 0,0 1 0,0 0 1,0 0-1,0 0 0,0-1 0,0 1 0,0 0 0,1 0 0,-1 0 1,0-1-1,0 1 0,0 0 0,0 0 0,0 0 0,0 0 1,1 0-1,-1-1 0,0 1 0,0 0 0,0 0 0,0 0 0,1 0 1,-1 0-1,0 0 0,0 0 0,0-1 0,0 1 0,1 0 0,-1 0 1,0 0-1,0 0 0,0 0 0,1 0 0,-1 0 0,0 0 0,1 0 1,10 7-34,11 14-10,-22-21 43,3 3-57,-1 0 0,1-1 0,0 1-1,0-1 1,0 0 0,1 0 0,-1 0 0,0 0 0,1-1-1,-1 1 1,1-1 0,0 0 0,-1 0 0,1 0-1,0-1 1,0 1 0,-1-1 0,1 0 0,0 0 0,6-1-1,-8 1 48,0-1-1,0 1 1,0-1-1,-1 1 0,1-1 1,0 1-1,-1-1 0,1 0 1,0 0-1,-1 0 1,1 0-1,-1 0 0,0 0 1,1 0-1,-1-1 0,0 1 1,1-1-1,-1 1 1,0 0-1,0-1 0,0 0 1,0-1-1,17-17-175,-18 20 181,1 0 1,-1 0-1,1 0 1,-1 0-1,1 0 1,-1 0-1,1 0 1,-1 0-1,1 0 1,-1 1-1,1-1 1,-1 0-1,0 0 1,1 0-1,-1 1 1,1-1-1,-1 0 1,0 1 0,1-1-1,-1 0 1,0 1-1,1-1 1,-1 0-1,0 1 1,1-1-1,-1 1 1,0-1-1,0 0 1,0 1-1,1-1 1,-1 1-1,0 0 1,9 18-17,-8-16 19,5 11 8,-5-10 3,1 1-1,-1-1 1,1 0-1,0 0 0,1 0 1,-1 0-1,1 0 1,2 3-1,-4-6-2,-1-1 0,1 0 0,-1 0 0,1 0 0,-1 0 0,1 0 0,-1 1-1,1-1 1,-1 0 0,1 0 0,-1 0 0,1 0 0,-1-1 0,1 1 0,-1 0 0,1 0-1,-1 0 1,1 0 0,-1 0 0,0-1 0,1 1 0,-1 0 0,1 0 0,-1-1-1,0 1 1,1 0 0,-1 0 0,1-1 0,-1 1 0,0-1 0,1 1 0,-1 0 0,0-1-1,0 1 1,1-1 0,-1 1 0,0-1 0,0 1 0,0-1 0,12-23-62,-9 19 4,50-95-5677,-50 93 4954,-1-1-108</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30.885"/>
    </inkml:context>
    <inkml:brush xml:id="br0">
      <inkml:brushProperty name="width" value="0.05" units="cm"/>
      <inkml:brushProperty name="height" value="0.05" units="cm"/>
    </inkml:brush>
  </inkml:definitions>
  <inkml:trace contextRef="#ctx0" brushRef="#br0">1 27 7578,'6'-8'966,"-5"6"-175,0 0 1,0 0 0,0 1 0,0-1-1,1 1 1,-1-1 0,1 1-1,-1-1 1,1 1 0,2-2-1,5 5 3377,2 13-2642,-6-5-1173,-1 0-1,-1 0 0,0 0 0,0 1 1,1 16-1,8 28-31,-12-55-417,0 1 0,0 0 1,0-1-1,0 1 0,1-1 0,-1 1 0,0 0 0,0-1 0,1 1 0,-1 0 0,0-1 0,1 1 0,-1-1 0,0 1 0,1-1 0,-1 1 0,1-1 0,-1 1 0,1-1 0,-1 1 0,1-1 0,-1 0 0,1 1 0,0-1 0,-1 0 0,1 0 0,-1 1 0,1-1 0,0 0 0,-1 0 0,1 0 0,0 0 0,-1 0 0,1 1 0,0-2 0,1 1-76,-1-1-1,0 0 0,0 1 0,0-1 0,0 0 1,0 0-1,0 0 0,0 0 0,0 0 0,-1 0 1,1 0-1,0 0 0,0 0 0,-1-1 0,1 1 1,-1 0-1,1-2 0,6-16-767</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31.493"/>
    </inkml:context>
    <inkml:brush xml:id="br0">
      <inkml:brushProperty name="width" value="0.05" units="cm"/>
      <inkml:brushProperty name="height" value="0.05" units="cm"/>
    </inkml:brush>
  </inkml:definitions>
  <inkml:trace contextRef="#ctx0" brushRef="#br0">7 22 17772,'-3'-16'1676,"2"10"-631,-1 12 365,1 52 23,3 0 0,9 61 1,-6-75-891,-3-28-410,5 50 617,23 101 0,-30-165-737,1 0-1,-1 0 1,1 0-1,0 0 1,-1 0-1,1 0 0,0 0 1,0 0-1,0-1 1,3 4-1,-4-5-10,0 0-1,0 0 1,0 0-1,0 0 1,1 0-1,-1 0 1,0 0-1,0 0 1,0 0-1,0 0 1,0 0-1,0 0 1,1 0-1,-1 0 1,0 0-1,0 0 1,0 0-1,0 0 1,0 0-1,0 0 1,1 0-1,-1 0 1,0 0-1,0 0 0,0-1 1,0 1-1,0 0 1,0 0-1,0 0 1,1 0-1,-1 0 1,0 0-1,0 0 1,0 0-1,0-1 1,0 1-1,0 0 1,0 0-1,0 0 1,0 0-1,0 0 1,0 0-1,0-1 1,0 1-1,0 0 1,2-17 43,-5-41-353,-3 0 1,-2 0-1,-19-66 0,20 99-308,5 18 17,4 15 145,0-1 354,1 5-5,1 0 1,7 18 0,-10-27 125,0-1 0,1 0 0,-1 1 1,0-1-1,1 0 0,-1 0 0,1 0 0,-1 0 0,1 0 0,0 0 0,0-1 0,0 1 0,0-1 0,0 1 0,0-1 1,1 0-1,-1 0 0,0 0 0,5 2 0,-6-3 18,1 0 0,0-1-1,-1 1 1,1 0 0,0 0 0,-1-1 0,1 1 0,0-1 0,-1 0-1,1 1 1,-1-1 0,1 0 0,-1 0 0,1 0 0,-1 0 0,0 0 0,1 0-1,-1 0 1,0 0 0,0-1 0,0 1 0,0 0 0,0-1 0,0 1-1,1-4 1,2-2 132,-1 0 0,1-1 0,3-14 0,-2-6 157,-2 12-128,-3 31-186,-1-8-20,-1 19 57,0-1-1,2 1 1,1 0-1,1 0 1,7 33 0,-9-58-34,0 0 1,0 0-1,1 0 0,-1 0 1,0 0-1,0 0 1,1 0-1,-1-1 1,1 1-1,-1 0 0,1 0 1,-1 0-1,1 0 1,-1-1-1,1 1 1,0 0-1,-1 0 0,1-1 1,0 1-1,0-1 1,0 1-1,-1-1 1,2 1-1,-1-1 5,0 0 0,0 0 1,0 0-1,0 0 0,-1-1 0,1 1 1,0 0-1,0-1 0,0 1 0,-1-1 0,1 1 1,0-1-1,-1 1 0,1-1 0,0 0 1,-1 1-1,1-1 0,-1 1 0,1-1 0,0-1 1,4-6 120,0-1 1,0 0-1,4-12 1,31-91 472,5-14-473,-30 101-242,-15 25 96,0 0-1,0-1 0,1 1 0,-1 0 1,0-1-1,0 1 0,1 0 0,-1-1 1,0 1-1,1 0 0,-1 0 0,1-1 1,-1 1-1,0 0 0,1 0 0,-1 0 1,1 0-1,-1-1 0,0 1 0,1 0 1,-1 0-1,1 0 0,-1 0 0,1 0 1,-1 0-1,1 0 0,-1 0 0,0 0 1,1 1-1,-1-1 0,1 0 0,-1 0 1,0 0-1,1 0 0,-1 1 0,1-1 0,-1 0 1,0 0-1,1 1 0,-1-1 0,0 0 1,1 0-1,-1 1 0,0-1 0,1 0 1,-1 1-1,0-1 0,0 1 0,0-1 1,1 0-1,-1 1 0,0-1 0,0 1 1,0-1-1,0 1 0,0-1 0,2 6-14,0 0-1,0 1 1,-1-1-1,1 8 0,-2-10 36,1 0-1,-1 1 1,1-1-1,0 0 1,0 0-1,0 0 1,0 0-1,1 0 1,0 0-1,0 0 1,0 0-1,5 6 1,-7-10-9,1 0 1,-1 1-1,1-1 1,0 0 0,-1 0-1,1 0 1,-1 1-1,1-1 1,0 0-1,-1 0 1,1 0-1,0 0 1,-1 0 0,1 0-1,0 0 1,-1 0-1,1 0 1,-1-1-1,1 1 1,0 0-1,-1 0 1,1-1 0,-1 1-1,1 0 1,0-1-1,-1 1 1,1 0-1,-1-1 1,1 1-1,-1-1 1,0 1 0,1 0-1,-1-1 1,1 0-1,16-21 91,-14 18-72,69-121-808,-72 125 763,0 0 1,0 0 0,0-1-1,0 1 1,0 0 0,0 0-1,0 0 1,0 0 0,0 0 0,0 0-1,0 0 1,0-1 0,0 1-1,0 0 1,0 0 0,0 0-1,0 0 1,0 0 0,0 0-1,0 0 1,1 0 0,-1 0-1,0-1 1,0 1 0,0 0-1,0 0 1,0 0 0,0 0-1,0 0 1,1 0 0,-1 0-1,0 0 1,0 0 0,0 0-1,0 0 1,0 0 0,0 0 0,1 0-1,-1 0 1,0 0 0,0 0-1,0 0 1,0 0 0,0 0-1,0 0 1,0 0 0,1 0-1,-1 0 1,0 0 0,0 0-1,0 1 1,0-1 0,0 0-1,0 0 1,0 0 0,0 0-1,1 0 1,-1 0 0,1 12-593,-3 19-67,2-28 519,-1 4 54,0 8-800,0 1 0,0-1 0,4 27 0,3-29 285,3-8-58</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31.964"/>
    </inkml:context>
    <inkml:brush xml:id="br0">
      <inkml:brushProperty name="width" value="0.05" units="cm"/>
      <inkml:brushProperty name="height" value="0.05" units="cm"/>
    </inkml:brush>
  </inkml:definitions>
  <inkml:trace contextRef="#ctx0" brushRef="#br0">1 1 18676,'1'0'177,"0"0"0,-1 0 0,1 0 0,0 0 0,0 0 0,0 0 0,0 0 1,0 1-1,0-1 0,0 0 0,0 1 0,0-1 0,0 0 0,0 1 0,-1-1 0,1 1 0,0-1 0,0 1 0,-1 0 0,1-1 0,0 1 1,-1 0-1,1-1 0,0 1 0,-1 0 0,1 1 0,16 27 1574,-13-23-1207,10 27 90,-1 0-1,-1 1 1,-2 1 0,10 67-1,-2-15-228,-15-73-347,7 27-976,1 1 1,21 50-1,-25-77 450,2-7-153</inkml:trace>
  <inkml:trace contextRef="#ctx0" brushRef="#br0" timeOffset="1">204 622 18036,'2'13'2280,"-2"-5"-1271,0-2-409,-2-2 1232,-1-1-696,0-6-432,3 0-95,6-4-441</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49.962"/>
    </inkml:context>
    <inkml:brush xml:id="br0">
      <inkml:brushProperty name="width" value="0.05" units="cm"/>
      <inkml:brushProperty name="height" value="0.05" units="cm"/>
    </inkml:brush>
  </inkml:definitions>
  <inkml:trace contextRef="#ctx0" brushRef="#br0">97 82 9058,'-8'3'375,"-2"0"60,-1 2 0,0 0 0,1 0 0,0 1-1,0 0 1,-12 9 0,22-15-414,0 1 0,-1-1 0,1 0 0,0 0 0,-1 0 0,1 1-1,0-1 1,0 0 0,-1 1 0,1-1 0,0 0 0,0 0 0,0 1 0,-1-1-1,1 0 1,0 1 0,0-1 0,0 1 0,0-1 0,0 0 0,0 1 0,0-1-1,0 0 1,-1 1 0,1-1 0,1 0 0,-1 1 0,0-1 0,0 1 0,10 4 260,24-5-239,-26 0-41,43-1 32,1 3-1,-1 2 0,63 14 1,38 19 200,-50-10-56,134 16 1,94-23-47,66 8-74,-390-27-56,382 48 49,-261-39-33,138-6-1,223-57-15,-267 23-1,56 2 33,493 13-1,247 4 184,-342-74-321,196-14-140,-165 85 193,-126 5 113,-232-5 13,839-14 215,409 39-129,-844 15-129,-1 28 64,-748-54-94,1191 67 35,3-31-90,-764-25 73,846-14-267,-1248 2 235,625-26-207,0 33 169,-19 37 219,-110-5 74,-2-20-97,-62-27-142,68 2-4,-289 0-203,-187 1 112,1-1 0,70-20 0,-110 23 61,-1-2 0,1 1 0,-1-2 1,0 0-1,17-11 0,1-9-96</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2:50.388"/>
    </inkml:context>
    <inkml:brush xml:id="br0">
      <inkml:brushProperty name="width" value="0.05" units="cm"/>
      <inkml:brushProperty name="height" value="0.05" units="cm"/>
    </inkml:brush>
  </inkml:definitions>
  <inkml:trace contextRef="#ctx0" brushRef="#br0">0 462 11723,'56'9'376,"0"-2"0,92-1 0,113-20-324,147-23 21,141-11-62,487-44-257,-194 14-163,2 34 41,545 45 409,-979 3 157,1663 46 778,171 29-843,1-54 38,77-8 506,-283-64-411,-900-53-238,719-53-227,-760 106 52,-2 89-325,-920-23 391</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4:14.543"/>
    </inkml:context>
    <inkml:brush xml:id="br0">
      <inkml:brushProperty name="width" value="0.05" units="cm"/>
      <inkml:brushProperty name="height" value="0.05" units="cm"/>
    </inkml:brush>
  </inkml:definitions>
  <inkml:trace contextRef="#ctx0" brushRef="#br0">1 28 14123,'3'2'26,"0"1"1,0-1-1,1 0 1,-1 0-1,1 0 0,-1 0 1,1-1-1,0 1 0,-1-1 1,1 0-1,0 0 1,0 0-1,0-1 0,0 0 1,0 1-1,7-2 0,7 0-230,0-1 0,25-7 0,-18 4 148,171-24-395,-161 26 463,1 2-1,0 2 0,54 8 1,83 27 290,-101-19-96,105 12 0,311-21 283,-123-7-152,149 29-84,224 6-187,-487-36-52,293 5-16,-3 43 32,78 64 292,57 8 63,517 30-264,-723-126-81,2-24-12,10 1-15,0 25-20,109 26 7,-292-37 2,427-35 1,74-49-67,-289 6-22,317-29-35,-411 57 81,371-21-54,432 52 85,-1074 6 8,280 1 5,637 25 8,-840-11-10,221 14 7,1-21-4,31-36 269,146-1 166,-594 28-518,-1 1 0,1 1 0,-1 2 0,35 9 0,-46-11-8,-1-2-24</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4:19.908"/>
    </inkml:context>
    <inkml:brush xml:id="br0">
      <inkml:brushProperty name="width" value="0.05" units="cm"/>
      <inkml:brushProperty name="height" value="0.05" units="cm"/>
    </inkml:brush>
  </inkml:definitions>
  <inkml:trace contextRef="#ctx0" brushRef="#br0">1 554 11306,'0'1'31,"0"1"0,0-1-1,1 0 1,-1 1-1,1-1 1,-1 0-1,1 0 1,0 1-1,-1-1 1,1 0 0,0 0-1,0 0 1,0 0-1,0 0 1,0 0-1,0 0 1,0 0-1,0 0 1,0-1 0,0 1-1,1 0 1,-1-1-1,0 1 1,0-1-1,1 1 1,-1-1-1,0 1 1,1-1 0,-1 0-1,1 0 1,-1 0-1,2 0 1,9 2-52,1-2 0,20 0 0,-20-1 74,47-2-136,103-19 0,60-28-100,-111 24 162,402-86 327,237-56-56,-648 143-234,445-93 49,-320 89-29,1 10 0,1 10 0,0 10 0,338 44 0,-555-43-33,490 57 56,3-29-4,-263-28 26,288 8 150,-208 24 51,-2 24-11,204 24-103,412 3 258,-797-75-302,0-6 0,211-22-1,667-47 305,-946 64-331,25-1-31,189 19 1,-242-9-93</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4:30.004"/>
    </inkml:context>
    <inkml:brush xml:id="br0">
      <inkml:brushProperty name="width" value="0.05" units="cm"/>
      <inkml:brushProperty name="height" value="0.05" units="cm"/>
    </inkml:brush>
  </inkml:definitions>
  <inkml:trace contextRef="#ctx0" brushRef="#br0">0 23 10562,'14'0'363,"130"4"316,-81 2-650,128 7-1,167-19 165,-226 1-28,682-29 1250,-423 42-1340,-128 2-85,456 26-167,-261 16 136,-25-3 83,5 21 194,-28-3-53,652 62 110,6-63 372,-570-51-150,56 0-231,-1-30-170,-173-15-89,411-24-6,-653 47-18,768-38 32,-381 7 101,501-18 250,-129 14-279,-406 28-124,0 21 16,6 1-84,785 21-183,-70-23 314,-511-12-18,310-8-31,-3-58 16,-877 58 34,270-27-153,-1 25 701,-344 17-455,82 14 0,-56 0 9</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4:52.262"/>
    </inkml:context>
    <inkml:brush xml:id="br0">
      <inkml:brushProperty name="width" value="0.05" units="cm"/>
      <inkml:brushProperty name="height" value="0.05" units="cm"/>
    </inkml:brush>
  </inkml:definitions>
  <inkml:trace contextRef="#ctx0" brushRef="#br0">0 463 10298,'29'8'566,"1"-1"0,-1-2 1,57 2-1,89-9-536,69-16-187,71-3 185,12 16 379,286-15 393,332-79-472,-137 11-261,206 6-24,76-7 284,250 28 386,-1212 58-976,-103 1 188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09.712"/>
    </inkml:context>
    <inkml:brush xml:id="br0">
      <inkml:brushProperty name="width" value="0.025" units="cm"/>
      <inkml:brushProperty name="height" value="0.025" units="cm"/>
    </inkml:brush>
  </inkml:definitions>
  <inkml:trace contextRef="#ctx0" brushRef="#br0">1 59 8360,'3'-14'6375,"5"15"-2831,-7 0-3423,0 0-1,1 1 0,-1-1 0,0 0 1,0 1-1,0 0 0,0-1 0,0 1 1,0-1-1,0 1 0,0 0 0,0 3 1,15 100 1274,-3-11-1071,-13-92-292,0-1-1,0 0 1,0 0 0,1 1 0,-1-1 0,0 0-1,1 0 1,-1 1 0,0-1 0,1 0 0,0 0 0,-1 0-1,1 0 1,0 0 0,-1 0 0,1 0 0,0 0-1,0 0 1,0 0 0,0 0 0,0-1 0,0 1 0,0 0-1,0-1 1,0 1 0,0-1 0,2 2 0,-1-3 72,0 1 1,0 0-1,0-1 1,0 1-1,0-1 1,0 1 0,0-1-1,-1 0 1,1 0-1,0 0 1,0 0-1,-1 0 1,1 0 0,-1 0-1,3-3 1,8-8 367,-1 0 0,-1-1 1,10-15-1,-18 25-542,7-9 239,0-1 0,-1 0 0,-1 0 0,0-1 0,-1 1 1,-1-2-1,0 1 0,0-1 0,-2 1 0,0-1 1,0 0-1,0-26 0,-7 37-2530,-10 2-11272</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4:53.777"/>
    </inkml:context>
    <inkml:brush xml:id="br0">
      <inkml:brushProperty name="width" value="0.05" units="cm"/>
      <inkml:brushProperty name="height" value="0.05" units="cm"/>
    </inkml:brush>
  </inkml:definitions>
  <inkml:trace contextRef="#ctx0" brushRef="#br0">0 4 9922,'8'2'349,"1"0"0,-1-1 1,0 0-1,1-1 0,-1 0 0,12-1 0,17 0-411,668-3 146,-12 0 363,44 80-167,-494-44-278,394 30 22,2-21-19,-104-8 84,1153 65 853,-1384-81-915,1263 65 93,1190-118-349,-2382 7 172,13-4-26</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5:01.152"/>
    </inkml:context>
    <inkml:brush xml:id="br0">
      <inkml:brushProperty name="width" value="0.05" units="cm"/>
      <inkml:brushProperty name="height" value="0.05" units="cm"/>
    </inkml:brush>
  </inkml:definitions>
  <inkml:trace contextRef="#ctx0" brushRef="#br0">36 863 14491,'-2'1'197,"-21"13"1073,23-15-1251,0 1 0,0 0 1,1 0-1,-1-1 1,0 1-1,0 0 1,0-1-1,0 1 0,0 0 1,0 0-1,1-1 1,-1 1-1,0 0 0,0-1 1,0 1-1,0 0 1,0-1-1,0 1 1,0 0-1,0-1 0,0 1 1,0 0-1,0-1 1,-1 1-1,1 0 1,0 0-1,0-1 0,0 1 1,0 0-1,0-1 1,-1 1-1,1 0 0,0 0 1,0-1-1,0 1 1,-1 0-1,1 0 1,0 0-1,0-1 0,-1 1 1,1 0-1,0 0 1,-1 0-1,1 0 1,0-1-1,0 1 0,-1 0 1,1 0-1,0 0 1,-1 0-1,1 0 0,0 0 1,-1 0-1,1 0 1,0 0-1,-1 0 1,1 0-1,0 0 0,-1 0 1,1 0-1,0 1 1,0-1-1,-1 0 1,1 0-1,0 0 0,-1 0 1,1 0-1,0 1 1,-1-1-1,5-9 272,0 1 0,0-1 0,1 1 0,0 0 1,11-15-1,3-2 144,81-119 528,148-164 0,-32 81-2065,-171 181 313,-38 40 642,-1 0 0,0-1 0,-1 0 0,6-9 0,-10 6-344</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5:01.621"/>
    </inkml:context>
    <inkml:brush xml:id="br0">
      <inkml:brushProperty name="width" value="0.05" units="cm"/>
      <inkml:brushProperty name="height" value="0.05" units="cm"/>
    </inkml:brush>
  </inkml:definitions>
  <inkml:trace contextRef="#ctx0" brushRef="#br0">305 1 14323,'-9'13'153,"-167"267"1499,155-240-1571,1 2 0,2 0 0,2 1 0,2 1 0,-10 51 0,24-91-73,-2 6 15,0 1 1,0 0-1,2 0 0,0 17 0,0-26-14,0 1 0,0-1 0,0 0 0,1 0 1,-1 0-1,1 0 0,0 0 0,-1 0 0,1 0 0,0 0 0,0 0 0,0-1 0,1 1 0,-1 0 0,0 0 0,1-1 0,-1 1 1,1-1-1,-1 1 0,1-1 0,0 0 0,0 0 0,-1 0 0,1 0 0,0 0 0,0 0 0,0 0 0,0-1 0,0 1 1,3 0-1,5 0 48,0-1 0,0 0 1,0-1-1,-1 0 0,1-1 0,0 0 1,-1 0-1,1-1 0,-1 0 1,14-7-1,6 0 74,-23 8-112,303-119 525,-223 78-436</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5:02.497"/>
    </inkml:context>
    <inkml:brush xml:id="br0">
      <inkml:brushProperty name="width" value="0.05" units="cm"/>
      <inkml:brushProperty name="height" value="0.05" units="cm"/>
    </inkml:brush>
  </inkml:definitions>
  <inkml:trace contextRef="#ctx0" brushRef="#br0">43 431 14635,'-2'-14'564,"0"-2"134,-1-1 0,0 0 1,-11-31-1,14 48-676,0-1 0,0 1 0,0 0 0,0 0 0,0 0 0,0-1 0,0 1 0,0 0 0,0 0 0,0 0 0,0-1 0,0 1 0,0 0 0,-1 0 0,1 0 0,0-1 0,0 1 0,0 0 0,0 0 0,0 0 0,0 0 0,-1-1 1,1 1-1,0 0 0,0 0 0,0 0 0,0 0 0,-1 0 0,1 0 0,0-1 0,0 1 0,0 0 0,0 0 0,-1 0 0,1 0 0,0 0 0,0 0 0,0 0 0,-1 0 0,1 0 0,0 0 0,0 0 0,-1 0 0,1 0 0,0 0 0,0 0 0,0 0 0,-1 0 0,1 0 0,0 0 0,0 1 0,0-1 0,0 0 0,-1 0 0,1 0 0,0 0 1,-5 15 536,2 15-424,1 0 0,2 0 0,6 60 0,29 89-127,-31-162-3,1 0 0,0 0 0,2 0 1,10 20-1,-15-34 4,0 1 0,1-1 0,-1 1 0,1-1 0,0 0 0,0 0 0,0 0 0,0 0 0,1 0 1,5 3-1,-7-5 5,1 0 1,-1 0-1,1 0 1,-1-1 0,0 1-1,1-1 1,-1 1-1,1-1 1,0 0 0,-1 0-1,1 0 1,-1 0-1,1-1 1,-1 1-1,1-1 1,-1 1 0,1-1-1,-1 0 1,4-2-1,3-2 46,-1 0-1,1-1 0,-1 0 0,0 0 0,-1-1 0,1 0 0,-1 0 1,-1-1-1,1 0 0,4-9 0,4-6 139,-1-1 1,17-41-1,-16 29 36,-3 0 0,14-66 0,-21 77-148,-1 0-1,-2 0 1,-1 0 0,0-1 0,-5-29-1,4 53-80,0-1-1,0 0 0,0 0 0,-1-1 1,1 1-1,-1 0 0,0 0 0,0 0 0,0 1 1,0-1-1,0 0 0,-1 0 0,1 0 0,-1 1 1,0-1-1,0 1 0,-2-3 0,4 5-3,0 0-1,0 0 0,0 0 0,-1-1 0,1 1 1,0 0-1,0 0 0,0 0 0,-1 0 0,1 0 1,0 0-1,0 0 0,-1 0 0,1 0 0,0 0 1,0 0-1,0 0 0,-1 0 0,1 0 0,0 0 1,0 0-1,-1 0 0,1 0 0,0 0 0,0 0 1,0 0-1,-1 0 0,1 0 0,0 1 1,0-1-1,0 0 0,-1 0 0,1 0 0,0 0 1,0 0-1,0 1 0,0-1 0,-1 0 0,1 0 1,0 0-1,0 1 0,0-1 0,-4 15 5,4 18-9,2-19-10,1 1 1,0 0-1,1 0 1,1-1-1,0 0 1,1 0-1,1 0 1,13 21-1,-16-29 12,1 0-1,-1-1 1,1 1 0,1-1-1,-1 0 1,1 0 0,-1 0-1,13 6 1,-14-9 5,1 0 0,-1 0 0,0 0 1,0-1-1,1 0 0,-1 0 0,1 0 0,0-1 0,-1 1 1,1-1-1,-1 0 0,1-1 0,-1 1 0,1-1 0,6-1 1,-7 1 16,0-1 0,0 1 0,0-1 0,1 0 1,-1 0-1,-1 0 0,1-1 0,0 1 0,-1-1 0,1 0 1,-1 0-1,6-7 0,-5 4 25,1-1 0,-1 0 0,0 0 0,0 0 0,-1 0 0,4-13 0,-1-3 91,-1 0-1,-1-1 1,1-43 0,-4 32 67,-4-53 0,1 72-227,-1 0 0,0 0 1,0 1-1,-2 0 1,-10-26-1,14 40-2,1 0-1,0 0 1,-1 0-1,0 0 1,1 0-1,-1 0 1,0 0 0,1 0-1,-1 0 1,0 0-1,0 1 1,0-1 0,0 0-1,-1 0 1,2 1-7,0 0 1,0 0-1,-1 0 1,1 0-1,0 0 1,-1 0-1,1 0 1,0 0-1,-1 0 1,1 0 0,0 0-1,0 0 1,-1 0-1,1 0 1,0 1-1,0-1 1,-1 0-1,1 0 1,0 0-1,0 1 1,-1-1-1,1 0 1,0 0-1,0 0 1,0 1-1,-1-1 1,1 0-1,0 0 1,0 1-1,0-1 1,0 0-1,0 1 1,-2 3-247,1 1 0,0-1 0,0 0 0,0 1 0,1-1 0,-1 6 0,1 4-157,1 1 0,3 21 0,4 1-451</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5:02.935"/>
    </inkml:context>
    <inkml:brush xml:id="br0">
      <inkml:brushProperty name="width" value="0.05" units="cm"/>
      <inkml:brushProperty name="height" value="0.05" units="cm"/>
    </inkml:brush>
  </inkml:definitions>
  <inkml:trace contextRef="#ctx0" brushRef="#br0">0 404 16516,'12'20'1608,"-5"12"-1064,-3 1-224,1 3 672,-1-2-128,7 1-527,-1-8-265,5-11-545,2-9-239,-4-16 552,-3-7-152,-7-12-128</inkml:trace>
  <inkml:trace contextRef="#ctx0" brushRef="#br0" timeOffset="0.07">48 0 18980,'-5'22'1392,"-6"-1"-1088,-1 2-184,10 4 457,2 1-369,10-7-560,2-5-321,14-5-575,2-6 1000,3-7-288,1-5-136</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5:03.360"/>
    </inkml:context>
    <inkml:brush xml:id="br0">
      <inkml:brushProperty name="width" value="0.05" units="cm"/>
      <inkml:brushProperty name="height" value="0.05" units="cm"/>
    </inkml:brush>
  </inkml:definitions>
  <inkml:trace contextRef="#ctx0" brushRef="#br0">118 1 16964,'-6'18'711,"0"0"0,-1-1 1,-1 0-1,-19 31 1,8-15 200,8-14-543,7-12-260,-1 0 1,1 0 0,1 0-1,-1 1 1,1-1 0,1 1-1,-1 0 1,1 0 0,-2 14-1,4-22-110,0 1 0,0-1 0,0 1 0,0-1 0,0 1 0,0-1 0,0 1 0,1-1 0,-1 0 0,0 1-1,0-1 1,0 1 0,0-1 0,1 1 0,-1-1 0,0 0 0,0 1 0,1-1 0,-1 0 0,0 1 0,1-1 0,-1 0 0,0 1 0,1-1-1,-1 0 1,1 0 0,-1 1 0,0-1 0,1 0 0,-1 0 0,1 0 0,-1 1 0,1-1 0,-1 0 0,0 0 0,1 0 0,-1 0 0,1 0-1,-1 0 1,1 0 0,-1 0 0,1 0 0,-1 0 0,1 0 0,-1-1 0,1 1 0,-1 0 0,1 0 0,25-14-163,-20 11 132,12-7-39,8-5-152,38-16 0,-56 27 166,1 1-1,0 1 1,-1 0 0,1 0-1,0 0 1,0 1-1,0 1 1,0-1 0,11 2-1,-18-1 42,1 0 0,-1 1-1,0-1 1,0 0-1,1 1 1,-1 0 0,0-1-1,0 1 1,0 0 0,0 0-1,0 0 1,0 1-1,0-1 1,0 0 0,0 1-1,0-1 1,-1 1 0,1 0-1,1 2 1,-2-2 15,0 0 1,0 0-1,0 0 1,-1 0-1,1 0 1,-1 1 0,1-1-1,-1 0 1,0 1-1,0-1 1,0 0-1,0 0 1,0 1-1,-1-1 1,0 5-1,-2 2 74,-1 0 0,1-1 0,-1 1 0,-1-1 0,0 1 0,0-1-1,-12 13 1,13-15-101,0-1 1,-1-1-1,1 1 0,-1-1 0,0 1 0,-1-2 0,1 1 0,-1 0 0,1-1 0,-1 0 0,-11 4 1,15-7-5,1 0 0,0 0 1,0 0-1,0-1 1,0 1-1,0 0 1,0 0-1,0-1 1,0 1-1,0-1 0,0 1 1,0-1-1,1 1 1,-1-1-1,0 1 1,0-1-1,0 0 0,1 1 1,-1-1-1,0 0 1,0 0-1,1 0 1,-1 0-1,1 1 1,-1-1-1,1 0 0,-1 0 1,1 0-1,0 0 1,-1 0-1,1 0 1,0 0-1,0 0 0,0 0 1,0 0-1,0 0 1,0-1-1,0 0 1,2-22-415</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5:03.829"/>
    </inkml:context>
    <inkml:brush xml:id="br0">
      <inkml:brushProperty name="width" value="0.05" units="cm"/>
      <inkml:brushProperty name="height" value="0.05" units="cm"/>
    </inkml:brush>
  </inkml:definitions>
  <inkml:trace contextRef="#ctx0" brushRef="#br0">156 1 19028,'-2'0'187,"0"1"0,-1-1 1,1 1-1,0-1 0,-1 1 0,1 0 0,0 0 0,0 0 0,0 0 1,0 1-1,0-1 0,-4 3 0,-20 22 290,22-22-136,-11 12-24,2 0-1,0 0 0,-14 24 1,23-34-305,1 0 0,0 0 1,0 1-1,0-1 0,1 1 1,0 0-1,0-1 0,1 1 1,0 0-1,0 0 0,0 0 0,1 0 1,1 11-1,0-16-11,-1 0-1,1 0 1,0 0-1,0 0 1,0 0-1,0 0 1,0 0-1,0-1 1,0 1-1,1 0 1,-1-1-1,1 1 1,-1-1 0,1 0-1,-1 1 1,1-1-1,0 0 1,0 0-1,-1 0 1,1 0-1,0 0 1,0-1-1,0 1 1,0-1-1,0 1 1,0-1-1,3 1 1,8 1 3,0-1 0,0-1 0,17 0 0,-12-1-3,32-1 0,-35 0-1,0 1-1,1 1 1,-1 0-1,0 1 1,0 1-1,23 5 0,-36-7-1,0 1-1,-1-1 0,1 1 0,-1 0 1,1 0-1,-1 0 0,1-1 0,-1 1 0,1 1 1,-1-1-1,0 0 0,1 0 0,-1 0 1,0 1-1,0-1 0,0 0 0,0 1 0,0-1 1,0 1-1,-1 0 0,1-1 0,0 1 0,-1-1 1,1 3-1,-1-1 5,0 0 0,0 1 0,0-1 0,0 0 0,-1 0 0,0 0 0,1 0 0,-1 0 0,0 0 0,0 0 0,-1 0 0,-1 4 0,-1-1-113,0 1 0,0-1-1,0-1 1,-1 1 0,0-1 0,0 1 0,0-1 0,-1-1-1,1 1 1,-1-1 0,-7 4 0,11-7 68,1 0 0,-1-1 0,1 1 0,-1-1 0,1 1 0,-1-1 0,1 0 0,-1 1 0,1-1 0,-1 0 0,1 0 0,-1 0 0,0 0 0,1-1 0,-1 1 0,1 0 0,-1-1 0,1 1 0,-1-1 0,1 1 0,-1-1 0,1 0 0,0 1 0,-1-1 0,1 0 0,0 0 0,-1 0 0,1 0 0,0 0 0,0 0 0,0-1 0,0 1 0,0 0 0,0-1 0,1 1 0,-1 0 0,-1-4 0,-10-27-504</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5:04.248"/>
    </inkml:context>
    <inkml:brush xml:id="br0">
      <inkml:brushProperty name="width" value="0.05" units="cm"/>
      <inkml:brushProperty name="height" value="0.05" units="cm"/>
    </inkml:brush>
  </inkml:definitions>
  <inkml:trace contextRef="#ctx0" brushRef="#br0">1 115 14211,'2'2'290,"1"0"0,0 0 0,-1 0 0,1 0 1,0-1-1,0 1 0,0-1 0,0 0 0,0 0 0,0 0 0,1 0 0,-1 0 0,4 0 1,-5-2-159,0 1 0,0 0 0,-1-1 0,1 1 0,0-1 1,0 0-1,-1 0 0,1 1 0,0-1 0,-1 0 0,1 0 1,-1 0-1,1-1 0,-1 1 0,1 0 0,-1-1 0,0 1 0,0-1 1,0 1-1,0-1 0,0 1 0,0-1 0,0 0 0,1-2 1,10-33 764,-11 35-868,-1-1 0,1 1 0,-1 0 0,1 0 0,-1 0 0,0 0 0,0-1 0,0 1 0,-1 0 0,1 0 0,0 0 0,-1 0 0,1-1 0,-1 1 0,-1-2 0,2 3-25,0 1-1,-1 0 1,1-1-1,0 1 1,-1 0-1,1 0 1,0-1-1,-1 1 1,1 0-1,-1 0 1,1 0-1,0 0 1,-1-1-1,1 1 1,0 0-1,-1 0 1,1 0-1,-1 0 0,1 0 1,-1 0-1,1 0 1,0 0-1,-1 0 1,1 0-1,-1 1 1,1-1-1,0 0 1,-1 0-1,1 0 1,0 0-1,-1 0 1,1 1-1,0-1 1,-1 0-1,1 0 1,0 1-1,-1-1 1,1 0-1,0 1 1,-1-1-1,1 0 1,0 1-1,0-1 1,0 0-1,-1 1 1,1-1-1,0 0 1,0 1-1,0-1 1,0 1-1,0 0 0,-10 22 72,0 28 41,9-47-103,1 0 0,0 0 0,0 0 0,0 0 0,0 0 0,1 0 0,0 0 0,0 0 0,0 0 0,0-1 0,2 6 0,-2-8-6,-1-1-1,0 1 0,1 0 0,-1-1 0,1 1 0,-1-1 1,1 1-1,-1 0 0,1-1 0,-1 1 0,1-1 1,0 1-1,-1-1 0,1 0 0,0 1 0,-1-1 0,1 0 1,0 1-1,0-1 0,-1 0 0,1 0 0,0 1 1,0-1-1,-1 0 0,2 0 0,0 0 6,-1-1 0,1 1-1,-1-1 1,1 1 0,-1-1 0,1 1 0,-1-1-1,1 0 1,-1 0 0,1 0 0,1-1-1,4-4 48,0-1 0,-1 0 0,8-10 0,-12 15-43,32-49 229,-28 39-180,2 0 0,0 1 0,0-1 0,14-12 1,-22 24-63,0 0 0,0-1 0,0 1 1,0 0-1,0 0 0,1 0 0,-1-1 1,0 1-1,0 0 0,0 0 0,1 0 1,-1 0-1,0 0 0,0 0 1,1-1-1,-1 1 0,0 0 0,0 0 1,1 0-1,-1 0 0,0 0 0,0 0 1,1 0-1,-1 0 0,0 0 0,0 0 1,1 0-1,-1 0 0,0 0 0,0 0 1,1 0-1,-1 0 0,0 1 0,0-1 1,1 0-1,-1 0 0,0 0 0,4 12 66,-3 24-5,-1-28-39,0-2-2,0 1 0,0-1 0,1 0 0,0 0 0,0 1 1,0-1-1,1 0 0,3 7 0,-4-11-16,0-1 1,0 1-1,0-1 1,0 1-1,0-1 1,0 1-1,1-1 1,-1 0-1,0 0 1,1 0-1,-1 0 1,1 0-1,0 0 1,-1 0-1,1 0 1,0-1-1,-1 1 1,1 0-1,0-1 1,0 0-1,-1 1 1,1-1-1,0 0 1,0 0-1,0 0 1,-1 0-1,1 0 1,0-1-1,0 1 1,0 0-1,-1-1 1,1 1-1,3-2 1,10-4 30,0-1 1,0-1 0,0 0 0,-1-1-1,-1 0 1,1-1 0,13-14-1,39-26 27,-66 49-71,1 1-1,0-1 1,0 0-1,0 1 1,0-1-1,0 1 0,0-1 1,0 1-1,0-1 1,0 1-1,1 0 1,-1-1-1,0 1 0,0 0 1,0 0-1,0 0 1,2 0-1,-2 1-84,0-1 0,0 1-1,0 0 1,0 0 0,0 0-1,0 0 1,-1 0 0,1 0-1,0 0 1,-1 0 0,1 0-1,-1 0 1,1 2 0,1 0-208,-1-2 266,-1-1 0,0 1 0,1 0 0,-1-1 0,1 1 0,-1 0 0,1-1 0,-1 1 0,1 0 0,0-1 0,-1 1 0,1-1 0,0 1 0,-1-1 0,1 0 0,0 1-1,0-1 1,1 1 0,11 0-396</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5:04.715"/>
    </inkml:context>
    <inkml:brush xml:id="br0">
      <inkml:brushProperty name="width" value="0.05" units="cm"/>
      <inkml:brushProperty name="height" value="0.05" units="cm"/>
    </inkml:brush>
  </inkml:definitions>
  <inkml:trace contextRef="#ctx0" brushRef="#br0">1 209 16339,'84'-77'4509,"-48"46"-2287,48-54 0,-74 70-1734,-18 16-92,-24 23-128,24-16-249,-57 54 60,58-54-93,0 0 1,1 0-1,0 1 0,0 0 0,1 0 0,-6 13 1,11-20 6,-1-1 1,0 1-1,1-1 0,-1 0 1,1 1-1,0 0 1,-1-1-1,1 1 1,0-1-1,0 1 0,0-1 1,0 1-1,0-1 1,0 1-1,1-1 1,-1 1-1,0-1 0,1 1 1,-1-1-1,1 1 1,0-1-1,-1 1 1,1-1-1,0 0 0,0 1 1,0-1-1,0 0 1,0 0-1,0 0 1,0 0-1,0 0 0,1 0 1,-1 0-1,0 0 1,1 0-1,-1-1 1,0 1-1,1 0 0,-1-1 1,1 1-1,2 0 1,7 1-39,0 0 0,1 0 0,-1-1-1,19 0 1,-16-1 5,30 1-119,-21-1-28,0 0-1,33 7 1,-55-7 172,1 0 0,-1 0 0,0 0 0,0 0 1,0 0-1,1 1 0,-1-1 0,0 1 0,0-1 1,0 1-1,0-1 0,0 1 0,0 0 0,0-1 1,0 1-1,0 0 0,0 0 0,0 0 0,0-1 0,0 1 1,-1 0-1,1 0 0,0 0 0,-1 1 0,1-1 1,0 2-1,-1-1 2,0 0 0,0 0-1,0 0 1,-1-1 0,1 1 0,-1 0 0,1 0 0,-1 0 0,0-1 0,1 1-1,-1 0 1,0-1 0,0 1 0,-1-1 0,0 3 0,-8 6 2,1 0 1,-1 0-1,-18 12 1,18-14-166,-1-1-1,1 0 1,-2 0 0,1-1 0,-20 7 0,31-12 163,-1-1 0,0 0-1,1 1 1,-1-1 0,0 0-1,0 0 1,1 0 0,-1 1-1,0-1 1,1 0 0,-1 0-1,0 0 1,0 0 0,1 0-1,-1 0 1,0-1 0,1 1-1,-1 0 1,0 0 0,0 0-1,1-1 1,-1 1 0,0 0-1,1-1 1,-1 1 0,1-1-1,-1 1 1,0 0 0,1-1-1,-1 0 1,1 1 0,-1-1-1,0 0 1,2-15-275</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5:05.137"/>
    </inkml:context>
    <inkml:brush xml:id="br0">
      <inkml:brushProperty name="width" value="0.05" units="cm"/>
      <inkml:brushProperty name="height" value="0.05" units="cm"/>
    </inkml:brush>
  </inkml:definitions>
  <inkml:trace contextRef="#ctx0" brushRef="#br0">1 326 18068,'0'0'2352,"11"-9"-1407,11-14-369,6-4 1696,9-9-1192,9 2-223,10-6-497,3-3-352,-2 0 80,-9 4-88,-14 8-88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10.055"/>
    </inkml:context>
    <inkml:brush xml:id="br0">
      <inkml:brushProperty name="width" value="0.025" units="cm"/>
      <inkml:brushProperty name="height" value="0.025" units="cm"/>
    </inkml:brush>
  </inkml:definitions>
  <inkml:trace contextRef="#ctx0" brushRef="#br0">1 0 9833,'0'0'9551,"2"12"-9477,9 61 168,-8-37 446,2 0 1,18 62-1,-14-89-2340,-1-9-2900,-2-4-599</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5:05.904"/>
    </inkml:context>
    <inkml:brush xml:id="br0">
      <inkml:brushProperty name="width" value="0.05" units="cm"/>
      <inkml:brushProperty name="height" value="0.05" units="cm"/>
    </inkml:brush>
  </inkml:definitions>
  <inkml:trace contextRef="#ctx0" brushRef="#br0">1 743 15427,'2'-1'168,"0"0"-1,0 0 1,-1-1-1,1 1 1,0 0-1,0 0 1,-1-1-1,1 1 1,-1-1-1,1 0 1,-1 1-1,0-1 1,2-2-1,16-31 350,-12 20 110,63-129 1144,-61 122-1583,-2 1 1,0-1-1,-1 0 0,5-45 1,-11 65-166,0-1-1,0 1 1,0 0 0,0 0 0,0 0 0,0-1 0,-1 1 0,1 0 0,-1 0 0,1 0-1,-1 0 1,0 0 0,0 0 0,0 0 0,0 0 0,-1-2 0,1 4-17,1-1 1,-1 1-1,1 0 0,0-1 1,-1 1-1,1 0 1,-1 0-1,1 0 0,-1-1 1,1 1-1,-1 0 1,1 0-1,-1 0 0,1 0 1,-1 0-1,1 0 0,-1 0 1,1 0-1,-1 0 1,1 0-1,-1 0 0,1 0 1,-1 0-1,0 0 1,-1 1-3,1 0 1,-1 0 0,1 0 0,-1 0 0,1 0 0,-1 0-1,1 0 1,0 0 0,0 1 0,0-1 0,-2 2-1,-2 5 10,0 1 0,0-1 0,1 1 0,0 0-1,1 0 1,-4 14 0,5-19-7,1 1 0,0-1-1,0 1 1,1-1 0,-1 1 0,1-1 0,0 1-1,0-1 1,0 1 0,1 0 0,0-1 0,0 0-1,0 1 1,0-1 0,4 8 0,-3-10-4,0 0 0,-1 0 0,1-1 0,0 1 0,0-1 0,0 1 0,0-1 0,0 0 0,0 0 1,0 0-1,0 0 0,1 0 0,-1 0 0,0-1 0,1 1 0,-1-1 0,0 1 0,1-1 0,-1 0 0,1 0 0,-1 0 0,0-1 1,1 1-1,-1 0 0,0-1 0,3 0 0,7-2 12,0-1 0,0 0 0,16-8-1,-12 4 16,3 1 6,-2-2 0,1 0 0,-1-1 1,0 0-1,-1-2 0,17-14 0,-31 24 25,-1 0 0,0 0 1,1 0-1,-1 0 0,0-1 0,0 1 0,0 0 0,0 0 0,-1-1 0,1 1 0,-1 0 1,1-1-1,-1 1 0,0 0 0,0-1 0,0 1 0,0-1 0,0 1 0,0 0 0,-1-1 0,0-2 1,-2-6 238,-1 0 0,0 1 0,-7-14 0,4 8 24,-18-36 444,14 31-619,1 0-1,1-1 1,1-1-1,-7-30 1,14 53-179,1-1-1,0 0 1,0 0 0,0 1-1,0-1 1,0 0 0,0 0 0,0 1-1,0-1 1,0 0 0,0 0-1,0 1 1,0-1 0,0 0 0,1 0-1,-1 1 1,0-1 0,1 0-1,-1 1 1,0-1 0,1 0 0,-1 1-1,1-1 1,-1 1 0,1-1-1,-1 1 1,1-1 0,-1 1 0,1-1-1,0 1 1,-1-1 0,2 0-1,26-2-1595,-12 2 666,1-2 167,-1 0 0,1-2 1,-1 0-1,0-1 1,20-10-1,13-8-555</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5:07.085"/>
    </inkml:context>
    <inkml:brush xml:id="br0">
      <inkml:brushProperty name="width" value="0.05" units="cm"/>
      <inkml:brushProperty name="height" value="0.05" units="cm"/>
    </inkml:brush>
  </inkml:definitions>
  <inkml:trace contextRef="#ctx0" brushRef="#br0">269 32 13843,'1'-1'326,"-1"-1"1,0 0-1,0 0 0,0 0 1,0 1-1,0-1 0,0 0 1,-1 0-1,1 0 0,-1 1 1,1-1-1,-1 0 1,0 1-1,-1-4 0,2 5-256,-1 0 0,1-1 0,0 1 0,0 0 0,0 0 0,-1 0 0,1-1 0,0 1 0,0 0 0,-1 0 0,1 0-1,0 0 1,-1-1 0,1 1 0,0 0 0,0 0 0,-1 0 0,1 0 0,0 0 0,-1 0 0,1 0 0,0 0 0,-1 0 0,1 0 0,0 0-1,-1 0 1,1 0 0,0 0 0,0 0 0,-1 1 0,0-1 41,0 1 0,0 0 0,0 0 0,0 0 1,0 0-1,0 0 0,0 0 0,0 0 0,0 0 0,1 0 0,-1 0 0,0 2 0,-29 62 645,2 2 0,-21 81-1,18-52-429,18-59-200,4-15-92,2 0 1,-6 29-1,7-90-3057,-1-10-2161,-20-73 1,4 27 7467,24 95-2194,-1 0 0,0 0 0,0 0 0,0 0 1,0 0-1,1 0 0,-1 0 0,0 0 0,0 1 1,0-1-1,0 0 0,1 0 0,-1 0 0,0 0 1,0 0-1,0 0 0,1 0 0,-1-1 0,0 1 1,0 0-1,0 0 0,0 0 0,1 0 0,-1 0 1,0 0-1,0 0 0,0 0 0,0 0 0,0 0 1,1 0-1,-1-1 0,0 1 0,0 0 0,0 0 1,0 0-1,0 0 0,0 0 0,0-1 0,1 1 1,-1 0-1,0 0 0,0 0 0,0 0 0,0-1 1,0 1-1,0 0 0,0 0 0,0 0 0,0-1 1,0 1-1,0 0 0,0 0 0,0 0 0,0 0 1,0-1-1,0 1 0,0 0 0,0 0 0,0 0 1,-1-1-1,12 12 1205,-10-11-1166,13 14 301,1-1 0,0-1 0,1 0 0,0-1 0,1-1-1,1 0 1,23 9 0,-17-10-657,0 0 0,0-2 0,1-1 0,0-1 0,31 3 0,-46-7-292,1-1 1,-1 0-1,0-1 0,1 0 1,17-4-1,-23 4 347,0-1 0,-1 1 0,1-1 0,-1 0 0,1 0 0,-1-1-1,0 0 1,0 1 0,0-1 0,0-1 0,0 1 0,-1 0 0,1-1 0,4-6 0,14-35-1113</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5:07.768"/>
    </inkml:context>
    <inkml:brush xml:id="br0">
      <inkml:brushProperty name="width" value="0.05" units="cm"/>
      <inkml:brushProperty name="height" value="0.05" units="cm"/>
    </inkml:brush>
  </inkml:definitions>
  <inkml:trace contextRef="#ctx0" brushRef="#br0">1 0 16171,'0'27'599,"1"-1"-1,2 0 0,0 0 0,2 0 0,1 0 0,1-1 0,10 26 0,85 168 1312,-34-83-1731,-60-122-162,-3-8-8,-3-7-2,-5-21-123,0-1 0,-2 1 0,0 0 0,-16-38 0,9 23-53,-20-61-430,32 92 422,6 9 119,11 12 76,-13-11-36,4 3 49,0-1-1,1 0 0,-1 0 0,1 0 1,1-1-1,-1-1 0,1 0 1,15 5-1,-21-8 13,0 1 1,1-1-1,-1 0 1,1-1-1,-1 1 1,1-1-1,-1 0 1,1 0-1,-1-1 1,1 1-1,-1-1 0,1 0 1,-1 0-1,0 0 1,1-1-1,-1 1 1,0-1-1,0 0 1,0-1-1,0 1 1,-1 0-1,5-4 1,-7 4-20,1 1 0,-1 0 0,0-1 1,0 1-1,0-1 0,0 1 1,0-1-1,0 1 0,0-1 1,-1 0-1,1 1 0,0-1 1,-1 0-1,0 0 0,1 1 1,-1-1-1,0 0 0,0 0 1,0 0-1,0 1 0,0-1 1,0 0-1,0 0 0,-1 0 0,1 1 1,-1-1-1,1 0 0,-3-3 1,3 4-22,-1 1 0,0-1 1,0 0-1,1 0 1,-1 0-1,0 0 0,0 1 1,0-1-1,0 0 0,0 1 1,0-1-1,0 1 1,0-1-1,0 1 0,0-1 1,-1 1-1,1 0 0,0 0 1,0-1-1,0 1 1,0 0-1,-1 0 0,1 0 1,0 0-1,0 0 0,0 1 1,0-1-1,-1 0 0,1 1 1,0-1-1,0 0 1,0 1-1,0-1 0,0 1 1,0 0-1,0-1 0,0 1 1,0 0-1,0-1 1,0 1-1,1 0 0,-1 0 1,-1 1-1,-1 2-11,0-1 0,0 1 0,0 0 0,0 0 0,1 0 0,-1 0 0,1 1 0,0-1 0,1 1 0,-1-1 0,1 1 0,0 0 0,-1 5 0,1-8 6,1 0 0,0 0 0,0 1 0,0-1 0,0 0 0,0 0 0,0 0 0,0 0 0,1 0 0,-1 0 0,1 1 0,-1-1 0,1 0 0,0 0 0,0-1 0,0 1 0,0 0 0,0 0 0,0 0 0,1-1 0,-1 1 0,0 0 0,1-1 0,0 1 0,-1-1 0,1 0 0,0 0 0,-1 1 0,1-1 0,0 0 0,3 1 0,2-1 6,0 1 1,-1-1-1,1-1 1,0 1-1,-1-1 1,1 0-1,0 0 0,0-1 1,-1 0-1,10-3 1,10-3 24,31-14 0,-46 17-24,34-13 59,0-3-1,83-50 1,-113 56-16,-15 14-45,0 0 0,0 0 0,0-1 0,0 1 0,0 0 0,0 0 0,0-1 0,1 1 0,-1 0 0,0 0-1,0-1 1,0 1 0,0 0 0,0 0 0,0-1 0,0 1 0,-1 0 0,1 0 0,0-1 0,0 1 0,0 0 0,0 0 0,0-1 0,0 1 0,0 0 0,0 0 0,-1-1 0,1 1-1,0 0 1,0 0 0,0 0 0,-1 0 0,1-1 0,0 1 0,-4-1 31,1-1-1,0 1 1,0 0 0,-1 1-1,1-1 1,-7 0 0,3 0 0,-9-1 48,1-1 0,0 0 1,-1-1-1,2-1 0,-1 0 0,0-1 0,1 0 0,0-1 1,-23-17-1,36 24-79,0-1 1,0 0-1,0 0 1,-1 0-1,1 0 1,0 0-1,1-1 1,-1 1 0,0 0-1,0 0 1,0-1-1,1 1 1,-1 0-1,1-1 1,-1 1-1,1 0 1,-1-1-1,1 1 1,0-1-1,0 1 1,0-1 0,0-1-1,0 2-5,1-1 0,-1 1 0,1 0 0,-1 0 0,1-1 0,0 1 0,0 0 0,0 0 0,0 0-1,0 0 1,0-1 0,0 2 0,0-1 0,0 0 0,0 0 0,1 0 0,-1 0 0,0 1 0,0-1 0,1 1 0,2-2 0,92-26-1195,-72 22 820,0 0 0,0-2 0,-1-1 0,29-15 0,-6-3-187</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5:08.481"/>
    </inkml:context>
    <inkml:brush xml:id="br0">
      <inkml:brushProperty name="width" value="0.05" units="cm"/>
      <inkml:brushProperty name="height" value="0.05" units="cm"/>
    </inkml:brush>
  </inkml:definitions>
  <inkml:trace contextRef="#ctx0" brushRef="#br0">45 577 16163,'-9'20'1053,"0"-1"-358,1 0 0,-5 22 0,11-36-564,1 0-1,0 1 1,1-1 0,-1 0 0,1 0-1,0 0 1,0 0 0,0 0 0,1 0-1,0 1 1,0-1 0,0 0-1,3 8 1,-2-11-102,-1 0 1,0 0-1,0 0 0,1 0 1,-1 0-1,1 0 0,0 0 0,0 0 1,-1-1-1,1 1 0,0-1 0,0 1 1,1-1-1,-1 0 0,0 0 0,0 0 1,1 0-1,-1 0 0,0-1 0,1 1 1,-1-1-1,1 1 0,-1-1 1,1 0-1,-1 0 0,1 0 0,-1 0 1,0 0-1,1-1 0,-1 1 0,4-2 1,3 0 22,0-1 0,0 0 1,0-1-1,0 0 0,0-1 1,14-9-1,-10 3 5,0 0 0,0-1 0,-1 0 0,0-1 0,-1-1 0,-1 1 0,0-2 0,-1 1 0,12-27 0,-14 26-44,-1 0 1,0 0-1,-1-1 1,-1 1-1,-1-1 0,0 0 1,-1 0-1,0 0 1,-2 0-1,-1-23 1,1 37-18,0 0 0,0 0 1,0 0-1,-1 0 0,1 0 1,-1 0-1,1 0 0,-1 1 1,0-1-1,0 0 0,0 0 1,0 1-1,0-1 0,0 0 1,0 1-1,0-1 0,-1 1 1,1 0-1,-1-1 0,1 1 1,-1 0-1,-2-1 0,3 1 2,0 1 0,-1 0 0,1 0 0,0 0 0,-1 0 0,1 0 1,-1 1-1,1-1 0,0 0 0,-1 1 0,1-1 0,0 1 0,0-1 0,-1 1 0,1-1 0,0 1 0,0 0 0,0 0 0,0 0 0,0 0 0,0 0 0,0 0 0,0 0 0,0 0 1,0 0-1,0 0 0,1 0 0,-1 0 0,0 1 0,1-1 0,-1 2 0,-4 6 11,2 1 0,-1-1 0,1 1-1,1 0 1,0 0 0,0 0 0,1 0 0,0 0 0,1 17 0,0-21 3,0 0 0,1-1 0,0 1 1,0 0-1,0 0 0,0 0 0,1-1 1,0 1-1,0-1 0,0 0 0,1 1 1,0-1-1,0 0 0,0 0 0,1-1 1,0 1-1,0-1 0,5 5 0,-7-7 3,1 0-1,0-1 1,0 0-1,0 1 1,0-1-1,0 0 1,0 0-1,0 0 1,0-1-1,1 1 1,-1-1-1,0 0 1,0 0-1,0 0 1,1 0-1,-1-1 1,0 1-1,0-1 1,0 0-1,0 1 1,1-2-1,-1 1 1,-1 0-1,1 0 1,0-1-1,0 0 0,0 0 1,-1 1-1,5-5 1,3-3 33,-1 0 0,0-1 1,0 0-1,-1 0 0,14-22 0,-9 8 15,-1-1-1,0-1 0,-2 1 0,-2-1 0,12-53 0,-13 37-115,-2 1 0,-1-1 1,-4-51-1,0 88 43,1-1-6,-1 0 1,-1 0-1,1 1 0,-1-1 1,0 0-1,0 0 0,-1 1 1,0-1-1,0 1 1,0-1-1,-3-5 0,4 11 13,1-1 0,0 0-1,-1 0 1,1 1 0,-1-1-1,1 0 1,-1 1 0,1-1-1,-1 1 1,1-1 0,-1 1-1,0-1 1,1 1 0,-1-1-1,0 1 1,1-1 0,-1 1-1,0 0 1,0-1 0,1 1-1,-1 0 1,0 0 0,0 0-1,0-1 1,1 1 0,-1 0-1,0 0 1,0 0 0,-1 1-1,1-1 2,0 1 0,0 0 0,-1 0-1,1 0 1,0 0 0,0 0 0,0 0 0,0 0-1,0 0 1,0 0 0,0 0 0,0 1 0,1-1-1,-2 2 1,-2 7 32,0-1 1,1 1-1,-4 16 0,4-9 31,0 0-1,1 0 1,1 1-1,1-1 0,0 1 1,2-1-1,0 0 0,0 0 1,2 0-1,0 0 0,1 0 1,1 0-1,0-1 0,1 0 1,17 26-1,-21-38-53,0 1 0,0-1 1,0-1-1,1 1 0,0 0 0,0-1 0,6 5 0,-8-7-4,0 0 0,-1 0-1,1 0 1,0-1-1,-1 1 1,1 0-1,0-1 1,0 1-1,0-1 1,0 0 0,-1 0-1,1 0 1,0 0-1,0 0 1,0 0-1,0 0 1,0 0-1,-1-1 1,1 1 0,0-1-1,0 1 1,-1-1-1,1 0 1,2-1-1,1-2-4,1 0 0,-1-1 0,0 0 0,-1 0 0,1 0 0,-1 0 0,0-1 0,0 1 0,0-1 0,-1 0-1,0 0 1,3-9 0,0-2-35,-1 1-1,0-2 1,3-26-1,-6 35 23,-1 5 0,0-1 0,0 0 0,-1 0 0,1 0 0,-1 0 0,0 0 0,0 0 0,-1 0 0,0 1 0,1-1 0,-2 0 0,1 0 0,-4-8 0,5 12 13,0 1 0,0-1 0,-1 1 0,1-1 0,0 1 0,-1 0 0,1-1 0,0 1 0,-1 0 0,1-1 0,-1 1 0,1 0 0,0-1 0,-1 1 0,1 0 0,-1 0 0,1-1 0,-1 1 0,1 0 0,-1 0 0,1 0 0,-1 0 0,1-1 0,-1 1 0,1 0 0,-1 0 0,1 0 0,-1 0 0,1 0 0,-1 1 0,1-1 0,-1 0 0,1 0 0,-1 0 0,1 0 0,-1 0 0,1 1 0,-1-1 0,1 0 0,-1 0 0,1 1 0,0-1 0,-1 0 0,1 1 0,0-1 0,-1 1 0,1-1 0,0 0 0,-1 1 0,1-1 0,0 1 0,0-1 0,-1 1 0,1-1 0,0 1 0,0 0 0,-2 2 9,0 1 1,1 0 0,-1-1 0,1 1-1,0 0 1,-1 5 0,2-3 5,1 0 0,-1-1 0,1 1 0,0-1 0,0 1 0,0-1 0,1 1 0,0-1 1,0 0-1,0 1 0,1-1 0,-1 0 0,1-1 0,0 1 0,1 0 0,-1-1 1,1 0-1,0 0 0,0 0 0,1 0 0,-1 0 0,1-1 0,-1 0 0,1 0 0,0 0 1,8 2-1,-7-2-12,0 0 1,0-1 0,1 0-1,-1 0 1,1 0 0,-1-1-1,1 0 1,0-1 0,-1 1-1,1-1 1,0 0-1,-1-1 1,1 0 0,-1 0-1,1 0 1,-1-1 0,1 0-1,-1 0 1,0 0 0,0-1-1,0 0 1,9-6 0,-12 7-38,0-1 0,-1 1 0,1-1 1,-1 1-1,0-1 0,0 0 1,0 0-1,0 0 0,0 0 0,0-1 1,-1 1-1,0 0 0,1-1 0,-1 1 1,0-1-1,-1 1 0,1-1 0,-1 1 1,0-1-1,1 1 0,-2-1 0,1 0 1,0 1-1,-2-6 0,-8-26-140</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5:10.053"/>
    </inkml:context>
    <inkml:brush xml:id="br0">
      <inkml:brushProperty name="width" value="0.05" units="cm"/>
      <inkml:brushProperty name="height" value="0.05" units="cm"/>
    </inkml:brush>
  </inkml:definitions>
  <inkml:trace contextRef="#ctx0" brushRef="#br0">12 388 16692,'-1'0'92,"0"0"0,1 1 1,-1-1-1,0 0 0,1 1 1,-1-1-1,1 1 0,-1-1 1,1 1-1,-1-1 0,1 1 1,-1-1-1,1 1 0,-1 0 1,1-1-1,0 1 0,-1 0 1,1-1-1,0 1 0,0 0 1,-1-1-1,1 1 0,0 0 1,0-1-1,0 1 0,0 0 1,0 0-1,0-1 1,0 1-1,0 1 0,1 29 574,0-29-407,13 103 833,58 204 1,-55-247-820,-16-58-244,6 22 30,-6-25-38,-1 0 0,0 0 0,0 0-1,1 0 1,-1 0 0,0 0 0,1-1-1,-1 1 1,1 0 0,-1 0 0,1 0-1,0-1 1,-1 1 0,1 0 0,0 0-1,-1-1 1,1 1 0,2 0 0,-4-19 419,-9-33 38,-32-98 0,18 73-463,26 81-69,0 0 1,1-1 0,0 1 0,0-1-1,0 0 1,1 0 0,0 0 0,-1 0-1,1 0 1,1-1 0,-1 1 0,9 4-1,-5-3-226,1 0 0,0 0 0,0-1 0,0 0 0,0-1 0,1 0 0,11 2 0,-13-4-84,0-1 0,1 0 0,-1 0 0,0 0 0,1-1 0,-1-1 0,0 1 0,0-1-1,0-1 1,0 0 0,0 0 0,13-7 0,-12 5-150,0-1 0,0 0 0,0 0 0,-1-1 0,0 0 0,0-1 0,-1 0 0,0 0 0,9-13 0,-14 18 465,-1-1 0,1 1-1,0-1 1,-1 1 0,0-1 0,1 0-1,-1 0 1,-1 0 0,1 1 0,-1-1-1,1 0 1,-1 0 0,0 0 0,-1 0-1,1 0 1,-1 0 0,0 0 0,-1-4-1,2 6 167,-1 1 0,0 0 0,1-1 0,-1 1 0,0 0 0,1 0 0,-1 0 0,0 0 0,0 0 0,0 0 0,0 0 0,0 0 0,0 0 0,-1 0 0,1 0 0,0 1 0,0-1 0,0 0 0,-1 1 0,-1-1 0,0 1 4,1-1 0,0 1 0,-1 0 0,1 1 0,-1-1-1,1 0 1,0 1 0,-1-1 0,1 1 0,0 0 0,0 0-1,-1 0 1,1 0 0,0 0 0,0 0 0,-2 2 0,-4 3 247,0 0 1,1 1 0,0-1-1,0 1 1,0 1 0,1-1-1,0 1 1,1 1 0,0-1-1,-6 12 1,8-13-172,0 0-1,0 1 0,1-1 1,0 0-1,0 1 1,0-1-1,1 1 1,0 0-1,1-1 0,0 1 1,0 0-1,1-1 1,2 15-1,-2-19-157,-1-1 1,1 1-1,0-1 0,0 0 0,0 1 1,0-1-1,0 0 0,1 1 0,-1-1 0,1 0 1,0 0-1,-1 0 0,1 0 0,0-1 1,0 1-1,0 0 0,0-1 0,0 1 1,3 0-1,-1 0-1,-1-1 1,0-1-1,0 1 1,0 0-1,1-1 0,-1 0 1,0 0-1,1 0 1,-1 0-1,0 0 1,0-1-1,1 1 0,3-2 1,2-1 19,-1 0 0,1-1 0,-1 0 0,0 0 0,0-1 0,-1 0 1,1 0-1,-1-1 0,0 0 0,7-8 0,-2-1-22,0-1 0,-1-1 0,-1 0 0,-1 0 0,0-1 0,9-26 0,-9 17-290,-2 1-1,-1-1 1,-1 0 0,2-29 0,-6 50 109,-1 0 0,0 0 0,0 0 0,0-1 0,-1 1 0,-1-8 0,2 14 132,0 0 1,0 0-1,0 0 0,0 0 1,0-1-1,0 1 0,0 0 1,0 0-1,0 0 0,-1 0 1,1-1-1,0 1 0,0 0 1,0 0-1,0 0 0,0 0 1,0 0-1,0 0 0,0-1 1,0 1-1,0 0 0,-1 0 1,1 0-1,0 0 0,0 0 1,0 0-1,0 0 0,0 0 1,-1 0-1,1-1 0,0 1 1,0 0-1,0 0 0,0 0 1,0 0-1,-1 0 0,1 0 1,0 0-1,0 0 0,0 0 1,0 0-1,-1 0 0,1 0 1,0 0-1,0 0 0,0 0 1,0 0-1,-1 1 0,-4 8-272,-2 12 150,6-12 143,1 0-1,-1 0 1,1 0 0,1 1 0,0-1 0,0 0 0,3 10 0,-3-16 3,0 1-1,0-1 0,0 1 1,1-1-1,0 0 1,0 1-1,0-1 0,0 0 1,2 3-1,-2-5-7,-1 0 0,1 1 0,-1-1 0,1 0 0,0 0 0,-1 0 0,1 0 0,0 0 0,-1 0 0,1-1 0,0 1 0,0-1 0,0 1 0,0-1 0,0 0 0,0 1 0,4-1 0,-3-1-19,1 0 0,0 1 0,-1-1 0,1-1 0,-1 1 0,1-1 0,-1 1 0,0-1 0,1 0 0,-1 0 0,0 0 0,0-1 1,0 1-1,-1-1 0,1 1 0,-1-1 0,1 0 0,-1 0 0,0 0 0,0 0 0,3-7 0,2-3-126,-1-1 1,-1 0-1,0 0 1,4-18-1,-1-12-388,-2 0 0,-1-1 0,-3 1 0,-1-1 1,-9-71-1,7 105 517,-1-1 1,0 1-1,-1-1 1,-7-20-1,10 32 27,0-1-1,0 0 1,-1 1-1,1-1 1,0 1-1,0-1 1,-1 1 0,1-1-1,0 1 1,-1-1-1,1 1 1,0-1-1,-1 1 1,1-1-1,-1 1 1,1-1 0,-1 1-1,1 0 1,-1-1-1,1 1 1,-2-1-1,-4 10 463,0 26 445,5 2-179,2 1 0,1-1 0,1 1 0,16 64 0,-1-34-199,43 107 0,-59-170-546,11 22 8,-13-26-9,0 0-1,0-1 0,1 1 0,-1 0 1,1-1-1,-1 1 0,0 0 1,1-1-1,-1 1 0,1-1 0,-1 1 1,1 0-1,0-1 0,-1 1 1,1-1-1,0 0 0,-1 1 0,1-1 1,0 1-1,-1-1 0,1 0 1,0 0-1,0 1 0,-1-1 1,1 0-1,0 0 0,1 0 0,-1-1-8,0 1-1,0-1 0,-1 0 0,1 0 1,0 0-1,-1 0 0,1 0 0,-1 0 1,1 0-1,-1 0 0,1 0 0,-1 0 1,0 0-1,0 0 0,1 0 0,-1 0 1,0-1-1,0 1 0,0 0 0,0 0 1,0 0-1,0 0 0,-1 0 1,1-2-1,0-3-65,-2-22-262,0 0 0,-2 1 0,-1-1 0,-1 1-1,-1 0 1,-18-41 0,36 77 618,1-1 0,0 1-1,0-2 1,23 12-1,-29-17-209,1 0-1,-1 0 1,0-1-1,0 0 1,1 0-1,-1-1 1,0 1-1,1-1 0,-1-1 1,0 1-1,12-3 1,-14 2-16,0-1-1,0 1 1,0-1 0,-1 1 0,1-1-1,0 0 1,-1 0 0,1-1 0,-1 1-1,1-1 1,-1 0 0,0 1 0,0-2-1,0 1 1,-1 0 0,1 0 0,-1-1-1,3-5 1,-4 8-22,-1-1 1,1 1-1,-1-1 1,0 1-1,1-1 0,-1 1 1,0-1-1,0 1 0,0-1 1,0 0-1,0 1 1,-1-3-1,1 4-23,0-1 0,0 1 0,0-1 0,0 1 0,0-1 0,0 1 0,-1-1 0,1 1 0,0 0 1,0-1-1,-1 1 0,1-1 0,0 1 0,-1 0 0,1-1 0,0 1 0,-1 0 0,1-1 0,0 1 0,-1 0 0,1 0 0,-1-1 0,1 1 0,-1 0 0,1 0 0,-1 0 1,1-1-1,0 1 0,-1 0 0,1 0 0,-1 0 0,1 0 0,-1 0 0,1 0 0,-1 0 0,1 0 0,-1 0 0,1 1 0,-2-1 0,2 0-4,-1 0-1,1 1 0,-1-1 0,0 0 1,1 1-1,-1-1 0,1 1 1,-1-1-1,1 0 0,-1 1 0,1-1 1,-1 1-1,1 0 0,-1-1 0,1 1 1,0-1-1,-1 1 0,1-1 1,0 1-1,0 0 0,-1-1 0,1 1 1,0 0-1,0-1 0,0 1 1,0 0-1,0-1 0,0 1 0,0 0 1,0 0-1,0-1 0,0 1 1,0 0-1,0-1 0,1 2 0,0 1 4,-1-1-1,1 0 1,0 1-1,0-1 1,0 0-1,1 1 1,-1-1-1,3 4 1,0-2 12,1-1 0,0 1 0,0-1 0,0 1 0,0-1 0,0-1 0,1 1 0,-1-1 0,1 0 0,0 0 0,0-1 0,-1 1 0,1-1 0,0-1 0,0 1 0,0-1 0,6 0 0,5-1 58,0 0 0,-1-1 0,1-1-1,30-10 1,-32 8-24,0-1 0,0-1 0,-1-1 0,0 0 0,0 0-1,-1-2 1,0 1 0,-1-2 0,0 0 0,0 0 0,15-21 0,-19 23-150,-7 12-530,-10 14-1196,8-16 1769,0 1 0,0-1-1,0 0 1,0 0-1,0 0 1,0 0-1,0 0 1,0-1 0,0 1-1,-1 0 1,1 0-1,0-1 1,0 1 0,-1-1-1,1 1 1,-2 0-1,-17 3-609</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5:10.530"/>
    </inkml:context>
    <inkml:brush xml:id="br0">
      <inkml:brushProperty name="width" value="0.05" units="cm"/>
      <inkml:brushProperty name="height" value="0.05" units="cm"/>
    </inkml:brush>
  </inkml:definitions>
  <inkml:trace contextRef="#ctx0" brushRef="#br0">31 133 17004,'-16'10'2144,"3"-10"-1352,12-6-232,5 2 921,10-6-361,6 0-168,12 0-352,5-3-392,8-4 857,3-5-881,11-1-40,-3-4 0</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5:10.982"/>
    </inkml:context>
    <inkml:brush xml:id="br0">
      <inkml:brushProperty name="width" value="0.05" units="cm"/>
      <inkml:brushProperty name="height" value="0.05" units="cm"/>
    </inkml:brush>
  </inkml:definitions>
  <inkml:trace contextRef="#ctx0" brushRef="#br0">3 1 17132,'-3'17'1512,"6"17"-1056,2-3-192,9 17 536,5 8-216,5 9-239,5 3-289,1 10-633,-2-1-79,-5 2 480,-1-2-144,-6-9-136</inkml:trace>
  <inkml:trace contextRef="#ctx0" brushRef="#br0" timeOffset="1">461 1179 19636,'0'0'1713,"0"-4"-1801,-2-2-16,-1 3 992,-7 3-504</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5:11.419"/>
    </inkml:context>
    <inkml:brush xml:id="br0">
      <inkml:brushProperty name="width" value="0.05" units="cm"/>
      <inkml:brushProperty name="height" value="0.05" units="cm"/>
    </inkml:brush>
  </inkml:definitions>
  <inkml:trace contextRef="#ctx0" brushRef="#br0">95 2330 14627,'-88'66'3201,"81"-60"-2342,8-4-213,6-4 273,34-14-165,-1-3 0,-1-1 0,44-31 0,-37 23-484,661-384 437,277-138-2471,557-318-209,-975 519 1623,-498 301 302,-18 8-98</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6:16.747"/>
    </inkml:context>
    <inkml:brush xml:id="br0">
      <inkml:brushProperty name="width" value="0.05" units="cm"/>
      <inkml:brushProperty name="height" value="0.05" units="cm"/>
    </inkml:brush>
  </inkml:definitions>
  <inkml:trace contextRef="#ctx0" brushRef="#br0">12 312 13699,'-2'2'124,"1"0"-1,-1 0 1,1 1 0,0-1 0,0 1-1,0-1 1,0 1 0,-1 5-1,2-7-116,0-1 0,0 1 0,1 0 0,-1 0 0,0 0 0,0 0 0,1-1 0,-1 1 0,1 0 0,-1 0 0,1-1 0,-1 1 0,1 0 0,-1-1 0,1 1 0,-1 0 0,1-1 0,0 1 0,-1-1 0,1 1 0,0-1 0,0 1 0,-1-1 0,1 0 0,0 1 0,0-1 0,0 0 0,0 0 0,-1 1 0,1-1 0,0 0 0,1 0 0,17 4-5,1-1 0,0-1 0,-1-1 0,32-2 0,79-13-185,-96 9 114,90-12-363,133-3-1,156 42 372,-132-2 250,571-14 231,-239-7-225,397 1 62,37 1-384,1026-39 34,-1150-15 141,-265 16 41,-621 35-79,685-37 113,1 34-96,-239 10-11,-2-35-2,-35-44 556,39-5 307,-475 78-515,-8 1 623,-9-1-230,0 0-711,-4-1-12</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7:53.014"/>
    </inkml:context>
    <inkml:brush xml:id="br0">
      <inkml:brushProperty name="width" value="0.05" units="cm"/>
      <inkml:brushProperty name="height" value="0.05" units="cm"/>
    </inkml:brush>
  </inkml:definitions>
  <inkml:trace contextRef="#ctx0" brushRef="#br0">307 67 13035,'-1'-5'266,"0"0"1,0 1-1,-1-1 0,0 0 1,-2-5-1,3 9-230,1 0 0,-1 0-1,1 0 1,-1 0 0,0 0-1,1 0 1,-1 0 0,0 1 0,0-1-1,1 0 1,-1 0 0,0 1 0,0-1-1,0 1 1,0-1 0,0 1-1,0-1 1,0 1 0,0-1 0,0 1-1,0 0 1,0 0 0,0-1-1,0 1 1,-1 0 0,1 0 0,0 0-1,0 0 1,-2 1 0,3-1-20,0 0 1,-1 0 0,1 0-1,0 0 1,-1 0 0,1 0-1,0 0 1,0 0 0,-1 0-1,1 1 1,0-1 0,-1 0-1,1 0 1,0 0 0,0 1-1,-1-1 1,1 0 0,0 0-1,0 1 1,0-1 0,-1 0-1,1 0 1,0 1 0,0-1-1,0 0 1,0 0 0,-1 1-1,1-1 1,0 0 0,0 1-1,0-1 1,0 0 0,0 1-1,0-1 1,0 0 0,0 1-1,0-1 1,0 0 0,0 1-1,0-1 1,0 0 0,1 1-1,10 17 215,21 10-182,-24-24-33,0 0 0,0 0 0,1-1 0,-1 0 0,1-1 0,0 0-1,10 1 1,62 3 74,-58-5-76,1 0 0,-1 2 0,0 1-1,0 0 1,29 11 0,-39-12-11,1 0 0,0-1 1,0-1-1,-1 0 0,1-1 1,17-2-1,2 1 7,165-7-26,57 0 2,-200 11 10,92 16 1,-20-1 2,292 6 51,-281-33-34,-16-1 8,-105 10-20,0 0-1,0 2 1,0 0-1,32 8 1,-46-9-3,0 0 0,0 0-1,-1 1 1,1-1 0,0 1 0,0-1 0,-1 1 0,1 0 0,-1 0 0,0 0 0,1 0 0,-1 1 0,0-1 0,0 0 0,-1 1 0,1 0 0,0-1 0,-1 1 0,0 0 0,1 0 0,-1 0-1,1 3 1,0 7 7,1-1-1,-2 1 0,0-1 0,0 16 0,0-4 4,3 159 4,4 62 3,10-57-4,10 157-52,-31 13 46,-2-172 37,7 489-27,28-64-178,-2-68 25,-32 297-116,-48 46 251,72-13-32,39-391-1,-42-358 29,6 168 25,-3-28-118,9-107-32,-18-107 82,-2 0 0,4 91 0,-13-133 60,0 1-1,0-1 0,-1 0 0,-4 15 0,4-19 10,-1 0 1,0 0-1,0 0 1,0 0-1,-1 0 0,1-1 1,-1 1-1,0-1 0,0 0 1,-5 5-1,-23 24 41,25-26-2,0 1 1,0-1-1,-1 0 1,1 0-1,-2-1 1,1 0-1,0 0 1,-11 5-1,-3-1 28,1 0-56,0 0 0,0-2 0,-1 0-1,0-1 1,-37 5 0,-15-8-11,0-3-1,-130-17 1,163 12-15,-1 2-1,1 1 1,-1 2 0,1 2-1,-51 9 1,36-4 1,-1-2-1,-86-4 1,1 0 210,8 16-38,103-12-182,-32 9 4,41-8-2,-40 5-1,-96-4 5,1 1 0,68 8 11,62-10-8,0-2-1,-26 3 1,44-7-9,0 0 0,0 0 1,0 0-1,0-1 0,0 0 0,1-1 1,-12-3-1,14 3 0,0-1 1,-1 0-1,1 1 0,1-2 1,-1 1-1,0-1 0,1 0 1,-1 0-1,1 0 0,-6-8 1,-105-115-15,96 105 1,0-1 1,2-1-1,1 0 0,0-1 1,2-1-1,1 0 0,1-1 0,-8-31 1,-14-75-100,-17-153 0,37 169 86,6 0 0,7-163 0,43-236-66,-15 237-216,-27 276 302,42-578-708,-43 0 649,-7 439 45,-25-645 9,46 2-301,1-3-289,-17 355 269,1-164 302,8 433 154,7 1-1,8 0 1,6 2 0,77-250-1,-37 173-53,-61 219-171,-16 35 36,-8 7 29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10.793"/>
    </inkml:context>
    <inkml:brush xml:id="br0">
      <inkml:brushProperty name="width" value="0.025" units="cm"/>
      <inkml:brushProperty name="height" value="0.025" units="cm"/>
    </inkml:brush>
  </inkml:definitions>
  <inkml:trace contextRef="#ctx0" brushRef="#br0">1 478 9513,'0'0'8040,"11"7"-7346,37 16-369,-46-22-296,0-1 0,0 0-1,1 1 1,-1-1-1,0 0 1,0-1 0,0 1-1,0 0 1,0 0 0,0-1-1,0 1 1,0-1 0,0 0-1,0 0 1,0 0 0,-1 0-1,1 0 1,0 0 0,0 0-1,-1 0 1,1-1 0,-1 1-1,1 0 1,-1-1 0,2-2-1,25-39 1208,-26 38-1175,0 0 1,0 1-1,-1-1 1,1 0-1,-1 0 0,0 0 1,-1 0-1,1 0 1,-1 0-1,0 0 1,0 0-1,0 0 1,-1 0-1,-1-6 0,1 9-55,1-1-1,-1 1 0,0 0 0,0 0 1,0 0-1,0 0 0,-1 0 0,1 0 0,0 0 1,-1 0-1,0 0 0,1 1 0,-1-1 1,0 1-1,0-1 0,0 1 0,0-1 1,0 1-1,0 0 0,0 0 0,0 0 0,0 0 1,-1 1-1,1-1 0,0 1 0,0-1 1,-1 1-1,1 0 0,-1 0 0,-3 0 0,3 1-17,0 0-1,0 0 1,0 0-1,1 0 1,-1 1-1,1-1 0,-1 1 1,1 0-1,-1 0 1,1 0-1,0 0 0,0 0 1,0 0-1,0 0 1,0 1-1,1-1 0,-1 1 1,1 0-1,0-1 1,-1 1-1,1 0 0,-1 5 1,-4 8-71,1 0-1,-5 29 1,8-35 128,1 0-1,0 1 0,0-1 0,1 0 0,0 1 1,2 10-1,-1-19-31,-1 0-1,1 1 1,-1-1 0,1 0-1,0 0 1,0 1 0,0-1-1,0 0 1,1 0 0,-1 0-1,0 0 1,1 0 0,-1-1-1,1 1 1,0 0 0,0-1-1,0 1 1,0-1 0,0 0 0,0 1-1,0-1 1,0 0 0,0 0-1,0-1 1,1 1 0,-1 0-1,0-1 1,0 1 0,1-1-1,-1 0 1,3 0 0,5 0 21,1 0 0,-1-2 0,0 1 0,0-1 0,0-1 0,0 1 0,0-2 0,-1 1 0,0-1 0,1-1 0,-1 0 0,-1 0 0,1-1 0,8-7-1,-1 0 6,-1 0 0,0-2-1,0 0 1,-2 0-1,0-1 1,12-19-1,-16 19 42,-2 1 0,0-1 0,0 0 0,-1-1 0,-1 1 0,-1-1-1,3-23 1,-3 6 261,-2 0-1,-3-58 0,1 85-314,-1 1 0,0-1 0,0 1 0,-1 0 1,0-1-1,0 1 0,0 0 0,-1 0 0,-4-7 0,6 11-27,0 1-1,0-1 1,0 1 0,0-1 0,-1 1-1,1 0 1,0-1 0,-1 1 0,1 0-1,-1 0 1,1 0 0,-1 0 0,0 0-1,1 1 1,-1-1 0,0 0 0,0 1 0,0-1-1,1 1 1,-1 0 0,0 0 0,0-1-1,0 1 1,0 0 0,1 0 0,-1 1-1,0-1 1,0 0 0,0 1 0,0-1-1,1 1 1,-1 0 0,0-1 0,1 1-1,-1 0 1,0 0 0,-2 2 0,-2 2-14,0-1 0,0 2 0,0-1 1,1 1-1,0-1 0,0 2 0,0-1 0,1 0 1,0 1-1,0 0 0,-5 14 0,0 0 21,2 1 0,-9 42 0,13-49 17,1 0-1,0 1 1,1-1 0,1 0 0,1 0 0,0 1 0,0-1 0,2 0-1,5 19 1,-7-29-15,1 1-1,0-1 1,1 0 0,-1 0-1,1 0 1,0 0-1,0 0 1,1-1-1,-1 1 1,1-1 0,0 0-1,0 0 1,1 0-1,-1-1 1,1 1 0,0-1-1,0 0 1,0-1-1,0 1 1,0-1-1,0 0 1,1 0 0,-1-1-1,1 1 1,-1-1-1,1 0 1,0-1 0,5 1-1,-6-1-5,0 0 0,0 0 0,-1-1-1,1 1 1,0-1 0,-1 0 0,1 0 0,0-1 0,-1 1 0,0-1-1,1 0 1,-1 0 0,0-1 0,0 1 0,0-1 0,0 0 0,0 0-1,-1 0 1,1-1 0,-1 1 0,0-1 0,0 1 0,0-1-1,-1 0 1,4-7 0,-1-1 21,0 1 0,-1-1 1,-1 0-1,0 0 0,0-1 0,-1 1 0,-1-1 0,0-21 0,-1 34-22,1-1-1,-1 0 1,0 0-1,0 0 1,0 0-1,0 1 1,0-1-1,0 0 1,0 0-1,0 0 1,0 1-1,-1-1 1,1 0-1,0 0 1,0 0-1,-1 1 1,1-1-1,-1 0 1,1 0-1,0 1 1,-1-1-1,1 0 1,-1 1-1,0-1 1,1 1-1,-2-2 1,-13 13-136,-12 34-85,23-35 212,-1 0 1,2 0 0,0 1 0,0-1-1,0 1 1,2 0 0,-1 0-1,1 0 1,1-1 0,1 18 0,-1-27 11,1 0 0,-1 1 0,0-1 0,1 0 1,-1 0-1,1 0 0,-1 0 0,1 0 1,0-1-1,-1 1 0,1 0 0,0 0 0,0 0 1,-1-1-1,1 1 0,0 0 0,0-1 0,0 1 1,0 0-1,0-1 0,0 1 0,0-1 1,0 0-1,0 1 0,0-1 0,1 0 0,-1 0 1,0 0-1,0 0 0,0 0 0,0 0 0,0 0 1,0 0-1,0 0 0,1 0 0,-1 0 1,1-1-1,3 0 28,0-1 0,-1 1 0,1-1 0,0 0 0,-1 0 0,0-1 0,6-3 0,120-111 198,-130 117-235,0 0 1,1-1 0,-1 1 0,0 0 0,1-1 0,-1 1-1,0 0 1,1 0 0,-1-1 0,1 1 0,-1 0 0,1 0-1,-1 0 1,0 0 0,1 0 0,-1 0 0,1 0 0,-1 0-1,1-1 1,-1 2 0,1-1 0,-1 0 0,0 0 0,1 0-1,-1 0 1,1 0 0,-1 0 0,1 0 0,-1 0 0,0 1-1,1-1 1,-1 0 0,1 1 0,6 16-241,-7 34-211,-1-40 407,1-7 70,0 0 0,0 0 0,0 0 0,0 0 0,1 0 0,0 0 0,0 0 0,0 0 0,0 0 0,0 0 0,3 3 0,-3-6-11,0 0 0,0 0 0,1 0 0,-1 0 0,0 0 0,1 0 0,-1 0 0,1-1 0,-1 1 0,1-1 0,-1 1 0,1-1 0,-1 1 0,1-1-1,0 0 1,-1 0 0,1 0 0,0 0 0,-1 0 0,1 0 0,-1 0 0,1 0 0,0-1 0,-1 1 0,1-1 0,-1 1 0,1-1 0,-1 0 0,1 1 0,0-2 0,3 0-76,0 0 1,-1-1 0,0 1 0,1-1-1,-1 0 1,0 0 0,0-1 0,-1 1-1,7-8 1,-8 8-434,0 0 0,0 0-1,0 0 1,0 0 0,-1 0-1,1-1 1,-1 1 0,2-7-1,-2-14-5708</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8:29.817"/>
    </inkml:context>
    <inkml:brush xml:id="br0">
      <inkml:brushProperty name="width" value="0.05" units="cm"/>
      <inkml:brushProperty name="height" value="0.05" units="cm"/>
    </inkml:brush>
  </inkml:definitions>
  <inkml:trace contextRef="#ctx0" brushRef="#br0">0 172 13139,'0'-4'110,"1"-1"0,-1 0 0,1 1 0,-1-1 1,1 1-1,1-1 0,-1 1 0,1-1 0,-1 1 0,1 0 1,1 0-1,-1 0 0,0 0 0,1 0 0,0 0 0,0 1 0,0-1 1,0 1-1,1 0 0,-1 0 0,1 0 0,0 0 0,0 1 1,0 0-1,0 0 0,0 0 0,9-3 0,9-2-144,-1 2 0,1 0 0,1 1 1,34 0-1,-36 2 158,118-11-117,167-12 15,-217 22-16,131 12 0,192 48 175,128 10 153,301-30 386,-666-34-667,199 2 130,1547-56 907,-1599 31-1135,563-21-321,-770 34 144,-59 1 79</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8:30.937"/>
    </inkml:context>
    <inkml:brush xml:id="br0">
      <inkml:brushProperty name="width" value="0.05" units="cm"/>
      <inkml:brushProperty name="height" value="0.05" units="cm"/>
    </inkml:brush>
  </inkml:definitions>
  <inkml:trace contextRef="#ctx0" brushRef="#br0">1504 248 12107,'0'-8'140,"-1"1"0,-1 0 0,1-1 1,-1 1-1,0 0 0,-1 0 0,0 0 1,0 0-1,0 1 0,-1-1 0,-9-11 1,6 9-1,-1 1 0,-1-1 0,1 2 0,-1-1 0,-1 1 1,-19-11-1,3 5 11,0 2 1,-1 0 0,0 2-1,-1 1 1,-38-6 0,1 5 185,0 2 0,-126 4-1,-128 38 450,278-28-676,0 2-1,0 2 0,1 1 1,0 2-1,1 2 1,-51 29-1,72-34-69,0 1-1,1 1 0,0 0 1,1 1-1,1 1 0,-15 18 1,20-19-26,0-1 0,1 1 0,1 1 0,0-1 0,1 1 0,1 1 0,0 0 0,-6 26 0,9-29-15,1 1 0,1-1 0,0 1 0,1-1-1,0 1 1,1-1 0,0 1 0,1-1-1,1 0 1,0 1 0,0-1 0,2-1 0,0 1-1,0-1 1,1 1 0,0-2 0,1 1 0,16 19-1,-8-13-3,1-1 0,1 0 0,1-2-1,0 0 1,1-1 0,1 0-1,0-2 1,1 0 0,0-2-1,24 9 1,1-3-2,1-2 0,1-2 0,0-2 0,0-3-1,65 3 1,-29-8 26,1-4 0,106-17-1,-85 3 59,116-34 0,-168 34 24,-2-2 1,1-3 0,94-52-1,-128 62-30,-1-1-1,0 0 0,-1-2 1,26-25-1,-37 32-44,-1 1 0,0-1 0,0 0 0,0 0 1,-1 0-1,0 0 0,0-1 0,-1 0 0,0 0 0,0 0 0,-1 0 0,0 0 0,-1-1 0,2-13 0,-4 8-66,0 1-1,-1-1 1,0 1-1,-1 0 1,0 0-1,-1 0 1,-1 0-1,0 1 1,0 0-1,-2 0 1,-14-22-1,11 19-118,-1 1-1,0 1 0,-1 0 1,0 0-1,-1 2 0,-1-1 1,0 1-1,-26-15 0,1 7-257</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9:15.543"/>
    </inkml:context>
    <inkml:brush xml:id="br0">
      <inkml:brushProperty name="width" value="0.05" units="cm"/>
      <inkml:brushProperty name="height" value="0.05" units="cm"/>
    </inkml:brush>
  </inkml:definitions>
  <inkml:trace contextRef="#ctx0" brushRef="#br0">65 114 12867,'-2'1'415,"1"-1"-364,1 0 0,0 0-1,0 0 1,-1 0 0,1 0-1,0 0 1,0 0 0,-1 0-1,1 1 1,0-1 0,0 0 0,0 0-1,-1 0 1,1 0 0,0 0-1,0 0 1,0 0 0,-1 1-1,1-1 1,0 0 0,0 0 0,0 0-1,0 0 1,-1 1 0,1-1-1,0 0 1,0 0 0,0 0-1,0 1 1,0-1 0,0 0 0,0 0-1,0 1 1,0-1 0,-1 0-1,1 0 1,0 1 0,0-1-1,0 0 1,0 0 0,0 0 0,1 1-1,-1-1 1,0 0 0,0 0-1,0 1 1,0-1 0,0 0-1,0 0 1,0 0 0,0 1-1,0-1 1,1 0 0,2 9-136,3 20 157,-2-1-1,-1 1 0,0 49 0,-3-64-38,-5 225 489,-1-13-251,-20 350-103,3-183 170,14-253 155,3-70 289,4 101 1,3-163-759,-1-1-1,1 1 1,1 0 0,0-1 0,0 0 0,0 1 0,1-1 0,0 0 0,0 0 0,1-1 0,-1 1 0,2-1 0,-1 1 0,8 7 0,-8-10-7,1 0 0,-1-1-1,1 1 1,0-1 0,0 0 0,0-1-1,0 1 1,1-1 0,-1 0 0,1 0-1,0 0 1,-1-1 0,1 0 0,0 0 0,0-1-1,0 1 1,0-1 0,-1-1 0,8 0-1,18-2 72,12-3 1,0 2 1,0 2-1,83 6 1,-17 16-74,-53-9-33,85 6 0,-124-16-1,0-1 1,1-1-1,-1 0 1,0-1 0,0-1-1,0-1 1,-1 0 0,1-1-1,20-10 1,26-17-71,43-19 47,-92 45 44,1 2-1,-1-1 1,1 2 0,-1 0 0,28-2 0,14 6 29,-43 1-31,0-2 0,1 0 0,-1 0 0,0-1 0,0-1 1,24-5-1,-34 5 3,1 0 0,-1 0-1,0 0 1,0 0 0,0-1 0,0 1 0,0-1 0,-1 0 0,1 1 0,-1-1 0,0-1 0,0 1-1,0 0 1,0 0 0,0-1 0,-1 1 0,0-1 0,1 1 0,0-7 0,2-7 25,-1-1 0,3-31 0,-5 39-21,12-249-190,-11 0 0,-35-289 1,21 407 94,6-1 0,15-181 1,-6 294 133,1 4 48,-2 1 0,-1 0-1,-1-1 1,-5-38 0,4 60-77,0 0 0,0 1 1,-1-1-1,1 0 0,-1 1 0,0-1 0,1 1 0,-1-1 0,0 1 1,0 0-1,0 0 0,-1 0 0,1 0 0,0 0 0,-1 1 1,0-1-1,1 1 0,-5-2 0,-9-4 20,1 1 0,-20-5 0,15 5-1,-43-12 54,0 2 0,-1 3 0,0 3-1,-1 3 1,0 2 0,0 3 0,0 4 0,-113 16 0,129-11-13,-141 14 154,183-22-280,1 1 0,-1-1 0,1 0 0,-1-1 0,1 1 0,-1-1 0,1 0 0,-7-4 0,-23-7 1103,30 12-995,0 1-1</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9:53.280"/>
    </inkml:context>
    <inkml:brush xml:id="br0">
      <inkml:brushProperty name="width" value="0.05" units="cm"/>
      <inkml:brushProperty name="height" value="0.05" units="cm"/>
    </inkml:brush>
  </inkml:definitions>
  <inkml:trace contextRef="#ctx0" brushRef="#br0">15 52 16484,'-12'0'1336,"10"0"-1016,3-3-120,13-4 624,15 0-432,10 0-184,4 0-64,4 1-88,3 0-80,-1 2-232,-3 1-160,-8 3-152,-5-1 416,-17 1-80,-13 0-120</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9:53.746"/>
    </inkml:context>
    <inkml:brush xml:id="br0">
      <inkml:brushProperty name="width" value="0.05" units="cm"/>
      <inkml:brushProperty name="height" value="0.05" units="cm"/>
    </inkml:brush>
  </inkml:definitions>
  <inkml:trace contextRef="#ctx0" brushRef="#br0">1 445 15507,'6'9'1369,"12"-11"-889,8-3-176,17-4 320,4-2-72,12-4-184,10-2-176,5 0-608,-5-3 424,-1 1-152,-2 3-96</inkml:trace>
  <inkml:trace contextRef="#ctx0" brushRef="#br0" timeOffset="1">746 1 15891,'16'8'1673,"1"-5"-1169,3 5-224,0 0 640,0 8-280,-1 5-40,-9 8-328,-3 4-96,-10 6-104,-5 5-15,-11 6-1,-4 5-56,-4-5-393,-3 0-263,10-11 560,5-13-120,11-14-32</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9:55.381"/>
    </inkml:context>
    <inkml:brush xml:id="br0">
      <inkml:brushProperty name="width" value="0.05" units="cm"/>
      <inkml:brushProperty name="height" value="0.05" units="cm"/>
    </inkml:brush>
  </inkml:definitions>
  <inkml:trace contextRef="#ctx0" brushRef="#br0">8 0 17732,'-3'57'5725,"0"-34"-5667,2 0 1,0 0 0,2-1 0,4 31-1,-5-52-46,0 1 0,0-1 0,1 0-1,-1 1 1,0-1 0,1 0-1,0 1 1,-1-1 0,1 0 0,0 0-1,-1 1 1,1-1 0,0 0 0,0 0-1,0 0 1,0 0 0,0 0-1,0 0 1,0 0 0,0-1 0,1 1-1,-1 0 1,0-1 0,0 1 0,1-1-1,-1 1 1,0-1 0,1 1-1,-1-1 1,1 0 0,-1 0 0,0 0-1,1 0 1,-1 0 0,1 0-1,-1 0 1,0 0 0,1 0 0,-1-1-1,0 1 1,1-1 0,-1 1 0,0-1-1,1 1 1,0-2 0,8-2 135,1-2 1,-2 1 0,1-1 0,11-10 0,-18 14-110,114-99 1532,-99 84-1333,-18 17-232,0 0 0,0-1-1,0 1 1,1 0 0,-1 0 0,0 0 0,0 0 0,0 0 0,0 0 0,0 0 0,0-1 0,1 1-1,-1 0 1,0 0 0,0 0 0,0 0 0,0 0 0,0 0 0,1 0 0,-1 0 0,0 0 0,0 0-1,0 0 1,0 0 0,1 0 0,-1 0 0,0 0 0,0 0 0,0 0 0,0 0 0,0 0-1,1 0 1,-1 0 0,0 0 0,0 0 0,0 0 0,0 0 0,1 0 0,-1 1 0,0-1 0,0 0-1,0 0 1,3 10 99,-4 23-67,0-16-18,1-15-17,0 1 0,0-1 0,0 1-1,1-1 1,-1 0 0,1 1 0,0-1-1,-1 0 1,1 0 0,0 1-1,0-1 1,1 0 0,-1 0 0,0 0-1,1 0 1,-1 0 0,1-1-1,0 1 1,1 1 0,0-1 2,0 0 0,0 0-1,1-1 1,-1 1 0,0-1 0,1 0 0,-1 0 0,0 0 0,1-1 0,0 1-1,5 0 1,5-2 8,0 1 0,-1-2 1,1 0-1,0-1 0,18-5 0,53-24 53,-85 32-65,0 0 0,0 0 0,1 0-1,-1 0 1,0 0 0,0 0 0,1 0 0,-1 0-1,0 0 1,0 0 0,0 0 0,1 0 0,-1 0-1,0 0 1,0 0 0,0 0 0,1 1 0,-1-1-1,0 0 1,0 0 0,0 0 0,1 0 0,-1 0-1,0 1 1,0-1 0,0 0 0,0 0 0,0 0-1,0 0 1,1 1 0,-1-1 0,0 0-1,0 0 1,0 0 0,0 1 0,0-1 0,0 0-1,0 0 1,0 1 0,0-1 0,0 0 0,0 0-1,0 0 1,0 1 0,0-1 0,0 0 0,0 0-1,0 1 1,0-1 0,0 0 0,0 0 0,0 0-1,-1 1 1,1-1 0,0 0 0,0 0 0,0 0-1,0 0 1,0 1 0,-1-1 0,1 0 0,0 0-1,-10 20-15,7-15-4,2-3-108,1 0 0,-1 0 0,0 0 0,0 0 0,1 1 0,-1-1 1,1 0-1,0 0 0,0 1 0,0 3 0,10-30-1829,-6-3 1336</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9:55.844"/>
    </inkml:context>
    <inkml:brush xml:id="br0">
      <inkml:brushProperty name="width" value="0.05" units="cm"/>
      <inkml:brushProperty name="height" value="0.05" units="cm"/>
    </inkml:brush>
  </inkml:definitions>
  <inkml:trace contextRef="#ctx0" brushRef="#br0">4 6 17292,'-3'-5'1712,"3"7"-1152,0 4-248,4 1 905,3 2-833,6-2-120,6-1-152,5 0-208</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9:56.295"/>
    </inkml:context>
    <inkml:brush xml:id="br0">
      <inkml:brushProperty name="width" value="0.05" units="cm"/>
      <inkml:brushProperty name="height" value="0.05" units="cm"/>
    </inkml:brush>
  </inkml:definitions>
  <inkml:trace contextRef="#ctx0" brushRef="#br0">1 145 17628,'6'0'4494,"14"-6"-3082,-14 5-852,9-4-174,1-1 0,-1 0 0,0 0 0,16-11 0,-23 12-346,0 0-1,0 0 1,-1-1 0,0 0 0,0 0-1,0-1 1,-1 0 0,9-11 0,-14 16-35,0 1 0,0 0 0,-1-1 0,1 1 0,0 0 0,-1-1 0,1 1 0,-1-1 0,0 1 0,1 0 0,-1-1 0,0 1 0,0-1 0,0-2 0,0 4-3,0-1-1,0 1 1,-1-1-1,1 1 1,0-1-1,0 1 1,-1 0-1,1-1 1,0 1-1,-1-1 0,1 1 1,0 0-1,-1-1 1,1 1-1,-1 0 1,1-1-1,0 1 1,-1 0-1,1 0 1,-1 0-1,1-1 0,-1 1 1,1 0-1,-1 0 1,1 0-1,-2 0 1,-1 0-2,0 0 0,0 0 0,0 0 0,0 1 0,0-1 0,0 1 0,0 0-1,0 0 1,0 0 0,0 0 0,-4 3 0,-7 5-15,0 0-1,0 1 0,1 1 0,-11 12 0,18-17 16,1-1-1,0 1 1,0 0 0,1 0-1,0 1 1,0-1-1,0 1 1,1 0 0,0 0-1,0 0 1,-2 8-1,5-13-9,0-1 0,-1 1 0,1-1 0,0 1 0,0-1 0,-1 1 0,1-1-1,0 1 1,1-1 0,-1 0 0,0 1 0,0-1 0,1 1 0,-1-1 0,0 1 0,1-1-1,0 0 1,-1 1 0,1-1 0,0 0 0,0 1 0,-1-1 0,1 0 0,0 0 0,0 0-1,0 0 1,1 0 0,-1 0 0,0 0 0,0 0 0,0 0 0,1-1 0,-1 1 0,0 0-1,1-1 1,-1 1 0,1-1 0,-1 0 0,1 1 0,-1-1 0,0 0 0,1 0 0,-1 0-1,1 0 1,-1 0 0,4-1 0,3 1-280,1-1 0,0-1 0,-1 0 0,1 0 0,-1 0 0,14-7-1,-9 2 44,0-1-1,-1-1 0,1 0 0,-2 0 1,1-1-1,-1-1 0,-1 0 0,0 0 0,13-19 1,22-32-650</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9:56.921"/>
    </inkml:context>
    <inkml:brush xml:id="br0">
      <inkml:brushProperty name="width" value="0.05" units="cm"/>
      <inkml:brushProperty name="height" value="0.05" units="cm"/>
    </inkml:brush>
  </inkml:definitions>
  <inkml:trace contextRef="#ctx0" brushRef="#br0">105 0 20204,'-7'6'345,"0"-1"-1,0 1 1,1 0 0,-1 1-1,2-1 1,-1 1-1,1 1 1,0-1-1,0 1 1,0 0 0,-3 11-1,2-4-68,2 0 0,0 0 0,1 0 0,1 1 0,-1 26 0,2-40-269,-7 264 411,8-265-418,0-1 0,0 1 0,0 0 0,0-1-1,0 1 1,0-1 0,0 1 0,0-1 0,0 1-1,1 0 1,-1-1 0,0 1 0,0-1 0,0 1-1,1-1 1,-1 1 0,0-1 0,1 1 0,-1-1-1,0 0 1,1 1 0,-1-1 0,1 1 0,-1-1 0,1 0-1,-1 1 1,1-1 0,-1 0 0,1 1 0,-1-1-1,1 0 1,0 0 0,1 1-4,0-1 0,0 0 0,0 0 0,0-1 0,0 1 0,-1 0 0,1 0 0,0-1 0,0 0 0,2 0 0,8-4-47,0-1 0,13-9 0,-22 13 32,45-28-186,-14 8 0,0 1 0,41-17-1,-52 30 25,-23 8 179,0 0-1,1 0 1,-1 0-1,0 0 1,0-1-1,1 1 1,-1 0 0,0 0-1,1 0 1,-1 0-1,0 0 1,0 0-1,1 0 1,-1 0 0,0 0-1,0 0 1,1 0-1,-1 0 1,0 0-1,1 0 1,-1 0-1,0 0 1,0 0 0,1 1-1,-1-1 1,0 0-1,0 0 1,1 0-1,-1 0 1,0 1 0,0-1-1,0 0 1,1 0-1,-1 0 1,0 1-1,0-1 1,0 0 0,0 0-1,1 1 1,-1-1-1,0 0 1,0 0-1,0 1 1,0-1-1,0 0 1,0 0 0,0 1-1,0-1 1,0 0-1,0 0 1,0 1-1,0-1 1,0 0 0,0 1-1,0-1 1,0 0-1,0 0 1,0 1-1,0-1 1,0 0-1,0 0 1,-1 1 0,1-1-1,0 0 1,0 1-1,-10 16 53,10-17-50,-32 44 225,22-32-87,0 1 0,2 0 1,-11 18-1,19-31-124,0 1-1,-1 0 1,1-1 0,0 1 0,-1 0-1,1-1 1,0 1 0,0 0 0,-1-1-1,1 1 1,0 0 0,0 0 0,0-1-1,0 1 1,0 0 0,0 0 0,0-1-1,0 1 1,0 0 0,1 0 0,-1-1-1,0 1 1,0 0 0,1-1 0,-1 1-1,0 0 1,1-1 0,0 2 0,0-2-2,0 1 0,0 0 1,0-1-1,1 1 0,-1-1 1,0 1-1,0-1 0,1 0 1,-1 0-1,0 1 0,1-1 1,-1 0-1,0 0 0,3 0 0,4-1 18,0 0 0,1-1 0,13-4 0,-1-2-23,0-1 0,-1 0 0,-1-2 0,1 0-1,-2-1 1,0-1 0,0-1 0,22-23 0,-44 42 36,0 1-1,1 0 0,0 0 1,0 0-1,0 0 0,1 1 1,-1-1-1,1 0 1,1 1-1,0 0 0,-1 11 1,1-16-33,1 1 1,0-1-1,0 1 1,0-1 0,0 0-1,0 1 1,1-1-1,-1 1 1,1-1 0,-1 0-1,1 1 1,0-1-1,0 0 1,0 0 0,0 1-1,1-1 1,-1 0-1,0 0 1,1 0 0,-1-1-1,1 1 1,0 0-1,0-1 1,0 1 0,0-1-1,0 1 1,0-1-1,0 0 1,0 0 0,0 0-1,1 0 1,-1 0-1,0 0 1,1-1 0,-1 1-1,0-1 1,1 0-1,-1 0 1,4 0 0,-1 1 6,0-2 0,-1 1 0,1-1 0,0 1 0,0-1 0,-1 0 0,1-1 0,0 1 0,-1-1 0,1 0 0,-1 0 0,0-1 0,7-4 0,-3 1 342,-1 0 1,-1-1-1,1 0 1,-1 0-1,11-16 1,11-13-252,-19 14-261,-8 18-283,1 0 0,0 0 0,-1 0-1,1 0 1,1 1 0,2-5 0,-3 6 131,-1 1 0,1-1 0,0 1 0,-1 0 0,1 0 0,0 0 0,0 0 0,0 0 0,0 0 0,0 0 0,0 1 0,0-1 0,0 1 0,0-1 0,0 1 0,0 0 1,2 0-1,34 5-2096,-18 1 1069</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9:57.384"/>
    </inkml:context>
    <inkml:brush xml:id="br0">
      <inkml:brushProperty name="width" value="0.05" units="cm"/>
      <inkml:brushProperty name="height" value="0.05" units="cm"/>
    </inkml:brush>
  </inkml:definitions>
  <inkml:trace contextRef="#ctx0" brushRef="#br0">96 23 18084,'0'-1'197,"0"0"0,0 0 0,0 1 0,0-1 0,0 0-1,0 0 1,0 0 0,-1 0 0,1 0 0,0 0 0,-1 0 0,1 1 0,-1-1 0,1 0 0,-1 0 0,1 1 0,-1-1 0,0 0 0,1 0 0,-1 1 0,0-1 0,1 1-1,-1-1 1,0 1 0,0-1 0,0 1 0,0-1 0,1 1 0,-1 0 0,0 0 0,0-1 0,0 1 0,0 0 0,0 0 0,0 0 0,0 0 0,0 0 0,0 0-1,1 0 1,-1 0 0,0 0 0,-2 1 0,0-1 11,0 1 0,0 0-1,0-1 1,0 1 0,0 1 0,0-1-1,0 0 1,1 1 0,-1-1-1,0 1 1,-4 4 0,4-3-148,0 1 1,0 0-1,0 0 0,1 1 1,-1-1-1,1 0 0,0 1 1,1-1-1,-1 1 1,1 0-1,-1 6 0,1-10-58,1 1 1,0-1-1,0 1 0,0-1 0,0 1 0,0-1 0,0 0 1,0 1-1,1-1 0,-1 1 0,0-1 0,1 1 0,-1-1 0,1 0 1,-1 1-1,1-1 0,0 0 0,0 0 0,0 1 0,0-1 0,-1 0 1,1 0-1,1 0 0,-1 0 0,0 0 0,0 0 0,0-1 1,0 1-1,1 0 0,-1 0 0,0-1 0,1 1 0,-1-1 0,0 1 1,1-1-1,-1 0 0,1 0 0,-1 1 0,1-1 0,-1 0 1,3 0-1,2-1-19,0 0 0,0 0 0,0 0 0,0-1 0,0 0 0,-1 0-1,1-1 1,-1 1 0,0-1 0,1 0 0,-1-1 0,0 1 0,-1-1 0,1 0 0,-1 0 0,1 0 0,-1-1 0,-1 1 0,1-1 0,-1 0 0,4-6 0,-19 24-227,10-7 20,1 0 1,0 0-1,0 0 0,0 1 1,0-1-1,1 0 1,0 0-1,0 1 0,1-1 1,0 0-1,0 0 0,1 0 1,-1 0-1,1 0 1,0 0-1,1 0 0,-1-1 1,1 1-1,1-1 0,-1 1 1,8 7-1,7 2-652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7:38:09.017"/>
    </inkml:context>
    <inkml:brush xml:id="br0">
      <inkml:brushProperty name="width" value="0.025" units="cm"/>
      <inkml:brushProperty name="height" value="0.025" units="cm"/>
    </inkml:brush>
  </inkml:definitions>
  <inkml:trace contextRef="#ctx0" brushRef="#br0">28 321 4676,'0'0'604,"-5"-8"-87,-15-25-84,20 33-419,-1 0 0,1 0 0,0 0 1,0-1-1,0 1 0,0 0 0,0 0 0,-1 0 0,1-1 1,0 1-1,0 0 0,0 0 0,0-1 0,0 1 1,0 0-1,0 0 0,0 0 0,0-1 0,0 1 0,0 0 1,0 0-1,0-1 0,0 1 0,0 0 0,0 0 1,0-1-1,0 1 0,0 0 0,0 0 0,0 0 0,1-1 1,-1 1-1,0 0 0,0 0 0,0-1 0,0 1 0,0 0 1,1 0-1,-1 0 0,0 0 0,0 0 0,0-1 1,1 1-1,-1 0 0,15 0 102,16 8-169,-31-8 67,65 19 3,2-3-1,-1-3 1,2-3-1,89 3 1,278-20 98,-31-17-81,237-7-36,-233 29 7,578-17 27,212-60-18,-127 6-23,-49-15 43,-869 72-19,-120 13-8,4-2 10,-1 2 0,69 4 0,-104-1-48,0 0-1,0 0 0,0 0 0,0 0 0,-1 1 1,1-1-1,0 0 0,0 1 0,0-1 1,0 0-1,0 1 0,0-1 0,-1 1 1,1 0-1,0-1 0,0 1 0,-1-1 1,1 1-1,0 0 0,0 1 0,7 6-774,-6-7-1009</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11.156"/>
    </inkml:context>
    <inkml:brush xml:id="br0">
      <inkml:brushProperty name="width" value="0.025" units="cm"/>
      <inkml:brushProperty name="height" value="0.025" units="cm"/>
    </inkml:brush>
  </inkml:definitions>
  <inkml:trace contextRef="#ctx0" brushRef="#br0">1 1 12300,'0'0'4740</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9:57.949"/>
    </inkml:context>
    <inkml:brush xml:id="br0">
      <inkml:brushProperty name="width" value="0.05" units="cm"/>
      <inkml:brushProperty name="height" value="0.05" units="cm"/>
    </inkml:brush>
  </inkml:definitions>
  <inkml:trace contextRef="#ctx0" brushRef="#br0">191 169 18156,'0'-6'302,"1"0"1,0 0-1,1 0 1,-1 0-1,1 0 0,1 1 1,-1-1-1,1 0 1,0 1-1,0 0 1,0 0-1,1 0 0,-1 0 1,1 0-1,6-5 1,-1 2 66,1-1 0,0 1 0,0 0 0,0 1 0,1 0 0,15-7-1,-24 14-339,30-12 361,-31 11-377,1 0 0,0 1 1,0 0-1,-1-1 0,1 1 0,0 0 0,0 0 0,0 0 0,-1 0 0,1 0 0,0 1 0,0-1 1,-1 1-1,1-1 0,0 1 0,2 0 0,-4 0-14,1-1 1,-1 1-1,1 0 0,-1-1 1,1 1-1,-1 0 0,1-1 1,-1 1-1,0 0 0,1 0 1,-1-1-1,0 1 0,0 0 1,0 0-1,1-1 0,-1 1 1,0 0-1,0 0 0,0 0 1,0 0-1,0-1 0,0 1 1,-1 0-1,1 0 0,0-1 1,0 1-1,-1 0 0,1 0 1,0 0-1,-1 0 0,-15 28-37,15-27 34,-32 43 1,-1-1 0,-70 67 0,40-44 128,45-46-76,-6 5 107,1 1 1,-38 56 0,61-81-159,0-1 0,0 0-1,0 1 1,0-1 0,0 1 0,1 0 0,-1-1-1,1 1 1,-1-1 0,1 1 0,0 0-1,-1 0 1,1-1 0,0 1 0,0 0 0,0-1-1,1 4 1,-1-5-24,1 1 0,-1 0 0,1 0 0,-1 0-1,1-1 1,0 1 0,-1 0 0,1-1 0,0 1 0,0-1-1,-1 1 1,1-1 0,0 1 0,0-1 0,0 1 0,0-1 0,-1 0-1,1 1 1,0-1 0,0 0 0,0 0 0,2 0 0,6 1-332,0-2 0,0 1 0,0-1 0,17-4 0,-24 5 301,23-7-394,-1 0 0,0-2 0,0-1 0,-1-1 1,33-20-1,15-13-431</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9:58.386"/>
    </inkml:context>
    <inkml:brush xml:id="br0">
      <inkml:brushProperty name="width" value="0.05" units="cm"/>
      <inkml:brushProperty name="height" value="0.05" units="cm"/>
    </inkml:brush>
  </inkml:definitions>
  <inkml:trace contextRef="#ctx0" brushRef="#br0">454 0 16524,'-10'13'2080,"-7"7"-1192,-9 9-288,-2 5 1273,-2 12-881,-3 0-128,1 3-256,4 3-128,-1-2-248,3-2-128,0 0-112,0-7-112,1-3-296,-1-4-248,3-5-272,0-6 712,0-11-152,0-3-168</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9:58.760"/>
    </inkml:context>
    <inkml:brush xml:id="br0">
      <inkml:brushProperty name="width" value="0.05" units="cm"/>
      <inkml:brushProperty name="height" value="0.05" units="cm"/>
    </inkml:brush>
  </inkml:definitions>
  <inkml:trace contextRef="#ctx0" brushRef="#br0">4 17 18084,'28'-7'3100,"-21"5"-2484,0 0 0,0 0 0,0 1-1,1 0 1,-1 0 0,0 1 0,0-1-1,1 2 1,13 1 0,-20-1-596,0-1-1,0 1 1,1 0 0,-1 0 0,0-1 0,0 1-1,0 0 1,0 0 0,0 0 0,0 0 0,0 0-1,-1 0 1,1 1 0,0-1 0,-1 0-1,1 0 1,0 0 0,-1 1 0,1-1 0,-1 0-1,0 1 1,0-1 0,1 0 0,-1 1 0,0-1-1,0 1 1,0-1 0,0 0 0,0 1-1,-1-1 1,1 2 0,-2 5-25,1-1-1,-1 0 1,0 1 0,-4 9 0,-11 17 3,-33 53 1,-2 4 62,52-90-61,-1 0-1,1-1 0,-1 1 0,1 0 0,0 0 0,-1 0 1,1-1-1,0 1 0,0 0 0,-1 0 0,1 0 1,0 0-1,0 0 0,0 0 0,0 0 0,0-1 0,1 1 1,-1 2-1,0-3-1,1 1 0,-1-1 0,1 0 0,-1 1 0,0-1 0,1 1 0,-1-1 0,1 0 0,-1 1 0,1-1 0,-1 0 0,1 0 0,-1 1 0,1-1 0,0 0 0,-1 0 0,1 0 0,-1 0 0,1 0 0,-1 1 0,2-1 0,5-1-25,0 1 0,0-1 1,0 0-1,7-3 1,4 1-43,-8 2-18,0 0 0,-1 1 0,1 0 0,-1 0 0,1 1 0,0 1 0,-1-1 0,0 2 0,1-1-1,-1 1 1,0 1 0,12 6 0,-17-8 30,0 1 0,0-1 0,0 1 0,0 0 1,0 0-1,-1 1 0,1-1 0,-1 1 0,0 0 0,0 0 0,0 0 0,-1 0 0,0 0 0,1 1 0,-1-1 0,-1 1 0,1 0 0,-1-1 0,1 1 0,-1 0 0,-1 0 0,1 0 0,-1 0 0,0-1 0,-1 11 0,0-8 104,-1 0 0,0 1 0,0-1 0,0 0 0,-1-1 0,0 1 0,-1 0 0,1-1 0,-1 0-1,-1 0 1,1 0 0,-1 0 0,-8 8 0,1-4 179,0 1 0,0-2 1,-1 0-1,0 0 0,-20 9 0,28-16-259,-1 1 1,1-1-1,-1-1 1,0 1-1,0-1 0,0 0 1,0-1-1,0 1 0,0-1 1,-7-1-1,11 1-89,0 0-1,1 0 1,-1-1 0,1 1-1,-1-1 1,1 1 0,-1-1-1,1 0 1,-1 1 0,1-1-1,-1 0 1,1 0 0,0 0-1,0 0 1,-1 0 0,1 0-1,-1-3 1,1 3-4,0-1 0,0 0 0,1 0 0,-1 0 0,1 1 0,0-1 0,-1 0 0,1 0 0,0 0 0,0 0 0,0 0 0,0 0 0,0 0 0,1 1 0,-1-1 0,1 0-1,-1 0 1,2-3 0,7-19-948</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01.048"/>
    </inkml:context>
    <inkml:brush xml:id="br0">
      <inkml:brushProperty name="width" value="0.05" units="cm"/>
      <inkml:brushProperty name="height" value="0.05" units="cm"/>
    </inkml:brush>
  </inkml:definitions>
  <inkml:trace contextRef="#ctx0" brushRef="#br0">197 340 13755,'12'-34'2305,"-11"32"-2192,-1 0-1,0 1 1,1-1 0,-1 0-1,0 1 1,0-1-1,0 0 1,0 1 0,0-1-1,-1 0 1,1 0 0,0 1-1,-1-1 1,1 0-1,-1 1 1,0-1 0,1 1-1,-2-2 1,1 2-54,1 1 0,-1-1 0,0 1 0,1-1 0,-1 1 0,0 0 0,1 0 0,-1-1 0,0 1 0,0 0 0,1 0 0,-1 0 1,0-1-1,1 1 0,-1 0 0,0 0 0,0 0 0,1 1 0,-1-1 0,0 0 0,0 0 0,1 0 0,-1 0 0,0 1 0,0-1 0,1 0 0,-1 1 0,0-1 0,1 0 0,-1 1 0,-20 14 464,21-15-521,-14 13 152,1 0 0,0 1 0,1 1 0,1 0 0,-12 19 0,5-2 115,-24 57 1,39-83-220,0 0 1,1 0-1,0 0 0,0 0 0,1 0 0,0 1 1,0-1-1,0 9 0,1-14-37,0 0-1,0 0 1,0 0-1,0 0 1,1-1-1,-1 1 0,0 0 1,0 0-1,1 0 1,-1 0-1,1-1 1,-1 1-1,0 0 1,1 0-1,0-1 1,-1 1-1,1 0 1,-1-1-1,1 1 1,0-1-1,-1 1 1,1-1-1,0 1 1,0-1-1,-1 1 1,1-1-1,0 1 1,0-1-1,0 0 1,0 0-1,-1 1 0,1-1 1,0 0-1,0 0 1,0 0-1,0 0 1,1 0-1,3-1 26,0 1 0,0-1 0,-1 0 0,1 0-1,0-1 1,6-2 0,5-4 12,-1 0 1,0-1-1,0 0 1,-1-1-1,0-1 0,12-13 1,73-81 223,-60 57-73,42-65 0,-64 87-37,-2-2 0,0 0 0,-2-1 0,12-40 1,-22 59-65,-2 8-68,1 0 0,-1 0 0,-1-1 0,1 1 1,0 0-1,-1-1 0,1 1 0,-1-1 1,0 1-1,0-1 0,0 1 0,0-1 0,0 1 1,0 0-1,-1-1 0,1 1 0,-1-1 1,-1-2-1,2 4-23,0 1 0,0 0-1,-1 0 1,1-1 0,0 1 0,-1 0 0,1 0 0,0 0 0,0-1-1,-1 1 1,1 0 0,0 0 0,-1 0 0,1 0 0,0 0-1,-1 0 1,1 0 0,-1 0 0,1 0 0,0 0 0,-1 0 0,1 0-1,0 0 1,-1 0 0,1 0 0,0 0 0,-1 0 0,1 0 0,0 0-1,-1 1 1,1-1 0,0 0 0,-1 0 0,1 0 0,-1 1 0,-7 4 66,0 1 0,1 0 0,-1 1-1,1 0 1,0 0 0,1 1 0,0-1 0,-6 10 0,-7 11 88,-15 34 0,20-34-63,-19 54 0,29-69-90,1 0 1,0 0 0,1-1-1,0 1 1,1 1 0,0-1-1,2 13 1,-1-21-74,1-1-1,-1 0 1,1 0-1,1 0 0,-1 0 1,1 0-1,-1 0 1,1 0-1,0 0 1,0-1-1,1 1 1,-1-1-1,1 1 1,0-1-1,0 0 0,0 0 1,0 0-1,0-1 1,1 1-1,-1-1 1,1 1-1,0-1 1,-1 0-1,1-1 1,0 1-1,0-1 0,0 0 1,1 0-1,-1 0 1,0 0-1,0-1 1,0 1-1,1-1 1,-1 0-1,0-1 0,0 1 1,1-1-1,-1 0 1,7-2-1,27-9-460</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01.547"/>
    </inkml:context>
    <inkml:brush xml:id="br0">
      <inkml:brushProperty name="width" value="0.05" units="cm"/>
      <inkml:brushProperty name="height" value="0.05" units="cm"/>
    </inkml:brush>
  </inkml:definitions>
  <inkml:trace contextRef="#ctx0" brushRef="#br0">42 18 18964,'-5'7'609,"-1"2"78,-1 0 0,2 0 0,-8 17 1,12-24-590,0-1 0,1 1 0,-1 0 0,1 0 1,-1 0-1,1 0 0,-1-1 0,1 1 1,0 0-1,0 0 0,0 0 0,0 0 1,0 0-1,1 0 0,-1 0 0,0-1 0,1 1 1,-1 0-1,1 0 0,0 0 0,0-1 1,0 1-1,0 0 0,0-1 0,0 1 1,0-1-1,2 3 0,1-1-71,1 0 0,-1 0 0,1-1 0,0 1 0,0-1 0,0 0 0,0 0-1,0-1 1,1 1 0,-1-1 0,0 0 0,1-1 0,-1 1 0,0-1 0,1 0 0,-1-1 0,1 1 0,-1-1 0,0 0 0,1 0-1,-1-1 1,0 1 0,0-1 0,8-4 0,-6 3 25,0-1-1,-1 1 0,1-1 1,-1 0-1,0 0 0,0-1 1,-1 0-1,1 0 0,-1 0 1,0-1-1,-1 0 1,1 0-1,-1 0 0,0 0 1,0-1-1,-1 1 0,4-13 1,-6 17-29,-1 1 1,1-1-1,-1 0 1,0 1-1,1-1 1,-1 1-1,0-1 1,0 0-1,0 1 1,-1-1-1,1 0 1,0 1-1,-1-1 1,1 0-1,-1-1 1,0 2-9,1 1 1,-1-1 0,1 0 0,-1 1 0,1-1 0,-1 1 0,0-1 0,1 1-1,-1-1 1,0 1 0,1-1 0,-1 1 0,0 0 0,0-1 0,1 1 0,-1 0 0,0 0-1,0 0 1,0-1 0,1 1 0,-1 0 0,-1 0 0,-2 1 16,0-1 1,0 1-1,0 0 1,0 0-1,1 0 1,-1 0-1,0 1 1,1 0-1,-1-1 1,1 1-1,-4 3 1,-10 7 3,1 1 1,1 0 0,0 1 0,-12 16 0,18-20-53,2 0 0,0 0 0,0 1 0,0 0 0,2 0 1,-1 1-1,-5 18 0,10-28-33,0 0 0,1 0 0,0-1 0,-1 1 1,1 0-1,0 0 0,0 0 0,0 0 0,0 0 0,0 0 0,0 0 1,0 0-1,1-1 0,-1 1 0,2 4 0,-1-6-28,-1 1 0,1 0 0,0 0 0,0 0 0,-1-1 0,1 1 0,0 0 0,0 0 0,0-1 0,0 1-1,0-1 1,0 1 0,0-1 0,0 0 0,0 1 0,0-1 0,0 0 0,0 1 0,0-1 0,2 0 0,2 0-107,1-1-1,-1 1 1,0-1 0,1 0 0,-1 0 0,0-1-1,0 1 1,1-1 0,5-4 0,31-19-538,7-11-239</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01.964"/>
    </inkml:context>
    <inkml:brush xml:id="br0">
      <inkml:brushProperty name="width" value="0.05" units="cm"/>
      <inkml:brushProperty name="height" value="0.05" units="cm"/>
    </inkml:brush>
  </inkml:definitions>
  <inkml:trace contextRef="#ctx0" brushRef="#br0">232 1 17404,'-48'60'6927,"43"-52"-6673,0 0 1,1 0 0,0 0 0,0 1 0,1-1 0,-3 13 0,6-17-226,-1 0 1,1 0-1,-1 1 0,1-1 0,0 0 1,1 0-1,-1 0 0,1 0 0,-1 0 1,1 0-1,1 0 0,-1 0 0,0 0 1,1 0-1,0 0 0,3 4 0,26 30-42,3 3 4,-32-37 5,0-1 1,0 1-1,0 0 1,0 0-1,0-1 1,-1 1-1,0 1 1,1-1-1,0 7 1,-2-8 3,-1 0 0,1 0-1,-1 0 1,1 0 0,-1 0 0,0 0 0,0 0 0,0 0-1,0-1 1,-1 1 0,1 0 0,-1-1 0,1 1-1,-1-1 1,0 0 0,0 1 0,0-1 0,-1 0 0,1 0-1,-4 3 1,-6 3 4,1-1-1,-1 0 1,-13 6 0,-7 0-396,-1-1 0,-34 9-1,41-14 193</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8:35.639"/>
    </inkml:context>
    <inkml:brush xml:id="br0">
      <inkml:brushProperty name="width" value="0.05" units="cm"/>
      <inkml:brushProperty name="height" value="0.05" units="cm"/>
    </inkml:brush>
  </inkml:definitions>
  <inkml:trace contextRef="#ctx0" brushRef="#br0">1375 320 9546,'0'-29'837,"-1"1"-1,-1-1 1,-1 1 0,-2 0-1,-16-53 1,19 75-833,1 1 0,-1 0 0,0 0 0,-1 0 1,1 0-1,-1 1 0,0-1 0,0 1 0,-1-1 0,1 1 0,-1 0 1,0 0-1,0 1 0,0-1 0,-10-5 0,7 6-24,0 0 0,-1 0 1,1 0-1,-1 1 0,0 0 0,0 1 0,0 0 0,1 0 0,-1 1 1,-12 0-1,-17 2-8,0 3 1,0 0 0,-61 19 0,-104 45 99,171-57-47,-176 76 238,165-66-162,2 2 0,-67 51-1,45-25 15,-74 77 0,117-106-119,0 0 0,2 2-1,1 0 1,0 0 0,2 2 0,1-1-1,-14 37 1,25-54-3,-1 0-1,1 0 1,1 1-1,-1-1 1,1 0 0,1 1-1,-1-1 1,1 1-1,1-1 1,-1 1-1,1-1 1,1 0-1,-1 1 1,1-1-1,0 0 1,1 0 0,0 0-1,0 0 1,0-1-1,1 1 1,0-1-1,0 0 1,1 0-1,0 0 1,0 0 0,0-1-1,0 0 1,8 5-1,4 2-2,0-1-1,0-1 0,1 0 1,0-1-1,1-1 0,0-1 1,0-1-1,1 0 1,0-2-1,0 0 0,29 1 1,21-2 39,136-11 1,-57-7-329,-1-6 0,-1-7 0,218-70 0,-303 76 151,-2-2-1,-1-3 1,108-67-1,-147 81 233,-1-1-1,31-31 0,-44 39-41,0-1 0,0 1 0,-1-1 0,0 0 0,0-1 0,-1 1 0,1-1 0,-2 0 1,1 0-1,2-12 0,-5 17-63,-1 0 0,0 0 0,1 0 0,-1 0 0,-1 0 0,1 0 0,0 0 0,-1 0 0,1 0 0,-1 0 0,0 0 0,0 0-1,0 1 1,-1-1 0,1 0 0,0 1 0,-1-1 0,0 1 0,0-1 0,1 1 0,-2 0 0,1 0 0,0 0 0,0 0 0,-1 0 0,1 0 0,0 0 0,-5-1 0,-6-4-142,0 1-1,-1 0 0,0 0 0,-17-3 1,26 8 192,-42-10-381</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8:38.274"/>
    </inkml:context>
    <inkml:brush xml:id="br0">
      <inkml:brushProperty name="width" value="0.05" units="cm"/>
      <inkml:brushProperty name="height" value="0.05" units="cm"/>
    </inkml:brush>
  </inkml:definitions>
  <inkml:trace contextRef="#ctx0" brushRef="#br0">1084 58 15267,'0'0'5,"0"0"-1,0 0 1,0 0-1,0 0 0,0 0 1,-1 0-1,1 0 1,0-1-1,0 1 1,0 0-1,0 0 1,0 0-1,0 0 0,0 0 1,0 0-1,0 0 1,0 0-1,0 0 1,-1-1-1,1 1 1,0 0-1,0 0 0,0 0 1,0 0-1,0 0 1,0 0-1,0-1 1,0 1-1,0 0 1,0 0-1,0 0 1,0 0-1,0 0 0,0 0 1,0-1-1,0 1 1,1 0-1,-1 0 1,0 0-1,0 0 1,0 0-1,0 0 0,0 0 1,0 0-1,0-1 1,0 1-1,0 0 1,0 0-1,0 0 1,1 0-1,-1 0 0,0 0 1,0 0-1,0 0 1,0 0-1,0 0 1,0 0-1,0 0 1,1 0-1,-1 0 0,0 0 1,0 0-1,-8-6 37,1 0 0,-2 1 0,1 0 0,0 1-1,-1-1 1,0 2 0,0-1 0,0 1 0,-1 1 0,1 0-1,-1 0 1,-11 0 0,-9-1 36,-1 2-1,-55 5 0,57 0-70,1 1 0,0 1 0,-53 20 0,-76 45-68,90-35 33,1 3 0,2 4 0,-83 70 0,133-101 38,0 1 1,1 0-1,1 0 0,1 2 1,-1-1-1,2 2 0,0-1 1,1 1-1,1 1 1,-7 19-1,11-25 2,1 0 1,0 0-1,1 0 1,0 0-1,0 1 0,2-1 1,-1 1-1,1-1 0,1 0 1,0 1-1,1-1 1,0 0-1,1 0 0,0 0 1,0 0-1,2 0 0,7 15 1,-4-13 12,1 0 1,0-1 0,1 0-1,0 0 1,1-1-1,0-1 1,1 1-1,0-2 1,0 0-1,1 0 1,0-2 0,1 1-1,0-2 1,0 1-1,0-2 1,21 5-1,5 0 96,1-2-1,-1-2 1,1-2-1,82-1 1,-42-7 112,1-3 0,-1-4-1,132-35 1,-148 27-101,0-3-1,-2-3 1,-1-2 0,106-65-1,-134 70-33,60-52 0,-83 65-74,-2-1 0,1 0 0,-1-1-1,-1 1 1,0-2 0,0 1 0,-1-1 0,-1 0 0,7-16 0,-12 24-14,0 0 0,1-1 0,-2 1 0,1 0 0,0 0 0,-1 0 0,0-1 0,1 1 1,-2 0-1,1-1 0,0 1 0,-1 0 0,0 0 0,0 0 0,-3-8 0,1 7-35,0 0 0,0 1 0,0-1-1,0 1 1,-1 0 0,1 0 0,-1 0 0,0 0 0,-1 1-1,-8-6 1,-7-2-191,0 1-1,-1 1 1,0 1-1,-39-10 0,48 15 127,-33-11-174,0-2-55</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8:41.812"/>
    </inkml:context>
    <inkml:brush xml:id="br0">
      <inkml:brushProperty name="width" value="0.05" units="cm"/>
      <inkml:brushProperty name="height" value="0.05" units="cm"/>
    </inkml:brush>
  </inkml:definitions>
  <inkml:trace contextRef="#ctx0" brushRef="#br0">1 145 16251,'8'-8'792,"13"-13"1550,-21 21-2292,0 0-1,1 0 1,-1 0-1,1-1 0,-1 1 1,0 0-1,1 0 1,-1 0-1,1 0 0,-1 0 1,0 0-1,1 0 1,-1 0-1,1 0 0,-1 0 1,0 0-1,1 0 1,-1 0-1,1 0 0,-1 0 1,0 1-1,1-1 1,7 13 845,-2 17-567,4 43 1,-8-50-303,1 1-1,1-1 1,12 40 0,-15-60 23,1 1 0,-1-1 0,1 1 0,0-1 1,0 0-1,0 1 0,0-1 0,0 0 0,1 0 0,-1-1 1,6 6-1,-6-7 1,0 0-1,0 0 1,1 0 0,-1 0-1,0-1 1,0 1 0,0 0 0,1-1-1,-1 0 1,0 1 0,0-1 0,1 0-1,-1 0 1,0 0 0,1 0 0,-1-1-1,0 1 1,0-1 0,1 1 0,-1-1-1,3-1 1,8-4 174,-1-1 1,1 0-1,-1 0 0,-1-1 0,1-1 0,-2 0 1,1 0-1,13-17 0,2-4 355,38-59-1,-57 79-608,-1-1 0,0 1-1,0-1 1,-1 0-1,-1-1 1,0 1-1,0-1 1,-1 0-1,0 0 1,-1 0-1,-1 0 1,1-13-1,5-12-3559,-12 31 2745</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8:42.278"/>
    </inkml:context>
    <inkml:brush xml:id="br0">
      <inkml:brushProperty name="width" value="0.05" units="cm"/>
      <inkml:brushProperty name="height" value="0.05" units="cm"/>
    </inkml:brush>
  </inkml:definitions>
  <inkml:trace contextRef="#ctx0" brushRef="#br0">12 0 13059,'-10'11'1304,"9"-2"-576,5-3-176,9-6 913,6 0-369,11 0-120,3-6-64,13 2-160,4-1-79,7 5-745,-2-1-513,-1 1 537,-2 6-112,-11 10-128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11.534"/>
    </inkml:context>
    <inkml:brush xml:id="br0">
      <inkml:brushProperty name="width" value="0.025" units="cm"/>
      <inkml:brushProperty name="height" value="0.025" units="cm"/>
    </inkml:brush>
  </inkml:definitions>
  <inkml:trace contextRef="#ctx0" brushRef="#br0">1 1 14542,'0'0'2028,"0"12"-1099,2 32-360,3 0 0,1 1 0,3-2 0,1 1 0,2-1 0,29 68 0,-39-107-457,0 0 0,0 0 1,0-1-1,0 1 0,1 0 0,0-1 1,-1 1-1,1-1 0,0 0 1,1 0-1,-1 0 0,0 0 0,6 2 1,-7-4-31,0 0 1,0 0 0,0-1 0,1 1-1,-1-1 1,0 1 0,1-1 0,-1 0-1,0 0 1,0 0 0,1 0 0,-1-1-1,0 1 1,1 0 0,-1-1 0,0 0-1,0 0 1,0 1 0,0-1 0,0 0-1,0-1 1,0 1 0,0 0 0,0 0-1,0-1 1,3-3 0,17-18 204,0-2-1,-1 0 1,-2-1 0,-1-1 0,-1-1-1,24-52 1,-40 78-419,16-45 917,-17 24-3002,0 22 1622,-1 0-1,1 0 1,-1 0 0,1-1 0,-1 1 0,1 0-1,-1 0 1,0 0 0,1 0 0,-1 0-1,0 0 1,0 0 0,0 1 0,0-1 0,-2-1-1,-9-6-9781</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8:42.652"/>
    </inkml:context>
    <inkml:brush xml:id="br0">
      <inkml:brushProperty name="width" value="0.05" units="cm"/>
      <inkml:brushProperty name="height" value="0.05" units="cm"/>
    </inkml:brush>
  </inkml:definitions>
  <inkml:trace contextRef="#ctx0" brushRef="#br0">124 306 15499,'-19'-1'1438,"7"1"-572,-1-1 0,1 2 0,-13 1 0,23-2-773,0 1 1,0-1-1,0 1 1,0-1 0,0 1-1,0 0 1,0-1 0,0 1-1,0 0 1,0 0-1,0 1 1,1-1 0,-1 0-1,0 1 1,1-1 0,-1 1-1,1-1 1,-1 1-1,1-1 1,0 1 0,0 0-1,0 0 1,-1 2 0,1-2-80,1-1 1,0 0-1,0 0 1,0 0-1,0 0 1,0 1-1,0-1 1,0 0 0,1 0-1,-1 0 1,0 0-1,1 1 1,-1-1-1,0 0 1,1 0-1,0 0 1,-1 0 0,1 0-1,0 0 1,-1 0-1,1 0 1,0-1-1,0 1 1,0 0 0,0 0-1,-1-1 1,1 1-1,0 0 1,1-1-1,-1 1 1,0-1-1,1 1 1,41 14 205,-40-14-199,14 3 111,1-1 1,0-1-1,0 0 1,0-1-1,25-2 1,-33 0 8,0 0 1,1 0-1,-1-1 1,0-1-1,0 1 1,0-2-1,-1 1 1,1-2-1,-1 1 1,15-10-1,-22 12-98,0 1-1,0-1 1,0 0 0,0 0-1,0 0 1,0 0 0,-1 0-1,1 0 1,-1-1 0,1 1-1,-1 0 1,0-1-1,0 1 1,0-1 0,0 1-1,-1-1 1,1 0 0,-1 1-1,0-1 1,1 0-1,-1 1 1,0-1 0,0 0-1,-1 1 1,1-1 0,-1 0-1,1 1 1,-1-1 0,0 1-1,0-1 1,0 1-1,0-1 1,-3-3 0,-4-8 57,-1 1 0,0 0 0,-1 1 0,-18-17 0,18 18-113,-14-14-56,15 18-108,1-2 0,0 1-1,0-2 1,0 1 0,1-1 0,1 0 0,-7-12 0,13 21 95,-1 0-1,1 0 1,0-1-1,0 1 1,-1 0 0,1 0-1,0 0 1,0 0-1,0-1 1,0 1 0,0 0-1,0 0 1,1 0-1,-1 0 1,0-1 0,0 1-1,1 0 1,-1 0-1,1 0 1,-1 0 0,1 0-1,0 0 1,-1 0 0,1 0-1,0 0 1,0 0-1,-1 0 1,1 1 0,0-1-1,0 0 1,0 0-1,0 1 1,0-1 0,0 1-1,0-1 1,3 0-1,3-2-230,0 1 0,1-1 0,-1 1-1,11-1 1,-16 3 310,41-8-878,11-2-131</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8:43.044"/>
    </inkml:context>
    <inkml:brush xml:id="br0">
      <inkml:brushProperty name="width" value="0.05" units="cm"/>
      <inkml:brushProperty name="height" value="0.05" units="cm"/>
    </inkml:brush>
  </inkml:definitions>
  <inkml:trace contextRef="#ctx0" brushRef="#br0">67 161 18340,'0'-1'93,"0"0"-1,0 0 1,0 1 0,0-1 0,0 0-1,0 0 1,0 1 0,0-1-1,0 0 1,0 0 0,0 1 0,0-1-1,-1 0 1,1 0 0,0 1-1,-1-1 1,1 0 0,0 1 0,-1-1-1,1 1 1,-1-1 0,1 0 0,-1 1-1,1-1 1,-1 1 0,1-1-1,-1 1 1,1-1 0,-1 1 0,0 0-1,1-1 1,-1 1 0,0 0 0,0 0-1,1-1 1,-1 1 0,0 0-1,1 0 1,-1 0 0,0 0 0,0 0-1,1 0 1,-1 0 0,0 0-1,0 0 1,1 0 0,-1 0 0,0 0-1,0 1 1,1-1 0,-1 0 0,0 1-1,1-1 1,-1 0 0,0 1-1,1-1 1,-1 1 0,1-1 0,-1 1-1,1-1 1,-1 1 0,1-1 0,-1 1-1,1-1 1,-1 1 0,1 0-1,0-1 1,-1 1 0,1 1 0,-3 5-45,1-1 1,0 1-1,0-1 1,0 1-1,1 0 1,0 0-1,1-1 1,-1 1 0,1 0-1,1 0 1,-1 0-1,3 9 1,-1-4-55,1 0 0,0 0 0,1 0 1,1-1-1,-1 0 0,8 13 0,-9-19 35,1 0-1,-1 1 1,1-1-1,0-1 1,0 1-1,0-1 1,1 1-1,-1-1 1,1-1-1,0 1 1,0-1-1,1 1 1,-1-2-1,11 5 1,-10-5 45,-1-1-1,1 0 1,-1-1-1,1 1 1,0-1 0,0 0-1,-1 0 1,1-1-1,0 0 1,-1 0 0,1 0-1,-1-1 1,1 0 0,-1 0-1,0 0 1,7-4-1,0-1 89,-1 0 0,1-1 0,-1-1 0,-1 0 0,0 0 0,0-1 0,-1-1-1,0 1 1,0-1 0,-1-1 0,-1 0 0,9-18 0,-8 13-388,0-1 0,-1-1 0,-1 1 0,-1-1 0,-1 0 0,-1 0 0,0-1 0,0-25 0,-3 42-75,0-1-1,0 1 0,-1-1 1,0 0-1,1 1 1,-1-1-1,0 1 1,-2-4-1,2 5 191,1 1 1,-1-1-1,0 1 0,0 0 1,0 0-1,0-1 0,0 1 1,0 0-1,0 0 0,0 0 1,-1 0-1,1 0 0,0 0 1,0 1-1,-1-1 0,1 0 0,-1 1 1,1-1-1,-4 0 0,-9 1-951</inkml:trace>
  <inkml:trace contextRef="#ctx0" brushRef="#br0" timeOffset="1">14 90 15475,'-10'-1'1897,"7"1"-1025,7-2-328,15 0 1096,7 0-343,14 2-385,4-1-136,9-1-776,4 2-552,2 0 552,-1 5-80,-10 6-168</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8:43.495"/>
    </inkml:context>
    <inkml:brush xml:id="br0">
      <inkml:brushProperty name="width" value="0.05" units="cm"/>
      <inkml:brushProperty name="height" value="0.05" units="cm"/>
    </inkml:brush>
  </inkml:definitions>
  <inkml:trace contextRef="#ctx0" brushRef="#br0">97 53 14667,'-19'11'1123,"6"-4"-469,1 1 0,-15 11 0,25-17-501,0-1 1,0 1-1,0 0 0,1 0 1,-1 0-1,0 0 0,1 0 1,-1 0-1,1 0 1,-1 1-1,1-1 0,0 0 1,0 1-1,0-1 0,1 1 1,-1-1-1,0 1 0,1 4 1,0-4-107,1-1 1,-1 0-1,1 0 1,0 0-1,-1 0 1,1 0-1,0 0 1,1 0-1,-1 0 1,0-1-1,0 1 1,1 0-1,-1-1 1,1 1-1,0-1 1,-1 1-1,1-1 1,0 0-1,0 0 1,0 1-1,0-1 0,3 1 1,3 1 66,0 0-1,0 0 1,0-1-1,14 2 1,-10-2 101,0-1 0,0-1 0,0 0 0,0-1 0,0 0-1,0-1 1,0 0 0,22-8 0,-29 9-106,1-1 1,-1-1-1,0 1 0,0-1 1,0 0-1,0 0 0,0 0 0,0-1 1,-1 0-1,0 0 0,0 0 0,0 0 1,0-1-1,-1 1 0,1-1 1,-1 0-1,0 0 0,-1 0 0,1-1 1,2-7-1,-5 10-75,1 0 0,-1-1-1,1 1 1,-1 0 0,0 0 0,-1-1 0,1 1 0,0 0-1,-1-1 1,0 1 0,0 0 0,0 0 0,0 0 0,0 0-1,-1 0 1,1 0 0,-1 0 0,0 0 0,0 1 0,0-1-1,0 1 1,0-1 0,0 1 0,-1 0 0,1-1 0,-1 1-1,0 1 1,0-1 0,1 0 0,-1 1 0,0-1-1,-5 0 1,5 0-122,0 1-1,-1 0 1,1-1-1,-1 1 1,1 1 0,-1-1-1,0 1 1,1-1-1,-1 1 1,0 0-1,1 0 1,-1 1-1,1-1 1,-1 1-1,0-1 1,1 1-1,-1 0 1,1 1-1,0-1 1,-1 1 0,1-1-1,0 1 1,0 0-1,0 0 1,0 0-1,0 1 1,0-1-1,1 1 1,-3 2-1,4-2 38,0-1-1,0 0 0,0 0 1,0 1-1,0-1 0,1 1 0,-1-1 1,1 0-1,0 1 0,0-1 1,0 1-1,0-1 0,0 1 1,0-1-1,1 1 0,-1-1 1,1 0-1,-1 1 0,1-1 0,1 3 1,17 24-668</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02.590"/>
    </inkml:context>
    <inkml:brush xml:id="br0">
      <inkml:brushProperty name="width" value="0.05" units="cm"/>
      <inkml:brushProperty name="height" value="0.05" units="cm"/>
    </inkml:brush>
  </inkml:definitions>
  <inkml:trace contextRef="#ctx0" brushRef="#br0">54 93 13651,'-9'-27'2200,"9"27"-2170,-1 0 1,1 0 0,0-1 0,0 1 0,0 0-1,0 0 1,0 0 0,0 0 0,-1-1-1,1 1 1,0 0 0,0 0 0,0 0 0,0 0-1,-1 0 1,1-1 0,0 1 0,0 0-1,0 0 1,-1 0 0,1 0 0,0 0 0,0 0-1,-1 0 1,1 0 0,0 0 0,0 0 0,0 0-1,-1 0 1,1 0 0,0 0 0,0 0-1,0 0 1,-1 0 0,1 1 0,-9 12 1038,3 7-391,1-1-1,1 1 1,-4 37 0,3 62 422,5-108-949,0-8-115,-1 9 165,1 1-1,1-1 1,0 1-1,4 15 1,-5-26-143,1 0 0,-1 0 0,1 0 0,0 1 0,0-1 0,-1 0-1,1 0 1,1 0 0,-1 0 0,0 0 0,0-1 0,1 1 0,-1 0 0,1 0 0,-1-1 0,1 1 0,0-1 0,0 0 0,0 1 0,-1-1-1,1 0 1,0 0 0,1 0 0,-1 0 0,0-1 0,0 1 0,0 0 0,0-1 0,1 0 0,-1 1 0,3-1 0,2-1 47,-1 0 1,0 0 0,0-1-1,0 0 1,0 0 0,0 0-1,-1-1 1,1 0 0,-1 0 0,1 0-1,-1-1 1,5-4 0,4-4 104,-1 0 0,0 0 0,12-17 1,-7 5-63,0 0 0,-2-1 0,0-1 1,-2-1-1,-1 0 0,-1-1 0,-2 0 0,12-47 0,-23 64-243,1 11 92,0 0 0,0 0-1,-1 0 1,1-1 0,0 1 0,0 0 0,0 0-1,-1 0 1,1 0 0,0 0 0,0 0-1,0 0 1,-1 0 0,1 0 0,0 0-1,0 1 1,0-1 0,0 0 0,-1 0 0,1 0-1,0 0 1,0 0 0,0 0 0,0 0-1,-1 0 1,1 0 0,0 1 0,0-1 0,0 0-1,0 0 1,0 0 0,-1 0 0,1 1-1,0-1 1,0 0 0,0 0 0,0 0-1,0 0 1,0 1 0,0-1 0,0 0 0,0 0-1,0 0 1,0 1 0,0-1 0,0 0-1,0 0 1,0 1 0,-10 24-93,2 0 1,0 1-1,2 1 1,1-1-1,-4 53 1,9-72 101,-1 0 1,1-1 0,1 1-1,-1 0 1,1 0 0,0-1 0,0 1-1,1-1 1,0 1 0,5 11 0,-5-16 7,-1 1 1,1-1 0,0 0 0,0 1 0,0-1-1,0 0 1,0 0 0,0 0 0,0-1-1,1 1 1,-1 0 0,1-1 0,-1 0 0,1 1-1,0-1 1,0 0 0,-1 0 0,1-1 0,0 1-1,0-1 1,0 1 0,0-1 0,0 0 0,0 0-1,-1 0 1,1 0 0,5-2 0,1 0 47,0 0 1,0-1-1,-1 0 1,0 0-1,0-1 1,0 0-1,0 0 1,0-1 0,-1 0-1,0-1 1,0 1-1,0-1 1,-1-1-1,0 1 1,6-9-1,1-2 66,-2 1 0,0-1 0,-1-1 0,-1 0 0,11-32 0,-11 22-428,-2 0-1,-1-1 1,4-39-1,-10 68 211,0-1 0,0 1 0,0-1-1,1 1 1,-1-1 0,0 1-1,0 0 1,0-1 0,0 1-1,0-1 1,0 1 0,0-1 0,0 1-1,0-1 1,0 1 0,-1-1-1,1 1 1,0-1 0,0 1-1,0-1 1,0 1 0,-1-1-1,1 1 1,0 0 0,-1-1 0,1 1-1,0 0 1,-1-1 0,1 1-1,0 0 1,-1-1 0,0 1 34,1 0 1,-1 1 0,1-1 0,0 0-1,-1 1 1,1-1 0,0 0 0,-1 1-1,1-1 1,0 1 0,-1-1 0,1 0-1,0 1 1,0-1 0,0 1 0,-1-1-1,1 1 1,0-1 0,0 1 0,0-1-1,0 1 1,0-1 0,0 1 0,0-1-1,0 1 1,0-1 0,0 1 0,0 9-915</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03.447"/>
    </inkml:context>
    <inkml:brush xml:id="br0">
      <inkml:brushProperty name="width" value="0.05" units="cm"/>
      <inkml:brushProperty name="height" value="0.05" units="cm"/>
    </inkml:brush>
  </inkml:definitions>
  <inkml:trace contextRef="#ctx0" brushRef="#br0">31 547 15459,'2'2'236,"0"-1"0,0 1 0,1 0 0,-1-1 0,0 0 0,1 1 0,-1-1 0,1 0 0,-1-1 0,1 1 0,-1 0 0,1-1 0,0 1 0,-1-1 0,1 0 0,0 0 0,-1 0 0,1 0 0,0 0 0,-1 0 0,1-1 0,0 0 0,-1 1 0,1-1 0,-1 0 0,1 0-1,-1 0 1,1-1 0,-1 1 0,0-1 0,0 1 0,4-3 0,-2 0-137,0 0 0,0 0 0,-1 0 0,1 0 0,-1 0 0,0-1 0,0 1 0,0-1 0,2-5 0,-4 8-80,0 0 0,-1 0 0,1-1 0,-1 1 0,1 0 0,-1 0 0,1 0 0,-1 0 0,0-1 0,0 1 0,0 0 0,-1 0 0,1 0 0,0 0 0,-1-1 0,1 1 0,-1 0 0,0 0 0,0 0 0,0 0 1,0 0-1,0 0 0,0 1 0,0-1 0,-3-2 0,3 2-13,0 1 0,-1 0 0,1 0 0,-1 0 0,1 1 0,-1-1 0,1 0-1,-1 0 1,1 1 0,-1-1 0,0 1 0,1-1 0,-1 1 0,0 0 0,1 0 0,-1 0 0,0 0 0,1 0 0,-1 0 0,0 0 0,0 0 0,1 1 0,-1-1 0,1 1 0,-1-1 0,0 1 0,1 0 0,-1 0 0,1-1 0,-1 1 0,-2 2 0,-1 1-13,-1 0 0,1 0 0,0 1 0,0 0 0,1 0 0,-8 9 0,6-5 25,0 0-1,1 1 1,0 0-1,0 0 0,1 0 1,0 0-1,1 1 1,0-1-1,1 1 1,0 0-1,1 0 1,0 0-1,1 17 0,0-26-3,0 0 0,1-1 0,-1 1-1,1 0 1,-1 0 0,1 0-1,0-1 1,0 1 0,-1 0 0,1-1-1,1 1 1,-1 0 0,0-1-1,0 0 1,1 1 0,-1-1 0,0 0-1,1 1 1,-1-1 0,1 0-1,0 0 1,-1 0 0,1-1 0,0 1-1,0 0 1,-1-1 0,1 1-1,0-1 1,0 1 0,0-1 0,0 0-1,0 0 1,0 0 0,-1 0-1,1 0 1,2 0 0,5-1 39,0-1 0,0 1 1,-1-2-1,1 1 0,-1-1 0,12-5 1,0-2 27,-1-1 0,0-1 0,-1 0 0,-1-1 0,0-2 0,0 1 0,-1-2 0,16-21 0,-11 10-20,-2 0 0,0-1 0,-2-1 0,22-54 0,-37 81-62,15-48-12,-16 46-2,0 1 1,0-1 0,0 1-1,-1-1 1,0 0 0,1 1-1,-1-1 1,-1 0 0,1 1-1,-1-1 1,0-4 0,1 8 11,0 0-1,0-1 1,-1 1 0,1 0 0,0 0-1,0-1 1,0 1 0,0 0 0,0 0-1,0 0 1,0-1 0,-1 1 0,1 0-1,0 0 1,0 0 0,0-1 0,-1 1-1,1 0 1,0 0 0,0 0 0,0 0 0,-1 0-1,1 0 1,0-1 0,0 1 0,-1 0-1,1 0 1,0 0 0,0 0 0,-1 0-1,1 0 1,0 0 0,0 0 0,-1 0-1,1 0 1,0 0 0,0 0 0,-1 0 0,1 0-1,0 1 1,0-1 0,0 0 0,-1 0-1,1 0 1,0 0 0,0 0 0,-1 0-1,1 1 1,0-1 0,0 0 0,0 0-1,0 0 1,-1 1 0,-9 11-84,-5 12 97,1 0-1,1 0 0,1 1 1,2 1-1,-15 52 0,23-69 15,0 0 0,1 0 0,0 0-1,0 0 1,1 1 0,0-1 0,1 0 0,2 16-1,-2-23-18,-1 1-1,1 0 0,0-1 0,0 1 0,0-1 0,1 1 1,-1-1-1,0 1 0,1-1 0,0 0 0,-1 1 1,1-1-1,0 0 0,0 0 0,0-1 0,0 1 0,1 0 1,-1-1-1,0 1 0,1-1 0,-1 0 0,1 0 1,0 0-1,-1 0 0,1 0 0,0 0 0,-1-1 0,1 1 1,0-1-1,0 0 0,0 0 0,2 0 0,2-1-2,-1 0 0,1 0-1,-1-1 1,0 0-1,1 0 1,-1 0-1,0-1 1,0 0-1,0 0 1,-1 0-1,1-1 1,-1 0-1,0 0 1,0 0-1,0-1 1,6-7 0,6-9 7,-1 0 0,22-38 1,-38 59-10,42-77 114,-3-2 1,47-136-1,-84 209-94,1-3 32,0 1 1,-1 0 0,3-15 0,-5 23-50,0-1 0,0 1 0,0 0 1,0 0-1,0 0 0,0 0 0,0-1 0,0 1 1,0 0-1,0 0 0,0 0 0,0-1 1,0 1-1,0 0 0,0 0 0,0 0 1,0 0-1,0-1 0,0 1 0,0 0 1,0 0-1,0 0 0,0 0 0,0-1 1,0 1-1,0 0 0,-1 0 0,1 0 1,0 0-1,0 0 0,0-1 0,0 1 0,0 0 1,0 0-1,-1 0 0,1 0 0,0 0 1,0 0-1,0 0 0,-1 0 0,-6 4 77,-9 16 9,1 4-67,1 2 0,1-1 0,1 2-1,2 0 1,1 0 0,-8 36 0,7-10-14,1 1-1,-1 77 1,9-123-5,0 16 17,0 1 0,2 0 0,0 0 0,2 0 0,6 25 0,3-27 35,-11-23-53,-1 0 0,0 1 0,0-1 0,0 0 0,1 0 0,-1 1 0,0-1 0,0 0 0,1 0 0,-1 1-1,0-1 1,0 0 0,1 0 0,-1 0 0,0 0 0,1 1 0,-1-1 0,0 0 0,1 0 0,-1 0 0,0 0 0,1 0 0,-1 0-1,0 0 1,1 0 0,-1 0 0,0 0 0,1 0 0,-1 0 0,0 0 0,1 0 0,-1 0 0,0 0 0,1 0 0,-1-1 0,0 1 0,1 0-1,-1 0 1,0 0 0,0 0 0,1-1 0,-1 1 0,0 0 0,0 0 0,1-1 0,-1 1 0,0 0 0,0 0 0,1-1 0,-1 1 0,0 0-1,0-1 1,0 1 0,0 0 0,0-1 0,0 1 0,0 0 0,0-1 0,1 1 0,-1 0 0,0-1 0,0 1 0,0 0 0,-1-1 0,1 0-1,2-8-39,-1 1 0,0-1 0,-1 0 0,1 0 0,-2 0 0,1 0 0,-3-9 0,-16-63-479,16 72 458,-58-185-881,60 193 955,1 0 0,0 0 0,-1 0 0,1 0 0,0 0 0,-1 0 0,1 0 0,0 0 0,0 0 0,0 0 1,0 0-1,0 0 0,0 0 0,0 0 0,0 0 0,0 0 0,1 0 0,-1 0 0,0 0 0,1 0 0,-1 0 0,1 0 0,-1 0 0,1 0 0,-1 0 0,1 0 0,-1 1 0,1-1 0,0 0 0,0 0 1,-1 1-1,1-1 0,1 0 0,2 0 40,-1 0 1,1 0 0,-1 1-1,1-1 1,0 1 0,-1 0 0,1 0-1,3 1 1,-3-1-49,21 2-158,0-1 0,0-1-1,0-2 1,0 0 0,-1-2 0,32-8-1,-5-4-106</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04.242"/>
    </inkml:context>
    <inkml:brush xml:id="br0">
      <inkml:brushProperty name="width" value="0.05" units="cm"/>
      <inkml:brushProperty name="height" value="0.05" units="cm"/>
    </inkml:brush>
  </inkml:definitions>
  <inkml:trace contextRef="#ctx0" brushRef="#br0">39 1 16532,'-17'197'6279,"1"-37"-5150,14-125-931,-1 53 121,3-78-258,1 0 1,0 0-1,1 0 0,0 0 0,0 0 0,6 12 0,-8-20-45,0-1 0,1 0-1,-1 0 1,0 0 0,1 0 0,0 0-1,-1 0 1,1 0 0,0 0-1,-1 0 1,1 0 0,0 0-1,0 0 1,0 0 0,0 0-1,0-1 1,0 1 0,0 0 0,0-1-1,0 1 1,0-1 0,0 1-1,0-1 1,0 1 0,1-1-1,-1 0 1,0 0 0,0 0 0,0 1-1,1-1 1,-1 0 0,0-1-1,0 1 1,1 0 0,-1 0-1,0 0 1,0-1 0,0 1-1,0 0 1,2-2 0,2 0 44,-1-1-1,1 0 1,-1 0 0,0-1 0,0 1 0,0-1-1,-1 0 1,5-5 0,13-22 316,-2 0 0,-1-2-1,-1 0 1,18-49 0,-33 76-336,0 2 77,-1 7-46,-3 14-27,-4 24-44,2-22-23,-10 56 11,13-68-94,1 0 0,-1 1 0,1-1 1,1 0-1,-1 0 0,1 1 0,4 11 1,-5-18 31,0 0 1,0 0-1,1 0 1,-1 0 0,1 0-1,-1 0 1,0 0-1,1-1 1,0 1 0,-1 0-1,1 0 1,-1 0-1,1-1 1,0 1 0,0 0-1,-1-1 1,1 1-1,0-1 1,0 1 0,0-1-1,0 1 1,0-1-1,0 1 1,0-1 0,1 1-1,0-2-38,0 1 0,-1 0 0,1 0 0,0 0-1,0-1 1,-1 1 0,1-1 0,0 0 0,-1 1 0,1-1-1,-1 0 1,1 0 0,1-1 0,3-3-100,0 1 0,-1-1 1,0 0-1,0 0 0,-1-1 0,5-6 0,12-25-634,-2-7-23</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04.708"/>
    </inkml:context>
    <inkml:brush xml:id="br0">
      <inkml:brushProperty name="width" value="0.05" units="cm"/>
      <inkml:brushProperty name="height" value="0.05" units="cm"/>
    </inkml:brush>
  </inkml:definitions>
  <inkml:trace contextRef="#ctx0" brushRef="#br0">71 0 15811,'-20'51'2429,"10"-30"-1594,2 0 0,0 1-1,1 0 1,2 0 0,0 0 0,-2 25 0,7-46-775,0 1 1,0 0 0,0-1-1,0 1 1,0 0-1,0 0 1,0-1 0,1 1-1,-1 0 1,1-1 0,-1 1-1,1-1 1,0 1-1,-1 0 1,1-1 0,0 1-1,0-1 1,0 0-1,0 1 1,0-1 0,3 2-1,-2-2-25,0 0 0,0 0 0,0 0 0,0-1 0,0 1 0,0-1-1,0 1 1,0-1 0,0 0 0,0 0 0,1 0 0,-1 0 0,0 0 0,0 0 0,2-1 0,7-2 10,-1 0 0,1 0 0,-1-1 0,0-1 1,14-7-1,-3-2 52,23-19 0,17-10-2,-61 42-96,1 1 0,-1 0 0,1-1 0,-1 1-1,1 0 1,-1-1 0,1 1 0,-1 0 0,1 0-1,-1 0 1,1-1 0,0 1 0,-1 0 0,1 0-1,-1 0 1,1 0 0,0 0 0,-1 0 0,1 0-1,0 0 1,-1 0 0,1 0 0,-1 1 0,1-1-1,-1 0 1,1 0 0,0 1 0,-1-1 0,1 0-1,-1 1 1,1-1 0,-1 0 0,1 1 0,-1-1-1,1 1 1,-1-1 0,0 1 0,1-1-1,-1 1 1,0-1 0,1 1 0,-1-1 0,0 1 0,9 35-76,-8-32-23,-1 0 1,1 0-1,0-1 0,0 1 1,0 0-1,3 6 0,-3-10 22,0 1 0,0 0 0,-1-1 0,1 1 0,0-1 0,0 1 0,0-1 0,0 1 0,0-1 0,0 1 0,0-1 0,0 0 0,0 0 0,0 0 0,0 1 0,0-1 0,0 0-1,0 0 1,0 0 0,0 0 0,0-1 0,0 1 0,-1 0 0,1 0 0,0-1 0,0 1 0,0 0 0,2-2 0,24-14-1162,-6-2 548,4-8-154</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05.273"/>
    </inkml:context>
    <inkml:brush xml:id="br0">
      <inkml:brushProperty name="width" value="0.05" units="cm"/>
      <inkml:brushProperty name="height" value="0.05" units="cm"/>
    </inkml:brush>
  </inkml:definitions>
  <inkml:trace contextRef="#ctx0" brushRef="#br0">49 337 15147,'-11'25'1372,"-17"40"362,26-59-1497,0 1 0,0-1 0,1 1 0,0-1 0,0 0 0,1 1 0,0 0 0,0 9 0,1-15-226,-1 0 0,0-1 1,0 1-1,0 0 0,1 0 0,-1 0 1,0 0-1,1 0 0,-1 0 0,1 0 1,-1-1-1,1 1 0,-1 0 1,1 0-1,-1-1 0,1 1 0,0 0 1,0-1-1,-1 1 0,1 0 0,0-1 1,0 1-1,0-1 0,-1 0 1,1 1-1,0-1 0,0 0 0,0 1 1,0-1-1,0 0 0,0 0 0,0 0 1,0 0-1,0 0 0,0 0 1,0 0-1,0 0 0,0 0 0,0 0 1,0-1-1,-1 1 0,1 0 0,0-1 1,0 1-1,1-1 0,3-1-2,0 0 1,0 0-1,-1-1 0,1 0 0,-1 0 0,0 0 1,5-4-1,6-9 79,-1 0 1,0-1-1,-1-1 0,-1-1 1,11-22-1,-4 2 277,23-68 0,-25 46-21,-16 54-276,0 1 0,0-1 0,0 1 0,-1-1 0,0 0 0,0 1 0,-2-8 0,2 13-58,0 1 0,0-1 0,0 0 0,0 1 0,0-1 0,0 1 0,-1-1 0,1 1 0,0-1 0,0 1 0,-1-1 0,1 1 0,0 0 0,-1-1 0,1 1 0,0-1 0,-1 1 0,1 0 0,-1-1 0,1 1 0,0 0 0,-1-1 0,1 1 0,-1 0 0,1 0 0,-1-1 0,1 1 0,-1 0 0,1 0 0,-1 0 0,1 0 0,-1 0 0,0 0 0,1 0 0,-1 0 0,1 0 0,-1 0 0,1 0 0,-1 0 0,1 0 0,-1 0 0,1 0 0,-1 0 0,1 1 0,-1-1 0,1 0 0,-1 0 0,1 1 0,-1-1 0,1 0 0,-1 1 0,1-1 0,0 0 0,-1 1 0,1-1 0,0 1 0,-1 0 0,-22 23 234,12-8-105,0 1-1,1 0 0,1 1 1,1 0-1,0 1 0,1-1 0,2 2 1,-1-1-1,2 0 0,1 1 1,0 0-1,2 0 0,0 0 0,1 0 1,4 33-1,-3-50-129,-1 1 1,1-1-1,0 1 0,0-1 1,0 0-1,0 1 1,1-1-1,-1 0 0,1 0 1,0 0-1,0 0 1,0 0-1,0 0 0,1-1 1,-1 1-1,1-1 0,0 1 1,-1-1-1,1 0 1,0 0-1,0 0 0,0-1 1,1 1-1,-1-1 0,0 0 1,6 2-1,-3-2-26,-1-1-1,1 0 0,-1 0 1,1 0-1,-1 0 0,1-1 1,-1 0-1,1 0 0,-1-1 1,0 0-1,1 1 1,-1-2-1,0 1 0,0-1 1,-1 1-1,6-5 0,10-7-153,-1-2-1,-1 0 1,22-24-1,-32 31 110,0 0-1,-1-1 0,0 0 1,-1 0-1,0 0 0,0-1 1,-1 0-1,6-18 1,-11 29 63,-1 0 1,1 0-1,0 0 1,0 0-1,0 0 1,-1 0-1,1 0 1,0 0-1,0 0 0,0 0 1,0 0-1,-1 0 1,1 0-1,0 0 1,0 0-1,0 0 1,-1 0-1,1 0 1,0 0-1,0 0 1,0 0-1,0 0 1,-1 0-1,1 0 1,0 0-1,0 0 1,0 0-1,0-1 1,-1 1-1,1 0 1,0 0-1,0 0 1,0 0-1,0 0 1,0 0-1,0-1 1,-1 1-1,1 0 1,0 0-1,0 0 1,0 0-1,0-1 0,0 1 1,0 0-1,0 0 1,0 0-1,0-1 1,0 1-1,0 0 1,0 0-1,0 0 1,0-1-1,-12 14 70,3-1-21,1 0 1,0 0-1,1 1 0,-10 25 1,14-30-44,0 1 0,1-1 0,0 0 1,0 1-1,1 0 0,0-1 0,1 1 1,0 0-1,1 13 0,-1-20-1,1 0 0,-1 1-1,0-1 1,1 0 0,0 0 0,-1 0-1,1 0 1,0 0 0,0-1 0,0 1-1,0 0 1,0 0 0,1-1 0,-1 1-1,0 0 1,1-1 0,-1 1 0,1-1-1,0 0 1,-1 0 0,1 1 0,0-1-1,0 0 1,0 0 0,0-1 0,0 1-1,0 0 1,0-1 0,0 1 0,0-1-1,0 0 1,0 1 0,0-1 0,0 0-1,0 0 1,0 0 0,4-1 0,0-1 26,1 1 0,-1-1 0,0 0 0,-1 0 0,1 0 0,0-1 0,0 0 0,-1 0 0,0 0 0,0-1 0,0 0 0,5-4 0,6-10 97,-1-1-1,0 0 1,-2 0 0,0-2 0,-1 0 0,9-24-1,46-139 561,-63 173-651,3-9 20,-2 0 0,0 0 0,0-1 0,0-22 0,-5 43-59,0-1 1,1 1 0,-1-1 0,0 1 0,0-1-1,0 1 1,0-1 0,0 0 0,0 1-1,0-1 1,0 1 0,-1-1 0,1 1 0,0-1-1,0 1 1,0-1 0,0 1 0,-1-1 0,1 1-1,0-1 1,-1 1 0,1-1 0,0 1-1,-1-1 1,1 1 0,0 0 0,-1-1 0,1 1-1,-1 0 1,1-1 0,-1 1 0,0-1 0,0 1-1,0 1 0,0-1 0,-1 0 1,1 0-1,0 1 0,0-1 1,0 0-1,0 1 0,0-1 0,0 1 1,0-1-1,0 1 0,0 0 0,-1 0 1,-31 31-12,11-5 25,1 0-1,1 2 0,2 0 0,-18 39 0,28-50-81,0 0-1,1 0 0,1 1 0,1 0 1,1 0-1,1 0 0,0 1 0,0 38 0,4-53-123,-1 1 0,1 0-1,0 0 1,1 0 0,-1-1-1,1 1 1,1 0 0,2 5-1,-4-9 136,0 0-1,0 0 0,1 0 1,-1 0-1,1 0 1,-1 0-1,1 0 0,0-1 1,-1 1-1,1-1 0,0 1 1,0-1-1,0 0 0,0 0 1,0 0-1,0 0 1,1 0-1,-1 0 0,0-1 1,0 1-1,1-1 0,-1 1 1,3-1-1,25-5-661</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05.788"/>
    </inkml:context>
    <inkml:brush xml:id="br0">
      <inkml:brushProperty name="width" value="0.05" units="cm"/>
      <inkml:brushProperty name="height" value="0.05" units="cm"/>
    </inkml:brush>
  </inkml:definitions>
  <inkml:trace contextRef="#ctx0" brushRef="#br0">117 9 21445,'0'0'45,"0"-1"1,0 1 0,0 0-1,0 0 1,1-1 0,-1 1 0,0 0-1,0 0 1,0 0 0,0-1-1,0 1 1,0 0 0,0 0 0,0-1-1,0 1 1,0 0 0,-1 0-1,1-1 1,0 1 0,0 0 0,0 0-1,0 0 1,0-1 0,0 1 0,0 0-1,0 0 1,-1 0 0,1 0-1,0-1 1,0 1 0,0 0 0,-1 0-1,1 0 1,0 0 0,0 0-1,0-1 1,-1 1 0,1 0 0,0 0-1,0 0 1,0 0 0,-1 0-1,1 0 1,0 0 0,-11 9 979,-6 18 323,15-22-1365,0 1 0,0-1 1,1 1-1,0-1 0,0 1 1,1 0-1,-1-1 0,1 1 0,1 0 1,-1-1-1,1 1 0,0-1 0,0 1 1,2 5-1,3 4-294,0 0 0,1 0-1,14 19 1,-5-6 9,-14-26 280,-1 1 0,1 0 0,-1 0 0,0 0 0,0 1 1,0-1-1,-1 0 0,1 0 0,-1 0 0,1 1 0,-1-1 0,0 0 0,0 1 0,-1-1 0,1 0 0,-1 4 0,-1-2 56,0 1-1,0-1 0,-1 0 0,1 0 1,-1 0-1,0 0 0,0-1 0,-7 8 1,-4 2 291,0-1 1,-1-1-1,0 0 0,-23 13 1,18-13 33</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06.976"/>
    </inkml:context>
    <inkml:brush xml:id="br0">
      <inkml:brushProperty name="width" value="0.05" units="cm"/>
      <inkml:brushProperty name="height" value="0.05" units="cm"/>
    </inkml:brush>
  </inkml:definitions>
  <inkml:trace contextRef="#ctx0" brushRef="#br0">105 1 16027,'-6'32'2792,"-2"-2"-1545,0 100 1747,9 162 0,3-208-2144,16 94 0,-16-166-888,-7-27-276,-62-224-3906,28 107 3791,35 126 394,1 4 143,0-1 0,1 1 0,-1-1 0,0 0 0,1 1-1,0-1 1,0 1 0,0-1 0,0-3 0,0 5-46,1 0 0,-1 1 0,1-1 0,0 0 0,-1 0 1,1 1-1,0-1 0,-1 1 0,1-1 0,0 0 0,0 1 0,-1-1 1,1 1-1,0 0 0,0-1 0,0 1 0,0 0 0,0-1 0,0 1 0,-1 0 1,1 0-1,0 0 0,0 0 0,0 0 0,0 0 0,0 0 0,0 0 0,0 0 1,0 0-1,1 1 0,59 3 394,-29-1-674,1-1 0,62-5 1,-86 2-24,0 0 0,0-1-1,0 0 1,0-1 0,0 0 0,-1 0 0,1-1 0,-1 0-1,0 0 1,0-1 0,-1 0 0,1-1 0,-1 1 0,0-1-1,7-8 1,7-16-1065,-20 28 1261,0 1 0,0-1-1,-1 1 1,1-1 0,0 0 0,-1 0 0,1 1 0,-1-1 0,1 0-1,-1 0 1,0 1 0,0-1 0,0 0 0,0 0 0,0 0-1,0 1 1,-1-3 0,1 4 53,0-1 0,0 1 1,0 0-1,0 0 0,0 0 0,-1 0 0,1 0 0,0 0 0,0 0 0,0 0 0,0 0 1,0 0-1,-1 0 0,1 0 0,0 0 0,0 0 0,0 0 0,0 0 0,-1 0 0,1 0 1,0 0-1,0 0 0,0 0 0,0 0 0,0 0 0,-1 0 0,1 0 0,0 0 0,0 0 1,0 0-1,0 1 0,0-1 0,0 0 0,-1 0 0,1 0 0,0 0 0,0 0 0,0 0 1,0 0-1,0 1 0,0-1 0,0 0 0,0 0 0,0 0 0,0 0 0,0 1 0,-6 7 330,0 3 0,1-1 1,0 1-1,1 1 1,0-1-1,1 0 1,-2 16-1,2-6 265,0 0-1,2 35 1,1-45-400,1-1 1,0 0-1,1 1 0,0-1 1,0 0-1,5 13 1,-6-21-164,0 0 1,0 0-1,0 0 1,0 1-1,0-1 1,1-1-1,-1 1 1,0 0-1,1 0 1,0 0-1,-1-1 1,1 1-1,0-1 1,0 1-1,0-1 1,0 0-1,0 0 1,0 0 0,0 0-1,0 0 1,0 0-1,1-1 1,-1 1-1,0-1 1,0 1-1,1-1 1,-1 0-1,0 0 1,1 0-1,-1 0 1,0 0-1,1-1 1,-1 1-1,3-1 1,3-2 21,0 0 0,0-1 0,0 0 1,0 0-1,0 0 0,-1-1 0,0 0 0,0-1 1,6-6-1,56-62 226,-48 50-245,0-2-68,-11 14-53,-1 1 0,1 0 0,13-9 0,-22 19 62,0 0 0,-1 0 1,1 0-1,0 1 0,0-1 0,0 1 1,0-1-1,0 1 0,0-1 0,0 1 1,0-1-1,0 1 0,0 0 0,1-1 1,-1 1-1,0 0 0,0 0 0,0 0 0,0 0 1,2 0-1,-3 1 2,1-1 1,0 1-1,0-1 0,0 1 1,-1-1-1,1 1 1,0-1-1,-1 1 0,1 0 1,-1-1-1,1 1 0,-1 0 1,1 0-1,-1-1 1,1 1-1,-1 0 0,0 0 1,1 0-1,-1 1 0,2 7-36,0-1-1,-1 1 0,-1 0 0,1 11 1,-1-7 81,0-5-23,0-2 22,0 0-1,1 0 0,0 0 0,0 0 0,3 8 1,-4-13-21,0 0 1,1 0-1,-1 0 1,1 0 0,0 0-1,-1 0 1,1 0-1,-1 0 1,1 0 0,0 0-1,0-1 1,0 1-1,-1 0 1,1-1 0,0 1-1,0 0 1,0-1-1,0 1 1,0-1 0,0 0-1,0 1 1,0-1-1,0 0 1,0 1 0,0-1-1,0 0 1,1 0-1,-1 0 1,0 0 0,0 0-1,0 0 1,0 0 0,0-1-1,0 1 1,0 0-1,0 0 1,1-1 0,11-4 23,0-1 1,-1 0 0,0-1-1,0 0 1,18-15 0,-20 14-85,-1 1 0,2 0 0,-1 0 1,1 1-1,0 1 0,0 0 0,1 0 1,14-3-1,-24 7 5,0 1 0,1 0 1,-1-1-1,0 1 0,0 0 0,1 0 0,-1 1 1,0-1-1,0 0 0,1 1 0,-1 0 1,0-1-1,0 1 0,0 0 0,0 0 0,0 0 1,0 0-1,0 0 0,0 1 0,-1-1 1,1 1-1,0-1 0,-1 1 0,1-1 0,-1 1 1,1 0-1,-1 0 0,0 0 0,0 0 1,0 0-1,0 0 0,0 0 0,0 0 0,-1 0 1,1 0-1,-1 1 0,1-1 0,-1 0 1,0 3-1,-6-11-4442,-2-14 3775,2-3-421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11.864"/>
    </inkml:context>
    <inkml:brush xml:id="br0">
      <inkml:brushProperty name="width" value="0.025" units="cm"/>
      <inkml:brushProperty name="height" value="0.025" units="cm"/>
    </inkml:brush>
  </inkml:definitions>
  <inkml:trace contextRef="#ctx0" brushRef="#br0">10 1 12075,'0'0'2499,"-10"76"-1410,10-41 737,0-3-801,4-4-225,4-9-543,10-4-129,-1-7-321,5-6-1632,-3-2-706,-2-2-1216,-6-12-4901</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07.429"/>
    </inkml:context>
    <inkml:brush xml:id="br0">
      <inkml:brushProperty name="width" value="0.05" units="cm"/>
      <inkml:brushProperty name="height" value="0.05" units="cm"/>
    </inkml:brush>
  </inkml:definitions>
  <inkml:trace contextRef="#ctx0" brushRef="#br0">1 1 14363,'11'6'752,"5"-1"-184,7 5-616,6-4 216,7 1-8</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07.929"/>
    </inkml:context>
    <inkml:brush xml:id="br0">
      <inkml:brushProperty name="width" value="0.05" units="cm"/>
      <inkml:brushProperty name="height" value="0.05" units="cm"/>
    </inkml:brush>
  </inkml:definitions>
  <inkml:trace contextRef="#ctx0" brushRef="#br0">71 191 13523,'-10'10'813,"0"1"1,1 0-1,-13 18 1,20-24-560,-1-1-1,1 1 1,0 0 0,0-1-1,0 1 1,0 0 0,1 0-1,0 0 1,0 0 0,1 1-1,-1-1 1,1 0 0,0 6-1,0-10-193,0-1 0,0 1 0,0 0-1,0 0 1,1 0 0,-1 0 0,0 0-1,0 0 1,1 0 0,-1-1 0,0 1 0,1 0-1,-1 0 1,1 0 0,-1-1 0,1 1-1,0 0 1,-1 0 0,1-1 0,-1 1-1,1-1 1,0 1 0,0-1 0,-1 1-1,1-1 1,0 1 0,1 0 0,-1-1 17,1 0 1,0 0-1,0 0 1,-1 0-1,1 0 1,0 0-1,0-1 1,-1 1-1,1-1 1,0 1-1,-1-1 1,1 1-1,1-2 1,6-3 130,-1 1-1,0-2 1,-1 1 0,10-10-1,6-7 21,-2-2-1,-1 0 1,-1-1-1,-1-2 1,-1 1-1,-2-2 1,-1 0-1,0-1 1,9-34-1,-21 52-185,-9 18-26,-9 20 54,6-3 132,0 1 0,2-1 0,1 1-1,-7 41 1,12-56-129,1 0 0,0 0 0,1 0 0,0-1 0,1 1 0,-1 0 0,2 0 0,0 0 0,0 0 0,1-1 0,0 1 0,0-1 0,1 0 0,0 0 0,7 9 0,-9-14-115,0-1 0,1 0 0,-1-1 0,1 1 0,0 0 0,0-1 0,0 0 0,0 1 0,0-1 1,7 3-1,-8-5-118,0 1-1,-1 0 1,1-1 0,0 1 0,0-1 0,0 0 0,0 0 0,0 0 0,0 0 0,0 0-1,0 0 1,0 0 0,0 0 0,0-1 0,0 1 0,0-1 0,0 0 0,-1 1 0,1-1 0,0 0-1,0 0 1,2-2 0,2-3-98,0 0 0,0 0 0,-1-1 0,0 1 0,-1-1 0,5-8 1,10-18-918</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08.409"/>
    </inkml:context>
    <inkml:brush xml:id="br0">
      <inkml:brushProperty name="width" value="0.05" units="cm"/>
      <inkml:brushProperty name="height" value="0.05" units="cm"/>
    </inkml:brush>
  </inkml:definitions>
  <inkml:trace contextRef="#ctx0" brushRef="#br0">0 357 16732,'0'1'97,"1"0"0,-1 0 0,0 0 0,0 0 1,1-1-1,-1 1 0,0 0 0,1 0 0,-1 0 0,1-1 1,-1 1-1,1 0 0,-1 0 0,1-1 0,0 1 1,-1 0-1,1-1 0,0 1 0,0-1 0,-1 1 1,1-1-1,1 1 0,1 0 67,-1 0 0,0-1-1,1 1 1,-1-1 0,0 1 0,1-1-1,-1 0 1,5 0 0,1-1 238,-1-1 0,1 1-1,0-1 1,11-5 0,-13 5-227,0 0-1,0-1 1,0 0-1,0 0 1,-1 0-1,0-1 1,1 0-1,-1 0 1,0 0-1,-1 0 1,1-1-1,-1 0 1,5-6-1,-9 10-167,0 1 0,0 0 0,0 0 0,1 0 0,-1-1 0,0 1 0,0 0 0,0 0 0,1 0 0,-1-1 0,0 1 1,0 0-1,0 0 0,0-1 0,0 1 0,0 0 0,1 0 0,-1-1 0,0 1 0,0 0 0,0-1 0,0 1 0,0 0 0,0 0 0,0-1 0,0 1 0,0 0 0,0-1 0,-1 1 0,1 0 0,0 0 0,0-1 0,0 1 0,0 0 0,0 0 0,0-1 0,-1 1 0,1 0 0,0 0 0,0-1 0,0 1 0,0 0 0,-1 0 0,1 0 0,0 0 0,0-1 0,-1 1 0,1 0 0,0 0 0,0 0 0,-1 0 0,1 0 0,0 0 0,-1 0 0,1-1 0,0 1 0,0 0 0,-1 0 0,1 0 0,0 0 0,0 0 0,-1 0 0,0 1 0,-17 7-1,10 1-29,-1-1 0,2 1 0,-1 1 1,1-1-1,1 1 0,0 1 0,0-1 0,1 1 0,0 0 0,1 0 0,1 0 0,-1 1 0,2-1 1,-1 1-1,2 0 0,0 0 0,0 12 0,1-22 31,0 1 1,0 0-1,0-1 1,1 1-1,-1-1 1,1 1-1,0-1 1,-1 1-1,1-1 1,0 1-1,1-1 1,-1 0-1,0 1 1,1-1-1,-1 0 1,3 2-1,-3-3 4,1 1-1,-1-2 1,1 1-1,-1 0 1,1 0-1,0 0 1,-1-1-1,1 1 1,0-1-1,0 1 1,-1-1-1,1 0 1,0 0-1,0 0 1,-1 0-1,1 0 1,0 0-1,0 0 1,0 0 0,-1-1-1,1 1 1,0-1-1,-1 1 1,3-2-1,8-3 36,0-1-1,-1-1 1,1 1-1,-1-2 1,-1 0 0,12-10-1,55-60 162,-74 75-198,36-42 83,-3-1-1,-1-2 1,-3-2-1,41-82 1,-67 121-91,-1 0 0,-1-1 0,0 0 1,5-22-1,-9 34-3,0-1 0,0 1 0,0-1 0,0 0 1,0 1-1,0-1 0,0 0 0,0 1 0,0-1 0,0 0 1,0 1-1,0-1 0,0 0 0,0 1 0,0-1 1,-1 1-1,1-1 0,0 0 0,-1 1 0,1-1 0,-1 0 1,0 1-1,1 0 0,0-1 0,-1 1 0,1 0 0,-1 0 0,1 0 0,-1 0 0,1 0 0,-1 0 0,1 0 0,-1 1 0,1-1 0,0 0 0,-1 0 0,1 0 0,-1 0 0,1 1 0,-1-1 0,1 0 0,0 0 0,-1 1 0,1-1 0,-21 20-20,6 2 124,2 0-1,0 0 1,1 1-1,1 1 1,1 0-1,2 0 1,0 1-1,1 0 1,-4 38-1,9-47-99,1 0 0,0 1 0,1-1 0,1 1 0,1-1 0,0 0 0,1 0 0,1 0 0,0 0 0,2 0 0,-1-1-1,2 0 1,0 0 0,1-1 0,0 0 0,11 14 0,-18-27-40,-1 0 0,1 1 0,0-1 0,1 0-1,-1 0 1,0 0 0,0 0 0,0 0 0,1 0-1,-1 0 1,1 0 0,-1 0 0,3 1 0,-3-2 1,-1 0 0,0 0 0,1 0 0,-1 0 0,1 0 0,-1-1 0,1 1 0,-1 0 0,0 0 0,1 0 0,-1 0 0,0-1 0,1 1 0,-1 0 0,1 0 0,-1 0 0,0-1 0,0 1 0,1 0 0,-1-1 0,0 1 0,1 0 0,-1-1 0,0 1 0,0 0 0,0-1 0,1 1 0,-1-1 0,0 1 0,0 0 0,0-1 0,1-3-163,0 0-1,-1 0 0,1 0 1,-1 0-1,0 0 0,0 0 1,0 0-1,-1 0 0,-1-4 0,-1-6-215,-2 0-1,0 1 0,0-1 1,-1 1-1,-10-15 0,-44-58-881,37 56 2050,-21-37 0,43 65-645,0 0-1,0 0 1,0 0 0,0 0 0,0 0 0,0 0 0,1-1 0,-1 1 0,1 0 0,-1-1 0,1 1 0,0 0 0,0-1 0,0 1 0,1-3 0,-1 3-33,1 0 0,0 1 0,-1-1 0,1 1 0,0-1 0,0 1 0,0-1 0,0 1 0,0 0 0,1-1 0,-1 1 0,0 0 0,1 0 0,-1 0 0,0 0 0,1 0 0,0 0 0,-1 1 0,1-1 0,2-1 0,13-3-120,1 0 0,-1 2 1,1-1-1,0 2 0,1 1 0,24 0 1,13-1-57,1-2-147</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09.553"/>
    </inkml:context>
    <inkml:brush xml:id="br0">
      <inkml:brushProperty name="width" value="0.05" units="cm"/>
      <inkml:brushProperty name="height" value="0.05" units="cm"/>
    </inkml:brush>
  </inkml:definitions>
  <inkml:trace contextRef="#ctx0" brushRef="#br0">1 1 17876,'0'2'668,"0"37"5026,9 96-4816,-6-113-844,8 39 57,-9-55-55,-1 0 0,1-1 0,0 1 0,0-1-1,1 0 1,0 0 0,6 9 0,-8-12-16,0-1 0,0 0 0,0 0 0,0 0 1,0 0-1,0 0 0,0 0 0,0-1 0,1 1 0,-1 0 0,0 0 0,1-1 0,-1 1 0,1-1 0,-1 0 0,0 1 1,1-1-1,-1 0 0,1 0 0,2 0 0,-2 0 11,1 0 0,-1-1 0,1 0 0,-1 0 0,1 0 0,-1 0-1,1 0 1,-1 0 0,0 0 0,4-4 0,3-2 101,0-1 0,-1-1 0,15-18 0,-21 25-107,56-89 585,-40 61-408,26-35 1,-43 65-202,-1-1 0,0 1 0,0 0 0,0 0 0,0-1 0,0 1 0,0 0 0,1 0 0,-1-1 0,0 1-1,0 0 1,0 0 0,1 0 0,-1 0 0,0-1 0,0 1 0,1 0 0,-1 0 0,0 0 0,0 0 0,1 0 0,-1 0 0,0 0 0,0 0 0,1 0 0,-1 0 0,0 0 0,0 0 0,1 0 0,-1 0 0,0 0 0,1 0-1,2 8 3,-4 21-29,1-24 22,-2 17-17,0-13 22,2-1 1,-1 1-1,1-1 1,0 1-1,1-1 1,0 1-1,2 9 1,-2-17 3,0 1 1,-1-1 0,1 0 0,0 1-1,0-1 1,0 0 0,0 0 0,0 0 0,0 0-1,0 0 1,0 0 0,0 0 0,0 0-1,1-1 1,-1 1 0,0 0 0,1-1-1,-1 1 1,0-1 0,1 1 0,-1-1 0,1 0-1,-1 1 1,0-1 0,1 0 0,-1 0-1,1 0 1,-1 0 0,1 0 0,-1 0-1,1-1 1,-1 1 0,0-1 0,1 1 0,1-1-1,6-2 22,0 0 0,-1 0 0,1-1 0,9-5 0,33-26 43,-38 25-210,0 1 0,0 0 1,23-10-1,-35 19 104,0-1 1,0 1 0,0 0-1,0-1 1,0 1-1,-1 0 1,1 0-1,0-1 1,0 1-1,0 0 1,0 0-1,0 0 1,0 0-1,0 0 1,0 0 0,0 1-1,0-1 1,1 1-1,-1-1-22,-1 0 1,0 1-1,1-1 0,-1 0 1,0 1-1,1-1 0,-1 1 1,0-1-1,0 1 0,1-1 0,-1 1 1,0-1-1,0 1 0,0-1 1,0 1-1,0-1 0,0 1 0,0-1 1,0 1-1,0-1 0,0 1 1,0-1-1,0 2 0,0 1-148,-1 0 1,0 0-1,0 0 0,0 0 0,0 0 0,-1-1 0,1 1 1,-1 0-1,-3 4 0,1-3 41,-1 1 1,1-1-1,-1 0 1,-1 0-1,1 0 0,-8 3 1,-12 5-564</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09.988"/>
    </inkml:context>
    <inkml:brush xml:id="br0">
      <inkml:brushProperty name="width" value="0.05" units="cm"/>
      <inkml:brushProperty name="height" value="0.05" units="cm"/>
    </inkml:brush>
  </inkml:definitions>
  <inkml:trace contextRef="#ctx0" brushRef="#br0">0 5 21157,'0'-4'1896,"0"5"-1520,0 11-400,5 0 568,9 8-1320,5 3 824,2 0-232,3 0-128,1-4-200</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10.425"/>
    </inkml:context>
    <inkml:brush xml:id="br0">
      <inkml:brushProperty name="width" value="0.05" units="cm"/>
      <inkml:brushProperty name="height" value="0.05" units="cm"/>
    </inkml:brush>
  </inkml:definitions>
  <inkml:trace contextRef="#ctx0" brushRef="#br0">168 0 20212,'-4'75'2503,"3"0"0,15 136 0,-13-205-2441,0 0 1,0 0-1,1 0 1,0 0-1,3 7 1,-5-12-57,1 0 1,-1 0-1,1 0 1,-1 0 0,1 0-1,0 0 1,-1 0-1,1-1 1,0 1-1,0 0 1,0 0-1,0 0 1,0-1-1,0 1 1,0-1-1,0 1 1,0-1 0,0 1-1,0-1 1,0 1-1,0-1 1,0 0-1,0 0 1,0 1-1,1-1 1,-1 0-1,0 0 1,0 0-1,0 0 1,0 0 0,0-1-1,1 1 1,-1 0-1,1-1 1,4-1 5,-1 0 1,0-1-1,0 0 1,0 0-1,-1 0 1,1 0-1,-1-1 0,0 0 1,5-4-1,33-45 62,-33 39-74,2 1-1,15-16 1,-26 29-2,0 0 1,0-1-1,0 1 0,0 0 0,0 0 1,0 0-1,1 0 0,-1-1 0,0 1 1,0 0-1,0 0 0,0 0 0,1 0 1,-1 0-1,0-1 0,0 1 0,0 0 1,1 0-1,-1 0 0,0 0 0,0 0 1,1 0-1,-1 0 0,0 0 0,0 0 1,1 0-1,-1 0 0,0 0 0,0 0 1,0 0-1,1 0 0,-1 0 0,0 0 1,0 0-1,1 0 0,-1 0 0,0 1 1,0-1-1,0 0 0,1 0 0,-1 0 1,0 0-1,0 0 0,1 1 0,1 13-68,-6 21-22,4-33 88,-9 52-78,3-26 85,2 0 0,-1 34-1,5-62 3,0 1-1,0-1 0,0 0 0,0 1 1,0-1-1,0 1 0,0-1 0,0 0 1,0 1-1,0-1 0,0 1 0,0-1 0,1 0 1,-1 1-1,0-1 0,0 0 0,0 1 1,1-1-1,-1 0 0,0 1 0,0-1 1,1 0-1,-1 1 0,0-1 0,1 0 1,-1 0-1,0 0 0,1 1 0,-1-1 1,0 0-1,1 0 0,15-2 103,22-20 44,-31 17-118,37-21-42,1 1 0,81-32 0,-110 48-1035,-16 9 986,0-1-1,0 1 1,1 0 0,-1 0 0,0-1 0,0 1 0,0 0 0,0 0 0,0-1 0,0 1 0,1 0-1,-1-1 1,0 1 0,0 0 0,0-1 0,0 1 0,0 0 0,0 0 0,0-1 0,0 1 0,0 0-1,0-1 1,-1 1 0,1 0 0,0-1 0,0 1 0,0 0 0,0 0 0,0-1 0,-1 1 0,-1-2-104,0 0 1,0 0 0,0 1 0,-1-1 0,1 1 0,-1-1 0,1 1 0,-1 0-1,1 0 1,-4 0 0,-22-8-819</inkml:trace>
  <inkml:trace contextRef="#ctx0" brushRef="#br0" timeOffset="1">9 164 19396,'-9'8'1873,"17"-6"-1217,7-2-328,13-3 1088,7 0-552,11-1-1264,6 2-2384,4-5 2431,-2-2-319,-2 1-328</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10.859"/>
    </inkml:context>
    <inkml:brush xml:id="br0">
      <inkml:brushProperty name="width" value="0.05" units="cm"/>
      <inkml:brushProperty name="height" value="0.05" units="cm"/>
    </inkml:brush>
  </inkml:definitions>
  <inkml:trace contextRef="#ctx0" brushRef="#br0">209 31 16644,'-90'87'6816,"60"-61"-5282,-42 48 0,68-69-1385,3-4-90,0 0-1,0 0 0,0 0 1,0 0-1,0 0 1,0 1-1,0-1 1,1 0-1,-1 1 1,0-1-1,1 1 1,-1-1-1,1 1 1,0-1-1,-1 1 1,1 1-1,0-3-44,0 0 0,0 0 0,0 0 0,0 1 0,0-1 0,1 0 0,-1 0 0,0 0 0,0 1 0,0-1 0,0 0 0,1 0 0,-1 0 0,0 0 1,0 0-1,0 0 0,0 1 0,1-1 0,-1 0 0,0 0 0,0 0 0,0 0 0,1 0 0,-1 0 0,0 0 0,0 0 0,1 0 0,-1 0 0,0 0 0,0 0 0,0 0 0,1 0 0,-1 0 0,0 0 0,0 0 0,1 0 0,-1 0 0,0 0 0,0 0 0,0-1 0,1 1 0,-1 0 0,0 0 0,12-6 106,-10 5-67,13-8 24,-1-1 0,0 0 1,-1-1-1,0 0 0,-1-1 1,0-1-1,13-17 0,-4 1-81,-2-1 1,24-46-1,-45 83-31,0 0 1,0 0-1,0 0 1,1 1-1,-1 8 1,0 3-4,-1-1 44,1 1-1,1-1 0,0 0 0,2 0 0,3 29 0,-3-43-36,0 0 0,0 0 1,0 0-1,0 0 1,1-1-1,-1 1 1,1-1-1,0 1 0,0-1 1,1 1-1,-1-1 1,1 0-1,4 4 0,-4-5-66,0 0-1,0 0 0,0-1 0,0 0 1,0 1-1,0-1 0,1 0 0,-1 0 1,0-1-1,1 1 0,-1-1 1,0 1-1,1-1 0,-1 0 0,1-1 1,-1 1-1,0 0 0,6-2 0,16-7-267,-1-9-137</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11.329"/>
    </inkml:context>
    <inkml:brush xml:id="br0">
      <inkml:brushProperty name="width" value="0.05" units="cm"/>
      <inkml:brushProperty name="height" value="0.05" units="cm"/>
    </inkml:brush>
  </inkml:definitions>
  <inkml:trace contextRef="#ctx0" brushRef="#br0">1 315 19332,'19'4'963,"0"0"1,1-1-1,-1-1 0,22-1 0,80-8 514,-85 4-1264,344-34 106,-3-17 1,419-116-1,-795 170-302,-1 0 0,1 0 0,0 0 0,-1 0 0,1 0 0,-1 0 0,1 0 0,0 0 0,-1 0 0,1-1 0,-1 1 0,1 0 0,-1 0 0,1-1 0,-1 1 0,1 0 0,-1-1 0,1 1 0,-1-1 0,1 1 0,-1 0 0,0-1 0,1 1 0,-1-1 0,0 1 0,1-2 0,-11-7-1046,-5-2 384,4-3 267,-1-1-116</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12.280"/>
    </inkml:context>
    <inkml:brush xml:id="br0">
      <inkml:brushProperty name="width" value="0.05" units="cm"/>
      <inkml:brushProperty name="height" value="0.05" units="cm"/>
    </inkml:brush>
  </inkml:definitions>
  <inkml:trace contextRef="#ctx0" brushRef="#br0">0 89 17564,'3'0'2112,"7"0"-1200,4-1-383,11-5 1599,3 0-816,11-1-672,-2-2-520,5-1-976,0 0 624,-4 0 88,-6-3-152,-6-4-152</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12.795"/>
    </inkml:context>
    <inkml:brush xml:id="br0">
      <inkml:brushProperty name="width" value="0.05" units="cm"/>
      <inkml:brushProperty name="height" value="0.05" units="cm"/>
    </inkml:brush>
  </inkml:definitions>
  <inkml:trace contextRef="#ctx0" brushRef="#br0">5 1 18276,'-2'19'307,"0"1"-1,1-1 1,2 1 0,-1-1 0,2 1-1,1-1 1,1 0 0,0 0-1,1 0 1,10 24 0,-12-37-265,-1 1 0,2 0-1,-1-1 1,7 10 0,-9-15-11,0 0-1,-1 0 1,1 0-1,0 0 1,0 0-1,0 0 1,0 0 0,0 0-1,0-1 1,0 1-1,0 0 1,0 0-1,0-1 1,0 1 0,0-1-1,0 1 1,1-1-1,-1 0 1,0 1-1,0-1 1,1 0 0,-1 0-1,0 0 1,0 0-1,1 0 1,-1 0-1,0 0 1,0-1 0,1 1-1,-1 0 1,0-1-1,0 1 1,0 0-1,1-1 1,0 0 0,3-3 121,-1 1 1,1 0 0,-1-1 0,0 0 0,0 0 0,-1 0-1,1-1 1,4-8 0,20-43 1011,-23 42-850,2 0-1,12-20 1,-19 34-310,0 0 0,0 0-1,0 0 1,0 0 0,0 0 0,0-1-1,0 1 1,1 0 0,-1 0 0,0 0-1,0 0 1,0 0 0,0 0-1,0-1 1,0 1 0,1 0 0,-1 0-1,0 0 1,0 0 0,0 0-1,0 0 1,0 0 0,1 0 0,-1 0-1,0 0 1,0 0 0,0 0 0,0 0-1,0 0 1,1 0 0,-1 0-1,0 0 1,0 0 0,0 0 0,0 0-1,1 0 1,-1 0 0,0 0-1,0 0 1,0 0 0,0 0 0,0 0-1,1 0 1,-1 0 0,0 1 0,0-1-1,0 0 1,5 11 50,1 18-80,-5-25 35,-1 0-6,1 1-1,0-1 0,0-1 0,0 1 1,1 0-1,0 0 0,-1 0 0,1-1 1,0 1-1,1-1 0,3 5 0,-5-6 6,1-1-1,-1 0 1,1 0-1,-1 0 0,1 0 1,-1 0-1,1-1 1,0 1-1,-1 0 0,1-1 1,0 1-1,-1-1 1,1 0-1,0 1 0,0-1 1,-1 0-1,1 0 0,0 0 1,0 0-1,0-1 1,-1 1-1,1 0 0,0-1 1,0 1-1,-1-1 1,1 0-1,0 1 0,2-3 1,10-5 53,0-1 0,-1-1 0,0 0 0,0-1 0,-1-1 0,15-18-1,-14 16-7,-12 13-53,-1 1 0,1-1-1,-1 0 1,1 1 0,0-1 0,-1 1 0,1-1 0,0 1 0,-1-1 0,1 1 0,0-1 0,-1 1 0,1 0 0,0-1 0,0 1 0,-1 0 0,1 0 0,0-1 0,0 1 0,0 0 0,1 0 0,-1 0-24,-1 1 0,1-1 0,-1 0 0,1 1 1,-1-1-1,1 1 0,-1-1 0,1 1 0,-1-1 0,1 1 0,-1-1 0,0 1 0,1-1 0,-1 1 0,0 0 0,1-1 0,-1 1 0,0 0 0,0-1 0,1 2 0,0 7-512,1 0-1,-2 0 1,1 12-1,0-7-653,-1-13 1022,0 0 107,0 0 1,0-1 0,0 1 0,0 0 0,0-1 0,1 1 0,-1 0 0,0-1-1,-1 1 1,1 0 0,0-1 0,0 1 0,0 0 0,0-1 0,0 1-1,-1 0 1,1-1 0,-1 2 0,-3-1-841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12.227"/>
    </inkml:context>
    <inkml:brush xml:id="br0">
      <inkml:brushProperty name="width" value="0.025" units="cm"/>
      <inkml:brushProperty name="height" value="0.025" units="cm"/>
    </inkml:brush>
  </inkml:definitions>
  <inkml:trace contextRef="#ctx0" brushRef="#br0">5 0 15022,'0'0'4319,"-1"14"-3305,1-7-893,-3 51 1266,9 112 0,-4-154-1306,0 1-1,1-1 1,0 0 0,2 0 0,0-1 0,1 1-1,0-1 1,1 0 0,1-1 0,0 1 0,1-2 0,16 20-1,2-11 74,-12-17-2332,-14-6 1919,-1 1 0,1 0 0,-1 0 0,1 0 0,-1 0 0,0 0-1,1 0 1,-1-1 0,1 1 0,-1 0 0,0 0 0,1-1 0,-1 1-1,0 0 1,1 0 0,-1-1 0,0 1 0,1 0 0,-1-1-1,0 1 1,0-1 0,0 1 0,1 0 0,-1-1 0,0 1 0,0-1-1,0 1 1,0 0 0,0-1 0,0 0 0,1-18-7001</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13.289"/>
    </inkml:context>
    <inkml:brush xml:id="br0">
      <inkml:brushProperty name="width" value="0.05" units="cm"/>
      <inkml:brushProperty name="height" value="0.05" units="cm"/>
    </inkml:brush>
  </inkml:definitions>
  <inkml:trace contextRef="#ctx0" brushRef="#br0">0 0 12611,'0'3'1312,"3"4"-904,7 6-344,2 4 1048,12 3-944,0-1-56,6 0-112</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13.730"/>
    </inkml:context>
    <inkml:brush xml:id="br0">
      <inkml:brushProperty name="width" value="0.05" units="cm"/>
      <inkml:brushProperty name="height" value="0.05" units="cm"/>
    </inkml:brush>
  </inkml:definitions>
  <inkml:trace contextRef="#ctx0" brushRef="#br0">68 180 13715,'-5'3'286,"0"0"-1,1 1 1,0 0 0,-1-1-1,1 2 1,1-1 0,-1 0-1,1 1 1,-1-1 0,1 1 0,1 0-1,-1 0 1,1 0 0,0 1-1,0-1 1,-1 7 0,0-4 40,1 0-1,1 0 1,-1 0 0,1 1 0,1-1 0,0 0 0,0 1 0,0-1 0,1 0 0,3 11 0,-4-17-276,0-1 1,0 0-1,1 0 0,-1 0 1,1 0-1,-1 0 1,1 0-1,-1 0 1,1 0-1,0 0 0,-1 0 1,1 0-1,0 0 1,0 0-1,-1 0 1,1-1-1,0 1 0,0 0 1,0 0-1,0-1 1,0 1-1,0-1 1,0 1-1,0-1 0,1 0 1,-1 1-1,0-1 1,0 0-1,0 0 1,0 1-1,1-1 0,-1 0 1,0 0-1,0-1 1,0 1-1,0 0 1,1 0-1,-1 0 1,0-1-1,0 1 0,0-1 1,0 1-1,0-1 1,0 1-1,0-1 1,0 1-1,1-2 0,4-2 117,0 0 0,0 0 0,-1-1 0,1 0 0,-1 0 0,7-10 0,-2 1 57,-1-1 0,0-1 0,-1 1 0,-1-1 0,-1-1 1,6-20-1,-4 7 51,-2-1 0,4-50 1,-9 73-253,0 1-1,-1-1 1,-1 0 0,1 1 0,-3-13 0,3 20-24,0 0 0,0-1 0,0 1 0,0 0 1,0-1-1,-1 1 0,1 0 0,0 0 0,0-1 0,0 1 0,0 0 0,0-1 0,0 1 1,-1 0-1,1 0 0,0-1 0,0 1 0,-1 0 0,1 0 0,0-1 0,0 1 0,-1 0 1,1 0-1,0 0 0,0-1 0,-1 1 0,1 0 0,0 0 0,-1 0 0,1 0 0,0 0 1,-1 0-1,1 0 0,-1 0 0,-7 8-42,-3 16-22,3 0 53,2 1 1,0-1-1,2 1 0,1 0 0,0 0 0,2 1 0,1-1 1,6 48-1,-5-67 17,1 0 1,-1 0-1,1-1 0,0 1 1,0-1-1,1 0 1,-1 1-1,1-1 1,0 0-1,1 0 1,5 6-1,-7-9-1,-1-1 0,1 1-1,0-1 1,0 0 0,0 0 0,0 0-1,0 0 1,0 0 0,0 0 0,0 0-1,0 0 1,0-1 0,0 1 0,0-1 0,1 0-1,-1 1 1,0-1 0,0 0 0,0-1-1,1 1 1,-1 0 0,0 0 0,0-1-1,0 0 1,0 1 0,1-1 0,-1 0-1,0 0 1,0 0 0,-1 0 0,1 0 0,0 0-1,2-3 1,4-2-25,-1 0 1,0 0-1,-1-1 0,0 0 1,0-1-1,0 1 0,-1-1 1,0 0-1,0 0 0,-1-1 1,0 0-1,-1 1 0,3-11 1,-9 34-428,2-11 433,1 0 0,0 0-1,0 0 1,0 0 0,0 0-1,2 5 1,-2-7 20,0 0 1,1 0-1,-1 0 0,1 0 1,0 0-1,0 0 0,0 0 1,0 0-1,0 0 0,0-1 1,0 1-1,0 0 0,1-1 0,-1 1 1,1-1-1,-1 1 0,1-1 1,-1 0-1,1 0 0,0 0 1,0 0-1,-1 0 0,1 0 1,0 0-1,0 0 0,0-1 1,0 1-1,0-1 0,0 0 1,0 1-1,0-1 0,0 0 1,1 0-1,-1 0 0,0-1 1,0 1-1,2-1 0,2 0 22,-1-1-1,0 0 0,0 0 0,0-1 0,0 1 0,0-1 1,0 0-1,0-1 0,-1 1 0,0-1 0,0 0 0,7-7 1,-4 0 9,0 1 0,-1-1 1,0 0-1,-1-1 0,0 1 1,-1-1-1,0 0 0,-1 0 1,0 0-1,-1-1 0,1-16 1,-2 28-33,-1-1 0,0 0 0,0 1 0,0-1-1,0 0 1,0 1 0,0-1 0,0 0 0,-1 1 0,1-1 0,-1-2 0,0 4-3,1 0-1,0 0 1,0 0-1,0 0 1,-1 0 0,1 0-1,0 0 1,0 0-1,-1-1 1,1 1 0,0 0-1,0 0 1,-1 0 0,1 0-1,0 0 1,0 0-1,0 0 1,-1 1 0,1-1-1,0 0 1,0 0-1,-1 0 1,1 0 0,0 0-1,0 0 1,0 0-1,-1 0 1,1 1 0,0-1-1,0 0 1,0 0-1,-1 0 1,1 0 0,0 1-1,0-1 1,0 0-1,0 0 1,0 0 0,0 1-1,-1-1 1,1 0-1,-2 4 0,-1-1 0,1 1 0,0-1 0,0 1 0,1 0 0,-1 0 0,-1 5 0,1 5-175,0-1 1,-1 29 0,3-36-107,0 1 0,1-1 0,0 1-1,0-1 1,0 1 0,1-1 0,0 0 0,3 8 0,-5-14 241,1 1 1,-1 0-1,1 0 1,-1 0-1,1-1 1,0 1-1,-1 0 0,1-1 1,0 1-1,-1 0 1,1-1-1,0 1 0,0-1 1,0 1-1,0-1 1,0 0-1,-1 1 0,1-1 1,0 0-1,0 0 1,0 1-1,0-1 0,0 0 1,0 0-1,0 0 1,0 0-1,0 0 0,1-1 1,17-5-756</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14.172"/>
    </inkml:context>
    <inkml:brush xml:id="br0">
      <inkml:brushProperty name="width" value="0.05" units="cm"/>
      <inkml:brushProperty name="height" value="0.05" units="cm"/>
    </inkml:brush>
  </inkml:definitions>
  <inkml:trace contextRef="#ctx0" brushRef="#br0">55 1 21133,'-5'8'603,"-30"62"2367,32-62-2843,1-1 0,-1 1 0,2-1 0,-1 1 0,1 0 1,0 0-1,0 13 0,1-19-143,0 0 0,0 0 0,1 0 1,-1 0-1,1 0 0,-1 0 0,1 0 1,0 0-1,0 0 0,-1-1 0,1 1 0,0 0 1,1 0-1,-1-1 0,0 1 0,0-1 1,1 1-1,-1-1 0,1 0 0,-1 0 0,1 1 1,0-1-1,-1 0 0,1 0 0,0-1 1,3 2-1,4 1-117,0-1 1,0 0-1,0 0 1,15 0-1,2 0-22,-18 0 84,-2-2 53,0 1 0,-1 0-1,1 1 1,0-1 0,-1 1 0,9 4-1,-13-6 32,-1 1 0,1-1 0,0 1 1,-1-1-1,1 1 0,0 0 0,-1-1 0,1 1 0,-1-1 0,1 1 0,-1 0 0,0-1 0,1 1 0,-1 0 0,0 0 0,1 0 0,-1-1 0,0 1 0,0 0 0,1 1 1,-1 0 28,-1 0 1,1-1 0,0 1 0,-1 0 0,1 0 0,-1-1 0,0 1-1,0 0 1,1-1 0,-1 1 0,0-1 0,0 1 0,-2 1 0,-34 38 1004,34-38-1081,1-1 0,-1 1 1,0-1-1,0 0 1,0 0-1,-1-1 0,1 1 1,0 0-1,-1-1 0,1 0 1,-1 0-1,1 0 0,-5 0 1,7-1 24,1 0-1,-1 0 1,0 0 0,1 0 0,-1 0 0,1 0-1,-1 0 1,0 0 0,1 0 0,-1 0-1,1 0 1,-1-1 0,1 1 0,-1 0 0,1 0-1,-1-1 1,1 1 0,-1-1 0,1 1 0,-1 0-1,1-1 1,-1 1 0,1-1 0,0 1-1,-1-1 1,1 1 0,0-1 0,-1 1 0,1-1-1,0 1 1,0-1 0,-1 1 0,1-1 0,0 0-1,0 1 1,0-1 0,0 1 0,0-1-1,0 0 1,0 1 0,0-1 0,0 1 0,0-2-1,-3-22-310</inkml:trace>
  <inkml:trace contextRef="#ctx0" brushRef="#br0" timeOffset="1">251 84 19732,'23'3'2017,"3"-2"-1449,1-4-272,1-1 960,0-3-1488,1-4 488,-9-5-328,4 0-176</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15.184"/>
    </inkml:context>
    <inkml:brush xml:id="br0">
      <inkml:brushProperty name="width" value="0.05" units="cm"/>
      <inkml:brushProperty name="height" value="0.05" units="cm"/>
    </inkml:brush>
  </inkml:definitions>
  <inkml:trace contextRef="#ctx0" brushRef="#br0">0 0 17876,'1'0'65,"-1"0"0,0 0 1,1 0-1,-1 1 0,0-1 0,1 0 1,-1 0-1,0 0 0,1 0 1,-1 0-1,0 0 0,0 1 0,1-1 1,-1 0-1,0 0 0,1 0 0,-1 1 1,0-1-1,0 0 0,0 0 1,1 1-1,-1-1 0,0 0 0,0 0 1,0 1-1,0-1 0,1 0 0,-1 1 1,0-1-1,0 0 0,0 1 1,0-1-1,0 0 0,0 1 0,0-1 1,0 0-1,0 1 0,0-1 0,0 0 1,0 1-1,2 22 382,-2-16 80,18 280 3083,-18-282-3506,1 0-1,0 0 1,0-1-1,0 1 1,3 8-1,-4-12-86,1-1 1,-1 1-1,0 0 0,1-1 0,-1 1 0,1 0 0,-1-1 0,1 1 0,-1-1 0,1 1 0,0-1 0,-1 1 0,1-1 0,-1 1 0,1-1 0,0 1 1,0-1-1,-1 0 0,1 1 0,0-1 0,-1 0 0,1 0 0,0 0 0,0 1 0,0-1 0,-1 0 0,1 0 0,0 0 0,0 0 0,-1-1 0,1 1 1,0 0-1,0 0 0,0 0 0,-1 0 0,1-1 0,0 1 0,-1 0 0,1-1 0,0 1 0,-1-1 0,1 1 0,1-2 0,10-7 56,0-1-1,-1-1 0,0 0 1,12-16-1,1 0-3,-8 8-21,-4 6-25,22-22 0,-31 33-24,0-1 1,0 1-1,1 0 0,-1 0 0,0 0 0,1 0 0,-1 0 0,1 1 0,-1 0 0,1 0 0,0 0 0,0 0 0,7-1 0,-10 2 0,1 0 0,0 0 0,-1 1 0,1-1 0,0 0 0,-1 1-1,1-1 1,-1 1 0,1 0 0,-1-1 0,1 1 0,-1 0-1,1 0 1,-1 0 0,1 0 0,-1 0 0,0 0 0,2 3-1,0-1-3,-1 0-1,-1 0 0,1 0 1,0 0-1,-1 0 0,0 1 0,1-1 1,0 6-1,0 3 43,-1 0 0,0 0 0,0 0 0,-2 16 0,5-227 1065,-4 199-1102,0 0-1,1 0 1,-1 0 0,0-1-1,0 1 1,0 0-1,0 0 1,0 0 0,0-1-1,0 1 1,0 0-1,0 0 1,0 0 0,0 0-1,1 0 1,-1-1 0,0 1-1,0 0 1,0 0-1,0 0 1,0 0 0,1 0-1,-1 0 1,0 0 0,0 0-1,0 0 1,0-1-1,1 1 1,-1 0 0,0 0-1,0 0 1,0 0 0,0 0-1,1 0 1,-1 0-1,0 0 1,0 0 0,0 0-1,1 0 1,-1 0-1,0 0 1,0 1 0,0-1-1,0 0 1,1 0 0,-1 0-1,0 0 1,0 0-1,0 0 1,0 0 0,0 0-1,1 1 1,-1-1 0,0 0-1,0 0 1,0 0-1,0 0 1,0 0 0,0 1-1,10 7-13,-10-8 14,6 6-14,1-1 0,-1 0 0,1 0 1,1 0-1,-1-1 0,0 1 0,1-2 1,0 1-1,9 2 0,-13-5-81,1 0 1,-1-1-1,0 1 0,0-1 0,1 1 0,-1-1 0,0-1 1,1 1-1,-1-1 0,0 1 0,0-1 0,0 0 1,0-1-1,1 1 0,-1-1 0,-1 0 0,1 0 1,0 0-1,6-5 0,1-2-296,-1-2 1,0 1-1,-1-1 1,0-1-1,12-19 1,1-6-377</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15.618"/>
    </inkml:context>
    <inkml:brush xml:id="br0">
      <inkml:brushProperty name="width" value="0.05" units="cm"/>
      <inkml:brushProperty name="height" value="0.05" units="cm"/>
    </inkml:brush>
  </inkml:definitions>
  <inkml:trace contextRef="#ctx0" brushRef="#br0">0 0 18908,'8'129'6862,"22"63"-6745,-25-161 123,1-9-1627,-4-19-501,-4-15 833,-1 1 222</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16.007"/>
    </inkml:context>
    <inkml:brush xml:id="br0">
      <inkml:brushProperty name="width" value="0.05" units="cm"/>
      <inkml:brushProperty name="height" value="0.05" units="cm"/>
    </inkml:brush>
  </inkml:definitions>
  <inkml:trace contextRef="#ctx0" brushRef="#br0">31 27 19052,'-10'-8'2529,"3"3"-1553,1-1-448,-1 2 1840,7 2-1143,1 2-329,6 0-760,2 0-264,1 0-576,3 0-328,0 0-1073,3-1 1657,1 1-344,0 0-272</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16.431"/>
    </inkml:context>
    <inkml:brush xml:id="br0">
      <inkml:brushProperty name="width" value="0.05" units="cm"/>
      <inkml:brushProperty name="height" value="0.05" units="cm"/>
    </inkml:brush>
  </inkml:definitions>
  <inkml:trace contextRef="#ctx0" brushRef="#br0">47 379 14547,'5'14'1134,"7"20"337,-11-33-1318,-1 1 0,1-1-1,0 1 1,0-1 0,-1 0 0,1 1-1,0-1 1,0 0 0,1 0 0,-1 0-1,0 1 1,0-1 0,0 0 0,1-1-1,-1 1 1,0 0 0,3 0 0,-3 0-9,1-1 1,-1-1 0,1 1-1,-1 0 1,1 0 0,-1-1-1,1 1 1,-1-1-1,1 1 1,-1-1 0,1 1-1,-1-1 1,1 0 0,-1 0-1,0 0 1,0 0 0,1 0-1,-1 0 1,0 0 0,0 0-1,0 0 1,2-3 0,19-32 1035,-17 26-996,-1 0 1,0 0-1,-1 0 0,0-1 0,0 0 0,-1 1 0,-1-1 0,1-18 1,-2 24-172,0 0 0,0 0 0,0 1 0,-1-1 0,0 0 0,0 0 0,0 1 0,-1-1 0,1 1 0,-1-1 0,0 1 0,-1 0 0,1 0 0,-1 0 0,1 0 0,-1 0 0,0 0 0,-1 1 0,1-1 0,-1 1 0,1 0 0,-6-3 0,8 5-31,-1 0 0,0 0 0,1 0 0,-1 1 0,0-1 0,1 0 0,-1 1 0,0 0 0,1-1 0,-1 1 0,0 0 0,0 0 0,0 0 0,1 0 0,-1 0 0,0 0 0,0 1 0,1-1 0,-1 0 0,0 1 0,-2 0 0,1 1-14,0 0 0,1 0 1,-1 0-1,0 0 0,1 0 0,-1 1 0,1-1 0,0 1 0,0 0 0,-3 4 0,-1 5-35,0-1-1,1 1 0,0 0 0,-5 23 0,5-17 76,2 1 0,0-1 0,1 1 1,1 0-1,1 26 0,1-39 8,0 1-1,0 0 1,0-1 0,1 1 0,0-1 0,0 0-1,1 0 1,3 7 0,-4-10-4,1 1 1,-1-1-1,1 0 1,-1 0-1,1 0 1,0 0-1,0 0 0,1-1 1,-1 0-1,0 1 1,1-1-1,-1 0 1,1-1-1,5 3 0,-3-3 4,0 1 0,0-1 0,0-1 0,1 1-1,-1-1 1,0 0 0,0 0 0,0-1-1,0 0 1,1 0 0,-1 0 0,0-1 0,-1 0-1,1 0 1,0-1 0,-1 1 0,1-1-1,-1 0 1,7-6 0,3-1 10,-1-1-1,-1-1 1,0 0 0,-1-1-1,17-23 1,-14 16 30,-2-1 0,-1-1 1,-1 0-1,0-1 0,-2 0 0,0 0 1,-2-1-1,-1 0 0,-1 0 0,0-1 0,1-41 1,-6 62-41,0 0 0,-1 0 0,1 0 0,-1 0 1,1-1-1,-3-5 0,3 10-15,0 0 0,-1-1 0,1 1 0,0 0 0,0-1 0,0 1 0,0 0 0,-1-1-1,1 1 1,0 0 0,0-1 0,-1 1 0,1 0 0,0 0 0,-1-1 0,1 1 0,0 0 0,-1 0 0,1-1 0,0 1 0,-1 0 0,1 0 0,0 0-1,-1 0 1,1 0 0,0 0 0,-2 0 0,1 0-2,0 0 0,1 1-1,-1-1 1,0 1 0,0-1-1,0 1 1,0 0 0,0-1-1,1 1 1,-1 0 0,0-1 0,0 1-1,1 0 1,-1 0 0,1 0-1,-1 1 1,-10 16-4,0 1-1,2 0 0,0 0 1,2 1-1,0 1 1,1-1-1,1 1 1,1 0-1,0 0 1,2 0-1,1 1 1,2 38-1,0-55 11,-1 1 0,1-1-1,0 1 1,1-1 0,0 1 0,-1-1-1,2 0 1,-1 0 0,1 0 0,-1 0-1,1 0 1,6 6 0,-8-9-2,1-1 1,-1 0-1,1 1 1,0-1 0,-1 0-1,1 0 1,0 0-1,0 0 1,0 0 0,0 0-1,0-1 1,0 1-1,0-1 1,0 1-1,2-1 1,-1 0 0,0 0 0,0 0 0,0 0 0,0-1-1,0 0 1,-1 0 0,1 1 0,0-1 0,0-1 0,-1 1 0,1 0 0,-1-1 0,5-2-1,4-6 19,0 1-1,0-2 1,-1 1-1,0-1 1,-1-1-1,0 0 1,10-18-1,1-7 65,20-53-1,-9 0 21,-27 78-86,-2 0-1,0 0 0,0 0 0,-1 0 0,-1-21 1,1 32-18,-1-1 0,0 1 0,0 0 0,-1-1 1,1 1-1,0 0 0,0 0 0,-1-1 0,1 1 1,0 0-1,-1 0 0,1 0 0,-1-1 0,0 1 1,1 0-1,-1 0 0,0 0 0,0 0 0,0 0 1,1 0-1,-1 0 0,0 1 0,0-1 0,0 0 1,-1 0-1,1 1 0,0-1 0,0 1 0,-2-1 1,1 0-3,0 1 0,0 0 0,0 1 1,0-1-1,0 0 0,0 1 0,-1-1 1,1 1-1,0-1 0,1 1 0,-1 0 1,0 0-1,0 0 0,0 0 0,0 0 1,1 1-1,-4 2 0,-3 4 1,0 0 0,0 1 1,1 0-1,0 0 0,1 0 0,0 1 0,1 0 0,-1 0 0,2 1 0,0 0 1,-4 14-1,4-12 0,1 0 0,1 0-1,0 1 1,1-1 0,0 1 0,1-1 0,0 1 0,1-1 0,4 18 0,-3-23-67,1 0 0,0 0 0,0-1 1,0 1-1,1-1 0,0 0 0,1 0 0,-1 0 1,1-1-1,7 7 0,-9-9-14,0-1-1,0-1 1,1 1 0,-1 0-1,1-1 1,-1 1 0,1-1-1,0 0 1,0-1-1,0 1 1,0 0 0,0-1-1,0 0 1,0 0 0,0 0-1,1-1 1,-1 1 0,0-1-1,0 0 1,9-1 0,8-7-366</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16.903"/>
    </inkml:context>
    <inkml:brush xml:id="br0">
      <inkml:brushProperty name="width" value="0.05" units="cm"/>
      <inkml:brushProperty name="height" value="0.05" units="cm"/>
    </inkml:brush>
  </inkml:definitions>
  <inkml:trace contextRef="#ctx0" brushRef="#br0">175 12 19260,'0'0'141,"0"-1"-1,0 1 1,0-1-1,-1 0 1,1 1-1,0-1 1,-1 1-1,1-1 1,0 1 0,-1-1-1,1 1 1,-1-1-1,1 1 1,-1-1-1,1 1 1,-1-1-1,1 1 1,-1 0-1,1-1 1,-1 1-1,0 0 1,1 0 0,-1-1-1,1 1 1,-1 0-1,0 0 1,1 0-1,-1 0 1,0 0-1,1 0 1,-1 0-1,0 0 1,1 0-1,-1 0 1,0 0 0,1 0-1,-1 1 1,0-1-1,-28 7 2001,19-4-1837,1 2 1,-1-1-1,1 1 0,0 1 1,1-1-1,-11 10 1,13-10-337,1-1 0,0 1 0,1 0 0,-1 1 0,1-1 0,0 1 1,1-1-1,-1 1 0,1 0 0,-4 11 0,7-17 3,-1 1 1,1 0-1,0-1 0,0 1 0,0-1 1,0 1-1,-1 0 0,1-1 0,0 1 1,0 0-1,0-1 0,0 1 0,1 0 1,-1-1-1,0 1 0,0 0 1,0-1-1,0 1 0,1-1 0,-1 1 1,0 0-1,1-1 0,-1 1 0,0-1 1,1 1-1,-1-1 0,1 1 0,0 0 1,0 0-22,1-1 1,-1 1-1,1-1 1,-1 1 0,1-1-1,-1 1 1,1-1-1,-1 0 1,1 0 0,-1 0-1,1 0 1,1 0-1,9-1-191,0-1-1,20-5 1,-19 4 159,9-1-141,0 1-1,26 0 0,-41 3 110,1 0-1,-1 0 1,1 1-1,-1 0 1,0 0-1,1 1 0,-1 0 1,0 1-1,0-1 1,8 5-1,-13-6 87,0 0 1,-1 0-1,1 1 0,-1-1 0,0 0 0,1 0 1,-1 1-1,0-1 0,0 1 0,0-1 0,0 1 1,0-1-1,0 1 0,0 0 0,0-1 0,-1 1 1,1 0-1,0 0 0,-1 2 0,1 0 17,-1 0-1,0-1 0,-1 1 1,1 0-1,-1-1 1,1 1-1,-1-1 0,0 1 1,-2 5-1,-3 2 98,0 1 0,-1-1 1,0 0-1,-14 17 0,17-22-118,-35 37 477,37-42-600,0 1 0,0 0 1,0 0-1,0-1 0,0 1 0,0-1 1,0 0-1,0 0 0,-1 0 0,1 0 1,0 0-1,-1 0 0,1 0 0,-1-1 1,1 1-1,-1-1 0,1 0 0,-4 0 1,4 0 107,1-1 0,0 0 0,-1 1 1,1-1-1,0 0 0,0 0 1,0 0-1,0 0 0,0 0 0,0 0 1,0 0-1,0 0 0,0 0 1,0 0-1,0-1 0,1 1 0,-1 0 1,0-1-1,1 1 0,0 0 0,-1-1 1,1 1-1,0 0 0,-1-1 1,1 1-1,0-1 0,0 1 0,0-1 1,1-1-1,-4-34-820</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17.574"/>
    </inkml:context>
    <inkml:brush xml:id="br0">
      <inkml:brushProperty name="width" value="0.05" units="cm"/>
      <inkml:brushProperty name="height" value="0.05" units="cm"/>
    </inkml:brush>
  </inkml:definitions>
  <inkml:trace contextRef="#ctx0" brushRef="#br0">1 0 15259,'1'0'112,"1"1"-1,-1-1 0,1 0 0,-1 1 1,1-1-1,-1 1 0,1 0 0,-1-1 1,1 1-1,-1 0 0,0 0 0,1 0 1,-1 0-1,0 0 0,0 0 0,1 0 1,-1 0-1,0 1 0,0-1 0,-1 0 1,1 1-1,0-1 0,0 1 0,0 1 1,3 6 314,0 1 0,4 18 1,-5-16 312,44 168 3209,17 57-1645,-61-226-2204,-10-24-141,-21-37-110,-2 0 1,-64-78-1,90 120 110,10 7 24,14 6 3,-15-3 4,27 7-796,1-1 0,64 6 0,-79-12-242,0-2 1,1 0 0,-1-1 0,0-1 0,0 0 0,0-1-1,18-7 1,-27 8 362,-1-2 1,-1 1-1,14-9 0,-19 12 639,-1-1 0,1 0 0,-1 0 0,1 0-1,-1 0 1,1-1 0,-1 1 0,0 0 0,0-1 0,1 1 0,-1-1-1,0 1 1,0-1 0,0 1 0,-1-1 0,1 0 0,0 1-1,-1-1 1,1 0 0,-1 0 0,1 1 0,-1-5 0,0 5 142,0 0 0,-1 0 1,1 0-1,-1 0 1,1 0-1,-1 0 0,1 1 1,-1-1-1,0 0 0,1 0 1,-1 0-1,0 0 0,0 1 1,1-1-1,-1 0 1,0 1-1,0-1 0,0 1 1,0-1-1,0 1 0,0-1 1,0 1-1,0 0 0,0-1 1,0 1-1,0 0 1,0 0-1,0 0 0,0 0 1,-2 0-1,-1 0 398,0 0 0,0 0 0,1 0 0,-1 1 0,0-1 0,0 1 0,-6 2 0,4 0-103,0 1 1,0-1 0,1 1-1,-1 0 1,1 1-1,0 0 1,0-1-1,0 1 1,1 1 0,0-1-1,0 1 1,0 0-1,-5 10 1,6-11-232,1 0-1,0 0 1,0 0-1,0 1 1,1-1 0,0 1-1,0-1 1,0 1-1,0 0 1,1-1 0,0 1-1,0-1 1,1 1 0,-1 0-1,1-1 1,1 1-1,1 6 1,-2-10-131,0-1 0,-1 1 0,1 0 1,0-1-1,0 1 0,0-1 0,0 1 0,0-1 0,0 0 0,1 1 1,-1-1-1,0 0 0,1 0 0,-1 0 0,1 0 0,-1 0 0,1 0 0,-1 0 1,1 0-1,0-1 0,0 1 0,-1-1 0,1 1 0,0-1 0,0 0 1,-1 0-1,1 1 0,0-1 0,0-1 0,0 1 0,-1 0 0,1 0 1,0-1-1,0 1 0,-1 0 0,1-1 0,0 0 0,-1 0 0,1 1 1,0-1-1,1-1 0,4-2 15,-1 0 0,1 0 0,-1-1 0,0 0 0,0 0 0,0-1 0,-1 1 1,7-9-1,-4 2-55,-1 0 1,0-1-1,0 0 1,-1 0 0,-1 0-1,-1-1 1,0 0-1,0 1 1,-1-2 0,1-14-1,-6 48-357,-1 11 208,1 51-1,2-73 198,1 1 0,0 0 0,0-1 0,1 1 0,0-1 0,1 1 0,0-1 0,0 0 0,0 0 0,1 0 0,6 8 0,-9-14-23,0-1 1,1 1-1,-1 0 0,1-1 0,-1 1 1,1-1-1,-1 0 0,1 1 0,0-1 1,0 0-1,0 0 0,-1 0 0,1 0 0,0 0 1,0-1-1,1 1 0,-1-1 0,0 1 1,3 0-1,-2-2-17,0 1 0,0 0-1,0-1 1,0 0 0,0 1 0,0-1 0,0 0-1,0-1 1,-1 1 0,1 0 0,0-1 0,3-2 0,1-2-152,1-1 0,-2 1 0,1-1 0,-1 0 0,0-1 0,0 1 1,-1-1-1,5-9 0,-1-3-193,-1-1 0,-1 0 1,0 0-1,-2-1 0,4-31 1,-2-7-362</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18.101"/>
    </inkml:context>
    <inkml:brush xml:id="br0">
      <inkml:brushProperty name="width" value="0.05" units="cm"/>
      <inkml:brushProperty name="height" value="0.05" units="cm"/>
    </inkml:brush>
  </inkml:definitions>
  <inkml:trace contextRef="#ctx0" brushRef="#br0">0 0 14787,'3'11'569,"-1"-1"-1,0 1 1,-1-1-1,0 1 1,-1 0-1,0-1 1,-2 19-1,0 4 1152,0 22-598,3 0 0,3 1 0,2-1 0,2-1 0,19 65 0,-2-31-2390,-36-98-3711,-9-15 4055,2 1-128</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12.561"/>
    </inkml:context>
    <inkml:brush xml:id="br0">
      <inkml:brushProperty name="width" value="0.025" units="cm"/>
      <inkml:brushProperty name="height" value="0.025" units="cm"/>
    </inkml:brush>
  </inkml:definitions>
  <inkml:trace contextRef="#ctx0" brushRef="#br0">0 109 13293,'0'0'4548,"1"9"-3272,-2-6-1237,1-1 0,0 1 0,0 0 0,0-1 0,0 1 0,1-1 0,-1 1 0,1-1-1,-1 1 1,1-1 0,0 0 0,0 1 0,0-1 0,0 0 0,0 0 0,1 1 0,-1-1 0,1 0 0,-1 0 0,1-1 0,0 1 0,0 0 0,-1 0 0,1-1 0,1 1 0,-1-1 0,0 0 0,0 1 0,0-1 0,1 0 0,-1-1 0,0 1 0,1 0 0,-1 0 0,1-1 0,-1 0 0,1 1 0,-1-1 0,6-1 0,-4 2 8,1-1 0,-1 0 0,1 0 1,-1 0-1,0 0 0,1-1 0,-1 0 1,0 0-1,1 0 0,-1 0 0,0-1 0,0 1 1,0-1-1,0 0 0,0-1 0,0 1 1,-1-1-1,1 1 0,-1-1 0,0 0 1,0 0-1,0-1 0,0 1 0,0-1 1,-1 1-1,1-1 0,-1 0 0,0 0 1,0 0-1,-1 0 0,1 0 0,-1 0 1,0-1-1,0 1 0,0 0 0,-1-1 1,1 1-1,-1 0 0,-1-9 0,1 11-39,0 1 1,0-1-1,0 0 0,-1 0 0,1 0 0,-1 1 0,1-1 0,-1 0 0,0 0 0,0 1 0,0-1 0,0 1 0,0-1 1,0 1-1,0-1 0,0 1 0,-1-1 0,1 1 0,0 0 0,-1 0 0,1 0 0,-1 0 0,0 0 0,1 0 0,-1 0 1,0 1-1,1-1 0,-1 0 0,0 1 0,0-1 0,1 1 0,-5 0 0,3-1-27,0 1 1,0 0-1,0 0 0,0 0 0,1 1 0,-1-1 1,0 1-1,0 0 0,0-1 0,0 1 0,0 0 1,1 1-1,-1-1 0,0 1 0,1-1 0,-1 1 0,1 0 1,0-1-1,-1 1 0,-1 3 0,0 1 7,0 0 0,1 1 0,-1-1 0,1 1 0,1 0 0,-1 0 0,1 0 0,1 0 0,-1 1 0,1-1 0,0 0 0,1 1 0,-1-1 0,2 1 0,-1-1 0,2 9 0,-1-13 20,0 0 1,-1 0-1,1 0 1,0 0-1,1 0 1,-1 0-1,0 0 1,1 0-1,0-1 1,-1 1-1,1 0 0,0-1 1,0 0-1,1 1 1,-1-1-1,5 3 1,-4-3 3,0-1 1,0 0-1,0 0 1,1 0-1,-1 0 0,0 0 1,1-1-1,-1 0 1,0 1-1,1-1 1,-1 0-1,1-1 1,-1 1-1,0-1 1,1 1-1,-1-1 0,0 0 1,6-3-1,1 0 19,0-1-1,-1 0 0,0-1 1,0 0-1,0 0 0,-1-1 0,0 0 1,0-1-1,9-11 0,60-86 52,-55 72-130,-22 59-550,-7 9 653,3-16 281,0 0 0,-2 37-1,6-55-307,0-1 1,1 1-1,-1-1 0,0 1 0,0-1 1,0 0-1,0 1 0,0-1 1,1 1-1,-1-1 0,0 1 0,1-1 1,-1 1-1,0-1 0,0 0 0,1 1 1,-1-1-1,1 0 0,-1 1 0,0-1 1,1 0-1,-1 1 0,1-1 0,-1 0 1,1 0-1,-1 0 0,1 1 1,-1-1-1,1 0 0,-1 0 0,1 0 1,-1 0-1,1 0 0,-1 0 0,1 0 1,-1 0-1,1 0 0,-1 0 0,1 0 1,-1 0-1,1 0 0,-1-1 1,1 1-1,-1 0 0,1 0 0,-1 0 1,0-1-1,1 1 0,-1 0 0,1-1 1,-1 1-1,0 0 0,1-1 0,-1 1 1,1-1-1,27-19 957,93-126-777,-120 145-260,0 0-1,0 0 1,0-1 0,0 1-1,0 0 1,0 0 0,0 0-1,0 0 1,1 0 0,-1 0-1,0 0 1,1 1 0,-1-1-1,1 0 1,2 0 0,-4 1 27,1 0 1,-1 1 0,1-1-1,-1 0 1,0 1 0,1-1-1,-1 0 1,0 1 0,1-1-1,-1 1 1,0-1-1,1 1 1,-1-1 0,0 1-1,0-1 1,0 1 0,0-1-1,1 1 1,-1-1 0,0 1-1,0-1 1,0 1-1,0-1 1,0 1 0,0-1-1,0 1 1,0-1 0,0 1-1,-1 0 1,-8 52-100,4-34 419,1 1 0,0 1 0,0 32 0,4-53-280,0 1 1,0 0 0,1-1-1,-1 1 1,0-1 0,0 1 0,0-1-1,1 1 1,-1 0 0,0-1-1,1 1 1,-1-1 0,0 1 0,1-1-1,-1 1 1,1-1 0,-1 0-1,1 1 1,-1-1 0,1 0 0,-1 1-1,1-1 1,-1 0 0,1 1-1,-1-1 1,1 0 0,0 0-1,-1 0 1,1 0 0,-1 1 0,1-1-1,0 0 1,-1 0 0,1 0-1,-1 0 1,1 0 0,0-1 0,-1 1-1,1 0 1,-1 0 0,1 0-1,0 0 1,-1-1 0,1 1 0,-1 0-1,1-1 1,-1 1 0,1 0-1,0-1 1,29-17 533,-27 15-635,62-69 183,-27 22-6573,-45 67-12149</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18.585"/>
    </inkml:context>
    <inkml:brush xml:id="br0">
      <inkml:brushProperty name="width" value="0.05" units="cm"/>
      <inkml:brushProperty name="height" value="0.05" units="cm"/>
    </inkml:brush>
  </inkml:definitions>
  <inkml:trace contextRef="#ctx0" brushRef="#br0">26 459 14795,'-11'-13'2121,"2"7"-937,3 2 1576,9 4-1111,9 1-457,3 2-192,10 0-336,-1 0-159,9 0-177,0-2-24,4-1-88,1-5-144,-1-5-640,-1-6-353,-5-11 761,2-8-200,-3-19-136</inkml:trace>
  <inkml:trace contextRef="#ctx0" brushRef="#br0" timeOffset="1">460 0 17956,'-15'62'2949,"-12"114"1,24-147-2489,3 0 0,0 0 0,2 0 0,1-1 0,1 1 0,11 38 0,-6-41-381,3 17-844,-29-74-2212,-47-79 545,-10 8 3649,74 101-1197,-18-27 1248,18 28-1232,0-1 0,0 0 0,0 1 0,0-1 1,0 1-1,0-1 0,-1 1 0,1-1 0,0 1 0,1-1 0,-1 1 1,0-1-1,0 1 0,0-1 0,0 1 0,0-1 0,0 1 1,1-1-1,-1 1 0,0-1 0,0 1 0,1-1 0,-1 1 0,0-1 1,1 1-1,-1 0 0,0-1 0,1 1 0,-1-1 0,1 1 1,-1 0-1,1 0 0,-1-1 0,0 1 0,1 0 0,-1 0 0,1-1 1,0 1-1,-1 0 0,1 0 0,-1 0 0,1 0 0,-1 0 1,1 0-1,-1 0 0,1 0 0,-1 0 0,1 0 0,-1 0 0,1 0 1,0 1-1,29-2 426,-14 1-456,-1 0 0,1-1 0,-1-1 0,1 0 0,-1-1 1,0-1-1,21-7 0,3-9-152</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19.320"/>
    </inkml:context>
    <inkml:brush xml:id="br0">
      <inkml:brushProperty name="width" value="0.05" units="cm"/>
      <inkml:brushProperty name="height" value="0.05" units="cm"/>
    </inkml:brush>
  </inkml:definitions>
  <inkml:trace contextRef="#ctx0" brushRef="#br0">19 0 16908,'-2'3'216,"0"0"0,0 0 1,0 0-1,1 0 1,-1 0-1,1 0 0,-1 1 1,1-1-1,0 0 1,0 1-1,1-1 0,-1 1 1,1-1-1,-1 1 1,1-1-1,0 1 0,1 0 1,-1-1-1,1 1 1,-1-1-1,1 1 0,2 5 1,2 5 211,0 0 0,2 0 0,14 26 0,-19-36-366,0-1 1,0 1-1,0 0 1,1-1-1,0 0 1,0 0-1,0 1 1,0-1-1,0-1 0,0 1 1,1 0-1,-1-1 1,1 0-1,0 0 1,0 0-1,0 0 0,0-1 1,0 1-1,0-1 1,0 0-1,0 0 1,0-1-1,1 1 0,-1-1 1,0 0-1,1 0 1,-1-1-1,0 1 1,0-1-1,1 0 0,-1 0 1,0 0-1,0 0 1,0-1-1,0 0 1,0 1-1,4-4 1,8-5 96,0-1 0,-1-1 0,25-22 0,5-6-5,-44 39-154,0 0-1,0 0 1,0 0-1,0 0 0,0 1 1,0-1-1,0 0 1,1 1-1,-1-1 0,0 0 1,0 1-1,0-1 1,1 1-1,-1 0 0,0-1 1,0 1-1,1 0 1,-1 0-1,0 0 0,1 0 1,-1 0-1,0 0 1,1 0-1,-1 0 0,0 1 1,1-1-1,-1 1 1,0-1-1,0 1 0,0-1 1,1 1-1,-1-1 1,0 1-1,0 0 0,1 1 1,2 3 1,0 0 0,-1 0 0,0 0 0,0 0 0,-1 1 0,4 9 0,-4-9-1,1 0 1,-1 0-1,1 0 0,6 9 0,-7-13-9,0 0 0,0 0 1,1 1-1,-1-1 0,0 0 0,1-1 0,0 1 0,-1 0 0,1-1 1,0 0-1,0 1 0,0-1 0,0 0 0,0 0 0,0-1 1,3 1-1,-1 0-96,0-1 0,0-1 0,-1 1 0,1-1-1,0 1 1,-1-1 0,1-1 0,0 1 0,6-4 0,2-1-109,-1-1 0,0 0 1,-1-1-1,0 0 0,0-1 0,12-12 0,14-16-310</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19.779"/>
    </inkml:context>
    <inkml:brush xml:id="br0">
      <inkml:brushProperty name="width" value="0.05" units="cm"/>
      <inkml:brushProperty name="height" value="0.05" units="cm"/>
    </inkml:brush>
  </inkml:definitions>
  <inkml:trace contextRef="#ctx0" brushRef="#br0">90 196 15995,'-7'16'1327,"-1"0"0,-18 27 0,18-32-626,0 1 0,1 1 0,1-1 0,0 1-1,-5 15 1,10-27-671,1 0-1,0 0 1,-1 0-1,1 1 1,0-1 0,0 0-1,0 0 1,-1 0-1,1 0 1,1 0 0,-1 1-1,0-1 1,0 0-1,0 0 1,0 0-1,1 0 1,-1 0 0,1 0-1,-1 0 1,1 0-1,-1 0 1,1 0-1,1 2 1,-1-2-12,0 0 0,1 0 0,-1-1-1,0 1 1,1 0 0,-1-1 0,1 0 0,-1 1-1,1-1 1,-1 0 0,1 1 0,-1-1 0,1 0 0,-1 0-1,3 0 1,4-1 13,0-1-1,0 1 1,-1-1-1,1 0 0,13-7 1,-6 1 5,-1 0 0,0-1 0,0-1 0,-1-1 1,0 0-1,-1 0 0,15-17 0,-11 8-1,0-1-1,-1 0 1,-1-1 0,11-24 0,-18 30 4,0 0 0,6-20 1,-12 32-26,0-1 1,0 0 0,0 1-1,0-1 1,-1 0 0,1 0 0,-1 0-1,-1 1 1,1-1 0,-1 0-1,1 0 1,-4-8 0,4 12-12,0 1 1,0-1-1,-1 0 1,1 1-1,0-1 0,-1 0 1,1 1-1,-1-1 1,1 0-1,-1 1 0,1-1 1,-1 1-1,1-1 1,-1 1-1,1-1 0,-1 1 1,0-1-1,1 1 1,-1-1-1,0 1 0,1 0 1,-1 0-1,0-1 1,0 1-1,1 0 0,-1 0 1,0 0-1,0 0 1,0 0-1,1 0 0,-1 0 1,0 0-1,0 0 1,1 0-1,-1 0 1,0 0-1,0 0 0,1 1 1,-1-1-1,0 0 1,1 1-1,-1-1 0,0 0 1,1 1-1,-1-1 1,0 1-1,1-1 0,-1 1 1,0 0-1,-4 4 16,1-1 1,-1 0-1,1 1 0,0 0 0,-4 7 0,3-3 1,0 1-1,0-1 1,1 1-1,0 1 1,0-1-1,1 0 1,1 1-1,0 0 1,0-1-1,1 1 1,0 12-1,1-17-84,0 1 0,1 0-1,0 0 1,0-1 0,0 1 0,1 0 0,0-1-1,0 0 1,1 1 0,0-1 0,0 0-1,0 0 1,1-1 0,0 1 0,0-1-1,0 1 1,1-1 0,9 8 0,-6-8 1,-1 1 1,1-2-1,1 1 1,-1-1-1,1 0 1,-1-1-1,15 4 1,35 3-259</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20.263"/>
    </inkml:context>
    <inkml:brush xml:id="br0">
      <inkml:brushProperty name="width" value="0.05" units="cm"/>
      <inkml:brushProperty name="height" value="0.05" units="cm"/>
    </inkml:brush>
  </inkml:definitions>
  <inkml:trace contextRef="#ctx0" brushRef="#br0">309 67 18660,'0'-4'394,"0"0"-1,0 0 1,0 1-1,0-1 1,-1 0-1,0 0 1,0 1-1,0-1 1,0 1-1,-3-6 1,3 7-254,0 1 1,-1-1-1,1 1 1,-1-1-1,0 1 0,1-1 1,-1 1-1,0 0 1,0 0-1,0 0 1,0 0-1,0 0 0,0 0 1,0 0-1,0 1 1,0-1-1,0 1 1,0 0-1,-4-1 1,-2 1-3,1 0 1,-1 0 0,1 1 0,0 0 0,-1 1 0,1-1 0,0 1 0,0 0 0,0 1-1,0 0 1,-8 5 0,-2 2-85,0 0-1,-30 26 1,37-27-45,0 0 0,1 0 0,0 1 1,1 1-1,-7 11 0,12-18-12,0 1 1,1-1-1,-1 1 0,1-1 0,0 1 0,1 0 0,-1 0 0,1 0 0,0 0 0,0 0 0,0 0 1,1 0-1,0 0 0,0 1 0,1 9 0,0-13-25,0 0 1,0 0 0,0 1-1,1-1 1,-1 0-1,0 0 1,1-1-1,-1 1 1,1 0 0,0 0-1,0-1 1,-1 1-1,1-1 1,0 1-1,0-1 1,1 0 0,-1 0-1,0 0 1,0 0-1,0 0 1,1-1-1,-1 1 1,0-1 0,1 1-1,-1-1 1,3 0-1,9 1-338,-1 0 0,0-1 0,20-3 0,-3-1-108,1-2 0,-1-1-1,0-2 1,-1 0 0,0-2-1,31-17 1,-1-3-398</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20.714"/>
    </inkml:context>
    <inkml:brush xml:id="br0">
      <inkml:brushProperty name="width" value="0.05" units="cm"/>
      <inkml:brushProperty name="height" value="0.05" units="cm"/>
    </inkml:brush>
  </inkml:definitions>
  <inkml:trace contextRef="#ctx0" brushRef="#br0">170 0 14739,'-16'10'1351,"1"0"-1,0 0 0,0 1 1,-24 25-1,31-28-871,0 2 0,0-1-1,1 1 1,0 0 0,1 1 0,0 0 0,1 0-1,-5 14 1,9-22-418,0-1 0,0 0-1,1 1 1,-1-1 0,1 1-1,-1-1 1,1 0 0,0 1 0,0-1-1,0 1 1,1-1 0,-1 1-1,0-1 1,1 1 0,0-1-1,-1 0 1,1 1 0,0-1 0,0 0-1,1 0 1,-1 1 0,0-1-1,1 0 1,2 3 0,-2-4-30,0 1 0,1 0 1,-1-1-1,1 1 0,-1-1 1,1 0-1,0 0 0,0 0 1,-1 0-1,1-1 0,0 1 1,0-1-1,0 1 0,0-1 0,0 0 1,0 0-1,-1 0 0,1-1 1,0 1-1,6-2 0,0-1-11,0 0-1,0-1 1,0 0 0,-1-1-1,0 1 1,1-2-1,-1 1 1,-1-1 0,1 0-1,-1-1 1,0 0-1,11-14 1,-8 6-71,0 1 0,0-1 0,-2 0 0,0-1 0,-1 0 0,7-21 0,-13 36 37,-1 0 0,1 0 0,-1-1 1,1 1-1,-1 0 0,0 0 1,0 0-1,0 0 0,0-1 0,1 1 1,-1 0-1,-1 0 0,1 0 0,0-1 1,0 1-1,0 0 0,-1 0 1,1 0-1,-1-2 0,-7 4-154,-3 12 129,5-1 56,-1 0 0,1 0 0,1 0 0,1 1 0,-1-1 0,2 1 0,0 0 0,0 1 0,1-1-1,1 0 1,0 1 0,3 25 0,-2-37-60,0 1 1,1-1-1,0 1 0,-1-1 1,1 0-1,0 1 0,0-1 0,0 0 1,1 0-1,-1 1 0,0-1 0,1 0 1,-1 0-1,1-1 0,0 1 0,0 0 1,0 0-1,0-1 0,0 1 0,0-1 1,4 2-1,-2-1-42,0-1 0,0 0 1,0 0-1,1 0 0,-1 0 0,0-1 0,1 1 1,-1-1-1,0 0 0,1-1 0,6-1 0,11-3-323</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21.195"/>
    </inkml:context>
    <inkml:brush xml:id="br0">
      <inkml:brushProperty name="width" value="0.05" units="cm"/>
      <inkml:brushProperty name="height" value="0.05" units="cm"/>
    </inkml:brush>
  </inkml:definitions>
  <inkml:trace contextRef="#ctx0" brushRef="#br0">1 427 19092,'0'1'79,"-1"0"1,1 0-1,0 0 1,0 0-1,0 0 0,0 0 1,1 0-1,-1 0 1,0 0-1,0 0 0,0 0 1,1 0-1,-1 0 1,1 0-1,-1 0 0,1 0 1,-1 0-1,1 0 1,-1-1-1,1 1 0,0 0 1,-1 0-1,2 1 1,0-2-29,0 0 0,0 0 1,-1 0-1,1 0 0,0 0 1,0 0-1,-1 0 0,1-1 1,0 1-1,0-1 1,-1 1-1,1-1 0,0 1 1,-1-1-1,1 0 0,-1 0 1,2-1-1,24-13 541,0-2 0,-2-1 1,27-24-1,70-72 414,-92 84-774,162-177 883,-192 208-1114,0-1-1,0 0 0,0 0 0,0 0 1,0 0-1,0 0 0,0 0 0,0 0 1,0 0-1,0 0 0,0 0 0,0 0 1,0 0-1,0 0 0,0 1 0,0-1 1,1 0-1,-1 0 0,0 0 0,0 0 1,0 0-1,0 0 0,0 0 0,0 0 1,0 0-1,0 0 0,0 0 0,0 0 0,0 0 1,1 0-1,-1 0 0,0 0 0,0 0 1,0 0-1,0 0 0,0 0 0,0 0 1,0 0-1,0 0 0,0 0 0,0 0 1,0 0-1,1 0 0,-1 0 0,0 0 1,0 0-1,0 0 0,0 0 0,0-1 1,0 1-1,0 0 0,0 0 0,0 0 1,0 0-1,0 0 0,0 0 0,0 0 1,0 0-1,0 0 0,0 0 0,0 0 1,0 0-1,0 0 0,0-1 0,0 1 1,0 0-1,0 0 0,-1 10-6,-6 15-33,-104 256-37,70-185-486,32-72-1002,16-42 3,11-19 873</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21.587"/>
    </inkml:context>
    <inkml:brush xml:id="br0">
      <inkml:brushProperty name="width" value="0.05" units="cm"/>
      <inkml:brushProperty name="height" value="0.05" units="cm"/>
    </inkml:brush>
  </inkml:definitions>
  <inkml:trace contextRef="#ctx0" brushRef="#br0">202 0 16019,'5'6'1873,"-7"6"-1201,-9 11-184,-2 4 1064,-4 16-279,-3 4-161,-5 9-208,1 1-80,1 5-112,0-2-55,6-5-97,0-5-136,8-14-624,3-8-336,6-18-753,6-7 1065,6-17-200,0-13-192</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21.978"/>
    </inkml:context>
    <inkml:brush xml:id="br0">
      <inkml:brushProperty name="width" value="0.05" units="cm"/>
      <inkml:brushProperty name="height" value="0.05" units="cm"/>
    </inkml:brush>
  </inkml:definitions>
  <inkml:trace contextRef="#ctx0" brushRef="#br0">30 0 20388,'59'8'2533,"-45"-7"-1997,1 1 0,0 0 0,-1 1 0,20 6 0,-30-7-478,0-1-1,0 1 0,0 0 1,0 1-1,-1-1 1,1 0-1,-1 1 1,0 0-1,0 0 0,0 0 1,0 0-1,0 1 1,-1-1-1,1 1 1,-1-1-1,0 1 0,0 0 1,0 0-1,1 7 1,-1-6-10,-1 0 1,0 1-1,0-1 1,-1 1-1,0-1 1,0 1-1,0-1 1,0 1-1,-1-1 1,0 0-1,0 1 1,-1-1-1,1 0 1,-1 1-1,0-1 1,-1 0-1,1-1 1,-1 1-1,-4 6 1,-4 3 178,0-1 0,-1 0 0,-1 0 0,-24 18 0,43-33-284,0 0 0,1 0 0,-1 1 0,0 0 0,1 0 0,6 0 0,55-2-409,-51 3 279,0 1 1,26 5-1,-36-5 132,-1 0 0,0 1 0,0 0 0,0 0 0,0 1 0,0-1 0,0 1 1,-1 1-1,1-1 0,5 6 0,-9-8 55,-1 1 0,1-1 0,-1 1 1,0 0-1,1-1 0,-1 1 0,0 0 0,0 0 1,0 0-1,0 0 0,0 0 0,-1 0 1,1 0-1,-1 0 0,1 0 0,-1 0 0,0 0 1,0 0-1,0 1 0,0 1 0,0 1 42,-1-1-1,0 0 0,-1 0 0,1 0 0,-1 0 0,0 0 0,0 0 1,0 0-1,-4 6 0,-2 0 115,0 0 1,-1 0 0,0-1-1,-1 0 1,0-1-1,-11 8 1,7-8-61,0 0 0,-1-1 0,0 0 0,0-1 1,-1-1-1,1-1 0,-1 0 0,0 0 0,0-2 0,0 0 0,-1-1 0,1-1 0,0 0 1,-28-5-1,39 4-204,0 0 1,-1 0-1,1-1 1,0 0 0,0 0-1,0 0 1,-6-5-1,10 7 75,0-1-1,-1 0 1,1 0-1,0 0 1,-1-1-1,1 1 0,0 0 1,0 0-1,0-1 1,0 1-1,0 0 1,0-1-1,1 1 0,-1-1 1,0 1-1,1-1 1,-1 0-1,1 1 1,0-1-1,-1 0 0,1 1 1,0-1-1,0 0 1,0 1-1,0-1 1,1-3-1,7-15-390</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22.680"/>
    </inkml:context>
    <inkml:brush xml:id="br0">
      <inkml:brushProperty name="width" value="0.05" units="cm"/>
      <inkml:brushProperty name="height" value="0.05" units="cm"/>
    </inkml:brush>
  </inkml:definitions>
  <inkml:trace contextRef="#ctx0" brushRef="#br0">9 0 15859,'0'0'85,"-1"0"0,1 0 0,0 1 0,-1-1 0,1 0 0,0 0 0,-1 0 0,1 1 0,0-1 0,-1 0-1,1 0 1,0 1 0,-1-1 0,1 0 0,0 1 0,0-1 0,-1 0 0,1 1 0,0-1 0,0 0 0,0 1-1,0-1 1,-1 1 0,1-1 0,0 0 0,0 1 0,0-1 0,0 0 0,0 1 0,-1 16 311,1-14-138,1 25 412,1-2-1,2 1 1,1 0-1,0-1 1,2 0-1,17 42 1,-22-62-573,1-1 0,-1 1 0,1 0 1,0-1-1,1 0 0,-1 1 0,1-2 1,8 9-1,-11-11-60,1-1 0,-1 0-1,1 0 1,-1 0 0,1 0 0,0 0 0,-1-1 0,1 1 0,0 0-1,-1-1 1,1 0 0,0 1 0,0-1 0,0 0 0,-1 0 0,1 0 0,0 0-1,0 0 1,0 0 0,0 0 0,-1-1 0,1 1 0,0-1 0,0 1-1,-1-1 1,1 0 0,0 1 0,-1-1 0,1 0 0,-1 0 0,1 0-1,-1 0 1,3-3 0,8-7 109,-1-1 0,0-1 0,-1 0 0,0 0 1,-1-1-1,14-28 0,-13 24-101,0 0 1,2 0-1,17-21 0,-29 38-44,1 0 0,-1 1-1,1-1 1,0 0 0,-1 1-1,1-1 1,-1 0 0,1 1-1,0-1 1,-1 1 0,1-1-1,0 1 1,0-1-1,0 1 1,-1 0 0,1-1-1,0 1 1,0 0 0,0 0-1,0-1 1,0 1 0,-1 0-1,1 0 1,0 0 0,0 0-1,0 0 1,0 0-1,0 1 1,0-1 0,-1 0-1,1 0 1,0 1 0,0-1-1,0 0 1,0 1 0,-1-1-1,1 1 1,0-1 0,0 1-1,-1-1 1,1 1 0,0-1-1,-1 1 1,1 0-1,0 0 1,3 5 11,-1-1 0,1 1 1,-1 0-1,0 0 0,1 7 0,2 1 33,-5-11-30,0-1-1,0 0 0,1 0 1,-1 0-1,0 0 0,1 0 0,-1 0 1,1 0-1,0-1 0,-1 1 0,1 0 1,0-1-1,0 0 0,0 1 1,0-1-1,1 0 0,2 1 0,-3-1-1,0-1-1,0 0 0,1 0 1,-1 0-1,0 0 1,0 0-1,0-1 0,1 1 1,-1-1-1,0 1 0,0-1 1,0 0-1,0 0 0,0 0 1,0 0-1,0 0 1,0 0-1,0 0 0,2-2 1,56-50 203,-43 38-202,-1 0 1,2 1-1,33-20 0,-49 32-19,0 1 1,0 0 0,0 0-1,0 1 1,0-1-1,1 0 1,-1 1-1,0-1 1,1 1-1,-1 0 1,3-1-1,-4 2 2,0-1 0,0 0 0,0 0 0,-1 1 0,1-1 0,0 0 0,0 1 0,0-1 0,-1 1 0,1-1 0,0 1 0,-1-1 0,1 1 0,0 0 0,-1-1 0,1 1 0,-1 0 0,1-1 0,-1 1 0,1 0 0,-1 0 0,0 0 0,1-1 0,-1 1-1,0 0 1,1 0 0,-1 0 0,0 0 0,0-1 0,0 1 0,0 2 0,1 8-74,-1 0-1,-1 0 1,0 0-1,0-1 1,-1 1-1,0 0 1,-1 0-1,-6 13 1,9-23 10,0 0 1,0 0-1,-1 0 0,1 0 1,0 0-1,-1 0 0,1 0 1,-1 0-1,1 0 1,-1 0-1,1-1 0,-1 1 1,0 0-1,0 0 0,1 0 1,-1-1-1,0 1 1,0 0-1,0-1 0,0 1 1,0-1-1,1 1 0,-1-1 1,0 1-1,0-1 1,0 0-1,-1 0 0,1 1 1,0-1-1,-1 0 0,0-1 1,-1 1 1,1-1-1,0 0 0,0 1 0,0-1 0,0-1 0,0 1 0,0 0 0,1 0 0,-1-1 0,0 1 1,0-1-1,1 1 0,-3-3 0,-15-22-601</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23.146"/>
    </inkml:context>
    <inkml:brush xml:id="br0">
      <inkml:brushProperty name="width" value="0.05" units="cm"/>
      <inkml:brushProperty name="height" value="0.05" units="cm"/>
    </inkml:brush>
  </inkml:definitions>
  <inkml:trace contextRef="#ctx0" brushRef="#br0">2 0 20780,'-1'0'2065,"1"2"-1513,0-1-320,3 2 1424,1 1-1232,3 2-512,0-2-992,1 4 952,-1-3-136,-2 3-176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12.920"/>
    </inkml:context>
    <inkml:brush xml:id="br0">
      <inkml:brushProperty name="width" value="0.025" units="cm"/>
      <inkml:brushProperty name="height" value="0.025" units="cm"/>
    </inkml:brush>
  </inkml:definitions>
  <inkml:trace contextRef="#ctx0" brushRef="#br0">4 1 4260,'0'0'13933,"-4"47"-13901,15-25-288,10-5-2403,-1-1-2626</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23.659"/>
    </inkml:context>
    <inkml:brush xml:id="br0">
      <inkml:brushProperty name="width" value="0.05" units="cm"/>
      <inkml:brushProperty name="height" value="0.05" units="cm"/>
    </inkml:brush>
  </inkml:definitions>
  <inkml:trace contextRef="#ctx0" brushRef="#br0">0 0 17588,'10'62'2269,"2"0"1,27 79-1,14 64 145,-43-159-2165,-5-21-283,0 0 0,1 38-1,-23-107-1554,-52-128-1890,27 74 2454,38 79 1063,4 19-20,0-1-1,0 1 1,0 0-1,0-1 0,0 1 1,1 0-1,-1 0 1,0-1-1,0 1 1,0 0-1,0 0 1,1-1-1,-1 1 1,0 0-1,0 0 0,1-1 1,-1 1-1,0 0 1,0 0-1,1 0 1,-1 0-1,0 0 1,0-1-1,1 1 1,-1 0-1,0 0 0,1 0 1,-1 0-1,1 0 1,2 0 163,1 1 0,-1-1 0,1 1 0,-1 0 1,0 0-1,7 3 0,-4-2-60,14 5 240,0 0 0,1-2 0,0 0 0,0-1-1,0-2 1,22 1 0,-36-2-288,1-1 0,-1-1-1,1 1 1,-1-1 0,1 0-1,-1-1 1,1 0 0,-1 0 0,0-1-1,0 0 1,0 0 0,0 0-1,-1-1 1,1 0 0,-1 0 0,0-1-1,0 0 1,-1 0 0,1 0-1,5-8 1,-8 8-24,-1 0 0,0 0-1,0 0 1,0 0 0,0 0-1,-1 0 1,0 0 0,1-11 0,-2 15-39,0-1 0,0 1 1,0-1-1,0 0 0,0 1 1,-1-1-1,1 1 0,0-1 1,-1 1-1,1-1 0,-1 1 1,0-1-1,1 1 1,-2-3-1,1 4-9,0-1 0,0 0 1,1 1-1,-1-1 0,0 1 0,0-1 0,0 1 1,0 0-1,0-1 0,0 1 0,0 0 0,0 0 1,0-1-1,0 1 0,0 0 0,0 0 1,1 0-1,-1 0 0,0 0 0,0 0 0,0 0 1,0 1-1,0-1 0,0 0 0,-2 1 1,-1 1-5,0 0 1,0 1 0,0-1 0,1 1 0,-1-1 0,1 1 0,-1 0 0,1 0 0,0 1 0,0-1 0,1 1 0,-1-1-1,1 1 1,0 0 0,0 0 0,-2 4 0,-2 6 11,0 0 1,1 0-1,-4 21 0,7-25 7,0 0 1,1 0-1,0 1 1,0-1-1,1 0 0,1 0 1,0 1-1,2 10 1,-2-17-9,0-1 1,0 1 0,0-1 0,1 0 0,-1 0-1,1 1 1,-1-1 0,1 0 0,0 0 0,0-1-1,1 1 1,-1 0 0,1-1 0,-1 1 0,1-1-1,0 0 1,-1 0 0,1 0 0,1 0 0,-1 0-1,0-1 1,0 1 0,0-1 0,1 0 0,-1 0-1,6 1 1,2-1 3,0-1 0,0 0 0,0 0 0,0-1 0,0 0-1,20-5 1,67-25 45,-68 21-47,-1-1 8,0 1 225,54-12 0,-82 22-219,-1 0 0,0 0 0,1 0 0,-1 0 0,0 0 0,1-1 0,-1 1 0,0 0-1,1 0 1,-1 0 0,0 0 0,0 0 0,1-1 0,-1 1 0,0 0 0,1 0 0,-1-1 0,0 1 0,0 0 0,0 0 0,1-1 0,-1 1 0,0 0 0,0 0 0,0-1 0,0 1 0,1 0 0,-1-1 0,0 1 0,0 0 0,0-1 0,0 1 0,0 0 0,0-1 0,0 1 0,0 0 0,0-1 0,0 1 0,0 0-1,0-1 1,0 1 0,0 0 0,-1-1 0,1 1 0,0 0 0,0-1 0,0 1 0,0 0 0,0 0 0,-1-1 0,1 1 0,0 0 0,-1-1 0,-11-14 639,11 15-641,-51-49 1060,-28-31-708,79 79-388,0 0-1,0 0 1,0 0-1,0 0 1,0 0-1,0 0 1,1 0-1,-1 0 1,0 0 0,1-1-1,-1 1 1,1 0-1,-1 0 1,1-1-1,0 1 1,0 0-1,-1-1 1,1-1-1,1 2-7,-1 1-1,0-1 0,1 0 0,-1 1 1,1-1-1,-1 1 0,1-1 0,-1 1 1,1-1-1,-1 1 0,1-1 1,0 1-1,-1 0 0,1-1 0,-1 1 1,1 0-1,0-1 0,0 1 0,-1 0 1,1 0-1,0 0 0,-1 0 0,1 0 1,1-1-1,8 1-376,0 0-1,0 0 1,17 4 0,-18-3 60,133 17-2484,-89-9 1998</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24.157"/>
    </inkml:context>
    <inkml:brush xml:id="br0">
      <inkml:brushProperty name="width" value="0.05" units="cm"/>
      <inkml:brushProperty name="height" value="0.05" units="cm"/>
    </inkml:brush>
  </inkml:definitions>
  <inkml:trace contextRef="#ctx0" brushRef="#br0">4 52 21237,'-3'1'2208,"6"1"-1424,7-4-352,16-2 1265,5-2-457,9-1-856,2-1-496,1-5 128,5 6-88,0-1-72</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24.717"/>
    </inkml:context>
    <inkml:brush xml:id="br0">
      <inkml:brushProperty name="width" value="0.05" units="cm"/>
      <inkml:brushProperty name="height" value="0.05" units="cm"/>
    </inkml:brush>
  </inkml:definitions>
  <inkml:trace contextRef="#ctx0" brushRef="#br0">0 35 18892,'21'74'2388,"-16"-49"-1813,2 0-1,1 0 1,1-1-1,1 0 0,17 30 1,-26-53-535,-1 0 1,1 1 0,0-1 0,0 0 0,0 0 0,0 0-1,0 0 1,0 0 0,0 0 0,0 0 0,0 0-1,1 0 1,-1 0 0,0-1 0,0 1 0,1-1 0,-1 1-1,1-1 1,-1 1 0,0-1 0,1 0 0,2 1-1,-2-2 5,0 1-1,1-1 1,-1 1-1,0-1 1,0 0-1,0 0 1,0 0-1,0 0 1,0 0-1,0 0 1,0 0-1,-1-1 1,3-2-1,5-5 73,0-1 1,-1-1-1,0 1 0,6-13 0,-11 18-85,42-76 252,21-29-304,-66 108 14,1 1 1,0 0-1,0 0 1,0 0-1,0 0 1,-1 0-1,1 0 1,1 0-1,-1 0 1,0 0-1,0 0 1,0 0-1,0 1 1,1-1-1,-1 0 1,0 1-1,0-1 1,3 0 0,-3 1 0,0 1 0,0-1 0,0 0 1,-1 0-1,1 1 0,0-1 0,0 0 1,0 1-1,-1-1 0,1 1 0,0-1 1,-1 1-1,1-1 0,0 1 0,-1-1 1,1 1-1,-1 0 0,1-1 0,-1 1 1,1 0-1,-1 0 0,1 0 1,2 6-14,0 0 0,-1 0 1,1 0-1,-2 0 1,2 8-1,1 5 18,-4-12 23,1-1 0,0 1-1,1-1 1,0 1 0,0-1 0,0 0 0,1 0 0,0 0 0,1 0 0,5 8 0,-8-14-12,0 0 0,0 0 1,0 0-1,1-1 0,-1 1 0,0 0 0,1-1 0,-1 1 0,1-1 1,-1 1-1,1-1 0,-1 0 0,1 0 0,-1 0 0,1 0 0,-1 0 1,1 0-1,-1 0 0,1 0 0,-1 0 0,1-1 0,-1 1 0,0-1 1,1 1-1,-1-1 0,1 1 0,-1-1 0,0 0 0,3-1 1,4-3 16,0-1 1,0 0 0,9-9-1,-13 12-29,57-60-280,-43 43-121,1 1 0,22-18 0,-40 36 364,0 0 0,0 0 1,0 0-1,0 1 0,0-1 0,0 1 0,0-1 0,0 1 0,0-1 0,0 1 0,0-1 1,0 1-1,1 0 0,-1 0 0,0 0 0,0-1 0,1 1 0,-1 1 16,-1-1-1,1 0 1,-1 0-1,1 1 1,-1-1-1,0 0 1,1 1 0,-1-1-1,0 0 1,1 1-1,-1-1 1,0 0-1,1 1 1,-1-1-1,0 1 1,0-1-1,1 1 1,-1-1 0,0 1-1,0-1 1,0 1-1,0-1 1,0 1-1,0-1 1,0 2-1,1 4-128,-2 0 0,1 0 0,-1 0 0,-2 9 0,3-13 125,-1 4-93,-10 33-955,10-38 1048,1 0-1,-1 1 1,1-1 0,-1 0 0,1 0 0,-1 0 0,0 0 0,1 0 0,-1 0-1,0-1 1,0 1 0,0 0 0,0 0 0,0 0 0,0-1 0,0 1 0,0-1-1,0 1 1,0-1 0,0 1 0,0-1 0,-1 1 0,1-1 0,0 0 0,0 0-1,0 0 1,-1 1 0,-1-2 0,-16-2-387</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25.139"/>
    </inkml:context>
    <inkml:brush xml:id="br0">
      <inkml:brushProperty name="width" value="0.05" units="cm"/>
      <inkml:brushProperty name="height" value="0.05" units="cm"/>
    </inkml:brush>
  </inkml:definitions>
  <inkml:trace contextRef="#ctx0" brushRef="#br0">0 0 17820,'0'0'1336,"4"6"-1048,4 0-216,10 1 184,7 0-608,9 0 328,6 0-168,9 3-80</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25.594"/>
    </inkml:context>
    <inkml:brush xml:id="br0">
      <inkml:brushProperty name="width" value="0.05" units="cm"/>
      <inkml:brushProperty name="height" value="0.05" units="cm"/>
    </inkml:brush>
  </inkml:definitions>
  <inkml:trace contextRef="#ctx0" brushRef="#br0">97 172 16291,'-8'5'325,"1"0"0,1 0 0,-1 0 0,1 0 0,0 1-1,0 0 1,0 1 0,1-1 0,0 1 0,1 0-1,-1 1 1,1-1 0,1 0 0,-1 1 0,1 0-1,0 0 1,-2 15 0,3-15-123,1 0 1,1 1-1,-1-1 0,1 1 1,2 13-1,-2-19-141,1-1 0,-1 0 0,1 0-1,-1 0 1,1 0 0,0 0 0,0 0 0,0 0 0,0 0 0,0 0 0,0-1 0,2 4-1,-2-5-21,0 1 0,0 0 0,0-1-1,1 1 1,-1 0 0,0-1-1,0 1 1,0-1 0,0 0-1,0 1 1,1-1 0,-1 0-1,0 0 1,0 0 0,1 0 0,-1 0-1,0 0 1,0 0 0,0 0-1,1 0 1,-1-1 0,0 1-1,2-1 1,3-2 35,0 0-1,-1 0 1,0 0-1,1 0 1,-1-1-1,-1 0 1,1 0-1,0-1 1,-1 1 0,7-11-1,4-5 152,16-31 0,-21 33-109,0-1 0,-1-1 0,-1 0 0,-1 0-1,-1 0 1,-1-1 0,0 0 0,-2 0 0,2-35 0,-5 52-90,0 0 1,-1 0-1,1 1 1,-1-1-1,0 0 1,0 0-1,-2-5 1,3 9-24,-1-1 1,1 1-1,0-1 1,0 1-1,-1-1 1,1 1 0,0 0-1,-1-1 1,1 1-1,0 0 1,-1-1-1,1 1 1,0 0-1,-1-1 1,1 1 0,-1 0-1,1 0 1,-1-1-1,1 1 1,0 0-1,-1 0 1,1 0-1,-1 0 1,0 0-1,0 0-2,0 0 0,0 0-1,0 1 1,0-1 0,0 1-1,1-1 1,-1 1 0,0-1-1,0 1 1,0 0-1,1-1 1,-1 1 0,0 0-1,1 0 1,-1-1 0,0 1-1,0 1 1,-3 5-5,0 0 0,1 0 0,0 0 1,0 1-1,1-1 0,0 1 0,0-1 0,-1 9 0,-3 64 44,5-61-11,2 0 1,4 29-1,-4-41-17,0-1 1,1 1-1,0-1 1,0 1 0,0-1-1,1 1 1,0-1-1,1 0 1,-1-1-1,6 8 1,-7-11-4,0 0 0,0 0 0,-1 0-1,1 0 1,0-1 0,1 1 0,-1-1 0,0 1 0,0-1 0,1 0 0,-1 0 0,0 0 0,1 0 0,-1-1 0,1 1 0,-1-1 0,1 1 0,5-1 0,-4 0 1,0-1 0,0 1 0,0-1 0,-1 0 0,1-1 0,0 1 0,0-1 0,-1 1 0,1-1 0,-1 0 0,4-3 0,4-4 16,-1 1 0,0-2 0,-1 1-1,0-1 1,0-1 0,9-14-1,-9 10-70,0 0 0,-1-1 0,0 0 0,-2 0 0,0 0-1,0-1 1,3-20 0,-11 50-69,1-1-1,1 1 1,0 0-1,1 0 1,4 23-1,-3-29 153,-1 0-1,1 1 0,0-1 1,1 0-1,0 0 1,0 0-1,1-1 1,-1 1-1,1-1 1,1 1-1,8 9 1,-11-15-19,-1 0 0,1 1 0,-1-1 0,1 0 0,0 0 0,0 0 0,0 0 0,-1 0 1,1-1-1,0 1 0,0 0 0,0-1 0,0 0 0,0 1 0,0-1 0,0 0 0,0 0 0,0 0 1,0 0-1,1 0 0,-1-1 0,0 1 0,0-1 0,-1 1 0,1-1 0,0 0 0,0 0 0,0 1 1,0-1-1,-1-1 0,1 1 0,0 0 0,-1 0 0,1-1 0,-1 1 0,3-4 0,3-2 24,-1 0-1,-1 0 1,1-1-1,-1 0 1,0 0-1,6-16 1,-4 9-90,-1 0 0,-1 0 0,0-1 0,-1 1 1,-1-1-1,2-23 0,-6 37-225,-1 7 176,-2 9 26,3 2 15,0 0-1,1 1 1,1-1 0,6 31-1,-6-40-104,1 0 1,-1-1-1,1 1 0,1 0 0,0 0 1,0-1-1,0 0 0,1 1 0,-1-1 1,1-1-1,1 1 0,-1 0 0,9 6 0,-11-10 69,0-1-1,0 0 0,1 1 1,-1-1-1,1 0 0,-1 0 0,1-1 1,-1 1-1,1 0 0,-1-1 1,1 0-1,0 1 0,-1-1 0,1 0 1,0 0-1,-1-1 0,1 1 0,-1-1 1,1 1-1,0-1 0,-1 0 1,1 0-1,-1 0 0,0 0 0,1 0 1,3-3-1,18-16-808</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26.054"/>
    </inkml:context>
    <inkml:brush xml:id="br0">
      <inkml:brushProperty name="width" value="0.05" units="cm"/>
      <inkml:brushProperty name="height" value="0.05" units="cm"/>
    </inkml:brush>
  </inkml:definitions>
  <inkml:trace contextRef="#ctx0" brushRef="#br0">94 0 17556,'-4'1'294,"0"0"0,1 0 0,-1 0 0,1 0 0,-1 0 0,1 1 0,0-1 0,-1 1 0,1 0 0,0 0 0,0 1 0,0-1 0,1 0 0,-1 1 0,-4 5 1,2-2 178,-1 1 0,1-1 0,1 1 1,-1 0-1,-6 16 0,11-23-470,0 1-1,0 0 0,-1-1 1,1 1-1,0 0 1,0 0-1,0-1 1,0 1-1,0 0 1,0 0-1,0-1 1,0 1-1,0 0 1,0 0-1,0-1 1,1 1-1,-1 0 1,0-1-1,0 1 1,1 0-1,-1-1 0,1 1 1,-1 0-1,0-1 1,1 1-1,-1-1 1,1 1-1,-1-1 1,1 1-1,0-1 1,-1 1-1,1-1 1,-1 1-1,1-1 1,0 0-1,-1 1 1,1-1-1,0 0 1,0 0-1,-1 0 0,1 1 1,0-1-1,-1 0 1,1 0-1,0 0 1,1 0-1,7 0-235,-1 1 0,1-1 0,12-1 0,-9 0 62,7 0-96,69 2-803,-77-1 1028,-1 2 0,1-1-1,-1 1 1,0 1 0,0 0 0,12 5 0,-21-8 80,1 1 0,-1 0 0,0-1 1,1 1-1,-1 0 0,0 0 0,0 0 0,0-1 1,0 1-1,0 0 0,0 1 0,0-1 0,0 0 0,0 0 1,0 0-1,0 1 0,-1-1 0,1 0 0,0 1 1,-1-1-1,1 0 0,0 3 0,-1-1 29,-1-1 0,1 0 0,0 1 0,0-1 0,-1 0 0,0 1 0,1-1-1,-1 0 1,0 0 0,0 0 0,0 1 0,0-1 0,-2 2 0,-5 7 307,-1-1 0,0 1 1,-20 16-1,23-22-261,1-1 50,-3 4-303,0 0 1,-1-1-1,-12 6 0,20-12 103,0 0 0,-1 0 0,1 0-1,-1 0 1,1 0 0,-1-1 0,1 1 0,-1-1 0,1 1 0,-1-1 0,1 1 0,-1-1 0,0 0 0,1 0-1,-1 0 1,0 0 0,1 0 0,-1 0 0,0 0 0,1-1 0,-1 1 0,1-1 0,-1 1 0,0-1-1,1 1 1,-1-1 0,1 0 0,0 0 0,-1 0 0,-1-1 0,-7-15-390</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26.784"/>
    </inkml:context>
    <inkml:brush xml:id="br0">
      <inkml:brushProperty name="width" value="0.05" units="cm"/>
      <inkml:brushProperty name="height" value="0.05" units="cm"/>
    </inkml:brush>
  </inkml:definitions>
  <inkml:trace contextRef="#ctx0" brushRef="#br0">21 0 17932,'-17'185'5632,"13"-105"-3869,9 115 1,-4-187-1675,0 0 0,0 0-1,0 0 1,1 0 0,1 0 0,5 13 0,-7-19-80,0 0 0,0 0 1,1 0-1,-1 0 0,1 0 1,-1 0-1,1 0 0,0-1 1,-1 1-1,1-1 0,0 1 1,0-1-1,0 0 0,0 1 1,0-1-1,1 0 0,-1-1 1,0 1-1,0 0 0,1-1 1,-1 1-1,1-1 0,-1 0 1,0 1-1,1-1 0,4-1 1,5-1-13,0 0 0,0-1-1,17-7 1,30-7-135,-55 17 107,0-1 0,0 1 1,0-1-1,0 1 0,0 1 1,0-1-1,0 0 0,0 1 1,0 0-1,0 0 0,6 2 1,-9-2 14,1 0 1,-1 0-1,1 0 0,-1-1 1,0 2-1,0-1 0,1 0 1,-1 0-1,0 0 0,0 0 1,0 1-1,0-1 1,0 1-1,-1-1 0,1 0 1,0 1-1,-1 0 0,1-1 1,0 3-1,2 32 1,-3-30 111,-10-32 961,4 3-1053,-1-1 0,-1 1 0,-1 0 0,-1 1 0,-1 0 0,-18-27 0,34 54-21,0 0-1,0 0 0,0-1 0,1 0 0,-1 0 0,1 0 0,0-1 0,0 1 0,0-1 1,1-1-1,-1 0 0,1 0 0,-1 0 0,1 0 0,0-1 0,0 0 0,0-1 1,-1 1-1,1-1 0,0-1 0,0 1 0,0-1 0,0-1 0,-1 1 0,1-1 1,0 0-1,-1 0 0,0-1 0,1 0 0,-1 0 0,10-8 0,-10 5 64,0 0-1,0-1 0,0 0 1,-1 0-1,0 0 0,-1 0 0,0-1 1,0 0-1,0 0 0,3-11 1,-4 10-37,-8 26 11,1 0 0,0 1 0,1-1 0,1 1 0,0 30 0,2-44-1,0 1-1,0-1 0,0 1 0,1-1 0,0 1 0,0-1 0,0 1 1,0-1-1,1 0 0,0 0 0,0 0 0,0 0 0,0 0 0,0 0 0,1 0 1,3 3-1,-4-5-7,1 0 1,0 0-1,-1 0 1,1-1-1,0 1 1,0-1-1,0 1 1,0-1-1,0 0 1,0 0 0,0-1-1,1 1 1,-1 0-1,0-1 1,0 0-1,1 0 1,-1 0-1,0 0 1,1-1-1,-1 1 1,0-1-1,5-1 1,3-2-1,0 0-1,0-1 1,-1 0 0,0-1-1,0 0 1,-1 0 0,0-1-1,0-1 1,0 1 0,-1-1-1,0-1 1,-1 1 0,9-13-1,-5 6-4,-1-1 0,-1 0 0,0 0 0,-1-1-1,-1 0 1,0-1 0,5-25 0,-9 8-13,-3 34 7,0 1-1,0-1 0,0 0 0,0 1 1,0-1-1,0 1 0,0-1 0,0 0 1,0 1-1,-1-1 0,1 1 0,0-1 1,0 1-1,-1-1 0,1 1 0,0-1 1,-1 1-1,1-1 0,0 1 0,-1-1 1,0 1-1,0 0 0,0 0 0,1 0 0,-1 0 0,0 0 0,1 0 0,-1 0 0,1 1 0,-1-1 0,0 0 1,1 0-1,-1 1 0,0-1 0,1 0 0,-1 1 0,1-1 0,-1 0 0,1 1 0,-1-1 0,1 1 1,-1-1-1,1 1 0,-1 0 0,-5 6-5,0 0 1,1 1-1,0-1 1,1 1-1,-1 0 1,2 0-1,-4 10 1,0 0 39,1 1 0,-4 25 1,9-38-17,0 0 1,0 0 0,1 0 0,0 1 0,0-1-1,0 0 1,1 0 0,0 0 0,0 0 0,1 0-1,2 6 1,-3-9-20,0 0 1,1-1-1,-1 1 0,1 0 0,0-1 0,0 0 1,0 1-1,0-1 0,0 0 0,1 0 0,-1 0 0,1-1 1,-1 1-1,1 0 0,-1-1 0,1 0 0,0 0 1,0 1-1,0-2 0,0 1 0,0 0 0,0-1 1,0 1-1,3-1 0,-3 1-90,0-1 0,0 1-1,0-1 1,0 0 0,0 0 0,0-1-1,0 1 1,0 0 0,0-1 0,0 0 0,0 0-1,0 0 1,0 0 0,0 0 0,0 0 0,-1-1-1,1 0 1,-1 1 0,1-1 0,-1 0-1,0 0 1,1 0 0,-1-1 0,0 1 0,0 0-1,-1-1 1,1 1 0,0-1 0,-1 0 0,0 1-1,1-1 1,-1 0 0,0 0 0,-1 0 0,1 0-1,0 0 1,0-5 0,0-33-631</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27.266"/>
    </inkml:context>
    <inkml:brush xml:id="br0">
      <inkml:brushProperty name="width" value="0.05" units="cm"/>
      <inkml:brushProperty name="height" value="0.05" units="cm"/>
    </inkml:brush>
  </inkml:definitions>
  <inkml:trace contextRef="#ctx0" brushRef="#br0">37 5 17436,'-18'-4'1920,"3"4"-1344,11 5-336,7 7 1369,1 2-1753,2 0 408,8 1-336,8 1-144</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27.735"/>
    </inkml:context>
    <inkml:brush xml:id="br0">
      <inkml:brushProperty name="width" value="0.05" units="cm"/>
      <inkml:brushProperty name="height" value="0.05" units="cm"/>
    </inkml:brush>
  </inkml:definitions>
  <inkml:trace contextRef="#ctx0" brushRef="#br0">25 348 19756,'-2'4'3279,"5"-6"-1033,11-12-18,21-25-996,-16 14-948,-1-1 0,24-45 1,-38 62-281,1-1 1,-1 1 0,-1-1 0,1 0-1,-2-1 1,1 1 0,-2 0-1,1-1 1,-1 1 0,-1-1 0,-1-17-1,1 26-14,0 1 0,0-1-1,-1 0 1,1 1-1,0-1 1,-1 1 0,1-1-1,-1 1 1,0-1-1,0 1 1,1-1 0,-1 1-1,0-1 1,0 1-1,0 0 1,0 0 0,0 0-1,-1-1 1,1 1-1,0 0 1,0 0 0,-1 0-1,1 1 1,-1-1-1,1 0 1,-3 0 0,2 0-7,0 1 1,0 0 0,-1 0-1,1 0 1,0 1 0,0-1 0,0 0-1,0 1 1,0 0 0,0-1-1,0 1 1,0 0 0,0 0-1,0 0 1,0 0 0,0 0-1,1 0 1,-1 1 0,-2 2 0,-6 6-28,0 1 1,1 0 0,0 1 0,1-1 0,1 2 0,0-1 0,0 1 0,-7 22 0,6-13 67,2 0-1,0 0 1,2 1 0,-4 39 0,8-52 4,-1 0-1,1 0 1,1 0-1,0 0 1,0 0-1,1 0 0,3 9 1,-4-15-36,1-1 1,-1 0-1,1 1 1,0-1-1,0 0 0,0 0 1,0 0-1,0 0 1,1 0-1,-1-1 1,1 1-1,0-1 0,0 1 1,0-1-1,0 0 1,0 0-1,0-1 1,1 1-1,-1-1 1,1 1-1,-1-1 0,6 1 1,-1 0-155,0-1 0,1 0 1,-1-1-1,0 0 0,1 0 1,-1 0-1,0-1 0,0-1 1,0 1-1,0-1 0,0-1 0,0 1 1,0-1-1,0-1 0,7-4 1,-2 0-26,0-1 0,0-1 0,-1 0 0,0 0 0,-1-1 0,0-1 1,10-14-1,23-35-523</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28.204"/>
    </inkml:context>
    <inkml:brush xml:id="br0">
      <inkml:brushProperty name="width" value="0.05" units="cm"/>
      <inkml:brushProperty name="height" value="0.05" units="cm"/>
    </inkml:brush>
  </inkml:definitions>
  <inkml:trace contextRef="#ctx0" brushRef="#br0">30 67 15619,'-7'19'815,"1"1"0,2 0 0,0 0 0,-2 32-1,3 83 2364,3-130-3000,6 93 1676,-4-84-1682,0-1-1,1 0 0,1-1 0,0 1 1,7 14-1,-11-25-177,1-1 0,-1 1 1,1-1-1,0 0 0,-1 1 1,1-1-1,0 1 0,0-1 0,0 0 1,0 0-1,0 0 0,1 1 1,-1-1-1,0 0 0,0 0 0,1-1 1,-1 1-1,1 0 0,-1 0 1,1-1-1,1 1 0,-2-1-27,1 0-1,-1 0 1,0 0-1,1-1 1,-1 1-1,0 0 1,0-1-1,0 0 1,1 1-1,-1-1 1,0 0-1,0 1 0,0-1 1,0 0-1,0 0 1,0 0-1,0 0 1,0 0-1,1-2 1,4-5-273,-1-1-1,0-1 1,0 1 0,6-19 0,12-53-1304,-3-1 0,11-111 0,-13 74 2579,-39 289 5374,14-82-5016,7 118-1,1-183-1191,9 45 0,-8-61-322,-1-1 0,1 1 1,0-1-1,1 1 0,0-1 0,0 0 0,0 0 0,1-1 1,0 1-1,0-1 0,7 8 0,-4-7-334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13.282"/>
    </inkml:context>
    <inkml:brush xml:id="br0">
      <inkml:brushProperty name="width" value="0.025" units="cm"/>
      <inkml:brushProperty name="height" value="0.025" units="cm"/>
    </inkml:brush>
  </inkml:definitions>
  <inkml:trace contextRef="#ctx0" brushRef="#br0">97 76 8904,'0'0'12022,"-9"-10"-10586,-1-5-1076,6 9-260,0 0-1,-1 1 1,1-1 0,-1 1-1,0 0 1,-11-8-1,16 12-101,-1 1-1,1-1 0,-1 1 0,0 0 0,1-1 0,-1 1 1,1 0-1,-1-1 0,0 1 0,1 0 0,-1 0 0,0 0 0,1 0 1,-1 0-1,0 0 0,1 0 0,-1 0 0,0 0 0,1 0 0,-1 0 1,0 0-1,1 0 0,-1 0 0,0 0 0,1 1 0,-1-1 0,0 0 1,1 1-1,-1-1 0,1 0 0,-1 1 0,1-1 0,-1 1 0,1-1 1,-1 1-1,1-1 0,-1 1 0,1-1 0,0 1 0,-1-1 1,1 1-1,0 0 0,-1-1 0,1 1 0,0-1 0,0 1 0,0 0 1,-1-1-1,1 1 0,0 1 0,-7 35-199,6-32 212,1 0-1,0 0 1,-1 0-1,2 0 1,-1 0-1,0 0 1,1 0-1,0 0 1,0 0-1,3 6 1,-3-9-4,1 0 0,-1-1 1,1 1-1,0 0 0,-1-1 1,1 1-1,0-1 0,0 0 1,0 0-1,0 0 0,0 0 1,0 0-1,0 0 0,1 0 1,-1-1-1,0 1 0,0-1 1,1 1-1,-1-1 0,0 0 1,1 0-1,-1 0 0,4-1 1,7 0 21,0-1-1,-1 0 1,1-1 0,-1 0 0,0-1 0,0-1-1,0 0 1,0 0 0,-1-1 0,0-1 0,0 0 0,-1 0-1,1-1 1,-2 0 0,1-1 0,-1 0 0,-1-1-1,10-12 1,-27 37 93,2 0-1,0 0 1,1 1-1,0 0 1,2 0-1,-4 20 1,7-35-95,1 0 1,0-1-1,0 1 1,0 0-1,0 0 1,0 0-1,0-1 1,0 1-1,0 0 1,0 0 0,0-1-1,1 1 1,-1 0-1,0 0 1,0-1-1,1 1 1,-1 0-1,1-1 1,-1 1-1,0 0 1,1-1-1,-1 1 1,1-1-1,-1 1 1,1 0-1,0-1 1,-1 1 0,1-1-1,0 0 1,-1 1-1,1-1 1,0 0-1,-1 1 1,1-1-1,0 0 1,0 0-1,-1 1 1,1-1-1,0 0 1,0 0-1,0 0 1,-1 0 0,1 0-1,0 0 1,0 0-1,-1 0 1,1-1-1,0 1 1,0 0-1,-1 0 1,3-1-1,1-1 97,1 0 1,-1 0-1,1 0 0,-1 0 0,0-1 0,1 0 0,3-3 1,90-95-311,-98 101 166,0 0-1,0 0 1,0-1 0,0 1 0,0 0 0,1 0 0,-1 0-1,0 0 1,0-1 0,0 1 0,0 0 0,0 0 0,0 0-1,1 0 1,-1 0 0,0 0 0,0 0 0,0-1 0,0 1-1,1 0 1,-1 0 0,0 0 0,0 0 0,0 0 0,1 0-1,-1 0 1,0 0 0,0 0 0,0 0 0,1 0 0,-1 0-1,0 0 1,0 0 0,0 0 0,0 0 0,1 0 0,-1 0-1,0 0 1,0 1 0,0-1 0,0 0 0,1 0-1,-1 0 1,0 0 0,0 0 0,0 0 0,0 0 0,0 1-1,1-1 1,-1 0 0,0 0 0,0 0 0,0 0 0,0 1-1,0-1 1,0 0 0,0 0 0,0 0 0,0 1 0,-1 17-339,-10 22 388,7-25-4,-1-1 0,-4 31 0,7-12-4564</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28.657"/>
    </inkml:context>
    <inkml:brush xml:id="br0">
      <inkml:brushProperty name="width" value="0.05" units="cm"/>
      <inkml:brushProperty name="height" value="0.05" units="cm"/>
    </inkml:brush>
  </inkml:definitions>
  <inkml:trace contextRef="#ctx0" brushRef="#br0">363 403 15339,'-108'13'2174,"-99"16"1854,199-28-3725,-29 9 1225,37-10-1515,0 0 1,0 0 0,0 0 0,-1 0-1,1 0 1,0 0 0,0 0-1,0 0 1,0 0 0,0 0-1,0 0 1,0 0 0,0 0 0,0 0-1,-1 0 1,1 0 0,0 0-1,0 0 1,0 1 0,0-1 0,0 0-1,0 0 1,0 0 0,0 0-1,0 0 1,0 0 0,0 0-1,0 0 1,0 0 0,0 1 0,0-1-1,0 0 1,0 0 0,-1 0-1,1 0 1,0 0 0,0 0 0,0 0-1,0 0 1,1 1 0,-1-1-1,0 0 1,0 0 0,0 0-1,0 0 1,0 0 0,0 0 0,0 0-1,0 0 1,0 0 0,0 1-1,0-1 1,0 0 0,8 4 313,15 0-7,41 2 128,0-4 1,66-6 0,131-22 140,-221 22-484,1207-193 748,-399 53-1358,-678 118 98,-157 23 282,-11-3-375,-18-8-517,4 6 1079,-10-11-277,-1-6-69</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6:32.132"/>
    </inkml:context>
    <inkml:brush xml:id="br0">
      <inkml:brushProperty name="width" value="0.05" units="cm"/>
      <inkml:brushProperty name="height" value="0.05" units="cm"/>
    </inkml:brush>
  </inkml:definitions>
  <inkml:trace contextRef="#ctx0" brushRef="#br0">0 1 15763,'0'0'62,"0"1"-1,0-1 0,0 1 0,0-1 0,0 1 0,0-1 0,0 1 0,0-1 1,0 0-1,1 1 0,-1-1 0,0 1 0,0-1 0,0 1 0,0-1 1,1 1-1,-1-1 0,0 1 0,0-1 0,1 0 0,-1 1 0,0-1 1,1 0-1,-1 1 0,1-1 0,-1 0 0,0 1 0,1-1 0,-1 0 1,1 0-1,-1 1 0,1-1 0,-1 0 0,0 0 0,1 0 0,-1 0 0,1 0 1,-1 0-1,1 0 0,-1 0 0,1 0 0,-1 0 0,1 0 0,-1 0 1,1 0-1,-1 0 0,1 0 0,-1 0 0,1 0 0,-1-1 0,1 1 1,13-1 91,99 4 325,48 3-293,-154-6-172,-1 1-1,1 0 1,-1 0 0,1 0 0,-1 1-1,0 0 1,0 1 0,1-1 0,-2 1 0,1 0-1,0 0 1,0 1 0,9 8 0,-18-11 175,1 0 1,0 0 0,-1 0-1,1-1 1,-1 1 0,1-1 0,-1 1-1,1-1 1,-5 0 0,-110-1 1563,78-1-1533,0 2 0,0 1 0,-49 9 0,78-7-706,18-3-135,20-2 143,7-7 217,8-8-88</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6:41.599"/>
    </inkml:context>
    <inkml:brush xml:id="br0">
      <inkml:brushProperty name="width" value="0.05" units="cm"/>
      <inkml:brushProperty name="height" value="0.05" units="cm"/>
    </inkml:brush>
  </inkml:definitions>
  <inkml:trace contextRef="#ctx0" brushRef="#br0">0 78 13187,'8'1'695,"0"0"1,0 1 0,0 0-1,-1 0 1,1 1 0,8 4-1,15 4 380,2-3-860,0-1 1,0-1 0,1-2-1,-1-2 1,1-1 0,54-5 0,196-45-63,-90 10-310,-145 32 157,0 3-1,50 0 1,-70 6 6,-1 0 0,1 2 0,37 11-1,81 31 121,-143-45-123,12 4 18,0-1-1,1 0 1,0-1-1,0-1 1,0-1-1,0 0 1,0-1-1,31-4 1,1-5 65,79-25 0,-3 0 185,-102 29-144,0 1-1,0 2 1,36-1 0,-47 4 39,0 1 0,0 0 0,-1 1 0,1 0 0,-1 0 0,1 2 0,-1-1 0,0 1 0,13 9-1,4 0 291,-20-10-291,0-1-1,0-1 0,0 1 1,0-1-1,1-1 1,-1 0-1,1 0 0,-1 0 1,1-1-1,15-2 0,8-3 346,48-12 0,-39 7-228,-15 3-177,1 2-1,0 1 1,0 2-1,0 0 1,29 3-1,-42 0-267,1 0 0,-1-1 1,16-2-1,-25 1 116,0 0 0,0 0 0,0 0 0,-1-1 0,1 0 0,0 0 0,-1 0 0,1 0 0,-1-1 0,0 0 1,0 0-1,6-5 0,0-4-197</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6:42.131"/>
    </inkml:context>
    <inkml:brush xml:id="br0">
      <inkml:brushProperty name="width" value="0.05" units="cm"/>
      <inkml:brushProperty name="height" value="0.05" units="cm"/>
    </inkml:brush>
  </inkml:definitions>
  <inkml:trace contextRef="#ctx0" brushRef="#br0">224 1 19356,'1'0'55,"-1"0"0,0 0 0,1 0-1,-1 0 1,0 0 0,1 0 0,-1 0 0,1 0-1,-1 0 1,0 0 0,1 0 0,-1 1 0,0-1 0,1 0-1,-1 0 1,0 0 0,1 1 0,-1-1 0,0 0-1,0 0 1,1 1 0,-1-1 0,0 0 0,0 1 0,1-1-1,-1 0 1,0 1 0,0-1 0,0 0 0,1 1-1,-2 16 733,-12 25-97,7-27 79,-138 383 10,139-386-1187,0-1 0,-11 18 0,16-29 364,0 0 1,0 0 0,0 1-1,0-1 1,0 0 0,0 0 0,-1 0-1,1 1 1,0-1 0,0 0 0,0 0-1,0 0 1,-1 0 0,1 1-1,0-1 1,0 0 0,0 0 0,-1 0-1,1 0 1,0 0 0,0 0 0,-1 0-1,1 1 1,0-1 0,0 0-1,0 0 1,-1 0 0,1 0 0,0 0-1,0 0 1,-1 0 0,1 0 0,0 0-1,0 0 1,-1 0 0,1-1-1,0 1 1,-1 0 0,-5-11-1051,-2-24 92,6 27 854,-6-32-623,-3-8-18</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6:42.565"/>
    </inkml:context>
    <inkml:brush xml:id="br0">
      <inkml:brushProperty name="width" value="0.05" units="cm"/>
      <inkml:brushProperty name="height" value="0.05" units="cm"/>
    </inkml:brush>
  </inkml:definitions>
  <inkml:trace contextRef="#ctx0" brushRef="#br0">0 212 16788,'8'-7'597,"0"1"1,0 1 0,1-1-1,-1 1 1,1 1 0,11-5 0,61-17 1447,-45 15-1209,7-2-341,70-24 43,-100 31-503,1-1 0,-1 0 0,0-1 0,0 0 0,21-19 0,-30 24-33,-3 1 21,1 0 1,-1 1 0,1-1 0,0 1 0,0-1 0,0 1 0,-1 0 0,1 0 0,0 0 0,4-2 0,-6 3-17,1 0 0,-1 0 0,1 0 0,-1 0 0,0 1 0,1-1 0,-1 0 0,0 0 0,1 0-1,-1 0 1,0 0 0,1 1 0,-1-1 0,0 0 0,1 0 0,-1 1 0,0-1 0,0 0 0,1 0 0,-1 1 0,0-1 0,0 0 0,1 1 0,-1 0 0,6 18 91,1 46 109,-7-49-459,1-1 0,1 1 0,0-1 0,1 0 1,1 0-1,0 0 0,11 22 0,-15-36 218,1 0 0,0 0 1,-1 0-1,1 1 0,0-1 0,0 0 0,0 0 1,0 0-1,0-1 0,0 1 0,0 0 0,0 0 1,0 0-1,0-1 0,0 1 0,1-1 0,-1 1 1,0-1-1,0 1 0,1-1 0,-1 0 0,0 1 1,1-1-1,-1 0 0,3 0 0,12-14-523</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6:43.098"/>
    </inkml:context>
    <inkml:brush xml:id="br0">
      <inkml:brushProperty name="width" value="0.05" units="cm"/>
      <inkml:brushProperty name="height" value="0.05" units="cm"/>
    </inkml:brush>
  </inkml:definitions>
  <inkml:trace contextRef="#ctx0" brushRef="#br0">170 20 16804,'3'-6'687,"5"-7"2358,-5 13-1417,-4 9-384,-8 29-478,-2 1 1,-2-1 0,-32 67 0,31-73-619,4-9-210,-62 124-1784,72-147 1803,0 0 1,0 0-1,0 0 1,0-1-1,0 1 1,0 0-1,0 0 1,0 0 0,0 0-1,0-1 1,-1 1-1,1 0 1,0 0-1,0 0 1,0 0-1,0-1 1,0 1-1,-1 0 1,1 0-1,0 0 1,0 0 0,0 0-1,-1 0 1,1 0-1,0 0 1,0 0-1,0 0 1,0 0-1,-1 0 1,1 0-1,0 0 1,0 0 0,0 0-1,-1 0 1,1 0-1,0 0 1,0 0-1,0 0 1,-1 0-1,1 0 1,0 0-1,0 0 1,0 0-1,-1 0 1,1 0 0,0 0-1,0 1 1,0-1-1,0 0 1,0 0-1,-1 0 1,1 0-1,0 0 1,0 1-1,0-1 1,0 0 0,0 0-1,0 1 1,-1-19-334,7-9-534</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6:43.645"/>
    </inkml:context>
    <inkml:brush xml:id="br0">
      <inkml:brushProperty name="width" value="0.05" units="cm"/>
      <inkml:brushProperty name="height" value="0.05" units="cm"/>
    </inkml:brush>
  </inkml:definitions>
  <inkml:trace contextRef="#ctx0" brushRef="#br0">0 1 16740,'1'0'76,"-1"0"-1,1 0 1,-1 1 0,1-1 0,0 0 0,-1 1 0,1-1 0,-1 0 0,1 1 0,-1-1 0,0 0 0,1 1 0,-1-1 0,1 1 0,-1-1 0,0 1 0,1-1 0,-1 1 0,0-1 0,1 1 0,-1 0 0,0-1 0,0 1 0,0-1 0,0 1 0,1-1-1,-1 1 1,0 0 0,0-1 0,0 1 0,0 0 0,3 30 570,-2-22-80,4 27-122,1-1-1,2 0 1,2 0 0,1-1 0,28 58 0,-36-86-420,1 0 1,-1 0-1,2 0 0,8 9 1,-13-15-24,0 1 0,1 0 0,-1-1 1,1 1-1,0-1 0,-1 1 0,1 0 1,-1-1-1,1 1 0,0-1 0,0 0 1,-1 1-1,1-1 0,0 1 0,0-1 1,-1 0-1,1 0 0,0 1 0,0-1 1,0 0-1,-1 0 0,1 0 0,0 0 1,0 0-1,0 0 0,0 0 0,-1 0 1,1-1-1,0 1 0,0 0 0,0 0 1,-1-1-1,1 1 0,0 0 0,0-1 1,-1 1-1,1-1 0,0 1 0,-1-1 1,1 1-1,0-1 0,-1 1 0,1-1 1,-1 0-1,1 1 0,-1-1 0,1 0 1,-1 1-1,0-1 0,1-1 0,2-6-29,0-1 0,0 1 0,-1-1 0,0 1 0,-1-1-1,1 0 1,-2 1 0,0-11 0,0-2-65,-2 0 0,-5-27 0,7 44 68,-1 1 0,0 0 0,0-1 0,0 1 0,-1 0 0,1 0 0,-1 0 0,-2-3 1,4 5 21,0 1 1,0 0-1,0 0 1,0 0-1,0 0 1,-1 0 0,1-1-1,0 1 1,0 0-1,0 0 1,0 0 0,0 0-1,0 0 1,-1 0-1,1 0 1,0 0 0,0-1-1,0 1 1,0 0-1,-1 0 1,1 0 0,0 0-1,0 0 1,0 0-1,0 0 1,-1 0 0,1 0-1,0 0 1,0 0-1,0 0 1,-1 0 0,1 0-1,0 0 1,0 0-1,0 1 1,0-1-1,0 0 1,-1 0 0,1 0-1,0 0 1,0 0-1,0 0 1,0 0 0,0 0-1,-1 1 1,1-1-1,0 0 1,-4 21-22,4-12 23,1 0 0,0 1-1,0-1 1,0 0 0,1 1-1,1-1 1,0 0 0,0 0 0,7 14-1,-8-20 34,-1-1-1,0 1 0,1-1 0,0 1 0,-1-1 0,1 0 1,0 0-1,0 0 0,0 0 0,1 0 0,-1 0 0,0 0 1,1-1-1,-1 1 0,1-1 0,-1 1 0,1-1 1,0 0-1,0 0 0,-1-1 0,1 1 0,0 0 0,0-1 1,0 0-1,0 0 0,0 0 0,0 0 0,0 0 0,-1 0 1,1-1-1,0 1 0,0-1 0,0 0 0,0 0 0,2-1 1,3-3 128,0 1 0,0-1 1,0-1-1,-1 1 1,0-1-1,0-1 0,0 1 1,-1-1-1,0 0 1,0 0-1,5-11 0,-3 6 65,-1-1 0,-1 0 0,1 0 0,-2-1 0,0 1 0,4-20 0,-11 47-202,0 0 0,1 0 0,1 0 0,0-1 0,1 1 0,0 0 0,1 0 0,1 0 0,5 15-1,-8-27-11,1 0-1,0 0 0,0 0 0,0 0 0,0 0 1,1 0-1,-1 0 0,0 0 0,1-1 0,-1 1 1,1-1-1,0 1 0,3 2 0,-4-4 5,0 1-1,0-1 1,0 1-1,1-1 1,-1 0-1,0 1 1,0-1-1,1 0 1,-1 0-1,0 0 1,0 0-1,1 0 1,-1 0-1,0 0 1,0-1-1,1 1 1,-1 0-1,2-1 1,1-2 34,1 1-1,0-1 1,-1 0 0,0-1-1,1 1 1,-2-1 0,1 0 0,0 0-1,5-7 1,41-65-301,-50 76 222,0 0 0,0 0 1,0 0-1,0-1 0,0 1 1,0 0-1,0 0 0,0 0 0,0 0 1,0 0-1,0 0 0,0 0 1,0 0-1,0 0 0,0 0 0,0 0 1,0 0-1,0 0 0,0 0 0,0 0 1,0 0-1,1 0 0,-1 0 1,0 0-1,0 0 0,0 0 0,0 0 1,0 0-1,0 0 0,0 0 1,0 0-1,0 0 0,0 0 0,0 0 1,0 0-1,0 0 0,0 0 0,1 0 1,-1 0-1,0 0 0,0 0 1,0 0-1,0 0 0,0 0 0,0 0 1,0 0-1,0 0 0,0 0 0,0 0 1,0 0-1,0 0 0,0 0 1,0 0-1,0 0 0,0 0 0,0 1 1,0-1-1,0 0 0,0 0 1,0 0-1,0 0 0,0 0 0,0 0 1,0 0-1,0 0 0,0 0 0,0 0 1,0 0-1,0 0 0,2 9-520,-1 10 156,-1-1-322</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6:44.052"/>
    </inkml:context>
    <inkml:brush xml:id="br0">
      <inkml:brushProperty name="width" value="0.05" units="cm"/>
      <inkml:brushProperty name="height" value="0.05" units="cm"/>
    </inkml:brush>
  </inkml:definitions>
  <inkml:trace contextRef="#ctx0" brushRef="#br0">104 4 18636,'0'0'56,"0"0"0,0 0 0,0 0 0,0-1 0,0 1 0,0 0 0,-1 0 0,1 0 0,0 0 0,0-1 0,0 1 0,0 0 0,0 0 0,-1 0 0,1 0 0,0 0 0,0 0 0,0-1 0,0 1 0,-1 0 0,1 0 0,0 0 0,0 0 0,0 0-1,-1 0 1,1 0 0,0 0 0,0 0 0,0 0 0,-1 0 0,1 0 0,0 0 0,0 0 0,0 0 0,-1 0 0,1 0 0,0 0 0,0 0 0,0 0 0,-1 0 0,1 1 0,0-1 0,0 0 0,-14 9 1163,-10 14 299,16-13-1268,1 0 1,0 0-1,0 1 0,-8 18 1,12-24-238,1 0 0,0 1 1,0-1-1,1 1 0,-1 0 0,1-1 1,0 1-1,1 0 0,-1 0 0,1 0 1,0 0-1,2 6 0,-2-10-18,1-1 0,-1 0 1,1 0-1,-1 1 0,1-1 0,0 0 0,-1 0 0,1 0 0,0 0 1,0 0-1,0 0 0,0 0 0,0 0 0,0 0 0,0-1 0,0 1 1,1 0-1,-1-1 0,0 1 0,0 0 0,0-1 0,1 0 0,-1 1 1,0-1-1,1 0 0,-1 0 0,0 1 0,1-1 0,-1 0 1,0-1-1,1 1 0,-1 0 0,0 0 0,1 0 0,-1-1 0,2 0 1,9-1-47,-1-2 0,1 1 0,13-7 0,-10 3 10,-8 5-6,-1 0 1,1 1-1,0 0 0,0 0 1,-1 0-1,14 0 1,-19 1 50,0 0 1,1 0 0,-1 0-1,0 1 1,0-1 0,1 0-1,-1 0 1,0 1 0,0-1-1,0 1 1,0-1 0,1 1 0,-1-1-1,0 1 1,0 0 0,0 0-1,0-1 1,0 1 0,0 0-1,-1 0 1,1 0 0,0 0-1,0 0 1,-1 0 0,1 0-1,0 0 1,-1 0 0,1 1 0,-1-1-1,0 0 1,1 0 0,-1 0-1,0 1 1,0-1 0,0 0-1,1 0 1,-1 1 0,-1-1-1,1 0 1,0 0 0,0 1 0,0-1-1,-1 2 1,-1 4 79,-1-1 0,1 1 0,-1-1 0,0 0 0,0 0 0,-1 0 0,0 0 0,0-1 0,0 1 0,-1-1 0,0 0 0,0-1 0,0 1 0,0-1 0,-1 0 0,-11 6 0,17-9-81,-1-1 1,1 1-1,-1-1 0,0 0 0,1 1 0,-1-1 1,1 0-1,-1 0 0,0 1 0,1-1 0,-1 0 1,0 0-1,0 0 0,1 0 0,-1 0 0,0 0 0,1 0 1,-1 0-1,0 0 0,1 0 0,-1 0 0,0-1 1,1 1-1,-1 0 0,0 0 0,1-1 0,-1 1 1,0 0-1,1-1 0,-1 1 0,1-1 0,-1 1 1,1-1-1,-1 1 0,0-1 0,0-1 6,1 0-1,-1 0 1,0-1-1,1 1 1,-1 0 0,1 0-1,0 0 1,0 0-1,0 0 1,0-5 0,3-15-165</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6:44.455"/>
    </inkml:context>
    <inkml:brush xml:id="br0">
      <inkml:brushProperty name="width" value="0.05" units="cm"/>
      <inkml:brushProperty name="height" value="0.05" units="cm"/>
    </inkml:brush>
  </inkml:definitions>
  <inkml:trace contextRef="#ctx0" brushRef="#br0">69 0 17524,'-1'5'400,"-1"0"0,0 0 1,0 0-1,0 0 0,0-1 1,-1 1-1,0-1 0,0 1 1,0-1-1,0 0 0,-6 6 1,-3 3 1027,9-9-1245,0 0 0,0 1 0,0-1 0,1 0 1,-4 10-1,5-14-178,1 1 0,0 0 0,0-1 0,0 1 0,0 0 1,0-1-1,0 1 0,0 0 0,0 0 0,0-1 0,0 1 0,0 0 0,0-1 1,0 1-1,1 0 0,-1-1 0,0 1 0,1-1 0,0 2 0,-1-1-12,1 0 0,0-1 0,0 1 0,0 0 0,0-1 0,0 1 0,0-1 0,0 1 0,0-1 0,0 0 0,0 1 0,0-1 0,1 0 0,-1 0-1,0 1 1,1-1 0,42 2-106,22 2 59,-59-3 42,-1 0 0,0 1 0,0-1 1,-1 1-1,1 0 0,0 1 0,-1-1 1,7 5-1,-10-6 14,0 0 0,-1 1-1,1-1 1,-1 0 0,1 1 0,-1-1-1,0 1 1,0-1 0,0 1 0,0 0 0,0-1-1,0 1 1,0 0 0,0 0 0,-1 0 0,1-1-1,-1 1 1,1 0 0,-1 0 0,0 0 0,1 0-1,-1 0 1,0 0 0,-1 0 0,1 0 0,0 0-1,0 0 1,-1 0 0,1 0 0,-1 0 0,0 0-1,1-1 1,-1 1 0,0 0 0,-2 2 0,1-1-48,1 0 0,-2 0 0,1-1 0,0 1 0,0 0 0,-1-1 1,0 1-1,1-1 0,-1 0 0,0 0 0,0 0 0,0 0 1,0-1-1,0 1 0,-1-1 0,1 0 0,0 0 0,-1 0 1,-3 0-1,-17-2-68,1-7-103</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6:45.139"/>
    </inkml:context>
    <inkml:brush xml:id="br0">
      <inkml:brushProperty name="width" value="0.05" units="cm"/>
      <inkml:brushProperty name="height" value="0.05" units="cm"/>
    </inkml:brush>
  </inkml:definitions>
  <inkml:trace contextRef="#ctx0" brushRef="#br0">0 116 15155,'0'3'254,"1"0"-1,-1 0 0,1-1 0,0 1 1,0 0-1,0 0 0,0-1 1,0 1-1,0 0 0,1-1 1,-1 1-1,1-1 0,0 0 0,-1 0 1,1 1-1,0-1 0,1 0 1,3 3-1,-4-5-150,-1 1 0,0 0 1,0-1-1,0 0 0,0 1 0,1-1 1,-1 0-1,0 1 0,1-1 0,-1 0 0,0 0 1,0 0-1,1 0 0,-1 0 0,0-1 1,0 1-1,3-1 0,-2 0-26,0 0 1,0 0-1,0 0 0,0 0 0,-1 0 1,1-1-1,0 1 0,-1-1 0,1 0 1,-1 1-1,1-1 0,-1 0 0,2-2 1,0-2 45,0-1 0,0 1 0,-1 0 0,1-1 0,-2 1 1,1-1-1,-1 0 0,0 0 0,0 1 0,0-1 1,-1 0-1,0 0 0,-1 0 0,0 0 0,0 1 1,0-1-1,-1 0 0,-3-9 0,5 16-119,0-1-1,0 1 1,0-1-1,0 1 1,-1-1-1,1 1 1,0-1-1,0 1 1,0-1 0,-1 1-1,1 0 1,0-1-1,-1 1 1,1 0-1,0-1 1,-1 1-1,1-1 1,0 1-1,-1 0 1,1 0 0,-1-1-1,1 1 1,0 0-1,-1 0 1,1 0-1,-1-1 1,1 1-1,-1 0 1,1 0-1,-1 0 1,1 0-1,-1 0 1,1 0 0,-1 0-1,1 0 1,-1 0-1,1 0 1,-1 0-1,1 0 1,-1 0-1,1 1 1,0-1-1,-1 0 1,1 0 0,-1 0-1,1 1 1,-1-1-1,1 0 1,0 1-1,-1-1 1,1 0-1,0 1 1,-1-1-1,1 0 1,0 1 0,-1 0-1,-1 2 2,0 0 1,0 0-1,1 0 0,-1 1 0,1-1 1,-2 6-1,0 6 0,0-1 1,1 1 0,1-1-1,0 1 1,1-1-1,0 1 1,2-1 0,-1 1-1,7 21 1,-8-34 7,0 0 0,1-1 0,-1 1 0,1 0 0,0 0 0,0 0 0,0-1 0,0 1 0,0 0 0,0-1 0,0 1 0,0-1 0,0 1 0,1-1 0,-1 0 0,1 0 0,-1 1 0,1-1 0,-1 0 0,1 0 0,0 0 0,2 0 0,-2-1 14,0 1 1,0-2-1,0 1 1,0 0 0,0 0-1,0-1 1,0 1-1,0-1 1,0 1-1,0-1 1,0 0-1,-1 0 1,1 0-1,0 0 1,0 0-1,-1 0 1,3-2-1,7-7 143,0-1 0,-1 0-1,0 0 1,10-17-1,-19 27-158,19-30 260,-16 23-233,0 1-1,1 0 1,-1 0 0,2 0 0,-1 1 0,1-1 0,10-8 0,-15 15-42,-1-1 1,1 1-1,0 0 0,-1-1 1,1 1-1,0 0 0,-1 0 1,1 0-1,0-1 0,0 1 1,-1 0-1,1 0 0,0 0 1,0 0-1,-1 0 0,1 0 1,0 1-1,-1-1 0,1 0 1,0 0-1,-1 0 0,1 1 1,0-1-1,-1 0 0,1 1 1,0-1-1,-1 0 0,1 1 1,-1-1-1,1 1 0,-1-1 1,1 1-1,-1-1 0,1 1 1,-1 0-1,1-1 0,-1 1 1,0-1-1,1 1 0,-1 0 1,0-1-1,0 1 0,0 0 1,1 0-1,-1-1 0,0 2 1,8 39-133,-7-36 117,1 12-18,-2-11 38,1 0-1,-1 0 1,1 1 0,1-1-1,-1 0 1,1 0 0,0 0-1,0 0 1,4 6 0,-5-11 3,-1-1 0,1 0 1,-1 1-1,1-1 0,0 1 1,-1-1-1,1 0 1,-1 1-1,1-1 0,0 0 1,-1 0-1,1 0 1,-1 1-1,1-1 0,0 0 1,-1 0-1,1 0 1,0 0-1,-1 0 0,1 0 1,0 0-1,-1 0 0,1-1 1,0 1-1,-1 0 1,1 0-1,0 0 0,-1-1 1,1 1-1,-1 0 1,1-1-1,0 1 0,-1-1 1,1 1-1,-1 0 1,1-2-1,21-20 102,-17 16-74,2-2-3,9-10 34,28-24 0,-40 38-84,1 0 1,-1 0 0,1 1 0,0 0 0,1 0 0,-1 0 0,0 1-1,1 0 1,-1 0 0,1 0 0,11-2 0,-15 4-37,-1 0 0,1 0 0,-1 0 0,1 0 0,0 0 0,-1 0 1,1 0-1,0 1 0,-1-1 0,1 1 0,-1-1 0,1 1 0,-1-1 0,1 1 0,-1 0 0,1 0 0,-1 0 1,1 0-1,-1 0 0,0 0 0,0 0 0,0 0 0,0 1 0,0-1 0,0 0 0,0 1 0,0-1 0,0 1 0,0-1 1,-1 1-1,1-1 0,-1 1 0,1-1 0,-1 1 0,1 0 0,-1-1 0,0 1 0,0-1 0,0 1 0,0 0 1,0-1-1,0 1 0,-1 0 0,1-1 0,-1 3 0,-2-1-314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14.164"/>
    </inkml:context>
    <inkml:brush xml:id="br0">
      <inkml:brushProperty name="width" value="0.025" units="cm"/>
      <inkml:brushProperty name="height" value="0.025" units="cm"/>
    </inkml:brush>
  </inkml:definitions>
  <inkml:trace contextRef="#ctx0" brushRef="#br0">32 81 8392,'0'0'6705,"-3"10"-6166,-4 13 49,1-1-1,-6 46 1,10-56-291,1-1 0,1 1 1,-1 0-1,2 0 0,0 0 0,0-1 1,1 1-1,1-1 0,3 13 0,-5-22-249,0 0 0,0 0 0,-1 0 0,1 0 0,1 0 0,-1 0-1,0 0 1,0-1 0,1 1 0,-1 0 0,1-1 0,-1 1 0,1-1 0,0 1-1,0-1 1,0 0 0,0 0 0,-1 0 0,5 2 0,-4-3 16,0 0 1,0 0-1,0 0 0,0 0 1,0 0-1,0-1 0,0 1 1,0-1-1,0 1 0,0-1 1,0 0-1,0 1 0,0-1 1,0 0-1,-1 0 0,1 0 1,2-2-1,3-4 107,1 0-1,-1 0 1,0-1-1,-1 0 1,1 0 0,8-17-1,-5 7-105,-2 0 0,0-1-1,-1 0 1,7-33 0,-11 41-152,-1-1 0,-1 1 0,0-1 0,0 0 1,-1 1-1,0-1 0,-1 1 0,-1-1 0,-4-16 1,6 27 52,0-1 0,-1 0 1,1 1-1,-1 0 1,0-1-1,1 1 0,-1-1 1,0 1-1,0 0 1,0-1-1,0 1 0,0 0 1,0 0-1,0 0 0,0 0 1,-1 0-1,1 0 1,0 0-1,-1 0 0,1 1 1,0-1-1,-4-1 1,4 2 11,0 0 0,0 1 0,0-1 1,0 0-1,0 0 0,0 1 1,-1-1-1,1 0 0,0 1 0,0-1 1,0 1-1,0-1 0,0 1 1,0 0-1,1-1 0,-1 1 0,0 0 1,0 0-1,0 0 0,1 0 0,-1-1 1,0 1-1,1 0 0,-1 0 1,1 0-1,-1 0 0,1 1 0,-1-1 1,1 0-1,0 0 0,-1 2 1,-6 27 363,2 1 1,1 0-1,1 0 1,1 0-1,5 51 1,-3-77-243,0-1 0,1 1 1,-1 0-1,1-1 1,0 1-1,1-1 0,-1 1 1,1-1-1,0 0 0,0 0 1,0 1-1,0-1 0,4 4 1,-4-6-74,0 0 1,0-1-1,0 1 0,0-1 1,0 1-1,0-1 1,0 0-1,0 0 1,1 0-1,-1 0 1,0-1-1,1 1 1,-1 0-1,0-1 0,1 0 1,-1 0-1,1 1 1,-1-2-1,1 1 1,-1 0-1,1 0 1,-1-1-1,0 1 0,1-1 1,-1 0-1,5-1 1,1-3 12,1 1 0,-1-1 0,0 0 0,-1-1 0,1 0 0,-1 0 1,0-1-1,-1 0 0,1 0 0,6-11 0,-6 9-87,1 0 0,-1 0 0,1 1 0,1 0 0,-1 1 0,16-10 0,-24 16 38,1 1-1,-1 0 1,1 0 0,-1 0-1,1 0 1,-1-1 0,1 1-1,-1 0 1,1 0 0,-1 0-1,1 0 1,-1 0 0,1 0 0,-1 0-1,1 0 1,-1 0 0,0 1-1,1-1 1,-1 0 0,1 0-1,-1 0 1,1 0 0,-1 1-1,1-1 1,-1 0 0,0 0-1,1 1 1,-1-1 0,0 0 0,1 1-1,-1-1 1,0 0 0,1 1-1,-1-1 1,0 1 0,0-1-1,1 1 1,-1-1 0,0 0-1,0 1 1,0-1 0,0 1-1,1-1 1,-1 1 0,0-1 0,0 1-1,0-1 1,0 1 0,0-1-1,0 1 1,1 34-48,-1-25 92,1 3 31,-1-2 13,0-1-1,0 1 1,2-1 0,-1 1 0,1-1-1,1 0 1,0 0 0,8 18 0,-11-27-62,1 0 1,0 0 0,0 0-1,0 0 1,0 0 0,0 0 0,0 0-1,0 0 1,0 0 0,0-1 0,0 1-1,0 0 1,0-1 0,1 1 0,-1-1-1,0 0 1,1 1 0,-1-1 0,0 0-1,0 0 1,1 1 0,-1-1 0,1 0-1,-1 0 1,0-1 0,0 1 0,1 0-1,-1 0 1,0-1 0,1 1 0,-1-1-1,0 1 1,0-1 0,1 1 0,-1-1-1,0 0 1,0 1 0,0-1 0,0 0-1,0 0 1,0 0 0,0 0 0,0 0-1,1-2 1,5-4 213,0-1 1,0-1-1,10-17 1,10-24-28,15-23-483,-42 73 228,0-1 0,1 1 0,-1-1 0,0 1-1,0 0 1,1-1 0,-1 1 0,0-1 0,0 1 0,1 0 0,-1-1-1,1 1 1,-1 0 0,0-1 0,1 1 0,-1 0 0,0 0 0,1-1-1,-1 1 1,1 0 0,-1 0 0,1 0 0,-1 0 0,1 0 0,-1 0-1,1-1 1,-1 1 0,0 0 0,1 0 0,-1 0 0,1 1 0,0-1-1,5 15-507,-6 36 503,0-42-246,0-6 20,0-1 1,-1 0-1,1 1 0,0-1 1,1 1-1,-1-1 0,0 0 1,1 1-1,-1-1 0,1 0 1,2 5-1,-3-8-7,1 1 0,0 0 0,-1-1 0,1 1-1,-1-1 1,1 1 0,0-1 0,-1 0 0,1 1 0,-1-1-1,1 1 1,-1-1 0,0 0 0,1 0 0,-1 1 0,0-1 0,1 0-1,-1 0 1,0 1 0,0-1 0,1-1 0,12-43-6839,-8 21 5206,3-16-2221</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6:45.688"/>
    </inkml:context>
    <inkml:brush xml:id="br0">
      <inkml:brushProperty name="width" value="0.05" units="cm"/>
      <inkml:brushProperty name="height" value="0.05" units="cm"/>
    </inkml:brush>
  </inkml:definitions>
  <inkml:trace contextRef="#ctx0" brushRef="#br0">0 1 19684,'1'10'734,"0"1"0,1-1 0,4 15 1,0 3 168,14 82 781,30 139 42,-48-244-1670,0 1 1,-1-1 0,2 0 0,-1 0-1,6 9 1,-8-13-49,1 0 0,-1-1 0,1 1 0,-1 0 0,1-1 0,0 1 0,-1-1 0,1 1 0,-1 0 0,1-1 0,0 0 0,0 1 0,-1-1 0,1 1 0,0-1 0,0 0 1,-1 0-1,1 1 0,0-1 0,0 0 0,0 0 0,-1 0 0,1 0 0,0 0 0,0 0 0,0 0 0,0 0 0,-1 0 0,1 0 0,0-1 0,0 1 0,0 0 0,-1 0 0,1-1 0,0 1 0,0-1 0,-1 1 0,1-1 0,0 1 0,-1-1 0,1 1 0,-1-1 0,1 1 0,0-1 0,-1 0 0,1 1 0,0-2 0,5-7 24,0 1-1,-1-1 0,1-1 1,-2 1-1,1-1 0,3-14 1,-4 12-7,1 0-1,0 0 1,14-20 0,-19 31-33,0 1 0,0-1 0,0 1 0,0 0 0,0-1 0,1 1 1,-1-1-1,0 1 0,0 0 0,1-1 0,-1 1 0,0 0 0,0-1 0,1 1 0,-1 0 0,0 0 0,1-1 0,-1 1 0,0 0 0,1 0 1,-1 0-1,1-1 0,-1 1 0,0 0 0,1 0 0,-1 0 0,1 0 0,-1 0 0,1 0 0,-1 0 0,0 0 0,1 0 0,-1 0 1,1 0-1,-1 0 0,1 0 0,-1 0 0,0 0 0,1 0 0,-1 1 0,1-1 0,-1 0 0,0 0 0,1 0 0,-1 1 0,0-1 0,1 0 1,-1 0-1,0 1 0,1-1 0,-1 0 0,0 1 0,0-1 0,1 0 0,-1 1 0,0-1 0,0 1 0,0-1 0,0 0 0,1 1 1,-1 0-1,8 31-927,-6-26 605,1 11-397,-2-12 184,0 1 0,0-1 0,0 0-1,1 0 1,-1 0 0,1 0 0,1 0 0,4 10 0,-6-15 490,-1 0-1,0 1 1,1-1 0,-1 1-1,0-1 1,1 0-1,-1 1 1,0-1 0,1 0-1,-1 1 1,1-1 0,-1 0-1,1 0 1,-1 1-1,1-1 1,-1 0 0,1 0-1,-1 0 1,1 0-1,-1 1 1,1-1 0,-1 0-1,1 0 1,-1 0 0,1 0-1,-1 0 1,1-1-1,-1 1 1,1 0 0,-1 0-1,1 0 1,-1 0 0,1 0-1,-1-1 1,1 1-1,0-1 1,10-6-1055</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6:46.480"/>
    </inkml:context>
    <inkml:brush xml:id="br0">
      <inkml:brushProperty name="width" value="0.05" units="cm"/>
      <inkml:brushProperty name="height" value="0.05" units="cm"/>
    </inkml:brush>
  </inkml:definitions>
  <inkml:trace contextRef="#ctx0" brushRef="#br0">56 255 14651,'1'-7'2936,"-9"12"-1319,-11 16 497,-3 24-39,21-42-1984,-1 0 0,1 1 0,0-1 0,0 1 0,1-1 0,-1 1 0,1-1-1,0 1 1,0-1 0,0 1 0,1 6 0,0-9-65,-1 0-1,0 0 1,1-1 0,-1 1-1,1 0 1,0 0 0,-1-1-1,1 1 1,0-1 0,-1 1-1,1 0 1,0-1 0,0 1-1,-1-1 1,1 0 0,0 1-1,0-1 1,0 0 0,0 1-1,-1-1 1,1 0 0,0 0-1,0 0 1,0 0 0,0 0-1,0 0 1,0 0 0,0 0-1,0 0 1,-1 0 0,1 0-1,0-1 1,0 1 0,0 0-1,0 0 1,0-1 0,0 0-1,39-17 374,-34 15-337,0-1-23,9-4 71,0 0 0,1 1 0,0 1 0,19-6 0,-30 11-172,-1 0 0,0 1 0,0-1 0,0 1 0,1-1 0,-1 1 0,0 1 0,1-1 0,-1 1 0,0-1 0,0 1 0,0 0 0,1 1 0,-1-1 0,0 1 0,-1 0 0,1 0 0,0 0 0,0 0 0,-1 1 0,0-1 0,5 5 0,-7-6-80,1 1 0,-1 0 0,1-1 0,0 1 0,-1-1 0,1 1 0,0-1 0,0 0 0,0 0 0,0 0 1,0 0-1,0 0 0,0-1 0,0 1 0,3 0 0,-3-1 5,0-1 0,0 1 1,0-1-1,0 1 0,-1-1 0,1 0 0,0 0 1,0 0-1,-1 0 0,1 0 0,0 0 0,-1 0 1,1 0-1,-1-1 0,0 1 0,1-1 0,1-2 1,7-8-298,-1-2 0,0 1 0,0-1 1,-1-1-1,-1 0 0,-1 0 0,9-29 1,-13 29 1244,-2 15-787,0 0-1,-1 0 0,1 0 0,0-1 0,0 1 1,0 0-1,0 0 0,0 0 0,0 0 0,-1 0 0,1 0 1,0 0-1,0 0 0,0 0 0,0 0 0,0 0 1,-1 0-1,1 0 0,0 0 0,0 0 0,0 0 0,0 0 1,0 0-1,-1 0 0,1 0 0,0 0 0,0 0 1,0 0-1,0 0 0,0 1 0,0-1 0,-1 0 0,1 0 1,0 0-1,0 0 0,0 0 0,0 0 0,0 0 0,0 0 1,0 1-1,0-1 0,0 0 0,0 0 0,-1 0 1,1 0-1,-14 24 1689,12-17-1486,-1 1 1,1-1-1,1 1 1,-1-1 0,1 1-1,1 0 1,0-1-1,0 1 1,1 13 0,-1-20-219,0-1 1,0 1 0,0-1-1,0 1 1,0-1 0,1 0-1,-1 1 1,0-1 0,0 1-1,0-1 1,0 0 0,0 1-1,0-1 1,1 1 0,-1-1 0,0 0-1,0 1 1,1-1 0,-1 0-1,0 1 1,1-1 0,-1 0-1,0 0 1,0 1 0,1-1-1,-1 0 1,1 0 0,-1 1 0,0-1-1,1 0 1,-1 0 0,1 0-1,-1 0 1,0 0 0,1 0-1,-1 0 1,1 0 0,0 0-1,0 0 6,1-1 0,-1 0-1,0 0 1,0 1 0,1-1-1,-1 0 1,0 0 0,0 0-1,0-1 1,0 1 0,1-1 0,22-38 128,-8 4 88,-1-1 1,-2 0-1,-2-1 1,6-41-1,-14 57 118,-7 33-79,-7 35-86,-4 73 144,14-106-274,1 0-1,0 1 1,1-1 0,1 0 0,0 0-1,1 0 1,4 14 0,-6-25-40,-1 0 1,1 0-1,0 0 1,0 0-1,0 0 1,0-1 0,0 1-1,1 0 1,-1 0-1,1-1 1,-1 1 0,1-1-1,-1 1 1,1-1-1,0 0 1,-1 1 0,1-1-1,0 0 1,0 0-1,2 1 1,-1-2-5,0 1 0,0-1 0,0 0 0,-1 0 0,1 0 0,0 0 0,0 0 0,0-1 0,-1 1 0,1-1 0,0 0 1,0 0-1,3-2 0,5-2-5,-1-1 0,0 0 0,-1-1 0,0 0 1,0 0-1,12-14 0,32-39-17,-49 54 21,1-1-1,-1 1 1,0-1-1,-1 0 1,0 1-1,0-1 1,0-1-1,2-9 1,-4 16-3,-1 0 1,0 0 0,0 0 0,0 0 0,0-1 0,0 1-1,0 0 1,0 0 0,0 0 0,0 0 0,0 0-1,0 0 1,-1 0 0,1 0 0,-1-1 0,1 2-2,0-1 1,-1 1-1,1 0 1,0 0-1,-1 0 1,1 0-1,0 0 0,-1 0 1,1 0-1,0 0 1,-1 0-1,1 0 1,0 0-1,0 0 1,-1 0-1,1 0 1,0 0-1,-1 0 1,1 0-1,0 0 1,-1 0-1,1 0 1,0 1-1,0-1 1,-1 0-1,1 0 1,0 0-1,0 0 1,-1 1-1,1-1 0,-4 3 37,1 0-1,0 0 1,0 1-1,0-1 1,-4 7-1,-1 4 70,0 0-1,1 1 1,-5 15-1,10-24-78,0 0 0,0 1-1,1-1 1,0 1 0,0-1 0,1 1-1,-1-1 1,2 1 0,-1-1 0,2 9 0,-2-13-66,1 0 1,-1-1 0,1 1-1,-1 0 1,1 0 0,0-1-1,0 1 1,0 0 0,0-1-1,0 1 1,0-1 0,0 0 0,0 1-1,1-1 1,-1 0 0,0 0-1,1 1 1,0-1 0,2 1-1,-2-1-38,1 0 0,1 0 0,-1 0 0,0 0 0,0-1 0,0 0 0,0 1 0,0-1 0,0 0 0,6-1 0,0 0-45,-1-1 1,1 0-1,0-1 0,-1 0 0,1 0 1,-1-1-1,9-4 0,7-8-362</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6:46.886"/>
    </inkml:context>
    <inkml:brush xml:id="br0">
      <inkml:brushProperty name="width" value="0.05" units="cm"/>
      <inkml:brushProperty name="height" value="0.05" units="cm"/>
    </inkml:brush>
  </inkml:definitions>
  <inkml:trace contextRef="#ctx0" brushRef="#br0">68 29 13067,'0'-2'278,"1"1"1,-1-1 0,0 1 0,0-1-1,0 1 1,0-1 0,0 1-1,0-1 1,0 1 0,-1-1-1,1 1 1,-1-1 0,1 1-1,-1 0 1,1-1 0,-2-1-1,2 3-172,0 0-1,-1 0 1,1-1 0,0 1-1,-1 0 1,1 0-1,0 0 1,-1 0-1,1 0 1,0 0-1,-1 0 1,1 0-1,0-1 1,-1 1 0,1 0-1,0 0 1,-1 0-1,1 1 1,0-1-1,-1 0 1,1 0-1,0 0 1,-1 0-1,1 0 1,-1 0 0,-13 12 1724,9-7-1664,1 1-1,0 0 1,0 0-1,0 1 0,1-1 1,0 1-1,0 0 0,1 0 1,0-1-1,0 2 1,0-1-1,1 0 0,0 11 1,1-17-157,0 0 1,0 0 0,0 0 0,0 0 0,1 0-1,-1 0 1,1 0 0,-1 0 0,1 0 0,-1 0-1,1 0 1,-1 0 0,1-1 0,0 1 0,-1 0-1,1 0 1,0-1 0,0 1 0,0 0 0,-1-1-1,1 1 1,0-1 0,0 1 0,0-1 0,0 1-1,0-1 1,0 0 0,0 1 0,0-1 0,0 0-1,0 0 1,0 0 0,1 0 0,-1 0-1,0 0 1,0 0 0,0 0 0,1 0 0,8-2-20,-1 1 1,0-1-1,14-4 1,-12 2-29,15-3-111,-18 4 53,1 0 0,0 1 0,0 0 0,0 0 1,0 1-1,0 0 0,0 0 0,0 1 0,16 2 0,-24-2 87,0 0 1,0 0-1,0 1 0,0-1 0,0 0 0,0 1 1,0-1-1,0 1 0,-1-1 0,1 1 0,0-1 1,0 1-1,0 0 0,-1-1 0,1 1 1,0 0-1,-1 0 0,1-1 0,0 1 0,-1 0 1,1 0-1,-1 0 0,0 0 0,1 0 0,0 1 1,-1 0 14,0 0 1,0 0 0,0 0-1,-1 0 1,1 0-1,0 0 1,-1 0 0,1 0-1,-1 0 1,0-1-1,1 1 1,-3 2 0,-2 5 100,0-1 0,-1 0 0,0-1 0,-9 10 1,4-6-350,0-1 1,0-1 0,-1 0 0,-23 13 0,23-15 24,9-4-138</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6:47.542"/>
    </inkml:context>
    <inkml:brush xml:id="br0">
      <inkml:brushProperty name="width" value="0.05" units="cm"/>
      <inkml:brushProperty name="height" value="0.05" units="cm"/>
    </inkml:brush>
  </inkml:definitions>
  <inkml:trace contextRef="#ctx0" brushRef="#br0">16 0 12739,'-1'1'398,"0"-1"0,0 0 1,1 1-1,-1-1 1,0 1-1,0-1 0,1 1 1,-1-1-1,1 1 0,-1-1 1,0 1-1,1 0 0,-1-1 1,1 1-1,-1 0 1,1 0-1,0-1 0,-1 2 1,-2 19 2622,9 29-2667,-3-33 582,34 178 535,-31-171-1600,2 1 0,1-1 0,1 0 0,1-1 0,24 39 0,-10-31-680,-23-30 769,0 1 0,-1-1 0,1 0 0,0 1 0,-1-1 0,1 0 0,0 0 0,0 0 0,0 0 0,0-1 0,0 1 0,0-1 0,0 1 0,0-1-1,0 1 1,3-1 0,10-2-453</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6:48.112"/>
    </inkml:context>
    <inkml:brush xml:id="br0">
      <inkml:brushProperty name="width" value="0.05" units="cm"/>
      <inkml:brushProperty name="height" value="0.05" units="cm"/>
    </inkml:brush>
  </inkml:definitions>
  <inkml:trace contextRef="#ctx0" brushRef="#br0">1 42 17404,'0'0'2296,"1"3"-1352,8-1-271,1 3 1391,7-2-752,3 0-215,6-1-425,0-4-176,2-1-472,-1-2-416,-1-3 360,-1-7-112,-4-11-40</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6:50.002"/>
    </inkml:context>
    <inkml:brush xml:id="br0">
      <inkml:brushProperty name="width" value="0.05" units="cm"/>
      <inkml:brushProperty name="height" value="0.05" units="cm"/>
    </inkml:brush>
  </inkml:definitions>
  <inkml:trace contextRef="#ctx0" brushRef="#br0">6 312 19708,'-3'25'940,"1"1"1,2 0-1,4 40 0,-3-52-901,2 1 1,0-1-1,0 0 0,2 0 1,0 0-1,0 0 0,12 20 1,-15-31 13,0 0 1,-1 0 0,1 0-1,0 0 1,1-1-1,-1 1 1,0-1 0,1 0-1,-1 1 1,1-1-1,0-1 1,0 1 0,0 0-1,0 0 1,0-1-1,0 0 1,0 0 0,0 0-1,1 0 1,-1 0-1,0 0 1,0-1-1,1 0 1,-1 0 0,1 0-1,-1 0 1,0 0-1,1-1 1,-1 1 0,0-1-1,1 0 1,-1 0-1,0 0 1,0 0 0,0-1-1,0 1 1,0-1-1,0 0 1,0 0 0,-1 0-1,6-4 1,0-2 158,0 0 0,-1-1 1,0 0-1,0 0 0,0 0 1,-1-1-1,-1 0 0,5-11 0,-6 13-93,-1 0 0,0 0 0,0-1 0,-1 1 0,-1-1-1,1 1 1,-1-1 0,-1 0 0,1 1 0,-1-1 0,-2-9 0,2 15-95,-1 0-1,0 0 1,0 0 0,0 0 0,0 0 0,-1 0 0,1 0 0,-1 1 0,0-1 0,0 0 0,1 1-1,-2 0 1,1-1 0,0 1 0,0 0 0,-1 0 0,1 0 0,-1 1 0,-4-3 0,5 3-39,0 0 1,0 0-1,1 1 1,-1-1 0,0 1-1,0 0 1,0-1 0,0 1-1,0 0 1,0 0-1,0 0 1,0 1 0,0-1-1,0 0 1,0 1-1,0-1 1,0 1 0,0 0-1,1-1 1,-1 1-1,0 0 1,0 0 0,1 0-1,-1 0 1,1 1 0,-1-1-1,1 0 1,-1 1-1,1-1 1,-2 4 0,2-4-91,0 0 0,0 0 0,0 1 0,0-1 0,0 0 0,0 1 0,0-1 0,1 1 0,-1-1 0,1 1 0,-1-1 0,1 1 0,0-1 0,-1 1 0,1-1 0,0 1 0,0 0 0,0-1 0,0 1 0,1-1 0,-1 1 0,0-1 0,0 1 0,1-1 0,-1 1 0,1-1 0,0 1 1,-1-1-1,1 1 0,0-1 0,0 0 0,1 2 0,1 0-243,0-1 1,-1 1 0,1-1 0,0 0-1,0 0 1,1 0 0,-1-1-1,0 1 1,1-1 0,-1 0 0,0 1-1,1-2 1,4 2 0,10 0-1200,-1-1-1,1 0 1,0-2 0,-1 0-1,29-5 1,-8-2-353,55-20 1,-85 25 2230,0-1 0,1 0-1,13-8 1,2-10 3898,-24 22-4085,0 0-1,0 0 1,-1 0 0,1 0-1,0 0 1,-1 0 0,1 0-1,0 0 1,0 0 0,-1 0-1,1 0 1,0 0-1,-1 0 1,1 0 0,0 0-1,0 0 1,-1 0 0,1 0-1,0 0 1,0 0 0,-1 0-1,1 0 1,0-1 0,0 1-1,-1 0 1,1 0 0,0 0-1,0 0 1,0-1 0,-1 1-1,1 0 1,0 0 0,0 0-1,0-1 1,0 1 0,-1 0-1,1 0 1,0-1 0,0 1-1,0 0 1,0-1 0,0 1-1,0 0 1,0 0 0,0-1-1,0 1 1,0 0 0,0 0-1,0-1 1,0 1 0,0 0-1,0-1 1,0 1 0,-3 4 53,1 0 1,-1 0 0,1 1 0,0-1 0,0 1 0,0-1 0,0 1-1,1 0 1,0 0 0,0 0 0,0 0 0,0 8 0,1-6-146,0 0 1,0 0 0,1 0 0,-1 0 0,2 0-1,-1 0 1,1 0 0,3 9 0,-5-15-34,1 0-1,-1 1 1,0-1 0,1 0-1,0 0 1,-1 0 0,1 1 0,0-1-1,0 0 1,0 0 0,-1 0-1,1 0 1,0 0 0,0 0 0,1 0-1,-1-1 1,0 1 0,0 0-1,0-1 1,0 1 0,1 0 0,1 0-1,-1-1 17,-1-1 0,0 1-1,1 0 1,-1 0 0,0-1 0,0 1-1,1-1 1,-1 1 0,0-1-1,0 0 1,0 0 0,0 1 0,0-1-1,0 0 1,0 0 0,0 0-1,0 0 1,1-2 0,3-3 153,-1 0 1,0-1-1,-1 0 0,1 1 1,-1-1-1,4-15 0,-5 13 21,0-1 1,-1 0-1,0 1 0,-1-1 0,0 0 0,-3-19 0,3 24-170,-1 0 1,-1 0-1,1 0 0,-1 0 1,0 0-1,0 0 0,0 0 1,-1 1-1,1-1 0,-1 1 1,-1-1-1,1 1 0,0 0 1,-7-5-1,10 9-49,-1-1-1,0 0 1,1 0-1,-1 1 1,0-1-1,0 1 1,0-1-1,0 1 1,0-1-1,1 1 1,-1-1-1,0 1 1,0 0-1,0-1 1,0 1-1,0 0 1,0 0-1,0 0 1,0 0-1,0 0 1,-2 0 0,2 1-4,1-1 1,-1 0 0,1 1-1,-1-1 1,1 1 0,-1 0-1,1-1 1,-1 1 0,1-1-1,-1 1 1,1 0 0,-1-1-1,1 1 1,0 0 0,0-1-1,-1 1 1,1 0 0,0 0-1,0-1 1,0 1 0,0 1 0,-1 2-38,1 0 1,0-1 0,0 1 0,1 0 0,-1 0 0,1-1 0,0 1 0,0 0 0,0-1-1,2 5 1,-2-6-1,0 0 0,0 0-1,1 0 1,-1 0 0,0 0 0,1 0-1,0 0 1,-1 0 0,1 0-1,0-1 1,0 1 0,0-1 0,0 1-1,0-1 1,0 0 0,1 0 0,-1 0-1,0 0 1,0 0 0,1-1-1,-1 1 1,1 0 0,-1-1 0,1 0-1,-1 0 1,1 0 0,-1 0-1,0 0 1,1 0 0,-1-1 0,1 1-1,-1-1 1,1 1 0,-1-1-1,0 0 1,0 0 0,1 0 0,-1 0-1,0-1 1,3-1 0,3-3-128,1-1 1,-1 1-1,0-1 0,-1-1 1,1 0-1,-2 0 0,1 0 1,6-12-1,-3 3 6,-1 0 1,-1-1-1,-1 0 0,9-32 1,-13 39 192,-1 0 0,0-1 1,-1 1-1,0-1 0,-1 0 1,0 1-1,0-1 0,-2 1 1,-2-13-1,4 22 1,0 1 1,-1-1-1,1 1 0,-1-1 1,1 1-1,-1-1 1,1 1-1,-1-1 0,0 1 1,0 0-1,0-1 0,0 1 1,0 0-1,-2-2 1,3 3-11,-1 0 1,1 0 0,0 0-1,-1-1 1,1 1 0,-1 0 0,1 0-1,-1 0 1,1 0 0,-1 0-1,1 0 1,-1 0 0,1 0 0,-1 0-1,1 1 1,-1-1 0,1 0-1,-1 0 1,1 0 0,0 0 0,-1 1-1,1-1 1,-1 0 0,1 0-1,0 1 1,-1-1 0,1 0 0,0 1-1,-1 0 1,-2 2 29,0 1-1,1-1 1,-1 1 0,1 0 0,0 0 0,0 0-1,1 0 1,-2 6 0,-5 22 81,1 0 0,2 0 0,1 1 0,2 0 0,1-1 1,5 59-1,-3-82-86,1 0 0,0-1 1,0 1-1,1 0 0,-1-1 1,2 1-1,8 14 0,-10-19-27,0-1 1,0 0-1,0-1 0,1 1 0,-1 0 1,1-1-1,0 1 0,-1-1 0,1 0 0,1 0 1,-1 0-1,0 0 0,0-1 0,1 1 1,-1-1-1,1 0 0,-1 0 0,1 0 1,-1 0-1,1-1 0,0 1 0,4-1 1,1-1-6,-1 0 0,1 0 0,0-1 0,-1 0 0,1-1 0,-1 0 0,0 0 0,0-1 0,0 0 0,0 0 0,-1-1 0,14-10 0,-11 7 7,0-1 0,-1 0-1,0 0 1,0-1 0,-1 0 0,-1-1-1,0 1 1,8-16 0,-3-6 109,-12 31-113,0 1 0,1-1 1,-1 0-1,0 0 1,1 0-1,-1 1 0,0-1 1,0 0-1,0 0 0,1 0 1,-1 1-1,0-1 1,0 0-1,0 0 0,-1 0 1,1 0-1,0 1 1,0-1-1,0 0 0,0 0 1,-1 0-1,1 1 0,0-1 1,-1 0-1,1 0 1,-1 1-1,1-1 0,-1 0 1,1 1-1,-1-1 0,1 1 1,-1-1-1,-1 0 1,1 1-1,0 0 0,0 0 0,1 1 0,-1-1 0,0 0 0,0 1 0,0-1 0,1 1 0,-1-1 0,0 1 0,1-1 0,-1 1 0,0-1 0,1 1 0,-1 0 1,1-1-1,-1 1 0,1 0 0,-1-1 0,1 1 0,0 0 0,-1 0 0,1 0 0,0 0 0,-1-1 0,1 1 0,0 1 0,-8 30 79,7-27-69,0 0-1,0 0 0,1 1 0,0-1 0,0 1 0,0-1 0,1 1 1,-1-1-1,1 1 0,1-1 0,-1 0 0,3 7 0,-3-10-11,-1-1 0,1 0-1,0 1 1,0-1 0,0 0 0,0 1 0,0-1-1,0 0 1,0 0 0,0 0 0,0 0-1,0 0 1,1 0 0,-1 0 0,0 0-1,1-1 1,2 2 0,-3-2-1,1 1 1,0-1-1,0 0 0,0 0 1,0-1-1,-1 1 0,1 0 1,0 0-1,0-1 1,0 1-1,-1-1 0,1 0 1,0 1-1,-1-1 1,1 0-1,0 0 0,-1 0 1,1 0-1,0-2 0,16-12 39,0 0-1,19-24 1,3-3 0,-38 40-41,0 0-1,0 0 1,0 1 0,0-1 0,0 1-1,0-1 1,0 1 0,1-1-1,-1 1 1,1 0 0,-1 0-1,1 1 1,-1-1 0,1 0-1,4 0 1,-5 1-4,0 1-1,0-1 1,0 1-1,0-1 1,0 1-1,0 0 1,0 0 0,-1 0-1,1 0 1,0 0-1,0 0 1,-1 0-1,1 0 1,-1 1 0,1-1-1,-1 1 1,0-1-1,1 1 1,-1-1-1,0 1 1,1 3-1,16 31-21,-16-29 25,0-1 0,1 1 0,0-1 0,1 0 1,-1 0-1,1 0 0,0-1 0,1 1 0,5 4 0,-9-9 8,0 0 0,1 0 0,-1-1 0,0 1 0,0-1 0,1 1 0,-1-1 0,0 0 0,1 1 0,-1-1 0,0 0 0,1 0 0,-1 0 0,1 0 0,-1 0 0,0 0 1,1 0-1,-1-1 0,0 1 0,1 0 0,-1-1 0,0 1 0,1-1 0,-1 1 0,0-1 0,0 0 0,0 0 0,0 1 0,2-3 0,4-2 61,-1-1 0,0 0 1,10-12-1,-5 5 14,-9 10-74,0 1 0,0 0 0,0 0-1,0 0 1,1 0 0,-1 0 0,1 1 0,-1-1 0,1 1-1,0-1 1,0 1 0,0 0 0,-1 0 0,1 1-1,0-1 1,0 0 0,0 1 0,0 0 0,6-1-1,-4 2-15,-1 1 0,1-1 0,-1 1-1,1-1 1,-1 1 0,1 1 0,-1-1 0,0 1-1,0-1 1,0 1 0,6 6 0,-9-8 1,4 4-1,1 0 0,-1-1 0,1 0 0,0 0 0,0 0 1,8 3-1,-12-6 7,1 0 1,0-1-1,0 0 1,0 1-1,0-1 1,0 0 0,-1 0-1,1 0 1,0-1-1,0 1 1,0-1 0,0 1-1,-1-1 1,1 0-1,0 0 1,-1 0-1,1 0 1,4-4 0,51-35 36,-48 31-35,1 1 0,1 0 0,0 0 0,0 1 0,0 1-1,20-8 1,-31 13-8,1 1 0,-1-1-1,1 1 1,-1 0 0,1-1-1,0 1 1,-1 0 0,1 0-1,-1 0 1,1 0 0,0 0 0,-1 0-1,1 0 1,-1 1 0,1-1-1,-1 1 1,1-1 0,-1 1-1,1-1 1,-1 1 0,1 0-1,-1 0 1,0 0 0,1 0-1,-1 0 1,0 0 0,0 0-1,0 0 1,1 0 0,-1 0 0,-1 1-1,1-1 1,0 0 0,0 1-1,1 2 1,0 1-133,-1 1 0,0 0 1,1 0-1,-2 0 0,1 0 1,-1 0-1,0-1 0,-1 8 0,1-6-70,2-6-54</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6:50.725"/>
    </inkml:context>
    <inkml:brush xml:id="br0">
      <inkml:brushProperty name="width" value="0.05" units="cm"/>
      <inkml:brushProperty name="height" value="0.05" units="cm"/>
    </inkml:brush>
  </inkml:definitions>
  <inkml:trace contextRef="#ctx0" brushRef="#br0">1 132 19212,'0'2'197,"0"0"0,0 0 0,0 0 1,0 0-1,0-1 0,0 1 0,1 0 0,-1 0 0,0 0 0,1 0 0,0-1 0,-1 1 1,1 0-1,0-1 0,1 3 0,-1-3-138,-1-1-1,0 0 1,1 1 0,-1-1 0,0 0-1,1 0 1,-1 1 0,1-1 0,-1 0-1,0 0 1,1 0 0,-1 0 0,1 1-1,-1-1 1,1 0 0,-1 0-1,0 0 1,1 0 0,-1 0 0,1 0-1,-1 0 1,1 0 0,-1 0 0,1-1-1,0 1 23,1-1-1,-1 0 0,0 1 0,1-1 1,-1 0-1,0 0 0,0 0 0,0 0 1,0 0-1,0 0 0,1-1 0,3-5 31,-1 0-1,0 1 0,-1-1 0,1-1 0,-1 1 1,-1 0-1,1-1 0,-1 1 0,-1-1 0,0 0 1,0 0-1,0 0 0,-1 1 0,0-1 1,0 0-1,-2-10 0,-4 4 17,6 13-125,-1 1 0,1 0 0,0 0 0,0-1 0,-1 1 0,1 0 0,0 0 0,-1 0 0,1-1 0,0 1 0,-1 0 0,1 0 0,0 0 0,-1 0 0,1 0 0,0 0 0,-1 0 0,1 0 0,0 0 0,-1 0 0,1 0 0,0 0 0,-1 0 0,0 0 0,0 1-3,0-1-1,-1 1 1,1 0-1,0 0 1,0 0-1,0 0 0,-1 0 1,1 0-1,0 0 1,0 0-1,1 1 1,-1-1-1,0 0 0,0 1 1,1-1-1,-2 3 1,-2 10-27,0 1 0,0 0 0,2 0 0,0 0 0,0 0 0,1 1 0,1-1 0,1 0 0,3 23 0,-3-34 28,0 0 0,0 0 0,0 1 0,0-2 0,1 1 0,-1 0 0,1 0 0,3 4 1,-4-7 2,-1 0 1,1 0 0,0 0 0,0 0 0,0 0 0,0 0 0,-1-1 0,1 1 0,0 0 0,0-1 0,0 1 0,0 0 0,1-1 0,-1 0 0,0 1 0,0-1 0,0 1 0,0-1 0,0 0 0,1 0 0,-1 0 0,0 0 0,0 0 0,0 0 0,1 0 0,-1 0 0,0 0 0,0-1 0,0 1 0,0 0 0,0-1 0,1 1 0,0-1 0,7-5 48,0-1 0,0 0 1,0 0-1,-1 0 0,0-1 1,0 0-1,9-14 0,23-23 116,-37 42-161,0 0 0,1 0-1,0 0 1,0 1-1,-1-1 1,2 1-1,-1 0 1,0 0 0,0 0-1,1 0 1,-1 1-1,1 0 1,-1 0-1,1 0 1,4 0 0,-5 1-11,0 1 1,0-1-1,0 1 1,0 0-1,0 0 1,-1 0-1,1 1 1,0-1-1,-1 1 1,1 0-1,-1 0 1,0 0 0,1 1-1,-1-1 1,0 1-1,0-1 1,4 7-1,6 8-31,-9-11 25,0-1 0,0 1 0,1-1 0,9 9 0,-13-14 13,-1 1-1,1 0 1,0-1-1,0 1 1,0-1 0,0 1-1,0-1 1,0 1-1,0-1 1,0 0-1,0 0 1,0 1-1,0-1 1,0 0-1,0 0 1,0 0 0,0 0-1,0 0 1,0 0-1,0 0 1,0-1-1,0 1 1,0 0-1,0 0 1,0-1 0,0 1-1,0-1 1,0 1-1,0-1 1,0 1-1,0-1 1,0 0-1,0 1 1,-1-1-1,1 0 1,1-1 0,3-4 25,0-1 1,0-1 0,0 1 0,3-10 0,-5 11-21,0 1-1,0-1 1,0 0 0,1 1 0,-1 0 0,2 0 0,-1 0-1,10-8 1,-14 12-10,0 1-1,1 0 1,-1-1-1,1 1 1,-1 0-1,1 0 1,-1-1-1,1 1 1,-1 0 0,1 0-1,-1 0 1,1 0-1,-1 0 1,1-1-1,-1 1 1,1 0-1,-1 0 1,1 0-1,-1 1 1,1-1-1,-1 0 1,1 0 0,-1 0-1,1 0 1,-1 0-1,1 1 1,-1-1-1,1 0 1,-1 0-1,1 1 1,-1-1-1,1 0 1,-1 1-1,0-1 1,1 0-1,-1 1 1,0-1 0,1 1-1,-1-1 1,0 1-1,1-1 1,-1 1-1,0-1 1,0 0-1,0 1 1,0-1-1,1 1 1,-1 0-1,0-1 1,0 1 0,0 0-1,4 34-179,-4-30 107,1 3 15,0 1 0,-1-1 0,0 0 0,-1 0 0,0 1 0,-2 10 0,2-16-47,1-2-50</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6:34.062"/>
    </inkml:context>
    <inkml:brush xml:id="br0">
      <inkml:brushProperty name="width" value="0.05" units="cm"/>
      <inkml:brushProperty name="height" value="0.05" units="cm"/>
    </inkml:brush>
  </inkml:definitions>
  <inkml:trace contextRef="#ctx0" brushRef="#br0">1 22 15099,'0'-1'97,"0"1"0,0-1 1,0 1-1,-1-1 0,1 1 0,0-1 0,0 1 0,0-1 0,0 1 1,0 0-1,0-1 0,0 1 0,0-1 0,0 1 0,0-1 0,0 1 0,0-1 1,1 1-1,-1-1 0,0 1 0,0-1 0,0 1 0,1 0 0,-1-1 1,0 1-1,0-1 0,1 1 0,-1 0 0,0-1 0,1 1 0,-1 0 0,1 0 1,0-1-1,21-5 1440,35 7-840,-46 0-446,356 7 716,-204-7-896,-103 3-64,-1 3 0,-1 2 0,86 26 0,-88-20 3,1-2 1,1-2-1,92 5 0,-84-18-8,107-15-1,63-26-1,-111 18 0,-65 16 79,1 2 0,0 3 0,62 3 0,178 30 250,-260-25-298,-21-2 27,-1 0 0,1 1 0,28 9 0,-46-10-364,0-1 0,-1 1 0,1 0 0,-1 0 0,1-1 0,-1 1 0,0 0 0,0 0 0,0 0 0,0 0 0,0 0-1,0 0 1,0 1 0,-1-1 0,1 0 0,-1 0 0,0 1 0,1-1 0,-1 0 0,-1 4 0,1 7-897</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6:35.713"/>
    </inkml:context>
    <inkml:brush xml:id="br0">
      <inkml:brushProperty name="width" value="0.05" units="cm"/>
      <inkml:brushProperty name="height" value="0.05" units="cm"/>
    </inkml:brush>
  </inkml:definitions>
  <inkml:trace contextRef="#ctx0" brushRef="#br0">109 93 15963,'42'-82'2646,"-42"81"-2578,0 1-1,1-1 0,-1 1 0,0-1 1,0 0-1,1 1 0,-1-1 0,0 1 1,1-1-1,-1 1 0,0-1 0,1 1 1,-1-1-1,1 1 0,-1-1 0,1 1 1,-1 0-1,1-1 0,-1 1 0,1 0 1,0-1-1,-1 2-26,1-1 1,-1 1-1,0-1 1,0 1-1,0-1 1,0 1-1,0 0 0,0-1 1,0 1-1,0-1 1,0 1-1,0-1 1,0 1-1,0 0 0,0-1 1,0 1-1,0-1 1,0 1-1,-1-1 1,1 1-1,-1 0 0,-64 165 1364,21-63-924,31-71-325,-13 34 184,24-59-293,-1 0 0,2 0 0,-1 1 0,1-1 0,0 0-1,1 14 1,0-21-46,0 0-1,0 1 1,0-1-1,0 0 1,0 1-1,0-1 1,0 0-1,0 1 1,0-1-1,0 0 1,0 1-1,0-1 1,0 0-1,1 1 1,-1-1-1,0 0 1,0 1-1,0-1 1,1 0-1,-1 0 1,0 1-1,0-1 1,1 0-1,-1 0 1,0 1-1,0-1 1,1 0-1,-1 0 1,0 0-1,1 0 0,-1 1 1,0-1-1,1 0 1,11-5-72,12-19-129,-3-4-23,0-1 1,-2-1 0,19-40 0,37-100 261,-67 151 88,-13 76 854,1-11-739,-7 94 346,10-118-478,2 1 1,0-1-1,2 0 1,6 27-1,-9-48-104,10 26 127,-10-26-131,0 0 1,0 0 0,1-1-1,-1 1 1,0 0 0,1-1-1,-1 1 1,0 0 0,1-1-1,-1 1 1,1 0 0,-1-1-1,1 1 1,0-1 0,-1 1-1,1-1 1,-1 0 0,1 1-1,0-1 1,-1 1 0,1-1-1,0 0 1,0 0 0,-1 1-1,1-1 1,0 0 0,-1 0-1,1 0 1,0 0 0,0 0-1,0 0 1,1 0 0,-2-1-3,1 1 1,0-1-1,-1 0 0,1 0 1,-1 1-1,1-1 0,-1 0 1,1 0-1,-1 0 1,0 1-1,1-1 0,-1 0 1,0 0-1,0 0 1,0 0-1,0 0 0,1 0 1,-1 0-1,0 0 1,0 1-1,-1-1 0,1 0 1,0 0-1,0 0 0,0 0 1,-1 0-1,1 0 1,-1-1-1,-8-25 3,3 12 18,-1 1 0,-15-24 0,20 33-18,-2 1-1,1 0 1,0-1-1,-1 2 1,0-1 0,0 0-1,0 1 1,0-1-1,-1 1 1,1 0-1,-9-3 1,13 6-4,-1-1 0,1 1 1,-1 0-1,1-1 0,-1 1 1,1 0-1,-1 0 1,1 0-1,-1-1 0,1 1 1,-1 0-1,0 0 0,1 0 1,-1 0-1,1 0 0,-1 0 1,0 0-1,1 0 0,-1 0 1,1 1-1,-1-1 0,0 0 1,1 0-1,-1 0 0,1 1 1,-1-1-1,1 0 0,-1 1 1,1-1-1,-1 0 0,1 1 1,-1 0-1,0 0 0,1 0 0,0 0 0,-1 1 0,1-1 0,0 0 0,0 1 0,0-1 0,0 0 0,0 1 0,0-1 0,0 0 0,1 0 0,0 3 0,15 38-23,-14-39 26,0 1 1,1-1 0,-1 1-1,1-1 1,-1 0 0,1 0-1,0 0 1,0 0 0,0 0-1,1-1 1,-1 0 0,0 1-1,1-1 1,0-1 0,0 1-1,-1 0 1,1-1 0,0 0-1,0 0 1,0 0 0,0 0-1,0-1 1,1 1 0,-1-1-1,5 0 1,-1-1 41,-1-1 1,0 1-1,1-1 0,-1 0 1,0-1-1,0 0 0,-1 0 0,1 0 1,-1-1-1,1 0 0,-1 0 1,0-1-1,7-6 0,-1-1 193,-1 0-1,1-1 0,10-16 1,-22 29-232,0-1 0,0 1 1,0 0-1,0 0 0,0 0 1,0 0-1,0 0 0,0 0 0,0 0 1,0-1-1,0 1 0,1 0 1,-1 0-1,0 0 0,0 0 0,0 0 1,0 0-1,0 0 0,0 0 1,0 0-1,1 0 0,-1 0 1,0 0-1,0 0 0,0 0 0,0 0 1,0 0-1,0 0 0,1 0 1,-1 0-1,0 0 0,0 0 0,0 0 1,0 0-1,0 0 0,0 0 1,1 0-1,-1 0 0,0 0 1,0 0-1,0 0 0,0 0 0,0 0 1,0 0-1,0 0 0,1 0 1,-1 0-1,0 1 0,0-1 1,0 0-1,0 0 0,0 0 0,5 12 99,3 23-116,-6-23 45,-1-8-26,1 1 0,-1 0 0,1-1 0,0 1 0,0-1 0,0 0 0,0 1 0,6 6 0,-7-10 5,0 0 1,0 0-1,0 0 0,0 0 0,0-1 0,0 1 1,1 0-1,-1-1 0,0 1 0,0-1 0,0 1 1,1-1-1,-1 1 0,0-1 0,1 0 0,-1 0 1,0 0-1,1 1 0,-1-1 0,0 0 1,1-1-1,-1 1 0,0 0 0,1 0 0,-1-1 1,0 1-1,0 0 0,1-1 0,-1 0 0,0 1 1,0-1-1,0 0 0,0 1 0,0-1 1,0 0-1,2-2 0,5-4 124,0-1 0,-1 0-1,0-1 1,0 0 0,-1 0 0,0-1-1,9-19 1,2-2 196,-17 30-325,1 0-1,-1 1 1,0-1 0,1 0 0,-1 0 0,1 1 0,-1-1 0,1 0 0,0 1 0,-1-1 0,1 1 0,0-1 0,-1 1 0,1-1-1,0 1 1,0-1 0,0 1 0,0 0-4,-1 0-1,0 0 1,1 0-1,-1 0 0,0 0 1,1 0-1,-1 0 1,0 1-1,1-1 1,-1 0-1,0 0 1,1 0-1,-1 1 1,0-1-1,0 0 1,1 1-1,-1-1 0,0 0 1,0 0-1,0 1 1,1-1-1,-1 0 1,0 1-1,0-1 1,0 0-1,0 1 1,0 0-1,7 36 4,-5-22-53,0-5-165,-1-7 108,-1 0 0,0-1 0,1 1 0,0 0 0,-1 0 0,1 0 0,0 0 0,1-1 0,-1 1 0,0 0 1,3 2-1,2-4-191</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6:36.450"/>
    </inkml:context>
    <inkml:brush xml:id="br0">
      <inkml:brushProperty name="width" value="0.05" units="cm"/>
      <inkml:brushProperty name="height" value="0.05" units="cm"/>
    </inkml:brush>
  </inkml:definitions>
  <inkml:trace contextRef="#ctx0" brushRef="#br0">142 35 13715,'29'-18'2348,"-2"1"5718,-46 23-6710,-70 47 616,78-46-1917,1 1 0,0 0-1,1 1 1,0 0 0,0 0 0,-8 13 0,16-22-57,1 1 1,-1-1 0,1 1 0,-1-1-1,1 1 1,-1 0 0,1-1-1,0 1 1,-1 0 0,1 0 0,0-1-1,0 1 1,-1 0 0,1 0 0,0-1-1,0 1 1,0 0 0,0 0 0,0-1-1,0 1 1,0 0 0,0 0-1,0-1 1,0 1 0,1 1 0,-1-2-1,1 1 0,0-1 1,0 1-1,-1-1 1,1 0-1,0 1 1,0-1-1,-1 0 0,1 1 1,0-1-1,0 0 1,0 0-1,0 0 1,-1 0-1,1 0 0,0 0 1,0 0-1,1 0 1,10-2-8,-1 0 0,17-6 1,-19 6 14,-2 0-4,0 0 0,0 1 0,1 0 0,-1 0 0,0 0 0,12 1 0,-17 1-3,-1-1 1,0 0-1,0 0 1,1 1-1,-1-1 1,0 1-1,0-1 1,1 1-1,-1 0 0,0-1 1,0 1-1,0 0 1,0 0-1,0 0 1,0 0-1,0 0 1,1 1-1,-1 0-2,0-1 1,-1 1-1,1 0 1,0 0-1,-1-1 1,1 1-1,-1 0 0,0 0 1,0 0-1,0 0 1,0 0-1,0 0 0,0 0 1,0 0-1,-1 3 1,-2 3-4,1 1 1,-1-1 0,0 0 0,-1 0-1,0 0 1,0 0 0,-6 7 0,-40 49-12,40-51 13,5-7-21,2-2-20,0 0 1,0 0 0,-1 0 0,1 0 0,-1-1 0,1 0 0,-1 1 0,0-1 0,-1-1 0,1 1-1,0-1 1,-1 1 0,-4 1 0,8-4 0,1 0-1,-1 0 1,0 0-1,1 0 1,-1 0-1,1 0 1,-1 0-1,1 0 1,-1 0-1,0 0 1,1-1-1,-1 1 1,1 0-1,-1 0 1,1 0-1,-1-1 1,1 1-1,-1 0 1,1-1-1,-1 1 1,1 0-1,-1-1 1,1 1-1,0-1 1,-1 1-1,1 0 1,-1-1-1,1 1 1,0-1-1,0 1 1,-1-1-1,1 1 1,0-1-1,0 0 1,0 1-1,-1-1 1,1 1-1,0-1 1,0 1-1,0-2 1,0-28-1397,0 27 1341,13-87-1349,-3 34 477</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14.901"/>
    </inkml:context>
    <inkml:brush xml:id="br0">
      <inkml:brushProperty name="width" value="0.025" units="cm"/>
      <inkml:brushProperty name="height" value="0.025" units="cm"/>
    </inkml:brush>
  </inkml:definitions>
  <inkml:trace contextRef="#ctx0" brushRef="#br0">2 1 6951,'0'10'3384,"-2"79"1967,5 140 1907,-2-225-7244,-1-1 0,1 1 0,0-1 0,0 1-1,1-1 1,-1 0 0,1 1 0,-1-1 0,1 0-1,0 0 1,0 0 0,5 5 0,-6-7-11,0-1 1,-1 1-1,1 0 1,0 0-1,0-1 1,0 1-1,0-1 1,0 1-1,0-1 1,0 1-1,0-1 1,0 0-1,0 1 1,0-1-1,1 0 1,-1 0-1,0 0 1,0 0-1,0 0 0,0 0 1,0 0-1,0 0 1,0 0-1,1 0 1,-1-1-1,0 1 1,0 0-1,0-1 1,0 1-1,0-1 1,0 1-1,0-1 1,0 0-1,0 1 1,-1-1-1,1 0 1,0 0-1,0 1 1,-1-1-1,1 0 1,0 0-1,-1 0 1,1 0-1,0-1 1,4-6 4,-1 1 1,0-1-1,-1-1 1,1 1-1,-2 0 1,1-1-1,-1 1 1,0-1 0,-1 0-1,0 0 1,0 0-1,-1 1 1,0-1-1,-3-16 1,3 24-30,0 0 0,0 0 0,0 0 0,0-1 0,-1 1 0,1 0 0,0 0 1,-1 0-1,1 0 0,-1 0 0,1 0 0,-1 0 0,0 0 0,1 0 0,-1 0 0,0 0 0,0 0 1,0 0-1,1 0 0,-1 0 0,0 1 0,0-1 0,0 0 0,0 1 0,0-1 0,-1 1 0,1-1 1,0 1-1,0 0 0,0-1 0,0 1 0,-2 0 0,2 0 15,0 0 0,0 0-1,0 1 1,0-1 0,0 1 0,0-1-1,0 1 1,0-1 0,0 1 0,0-1 0,0 1-1,1 0 1,-1 0 0,0-1 0,0 1-1,0 0 1,1 0 0,-1 0 0,1 0 0,-1 0-1,1 0 1,-1 0 0,1 0 0,-1 0-1,1 0 1,0 0 0,-1 0 0,1 0 0,0 0-1,0 0 1,0 0 0,0 0 0,0 0-1,0 2 1,0-1 22,0-1-1,0 1 1,1-1 0,-1 0-1,0 1 1,0-1-1,1 1 1,-1-1 0,1 0-1,-1 1 1,1-1-1,-1 0 1,1 0-1,0 1 1,0-1 0,0 0-1,0 0 1,-1 0-1,1 0 1,1 0 0,-1 0-1,0 0 1,0 0-1,0 0 1,0-1-1,1 1 1,-1-1 0,0 1-1,1 0 1,-1-1-1,0 0 1,1 1 0,-1-1-1,1 0 1,-1 0-1,0 0 1,1 0-1,-1 0 1,1 0 0,-1 0-1,0 0 1,1-1-1,1 0 1,2 1 10,-1-1 0,1 0 0,-1-1 0,1 1 0,-1-1 1,1 0-1,-1 0 0,0-1 0,0 1 0,0-1 0,0 0 0,5-4 0,1-10 13,-2 5-190,-8 23-169,-7 17 291,-2 26 522,40-53-82,-21-1-488,0-1-1,-1 0 0,1-1 0,-1 0 0,1-1 0,-1 0 1,9-4-1,-13 4 183,0 1 0,0-1 0,-1 1 0,1-2 0,-1 1 0,1 0 0,-1-1 1,0 0-1,0 1 0,-1-2 0,1 1 0,-1 0 0,4-8 0,6-10 240,-13 21-354,0 1-1,1-1 1,-1 0-1,0 1 1,0-1-1,1 0 0,-1 1 1,0-1-1,1 1 1,-1-1-1,1 1 1,-1-1-1,1 1 1,-1-1-1,1 1 0,-1-1 1,1 1-1,-1 0 1,1-1-1,-1 1 1,1 0-1,0-1 0,-1 1 1,1 0-1,0 0 1,-1 0-1,1 0 1,0-1-1,-1 1 1,1 0-1,0 0 0,-1 0 1,1 0-1,0 1 1,5 22-107,0-2 153,-5-21-33,0 0 0,0 0 1,0 1-1,0-1 0,0 0 1,0 0-1,0 0 0,0 0 1,0 0-1,0-1 1,0 1-1,0 0 0,-1 0 1,1-1-1,0 1 0,0 0 1,0-1-1,0 1 0,0-1 1,0 1-1,-1-1 0,1 1 1,0-1-1,0 0 0,-1 0 1,1 1-1,0-2 1,73-62 80,-74 63-95,1 1 1,-1 0-1,1 0 0,-1 0 1,1 0-1,-1 0 0,1 0 0,-1 0 1,1 0-1,-1 0 0,1 0 1,-1 0-1,1 0 0,-1 0 1,0 0-1,1 1 0,-1-1 1,1 0-1,-1 0 0,1 0 1,-1 1-1,1-1 0,-1 0 1,0 1-1,1-1 0,-1 0 0,0 1 1,1-1-1,-1 0 0,0 1 1,0-1-1,1 1 0,-1-1 1,0 0-1,0 1 0,1-1 1,-1 1-1,0-1 0,0 1 1,0-1-1,0 1 0,0-1 1,0 1-1,0-1 0,0 2 1,5 30 150,-4-24-19,-1-7-151,3 12 332,0 0-1,0 0 0,8 19 0,-10-31-368,-1 0 0,0 1-1,0-1 1,1 0 0,-1 0 0,1 0 0,-1 0-1,1 0 1,-1 0 0,1 0 0,0 0 0,-1 0-1,1 0 1,0-1 0,0 1 0,-1 0 0,1 0-1,0-1 1,0 1 0,0 0 0,0-1 0,0 1 0,0-1-1,0 1 1,0-1 0,1 0 0,-1 0 0,0 1-1,0-1 1,0 0 0,0 0 0,0 0 0,0 0-1,1 0 1,-1 0 0,0 0 0,0 0 0,0-1-1,0 1 1,0 0 0,0-1 0,0 1 0,0-1 0,0 1-1,0-1 1,0 0 0,0 1 0,0-1 0,0 0-1,0 1 1,0-1 0,-1 0 0,1 0 0,0 0-1,-1 0 1,1 0 0,0 0 0,-1 0 0,1-2-1,15-21-7951</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6:36.883"/>
    </inkml:context>
    <inkml:brush xml:id="br0">
      <inkml:brushProperty name="width" value="0.05" units="cm"/>
      <inkml:brushProperty name="height" value="0.05" units="cm"/>
    </inkml:brush>
  </inkml:definitions>
  <inkml:trace contextRef="#ctx0" brushRef="#br0">1 14 15443,'1'-1'152,"-1"0"1,1 0-1,0 0 0,-1 0 0,1 0 0,0 1 0,0-1 0,0 0 1,0 0-1,0 1 0,0-1 0,0 0 0,0 1 0,0-1 0,0 1 1,0-1-1,0 1 0,1 0 0,-1 0 0,0-1 0,0 1 0,0 0 1,1 0-1,-1 0 0,0 0 0,0 0 0,0 1 0,0-1 0,1 0 1,-1 0-1,0 1 0,0-1 0,1 1 0,1 1-9,0 0 0,0 0 0,0 0 0,-1 1 0,1-1 0,-1 1 0,1 0 0,-1-1 0,0 1 0,3 6 0,-1 0-96,1 0 0,-1 0 0,-1 1 0,0-1 0,0 1 1,-1 0-1,1 13 0,0 9 288,-3 31 0,-1-42-75,1 1-1,1-1 1,1 0 0,6 28 0,-7-47-238,-1-1 1,0 1 0,1-1-1,-1 1 1,1-1 0,0 1-1,-1-1 1,1 1 0,0-1-1,0 1 1,0-1 0,0 0-1,0 0 1,0 0 0,0 1-1,0-1 1,1 0 0,-1 0-1,0 0 1,1-1 0,-1 1-1,1 0 1,1 0-1,-1-1-9,0 0-1,0 0 0,0 0 0,0 0 0,-1 0 0,1 0 1,0-1-1,0 1 0,0-1 0,0 1 0,0-1 0,0 0 0,-1 0 1,1 0-1,0 0 0,0 0 0,-1 0 0,3-3 0,11-9 21,-1-2-1,0 1 0,20-31 0,18-19 138,-52 63-160,1-1-1,0 1 1,1 0-1,-1 0 1,0 0-1,0 0 1,0 0-1,1 0 1,-1 0 0,0 1-1,1-1 1,-1 0-1,1 1 1,-1-1-1,1 1 1,-1 0-1,1-1 1,-1 1-1,2 0 1,-2 0-1,1 1 1,-1-1-1,0 1 0,0 0 1,0-1-1,0 1 0,0 0 1,0 0-1,0 0 0,-1 0 1,1 0-1,0-1 0,0 2 1,-1-1-1,1 0 0,-1 0 1,1 0-1,-1 0 0,1 0 1,-1 0-1,1 1 0,-1-1 1,0 0-1,0 2 0,2 7 65,-1 1-1,0-1 1,0 0 0,-2 13-1,1-13-42,-1 0 1,2-1-1,-1 1 0,4 16 0,-4-26-67,0 0 0,0 0-1,0 1 1,1-1-1,-1 0 1,0 0 0,0 0-1,0 1 1,0-1 0,0 0-1,0 0 1,0 0-1,0 1 1,1-1 0,-1 0-1,0 0 1,0 0 0,0 0-1,0 0 1,1 1-1,-1-1 1,0 0 0,0 0-1,0 0 1,1 0 0,-1 0-1,0 0 1,0 0-1,0 0 1,1 0 0,-1 0-1,0 0 1,0 0 0,0 0-1,1 0 1,-1 0 0,0 0-1,1 0 1,9-6-1378,7-12-55,-5 3 709,1-1-235</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6:37.340"/>
    </inkml:context>
    <inkml:brush xml:id="br0">
      <inkml:brushProperty name="width" value="0.05" units="cm"/>
      <inkml:brushProperty name="height" value="0.05" units="cm"/>
    </inkml:brush>
  </inkml:definitions>
  <inkml:trace contextRef="#ctx0" brushRef="#br0">49 0 18540,'-9'5'3126,"5"-1"-2759,1 0 1,0 0-1,0 1 0,0-1 1,0 0-1,1 1 1,-1 0-1,-2 9 0,3-8-314,0 1-1,0-1 0,1 0 0,-1 1 0,2-1 1,-1 1-1,1-1 0,0 1 0,0-1 0,1 1 1,2 10-1,-3-16-48,0 0 1,1 0 0,0 1-1,-1-1 1,1 0-1,0 0 1,-1 0 0,1 0-1,0-1 1,0 1-1,0 0 1,0 0 0,0 0-1,0-1 1,0 1-1,0 0 1,0-1 0,0 1-1,0-1 1,1 1-1,-1-1 1,0 0 0,0 0-1,0 1 1,1-1-1,-1 0 1,0 0 0,0 0-1,1 0 1,-1 0-1,0 0 1,0-1 0,1 1-1,-1 0 1,1-1-1,5-1 3,0 0 0,-1-1 0,1 0 0,9-5 0,19-15 35,-26 17-34,1-1-1,-1 1 1,2 1 0,-1 0-1,14-5 1,-24 10-9,1 0 1,0-1 0,0 1-1,0 0 1,0 0 0,0 0-1,-1 0 1,1 1-1,0-1 1,0 0 0,0 0-1,0 0 1,0 1-1,-1-1 1,1 0 0,0 1-1,0-1 1,-1 1 0,1-1-1,0 1 1,0-1-1,-1 1 1,2 0 0,13 21-143,-13-20 76,-1 1 0,1-1 0,0 1 0,-1-1 0,1 0 0,0 0 0,0 0 0,0 0 0,4 3 0,-3-4-145,0-1-1,-1 1 1,1-1-1,0 0 1,0 1-1,0-1 0,0 0 1,-1-1-1,1 1 1,0 0-1,0-1 1,0 0-1,-1 0 1,1 1-1,0-1 0,-1-1 1,1 1-1,-1 0 1,1-1-1,3-3 1,4-1-567,-2-1 1,1-1-1,14-15 1,-4 0-483</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6:38.009"/>
    </inkml:context>
    <inkml:brush xml:id="br0">
      <inkml:brushProperty name="width" value="0.05" units="cm"/>
      <inkml:brushProperty name="height" value="0.05" units="cm"/>
    </inkml:brush>
  </inkml:definitions>
  <inkml:trace contextRef="#ctx0" brushRef="#br0">32 285 16820,'-12'27'2443,"9"-20"-1971,0 0 0,0 0-1,0 0 1,1 1 0,0-1 0,1 1-1,-1 10 1,2-18-455,-1 1 0,1-1-1,0 0 1,0 0 0,0 1 0,0-1 0,0 0-1,0 0 1,0 1 0,0-1 0,0 0 0,0 1 0,0-1-1,0 0 1,0 0 0,1 1 0,-1-1 0,0 0-1,0 0 1,0 1 0,0-1 0,0 0 0,0 0 0,1 1-1,-1-1 1,0 0 0,0 0 0,0 0 0,1 1-1,-1-1 1,0 0 0,0 0 0,1 0 0,-1 0-1,0 0 1,0 1 0,1-1 0,-1 0 0,1 0 0,10-7 140,9-16-166,-2-5 224,-1-1-1,-2 0 0,-1-1 0,18-59 0,-43 122 352,4-11-267,-7 36 0,13-51-263,0-1 1,0 0-1,1 1 0,0-1 1,0 0-1,1 1 1,-1-1-1,1 0 1,1 0-1,3 12 1,-4-16-31,0 0 1,0 0-1,0 0 0,0 0 1,0 0-1,0 0 1,1-1-1,-1 1 1,1 0-1,-1-1 1,1 1-1,0-1 0,-1 1 1,1-1-1,0 0 1,0 0-1,0 1 1,0-2-1,0 1 0,0 0 1,0 0-1,0-1 1,1 1-1,-1-1 1,0 1-1,0-1 1,1 0-1,-1 0 0,0 0 1,0 0-1,0-1 1,1 1-1,-1 0 1,3-2-1,1 0-6,0 0-1,1-1 1,-1 0-1,0 0 1,-1 0-1,1-1 1,0 0-1,-1 0 1,0-1-1,6-5 1,2-4 26,-1 1 0,-1-1 0,0-1 0,-1 0 0,0 0 0,8-21 0,-14 19 114,-4 17-134,-1 0-1,1 0 1,0 0 0,-1 0 0,1 0-1,0 0 1,0 0 0,-1 0-1,1 0 1,0 0 0,-1 0 0,1 0-1,0 0 1,0 0 0,-1 0-1,1 0 1,0 0 0,-1 0 0,1 0-1,0 0 1,0 1 0,-1-1 0,1 0-1,0 0 1,0 0 0,0 1-1,-1-1 1,1 0 0,0 0 0,0 1-1,-23 25 189,19-19-177,1 0 0,-1 1 0,2-1 0,-1 1 0,1 0 0,0 0 0,0 0 0,1 0 0,0 0 0,1 0 0,0 13 0,0-16-11,1-1-1,0 0 0,-1 0 0,1 1 0,1-1 0,-1 0 0,1 0 0,0 0 0,-1 0 1,5 5-1,-4-7-2,-1 0 0,1 0 0,0 0 0,0 0 0,0 0 0,0-1 0,1 1 0,-1-1 0,0 1 0,1-1 0,-1 0 0,1 0 0,-1 0 0,1 0 0,0 0 0,-1-1 0,5 1 0,-2-1-20,0 0-1,0 0 1,0-1 0,0 0 0,0 0-1,-1 0 1,1-1 0,0 1 0,-1-1-1,1 0 1,-1-1 0,0 1-1,0-1 1,0 0 0,7-5 0,4-6-516,-1 1 0,20-24 0,-14 12-227,-1 1-1,-2-2 1,0-1 0,-1 0-1,-2-1 1,-1 0 0,13-39-1,-19 34 1667,-7 32-772,1-1 1,-1 0 0,0 1 0,0-1 0,0 1 0,0-1 0,0 1-1,0-1 1,0 1 0,0-1 0,-1 0 0,1 1 0,-1-1 0,1 1-1,-1-1 1,1 1 0,-2-2 0,1 3-71,1-1 0,-1 1 1,1 0-1,-1 0 0,0 0 0,1-1 1,-1 1-1,1 0 0,-1 0 0,0 0 1,1 0-1,-1 0 0,1 0 0,-1 0 1,0 0-1,1 1 0,-1-1 0,1 0 1,-1 0-1,1 0 0,-1 1 0,0-1 1,1 0-1,-1 1 0,1-1 0,-1 0 1,1 1-1,0-1 0,-1 0 0,1 1 1,-1-1-1,1 1 0,-17 19 521,14-17-441,-14 21 181,2-1 1,0 2 0,-14 30 0,23-43-198,1 1-1,1-1 1,0 1 0,0 0-1,2 0 1,-1 1 0,2-1 0,-1 0-1,2 15 1,0-22-103,1-1 1,0 0-1,0 0 1,1 1-1,-1-1 0,1 0 1,0 0-1,0-1 0,1 1 1,-1 0-1,1-1 1,0 1-1,5 4 0,-7-7-99,2 0-1,-1 0 0,0 0 1,0-1-1,1 1 1,-1-1-1,0 1 0,1-1 1,0 0-1,-1 0 1,1 0-1,0 0 0,-1 0 1,1 0-1,0-1 1,0 0-1,0 1 0,0-1 1,0 0-1,-1 0 1,1-1-1,0 1 0,0-1 1,0 1-1,0-1 1,2-1-1,3-1-253,0-1 0,0-1 0,-1 1 0,1-1 1,-1 0-1,0-1 0,8-9 0,7-7-543</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6:38.429"/>
    </inkml:context>
    <inkml:brush xml:id="br0">
      <inkml:brushProperty name="width" value="0.05" units="cm"/>
      <inkml:brushProperty name="height" value="0.05" units="cm"/>
    </inkml:brush>
  </inkml:definitions>
  <inkml:trace contextRef="#ctx0" brushRef="#br0">69 0 17972,'-1'1'236,"0"-1"1,0 0-1,0 0 0,0 1 1,0-1-1,0 1 1,1-1-1,-1 1 0,0-1 1,0 1-1,0-1 0,1 1 1,-1 0-1,0-1 1,0 2-1,-5 5 505,0 0 0,1 0 0,0 0 0,0 0 0,-4 12 0,8-17-738,0-1 0,1 1 1,-1-1-1,1 1 0,-1 0 0,1-1 0,0 1 0,-1 0 0,1-1 1,0 1-1,0 0 0,0-1 0,1 1 0,-1 0 0,0-1 1,1 1-1,-1-1 0,1 1 0,-1 0 0,1-1 0,0 1 0,0-1 1,-1 1-1,1-1 0,0 0 0,0 1 0,0-1 0,1 0 1,-1 0-1,0 0 0,0 0 0,1 0 0,-1 0 0,1 0 0,2 1 1,14 7-302,-13-7 80,0 1 0,0-1 0,0 1 0,-1 0 0,1 0 0,-1 0 0,5 5 0,-8-7 165,0 1 0,0 0 0,0-1 0,0 1 1,0 0-1,0 0 0,0 0 0,-1 0 0,1-1 1,-1 1-1,0 0 0,1 0 0,-1 0 0,0 0 1,0 0-1,0 0 0,-1 0 0,1 0 0,0 0 1,-1 0-1,1 0 0,-1 0 0,1-1 0,-3 5 1,1-2-95,0 0 0,0 0 0,-1 0 0,0 0 0,1 0 0,-1 0 0,-1-1 0,1 1 0,-7 5 0,8-7 43,-1-1-1,1 1 1,0-1-1,-1 1 1,1-1 0,-1 0-1,0 0 1,1 0-1,-1 0 1,0 0 0,0 0-1,1-1 1,-1 0-1,0 1 1,0-1 0,0 0-1,-5-1 1,-7-6-431</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6:39.027"/>
    </inkml:context>
    <inkml:brush xml:id="br0">
      <inkml:brushProperty name="width" value="0.05" units="cm"/>
      <inkml:brushProperty name="height" value="0.05" units="cm"/>
    </inkml:brush>
  </inkml:definitions>
  <inkml:trace contextRef="#ctx0" brushRef="#br0">141 1 19964,'-5'6'4401,"-17"9"-3073,1 0-1059,19-14-251,-11 10 102,1 1-1,-13 15 1,22-24-161,1 0 1,-1 0-1,1 0 1,0 1-1,0-1 1,1 0-1,-1 1 1,1-1 0,-1 1-1,1 0 1,0-1-1,0 1 1,1 0-1,-1 0 1,1-1-1,0 6 1,0-8 6,1 0 0,-1 0 0,1 0 0,-1 0 0,1 0 0,-1 0 0,1 0 0,0 0 0,0 0 0,-1-1 0,1 1 0,0 0 0,0 0 0,0-1 0,0 1 0,0 0 0,0-1 0,0 1 0,0-1 0,0 0 0,0 1 0,0-1 0,0 0 0,0 1-1,0-1 1,0 0 0,0 0 0,2 0 0,40 0-411,-31 0 406,-11 0 43,1-1-1,-1 1 1,0 0 0,1 1 0,-1-1 0,0 0-1,1 0 1,-1 0 0,0 1 0,1-1 0,-1 1-1,0-1 1,0 1 0,1-1 0,-1 1-1,0 0 1,0 0 0,2 1 0,-3-1 16,1 0 0,-1-1 0,0 1 0,1 0 0,-1 0 0,0 0 0,0 0 0,1 0 0,-1-1 0,0 1 0,0 0 0,0 0 0,0 0 0,0 0 0,-1 0 0,1 0 0,0 0 1,0 0-1,0-1 0,-1 3 0,-2 2 87,0 0 0,0 0 1,0 0-1,0 0 1,-1 0-1,0-1 1,-5 5-1,3-2-102,0-1-1,0-1 1,-1 1 0,0-1-1,0-1 1,0 1-1,-1-1 1,1 0 0,-1-1-1,-10 4 1,18-7-26,0 0 0,0 0 1,0 0-1,-1 0 0,1 0 0,0 0 1,0 0-1,0 0 0,0 0 0,-1 0 1,1 0-1,0 1 0,0-1 0,0 0 1,0 0-1,-1-1 0,1 1 0,0 0 1,0 0-1,0 0 0,0 0 0,0 0 1,-1 0-1,1 0 0,0 0 0,0 0 1,0 0-1,0 0 0,0 0 0,-1 0 1,1-1-1,0 1 0,0 0 0,0 0 1,0 0-1,0 0 0,0 0 0,0 0 1,0-1-1,0 1 0,-1 0 0,1 0 1,0 0-1,0 0 0,0 0 0,0-1 1,0 1-1,0 0 0,0 0 0,0 0 1,0 0-1,0-1 0,0 1 0,0 0 1,0 0-1,0 0 0,0 0 0,1-1 1,-1 1-1,0 0 0,0 0 0,0 0 1,0 0-1,7-11-376,7-3-144</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6:39.435"/>
    </inkml:context>
    <inkml:brush xml:id="br0">
      <inkml:brushProperty name="width" value="0.05" units="cm"/>
      <inkml:brushProperty name="height" value="0.05" units="cm"/>
    </inkml:brush>
  </inkml:definitions>
  <inkml:trace contextRef="#ctx0" brushRef="#br0">82 1 19268,'-6'3'367,"0"1"0,0 0 0,1 0 0,0 1 0,0-1 0,0 1 0,1 0 0,0 1 0,-1-1 0,2 1 0,-1 0 0,-3 7 0,4-8-368,1 0 0,0 1-1,0-1 1,0 0 0,1 1-1,-1-1 1,1 1 0,1 0 0,-1-1-1,1 1 1,0 0 0,0-1-1,1 1 1,1 10 0,-1-15 7,-1 0 0,0 0 0,1 0 0,-1 0 0,0-1 0,1 1 0,-1 0 0,1 0 0,-1 0 0,1-1 0,0 1 0,-1 0 0,1-1 1,0 1-1,-1 0 0,1-1 0,0 1 0,0-1 0,0 1 0,-1-1 0,1 1 0,0-1 0,0 0 0,0 0 0,0 1 0,0-1 0,0 0 0,0 0 0,0 0 0,0 0 0,0 0 0,0 0 1,0 0-1,-1 0 0,1 0 0,0-1 0,0 1 0,0 0 0,0 0 0,0-1 0,0 1 0,0-1 0,-1 1 0,3-2 0,2-1 68,0 0 1,0 0-1,-1-1 0,1 0 0,7-7 0,3-8 370,22-35 0,-13 17 11,-24 37-447,0 0-1,1-1 0,-1 1 0,0 0 1,0-1-1,0 1 0,0 0 0,1-1 1,-1 1-1,0 0 0,0 0 1,1-1-1,-1 1 0,0 0 0,1 0 1,-1-1-1,0 1 0,0 0 1,1 0-1,-1 0 0,0 0 0,1 0 1,-1-1-1,0 1 0,1 0 1,-1 0-1,0 0 0,1 0 0,-1 0 1,1 0-1,3 11 57,-3 24-123,-1-29 60,0 6 95,3 52-1121,-3-60 960,1 1 0,0-1 0,0 1 0,0-1 0,0 0 0,1 1 0,0-1 0,0 0 0,0 0 0,0 0 0,4 4 0,-6-8 54,1 1 0,-1-1 0,1 1 1,-1-1-1,1 1 0,0-1 0,-1 1 1,1-1-1,0 0 0,-1 1 0,1-1 1,0 0-1,0 0 0,-1 0 0,1 1 1,0-1-1,0 0 0,-1 0 0,1 0 1,0 0-1,0 0 0,0 0 0,-1-1 1,1 1-1,0 0 0,0 0 0,-1 0 1,1-1-1,0 1 0,-1 0 0,1-1 1,0 0-1,12-13-344</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6:39.906"/>
    </inkml:context>
    <inkml:brush xml:id="br0">
      <inkml:brushProperty name="width" value="0.05" units="cm"/>
      <inkml:brushProperty name="height" value="0.05" units="cm"/>
    </inkml:brush>
  </inkml:definitions>
  <inkml:trace contextRef="#ctx0" brushRef="#br0">1 14 21549,'12'-13'2018,"-12"13"-1960,0 0 0,1 0 1,-1 0-1,0 0 0,0 0 1,1 0-1,-1 0 0,0 0 1,0 0-1,0 0 0,1 0 1,-1 0-1,0 0 0,0 1 1,0-1-1,1 0 0,-1 0 1,0 0-1,0 0 0,0 0 1,0 1-1,1-1 0,-1 0 1,0 0-1,0 0 0,0 1 1,0-1-1,0 0 0,0 0 1,0 0-1,0 1 0,1-1 1,-1 0-1,0 0 0,0 0 1,0 1-1,0-1 0,0 0 1,0 37 2576,-5 53-1616,0 144-549,5-222-865,1 1-1,0-1 1,1 0-1,0 0 0,1 0 1,0 0-1,10 22 1,-13-33 312,1 0 1,-1 0-1,1 0 1,-1 0 0,1 0-1,0-1 1,-1 1-1,1 0 1,0 0-1,-1-1 1,1 1-1,0 0 1,0-1-1,0 1 1,0-1 0,-1 1-1,1-1 1,0 1-1,0-1 1,0 0-1,0 1 1,0-1-1,0 0 1,0 0 0,0 0-1,0 1 1,0-1-1,0 0 1,0-1-1,1 1 1,-1 0-1,0 0 1,0 0 0,0-1-1,0 1 1,-1 0-1,1-1 1,1 0-1,14-10-1010</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6:40.369"/>
    </inkml:context>
    <inkml:brush xml:id="br0">
      <inkml:brushProperty name="width" value="0.05" units="cm"/>
      <inkml:brushProperty name="height" value="0.05" units="cm"/>
    </inkml:brush>
  </inkml:definitions>
  <inkml:trace contextRef="#ctx0" brushRef="#br0">99 167 16772,'-16'23'4456,"-11"14"-2743,18-20-1434,0 1 0,2 0 0,0 1-1,1-1 1,1 1 0,0 1 0,-2 25 0,7-43-243,0 0 0,0 0 1,0 0-1,0-1 0,0 1 0,0 0 1,1 0-1,-1 0 0,1 0 0,-1 0 0,1-1 1,0 1-1,-1 0 0,1 0 0,0-1 0,0 1 1,0-1-1,2 2 0,-2-2-12,0-1 0,0 1 0,0 0 0,0-1 1,0 0-1,1 1 0,-1-1 0,0 0 0,0 0 0,0 1 0,1-1 0,-1 0 0,0 0 0,0 0 1,0 0-1,1-1 0,-1 1 0,0 0 0,0-1 0,0 1 0,1 0 0,-1-1 0,0 1 0,0-1 1,0 0-1,0 1 0,0-1 0,0 0 0,1-1 0,7-5 94,0-1 0,0-1 0,0 1 0,-2-1 0,1-1 0,-1 1 0,0-1 0,6-14-1,40-89 709,-37 73-510,-1-1-1,16-76 1,-28 94-272,-3 24-44,0-1-1,0 0 1,0 0 0,0 0 0,-1 0-1,1 0 1,0 0 0,0 0 0,0 0-1,0 0 1,0 0 0,0 0 0,-1 0-1,1 0 1,0 0 0,0 0 0,0 0-1,0 0 1,0 0 0,0 0 0,-1 0-1,1 0 1,0 0 0,0 0-1,0 0 1,0 0 0,0 0 0,0 0-1,-1 0 1,1 0 0,0-1 0,0 1-1,0 0 1,0 0 0,0 0 0,0 0-1,0 0 1,0 0 0,0 0 0,-1 0-1,1-1 1,0 1 0,0 0 0,0 0-1,0 0 1,0 0 0,0 0-1,0 0 1,0-1 0,0 1 0,0 0-1,0 0 1,0 0 0,0 0 0,0 0-1,0 0 1,0-1 0,0 1 0,0 0-1,0 0 1,0 0 0,0 0 0,1 0-1,-1-1 1,-7 11-23,-7 24 3,2-1-1,1 2 1,1 0 0,-5 43 0,12-64 10,0 1 0,1-1 0,1 0 0,0 1 0,1-1 1,0 0-1,5 23 0,-5-36-61,0 1 0,1-1 1,-1 0-1,1 1 0,0-1 0,0 0 0,-1 1 1,1-1-1,0 0 0,0 0 0,0 1 0,0-1 1,0 0-1,1 0 0,-1 0 0,0-1 0,0 1 1,1 0-1,-1 0 0,0-1 0,1 1 1,-1 0-1,1-1 0,-1 0 0,1 1 0,-1-1 1,1 0-1,-1 0 0,1 0 0,-1 0 0,1 0 1,-1 0-1,1 0 0,-1 0 0,1-1 0,2 0 1,5-3-434</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06:40.820"/>
    </inkml:context>
    <inkml:brush xml:id="br0">
      <inkml:brushProperty name="width" value="0.05" units="cm"/>
      <inkml:brushProperty name="height" value="0.05" units="cm"/>
    </inkml:brush>
  </inkml:definitions>
  <inkml:trace contextRef="#ctx0" brushRef="#br0">141 2 18500,'-3'3'609,"0"1"0,-1-1 1,1 0-1,-1-1 0,1 1 0,-1 0 1,-8 3-1,-15 11 1477,18-8-1645,1 0 1,0 0-1,0 1 0,1 0 0,0 0 1,-10 21-1,14-26-351,1 1 1,0-1-1,1 1 0,-1-1 0,1 1 1,0 0-1,0 8 0,1-11-60,0 0-1,0 0 0,0-1 1,1 1-1,-1 0 0,1 0 1,0 0-1,0 0 1,0-1-1,0 1 0,0 0 1,1-1-1,-1 1 0,1-1 1,2 4-1,-1-4-21,0 1-1,0-1 1,1 1-1,-1-1 1,0 0-1,1 0 1,-1 0-1,1-1 1,0 1-1,0-1 1,-1 0-1,1 0 1,0 0-1,0-1 1,0 1-1,0-1 1,0 0-1,0 0 1,0-1-1,0 1 1,0-1 0,0 1-1,0-1 1,6-3-1,3 0 18,-1-1 0,1-1 0,-1 0 0,0 0 0,-1-1 0,12-10 0,-13 10 22,-2 0 1,1-1-1,-1 0 1,0-1-1,-1 0 1,0 0-1,6-11 1,-11 18-40,0-1-1,-1 1 1,0-1 0,0 0 0,1 1 0,-1-1-1,-1 0 1,1 0 0,0 0 0,-1 0-1,0 0 1,1 0 0,-1 0 0,0 0-1,-1 0 1,1 1 0,0-1 0,-1 0-1,0 0 1,1 0 0,-1 0 0,0 0-1,-1 1 1,1-1 0,0 0 0,-1 1-1,1-1 1,-1 1 0,0 0 0,0-1-1,0 1 1,-4-3 0,0 1-181,-1 0 0,1 0 0,-1 1 1,0-1-1,0 2 0,0-1 0,0 1 0,-1 0 1,1 0-1,0 1 0,-1 0 0,1 1 0,-1-1 0,0 2 1,1-1-1,-14 3 0,-9 2-407</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0:40.123"/>
    </inkml:context>
    <inkml:brush xml:id="br0">
      <inkml:brushProperty name="width" value="0.05" units="cm"/>
      <inkml:brushProperty name="height" value="0.05" units="cm"/>
    </inkml:brush>
  </inkml:definitions>
  <inkml:trace contextRef="#ctx0" brushRef="#br0">863 528 11883,'0'0'325,"-10"-1"-346,-1 1 0,1-2 0,-19-4 0,5-3-199,-1 1 1,1 1-1,-1 1 1,0 1 0,-35-2-1,9 1 1111,50 6-845,0 0 0,-1 0-1,1 1 1,0-1 0,-1 1-1,1-1 1,0 1-1,-1-1 1,1 1 0,0 0-1,0 0 1,0-1-1,0 1 1,0 0 0,0 0-1,0 0 1,0 0-1,0 0 1,0 0 0,0 1-1,1-1 1,-1 0-1,0 0 1,0 3 0,-18 41 493,14-30-301,-43 119 712,-16 37-746,19-72-162,-2 3 206,-44 136 1,12 117 416,31 7-315,46-342-351,-36 246 19,-6 62 68,36-231 84,5 137 1,18-30 67,2 116-98,-19-196-56,0 134 45,5-178-110,18 100-1,-2-77-88,44 141 1,-43-187-180,2 0-1,3-1 1,59 96-1,9-17-299,16 25 290,-89-127 283,-1 2-1,-3 0 1,14 38 0,-9-4 41,-3 1 0,-3 1 0,-4 1 0,4 80 0,-19 292 383,-69 108-226,21-222 206,34-129-35,18-169-322,0 0 0,3 0 0,0 0 0,10 40 0,-9-59-67,-1-1 0,2 0 0,0 0 0,0 0-1,1-1 1,0 0 0,1 0 0,0 0 0,11 11 0,-12-15-37,1-1 1,0 0 0,1 0 0,-1 0-1,1-1 1,0 0 0,0 0-1,1-1 1,-1 0 0,1-1 0,0 0-1,0 0 1,12 1 0,12 1-217,1-2 1,54-1-1,69-13-298,-98 6 389,-56 4 156,750-86-286,92-109 296,-794 183-6,303-67 59,3 14-1,375-18 1,-475 66-18,416-33 24,-3-34-42,-113-17-23,-302 54 12,759-77 13,-585 98 102,-428 27-119,0 0 1,0 0-1,0 0 0,1 0 1,-1 0-1,0 0 0,0-1 0,0 1 1,0 0-1,1-1 0,-1 1 1,0-1-1,0 1 0,0-1 0,0 1 1,0-1-1,0 0 0,0 1 0,0-1 1,0 0-1,0 0 0,-1 0 1,2-1-1,-1-1 6,-1 1 0,0-1 0,1 1-1,-1-1 1,0 1 0,0-1 0,-1 1 0,1-1 0,-1 1 0,0-5 0,-17-84 92,9 40-145,-2 1 0,-27-76 0,33 114 69,-1 1-1,0 0 1,-9-13 0,14 24-32,1 0 0,0-1 1,0 1-1,-1 0 0,1 0 1,0-1-1,0 1 1,0 0-1,0 0 0,0-1 1,0 1-1,-1 0 1,1-1-1,0 1 0,0 0 1,0-1-1,0 1 1,0 0-1,0-1 0,0 1 1,0 0-1,0-1 0,0 1 1,0 0-1,1-1 1,-1 1-1,0 0 0,0 0 1,0-1-1,0 1 1,0 0-1,1-1 0,-1 1 1,0 0-1,0 0 0,0 0 1,1-1-1,-1 1 1,0 0-1,0 0 0,1-1 1,12-3 3,-11 3-4,92-26-76,18-4-96,-98 27 155,1 2 0,0 0 1,0 1-1,1 0 0,20 3 0,-27 0 31,1 0 0,-1 0-1,0 1 1,0 0 0,-1 1-1,1 0 1,-1 1 0,0-1-1,0 2 1,0-1 0,-1 1-1,14 13 1,5 9 198,43 59 1,-37-44-53,-6-10-15,2-1 0,0-1-1,45 36 1,-56-53-121,1-1 0,1-1 0,0-1 0,0-1 0,1 0 0,1-1 0,0-2 0,24 7 0,0-5-37,0-2 0,0-2 0,1-2-1,-1-2 1,1-2 0,63-10 0,271-68-312,-251 48 219,-16 6 57,172-45-161,-222 51-7,-2-3 0,88-43 0,-34 0-216,-3-6 0,144-118 1,-127 97 404,-85 64 75,-2-2 1,-1-2 0,47-48 0,-78 70-44,-2-1 0,0 0 1,0 0-1,-1-1 1,0 1-1,-1-2 0,0 1 1,6-23-1,-6 14-32,-2-1 0,-1 0 0,0 0 1,-1-35-1,-10-145-37,0 2 107,8 189-43,8-336-75,-7 227 196,-1 65 198,0 52-305,1 0-1,-1 0 1,1 0-1,0 0 1,0 0-1,0 1 0,0-1 1,1 0-1,-1 0 1,1 1-1,0-1 1,0 1-1,-1 0 1,2-1-1,-1 1 1,4-3-1,6-5-27,-1 2-1,15-9 1,-23 15 11,21-10-12,0 1 1,0 0-1,1 2 1,0 1 0,43-8-1,35-11 22,-94 24 7,0-1 0,-1-1 1,1 1-1,-1-1 0,0-1 0,0 0 1,0 0-1,-1 0 0,0-1 0,0 0 0,0 0 1,-1-1-1,0 0 0,7-14 0,4-10 65,-1 0 0,17-57 0,-26 71-58,36-102 80,124-385-203,-159 470 198,-2 0-1,-1 0 0,-2 0 0,-3-72 1,-6 27 117,-19-83 1,13 106-239,-3 1 0,-35-87 1,-60-101-142,59 139 63,-54-161 0,86 197 45,4 0 0,3-1 0,-6-107 0,16-216-323,4 197 247,6-140 11,-7 303 63,0 0 1,-2 0-1,-2 0 0,0 0 0,-3 0 0,-1 1 0,-12-37 1,12 50 51,0 1 1,-1 0 0,-2 1 0,1-1 0,-2 2-1,0 0 1,-1 0 0,-1 1 0,0 0 0,-1 1-1,0 1 1,-1 0 0,-24-15 0,10 12 46,0 0 1,-1 2-1,-1 1 1,-39-11-1,-134-26 130,174 44-151,-154-30-124,-2 8 0,-353-7 0,-246 66-1097,377-8 841,-1481 72-680,571-56 649,529-19 928,-361 39 524,-16 0-353,325-56-787,-214 9-360,892-2 398</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15.512"/>
    </inkml:context>
    <inkml:brush xml:id="br0">
      <inkml:brushProperty name="width" value="0.025" units="cm"/>
      <inkml:brushProperty name="height" value="0.025" units="cm"/>
    </inkml:brush>
  </inkml:definitions>
  <inkml:trace contextRef="#ctx0" brushRef="#br0">1 155 7399,'0'0'4484,"0"8"-1756,-1-1-2169,2 0 0,-1-1 0,1 1-1,0 0 1,0 0 0,1-1 0,2 10 0,-2-14-434,-1 1 0,1 0 0,-1-1 1,1 1-1,0-1 0,0 0 0,0 1 1,0-1-1,0 0 0,0 0 0,1-1 0,-1 1 1,1 0-1,-1-1 0,1 1 0,0-1 1,0 0-1,0 0 0,-1 0 0,1 0 1,0 0-1,6 0 0,-3-1-2,0 0 1,1 0-1,-1 0 0,1 0 1,-1-1-1,0 0 0,1-1 0,-1 1 1,0-1-1,0-1 0,0 1 1,0-1-1,-1 0 0,1 0 0,-1 0 1,1-1-1,-1 0 0,0 0 0,0 0 1,-1-1-1,0 0 0,1 0 1,5-9-1,-5 6-49,0 1-1,-1-1 1,0 1 0,-1-1 0,1 0 0,-1-1-1,-1 1 1,0 0 0,0-1 0,0 1-1,-1-1 1,-1 0 0,1 0 0,-1 1 0,-1-1-1,0 0 1,-2-11 0,2 18-83,0 0 0,1 0 0,-1 0 0,0 0 0,0 0 0,-1 0 0,1 0 0,0 0 0,-1 1 0,1-1 0,-1 0 0,1 1 0,-1-1 0,0 1 0,1 0 0,-1 0 0,0 0 0,0-1 0,0 2 0,0-1 0,0 0 0,0 0 0,0 1 0,-1-1 0,1 1 0,0-1 0,0 1 0,0 0 0,0 0 0,-1 0 0,1 0 0,0 1 0,0-1 0,0 0 0,-1 1 0,1 0 0,0-1 0,0 1 0,0 0 0,0 0 0,0 0 0,0 0 0,1 0 0,-1 1 0,0-1 0,0 1 0,1-1 0,-1 1 0,1 0 0,0-1 0,-1 1 0,1 0 0,-1 2 0,-6 11-1,1 0 0,0 1 0,1-1 0,1 1 0,1 1 1,0-1-1,1 1 0,1-1 0,0 1 0,1 0 0,1 0 0,1-1 0,3 23 0,-4-36 18,1 0-1,-1-1 0,1 1 1,0 0-1,0-1 1,0 1-1,0-1 0,0 1 1,1-1-1,-1 1 1,1-1-1,0 0 0,-1 0 1,1 0-1,0 0 1,0 0-1,0 0 0,0-1 1,1 1-1,-1-1 1,0 1-1,1-1 0,-1 0 1,1 0-1,0 0 1,-1 0-1,1 0 0,0-1 1,-1 1-1,1-1 1,0 0-1,-1 1 0,1-2 1,0 1-1,0 0 1,-1 0-1,1-1 0,3 0 1,2-1-197,0 0 1,0-1 0,0 0 0,0 0 0,-1 0 0,0-1-1,1 0 1,-1-1 0,-1 0 0,1 0 0,9-9-1,-7 4-1808,-1-1-1,0 0 1,-1 0-1,10-22 0,5-12-8145</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3:22.483"/>
    </inkml:context>
    <inkml:brush xml:id="br0">
      <inkml:brushProperty name="width" value="0.05" units="cm"/>
      <inkml:brushProperty name="height" value="0.05" units="cm"/>
    </inkml:brush>
  </inkml:definitions>
  <inkml:trace contextRef="#ctx0" brushRef="#br0">26 76 14571,'43'-70'5208,"-37"64"-3864,-3 9 199,-3 14-147,-22 88 229,-16 86-441,30-138-985,-1 89-1,9-141-197,0-1-1,0 1 0,0 0 0,0 0 0,0 0 0,1 0 1,-1 0-1,0 0 0,1 0 0,-1-1 0,0 1 0,1 0 1,-1 0-1,1 0 0,-1-1 0,1 1 0,0 0 0,-1-1 0,2 2 1,-1-2-19,-1 0-1,0 0 1,0 0 0,1 1 0,-1-1 0,0 0 0,1 0 0,-1 0 0,0 0 0,0 0 0,1 0 0,-1 0 0,0 0 0,1 0 0,-1 0 0,0 0 0,1 0 0,-1 0-1,0 0 1,0-1 0,1 1 0,-1 0 0,0 0 0,1 0 0,-1 0 0,0 0 0,0-1 0,1 1 0,-1 0 0,0 0 0,0 0 0,0-1 0,1 1 0,-1 0-1,0 0 1,0-1 0,0 1 0,0 0 0,1-1 0,-1 1 0,0 0 0,0 0 0,0-1 0,0 1 0,0 0 0,0-1 0,0 1 0,0 0 0,0-1 0,0 1-1,0 0 1,0-1 0,0 1 0,2-19-962,-1 0 1,0 0-1,-3-23 0,-4 3 56</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3:22.888"/>
    </inkml:context>
    <inkml:brush xml:id="br0">
      <inkml:brushProperty name="width" value="0.05" units="cm"/>
      <inkml:brushProperty name="height" value="0.05" units="cm"/>
    </inkml:brush>
  </inkml:definitions>
  <inkml:trace contextRef="#ctx0" brushRef="#br0">2 46 15251,'-2'188'5490,"4"-150"-4394,2 0 0,16 72 0,-19-106-1016,0 0-1,1-1 0,-1 1 1,1 0-1,-1 0 1,1-1-1,0 1 1,1-1-1,-1 1 1,1-1-1,-1 0 0,5 3 1,-5-4-12,0-1 0,0 1 0,1-1 0,-1 0 0,0 0 0,1 0 0,-1 0 0,1 0 0,-1 0 0,1-1 0,0 1 0,-1-1 0,1 0 0,0 0 0,-1 0 0,1 0 0,-1 0 0,1-1 0,0 1 0,2-2 0,9-2 240,0-1 0,0-1 1,0 0-1,-1 0 0,21-16 0,58-47 751,-90 68-1048,39-33-81,66-71 1,-87 83-430,-2-2 0,0 0 1,-1-1-1,23-48 0,-17 20-143</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3:23.934"/>
    </inkml:context>
    <inkml:brush xml:id="br0">
      <inkml:brushProperty name="width" value="0.05" units="cm"/>
      <inkml:brushProperty name="height" value="0.05" units="cm"/>
    </inkml:brush>
  </inkml:definitions>
  <inkml:trace contextRef="#ctx0" brushRef="#br0">36 1 15331,'0'0'166,"1"0"0,-1 0-1,0 0 1,1 0 0,-1 0-1,0 0 1,1 0 0,-1 1-1,0-1 1,1 0 0,-1 0-1,0 1 1,0-1 0,1 0-1,-1 0 1,0 1 0,0-1-1,0 0 1,1 0 0,-1 1-1,0-1 1,0 0 0,0 1-1,0-1 1,0 0 0,1 1-1,-1-1 1,0 0 0,0 1-1,0-1 1,0 0 0,0 1-1,0-1 1,0 0 0,0 1-1,0-1 1,-1 1 0,4 19 1481,11 112 2169,12 183-3846,-26-313-102,0 0 0,0 0 0,0 0 0,0 0 0,0 0 0,-1 0 0,1 0-1,-1 0 1,0 3 0,1-5 53,-1 1-1,1-1 0,0 0 0,0 0 1,0 1-1,-1-1 0,1 0 1,0 0-1,0 0 0,0 0 0,-1 1 1,1-1-1,0 0 0,0 0 1,-1 0-1,1 0 0,0 0 0,0 0 1,-1 0-1,1 0 0,0 0 1,-1 0-1,1 0 0,0 0 0,0 0 1,-1 0-1,1 0 0,0 0 1,0 0-1,-1 0 0,1 0 0,0 0 1,-1 0-1,1 0 0,0 0 1,0 0-1,-1-1 0,-3-2-405,0 0-1,1-1 0,-1 1 1,1-1-1,0 0 0,-4-4 1,-12-20-595,-6-8-11</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3:24.404"/>
    </inkml:context>
    <inkml:brush xml:id="br0">
      <inkml:brushProperty name="width" value="0.05" units="cm"/>
      <inkml:brushProperty name="height" value="0.05" units="cm"/>
    </inkml:brush>
  </inkml:definitions>
  <inkml:trace contextRef="#ctx0" brushRef="#br0">6 241 18428,'-2'-5'341,"1"0"1,0 0 0,0 0-1,1 0 1,-1 0-1,1 0 1,0 0-1,2-8 1,-1 10-177,0 0 1,0 0-1,0 0 1,1 0-1,-1 0 0,1 0 1,0 1-1,0-1 1,0 1-1,0-1 1,0 1-1,1 0 1,-1 0-1,1 0 1,3-2-1,29-18 619,0 2 0,1 1 0,1 2 0,0 2 0,2 1 0,75-17 0,-104 29-765,0 0 1,0 1-1,0 0 0,0 0 0,14 2 1,-22-1-20,-1 0 0,1 0 1,-1 0-1,1 1 0,-1-1 0,1 1 1,-1-1-1,1 1 0,-1-1 1,1 1-1,-1 0 0,0-1 1,1 1-1,-1 0 0,0 0 0,0 0 1,0 0-1,1 0 0,-1 0 1,0 1-1,-1-1 0,1 0 1,0 0-1,0 1 0,0-1 1,-1 1-1,1-1 0,-1 1 0,1-1 1,-1 1-1,1-1 0,-1 1 1,0-1-1,0 1 0,0-1 1,0 1-1,0-1 0,0 1 0,0 0 1,-1-1-1,1 1 0,0-1 1,-1 1-1,0 1 0,-2 7 0,-1-1 0,0 1 0,0-1 0,-1-1 0,0 1 0,-11 13 0,-45 49 27,20-26 10,35-37-38,3-6-9,1 0-1,0 0 1,1 0 0,-1 0 0,0 1-1,1-1 1,-1 0 0,1 1 0,-1-1-1,1 1 1,0 0 0,0-1 0,1 1-1,-1 0 1,0 4 0,1-6-3,1-1 0,-1 1 0,1 0 0,-1 0 0,1 0-1,-1-1 1,1 1 0,0 0 0,-1-1 0,1 1 0,0 0 0,0-1 0,0 1 0,-1-1 0,1 1 0,0-1 0,0 0-1,0 1 1,0-1 0,0 0 0,0 0 0,0 0 0,1 1 0,29 3-201,-22-3 134,3 1 0,0 0 1,0 0-1,-1 2 0,1-1 1,-1 1-1,0 1 0,0 0 1,14 9-1,-22-12 68,1 1 0,-1-1 0,0 1 0,0 0 0,0 0 0,0 0 0,0 0 0,0 0 0,-1 1 0,0-1 0,1 1 0,-2 0 0,1-1 0,0 1 0,-1 0 0,1 0 0,-1 0 0,0 0 0,-1 0 0,1 1 0,-1-1-1,1 0 1,-1 0 0,0 0 0,-1 1 0,1-1 0,-2 6 0,-2 1 98,0 1 0,-1-1-1,0 0 1,0 0-1,-1 0 1,-1-1 0,0 0-1,0 0 1,-17 16 0,0-2 459,-1-2 0,-37 27 0,44-37-46,-29 17 0,40-26-400,0 0 0,0 0 0,-1 0 1,1-1-1,-1 0 0,1 0 1,-15 1-1,20-3-120,1 0 0,-1 0 0,0 0 0,1 0 0,-1 0 0,1 0 1,-1-1-1,1 1 0,-1 0 0,1-1 0,-1 1 0,1-1 0,-1 0 0,1 1 0,0-1 0,-1 0 1,1 0-1,0 0 0,0 0 0,0 0 0,-1 0 0,1 0 0,-1-2 0,1 1-123,0-1-1,0 1 1,1 0-1,-1-1 0,0 1 1,1 0-1,0-1 1,0 1-1,-1 0 0,1-1 1,1 1-1,-1-1 1,1-3-1,1-4-331,1 1 1,0 0-1,0 0 0,1 0 0,0 0 1,8-13-1,12-11-543,6-1-236</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3:24.838"/>
    </inkml:context>
    <inkml:brush xml:id="br0">
      <inkml:brushProperty name="width" value="0.05" units="cm"/>
      <inkml:brushProperty name="height" value="0.05" units="cm"/>
    </inkml:brush>
  </inkml:definitions>
  <inkml:trace contextRef="#ctx0" brushRef="#br0">1 181 16844,'14'1'615,"1"0"0,-1 0 1,1-2-1,-1 0 0,1 0 0,-1-1 1,1-1-1,17-6 0,-22 5-353,0 1-1,0-1 0,0-1 0,-1 0 0,0 0 0,0-1 0,0 0 1,-1-1-1,0 1 0,0-2 0,-1 1 0,8-10 0,-13 14-175,-1 1 0,1 0 0,-1-1-1,1 1 1,-1-1 0,0 0 0,0 1 0,0-1-1,0 0 1,-1 1 0,1-1 0,-1 0-1,1 0 1,-1 0 0,0 0 0,0 1 0,-1-1-1,1 0 1,-1-4 0,0 5-44,0 1 1,0-1-1,0 0 0,0 1 0,0-1 1,0 1-1,-1 0 0,1-1 0,0 1 1,-1 0-1,1 0 0,-1 0 1,1 0-1,-1 0 0,1 0 0,-1 0 1,0 1-1,1-1 0,-1 0 1,0 1-1,0 0 0,0-1 0,1 1 1,-1 0-1,0 0 0,0 0 0,0 0 1,0 0-1,1 0 0,-1 1 1,-3 0-1,-2 1-13,1 0 1,-1 0-1,0 1 1,1 0-1,0 0 1,0 0-1,0 1 0,0 0 1,1 0-1,-1 1 1,1-1-1,0 1 1,0 0-1,1 1 1,-1-1-1,1 1 0,-6 11 1,6-10-25,0 0-1,0 0 1,1 1 0,0 0-1,0 0 1,1-1 0,0 2-1,0-1 1,1 0 0,0 0-1,0 0 1,1 1 0,0-1-1,2 15 1,-2-21-58,1 0 0,-1 0 0,0 0 0,1 0 0,0 0 0,-1 0 0,1 0 0,0 0 0,0 0 0,0 0 0,0 0 0,1-1 0,-1 1 0,0 0 0,1-1 0,-1 1 0,1-1 0,0 1 0,-1-1 0,1 0 0,0 0 0,0 1 0,0-2 0,0 1 0,0 0 0,0 0 0,0 0 0,0-1 0,0 1-1,0-1 1,0 0 0,0 0 0,1 0 0,-1 0 0,0 0 0,0 0 0,0 0 0,0-1 0,0 1 0,0-1 0,0 1 0,0-1 0,3-1 0,4-2-250,-1 0-1,1 0 0,-1-1 1,0 0-1,0-1 1,0 0-1,-1 0 0,10-10 1,19-28-547,-1-9-203</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3:25.294"/>
    </inkml:context>
    <inkml:brush xml:id="br0">
      <inkml:brushProperty name="width" value="0.05" units="cm"/>
      <inkml:brushProperty name="height" value="0.05" units="cm"/>
    </inkml:brush>
  </inkml:definitions>
  <inkml:trace contextRef="#ctx0" brushRef="#br0">81 1 18484,'-3'1'256,"0"1"0,1 0 0,-1 0 0,0 0 0,1 0 0,0 0 0,0 1 0,-1-1 0,1 1 0,1 0 0,-1-1 0,0 1 0,1 0 0,-2 3 0,-17 46 1786,19-48-1647,-6 18 235,2-1 1,0 1-1,2 0 0,0 1 0,1 33 0,2-38-542,2-1 0,-1 0 0,2 0 0,1 0-1,0 0 1,1-1 0,12 28 0,-15-39-88,0-1 0,0 0 0,1 0 0,-1 0 0,1 0-1,0 0 1,0 0 0,1-1 0,-1 0 0,1 0 0,0 0 0,0 0 0,0 0 0,0-1 0,0 1 0,1-1 0,-1 0 0,0-1 0,1 1 0,0-1-1,-1 0 1,1 0 0,0 0 0,0-1 0,6 1 0,4-2 4,0-1 0,0 0 0,-1-1 0,1 0 0,-1-1-1,1-1 1,12-6 0,-16 6 4,-5 2 8,1 0-1,-1 1 0,1 0 1,0 0-1,11-2 1,-17 4-14,0 0 1,1 0 0,-1 0 0,0 0-1,1 0 1,-1 0 0,0 1-1,1-1 1,-1 0 0,0 1 0,0-1-1,1 1 1,-1-1 0,0 1 0,0 0-1,0-1 1,0 1 0,0 0-1,0 0 1,0 0 0,0 0 0,0 0-1,0 0 1,-1 0 0,1 0 0,0 0-1,0 0 1,-1 0 0,1 1 0,-1-1-1,1 0 1,-1 0 0,0 1-1,0-1 1,1 0 0,-1 3 0,4 59 259,-6-47 77,-4-45 0,5 23-293,-6-71 361,6 69-374,2-1 1,-1 1-1,1-1 0,0 1 1,1-1-1,4-15 1,-4 21-25,0-1 0,1 1 0,-1-1-1,0 1 1,1 0 0,0 0 0,0 0 0,0 0 0,0 0 0,0 0 0,1 1 0,-1 0 0,1 0 0,-1 0 0,1 0 0,0 0 0,4-1 0,11-3 12,1 1 1,26-5-1,-17 5-60,-22 3-17,6-1-156,0 0-1,18-7 1,-29 9 44,0 0-1,1 0 1,-1 0-1,0 0 1,1 0-1,-1-1 1,0 1-1,0-1 0,0 0 1,0 1-1,-1-1 1,1 0-1,0 0 1,-1 0-1,1 0 1,-1 0-1,0-1 1,1 1-1,0-4 1,-2 5 90,0 0 0,0-1 1,1 1-1,-1 0 0,-1-1 0,1 1 1,0-1-1,0 1 0,0 0 1,-1-1-1,1 1 0,-1 0 0,1 0 1,-1-1-1,1 1 0,-1 0 0,0 0 1,0 0-1,1 0 0,-3-2 0,-22-17-1014,0 5 52</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3:25.777"/>
    </inkml:context>
    <inkml:brush xml:id="br0">
      <inkml:brushProperty name="width" value="0.05" units="cm"/>
      <inkml:brushProperty name="height" value="0.05" units="cm"/>
    </inkml:brush>
  </inkml:definitions>
  <inkml:trace contextRef="#ctx0" brushRef="#br0">53 1 15819,'-30'11'1873,"16"2"-905,5-3-320,13-1 1361,9-3-577,16-5-472,5-1-352,14-1-1056,2-5-296,10-3 696,3 1-224,6-7-256</inkml:trace>
  <inkml:trace contextRef="#ctx0" brushRef="#br0" timeOffset="1">876 10 22349,'-19'16'1449,"-6"5"-52,2 1 0,-32 37 0,52-55-1249,0 0 1,1 0 0,-1 0 0,1 0 0,0 0-1,0 1 1,0-1 0,1 1 0,-2 5 0,3-8-128,0-1 0,0 0 0,0 1 1,0-1-1,0 0 0,0 0 0,0 1 1,1-1-1,-1 0 0,1 1 0,-1-1 1,0 0-1,1 0 0,0 0 0,-1 1 0,1-1 1,0 0-1,0 0 0,-1 0 0,1 0 1,0 0-1,0 0 0,0 0 0,0-1 1,0 1-1,1 0 0,-1-1 0,0 1 1,0 0-1,0-1 0,1 1 0,-1-1 1,0 0-1,0 1 0,1-1 0,1 0 0,1 1-21,0 0-1,0-1 0,0 0 0,0 0 0,1 0 0,-1 0 1,0 0-1,0-1 0,0 0 0,0 0 0,0 0 0,0 0 1,0-1-1,3-1 0,-1 0-2,0-1 0,-1 0 0,1 0 0,-1 0-1,0 0 1,-1-1 0,1 0 0,4-6 0,-2 2 0,-1 0-1,0-1 1,-1 1-1,0-1 1,-1 0-1,0-1 1,0 1-1,-1-1 1,-1 0-1,3-13 1,-7 11 7,-3 13 12,3 1-11,1 0 0,-1 0 0,1 0 0,0 1 0,0-1 0,-1 1 0,1-1 0,0 1 0,0-1-1,0 3 1,-2 2 0,0 1-1,1-1 0,-1 1 0,2 0 0,-1 0 0,1 0 0,0 0 0,0-1 0,1 1 0,1 14 0,-1-19-63,1 1-1,-1 0 0,1 0 0,0-1 1,0 1-1,0 0 0,0-1 1,0 1-1,0-1 0,1 1 0,-1-1 1,1 0-1,0 1 0,0-1 0,0 0 1,0 0-1,0 0 0,0 0 0,0-1 1,1 1-1,-1-1 0,1 1 1,-1-1-1,1 0 0,-1 0 0,1 0 1,0 0-1,0-1 0,3 2 0,3-2-211,-1 0-1,0 0 0,1-1 0,-1 0 1,1 0-1,-1-1 0,0 0 0,0 0 0,0-1 1,0 0-1,0-1 0,-1 0 0,1 0 1,-1 0-1,0-1 0,0 0 0,-1 0 0,7-8 1,27-30-888</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3:26.215"/>
    </inkml:context>
    <inkml:brush xml:id="br0">
      <inkml:brushProperty name="width" value="0.05" units="cm"/>
      <inkml:brushProperty name="height" value="0.05" units="cm"/>
    </inkml:brush>
  </inkml:definitions>
  <inkml:trace contextRef="#ctx0" brushRef="#br0">48 0 20564,'-3'6'495,"-4"9"352,-1 0-1,2 1 1,0 0-1,1 1 1,0-1-1,-2 22 0,6-36-775,1 0 0,0 0 0,0 0 0,0-1 0,0 1-1,1 0 1,-1 0 0,0 0 0,1-1 0,-1 1-1,1 0 1,0-1 0,-1 1 0,1 0 0,2 2 0,-2-3-51,0 0 1,0 0-1,0-1 1,0 1 0,0 0-1,0-1 1,0 1 0,0-1-1,0 1 1,0-1 0,0 1-1,0-1 1,1 0 0,-1 0-1,0 1 1,0-1 0,0 0-1,2 0 1,2-1-45,-1 0 0,1 0 0,-1 0-1,0 0 1,1-1 0,-1 1 0,0-1 0,0 0 0,0 0 0,7-5 0,-3-1-85,1 0 1,-1 0 0,0 0 0,7-12 0,2 0-174,-16 28 298,0 0 1,-1 0-1,-1 14 0,0 5 195,1 0 0,1 0 0,1 0 0,8 39 0,38 103 431,-44-157-615,6 17 24,12 60-1,-20-81-32,-1-1 1,-1 1-1,1-1 0,-1 1 0,0 0 1,-1-1-1,0 1 0,0-1 0,-1 1 1,1-1-1,-2 1 0,1-1 0,-6 10 1,7-14 10,-1 0 1,0-1-1,0 1 1,0 0-1,0-1 1,0 0-1,0 0 1,-1 1 0,1-1-1,-1-1 1,1 1-1,-1 0 1,0-1-1,0 1 1,0-1-1,0 0 1,0 0-1,0 0 1,0 0 0,0 0-1,0-1 1,0 0-1,0 1 1,-1-1-1,1 0 1,-4-1-1,1 0 17,1 0 0,-1-1-1,1 1 1,0-1 0,0-1-1,0 1 1,0 0 0,0-1 0,1 0-1,-1 0 1,1-1 0,0 1-1,0-1 1,-6-6 0,4 1-33,0 0 0,0-1 0,0 1 0,2-1 1,-1 0-1,1 0 0,0-1 0,1 1 0,0-1 0,1 0 1,1 0-1,-1 0 0,1-13 0,1 16-57,0-1 0,0 0 0,1 1-1,0-1 1,1 1 0,0-1 0,0 1 0,1 0-1,0 0 1,0 0 0,1 0 0,0 0 0,1 1 0,-1-1-1,1 1 1,1 1 0,8-10 0,-4 8-177,1 0-1,0 0 1,0 1 0,1 1-1,0 0 1,18-7 0,2 3-184,46-10 1,-20 9-32</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3:26.620"/>
    </inkml:context>
    <inkml:brush xml:id="br0">
      <inkml:brushProperty name="width" value="0.05" units="cm"/>
      <inkml:brushProperty name="height" value="0.05" units="cm"/>
    </inkml:brush>
  </inkml:definitions>
  <inkml:trace contextRef="#ctx0" brushRef="#br0">28 912 18356,'0'0'114,"-21"19"1549,15-7-670,6-12-956,0 0 0,0 1 0,0-1 0,0 0 0,0 1 0,0-1 0,0 0 0,0 1 0,1-1 0,-1 0 0,0 1 0,0-1 0,0 0 0,0 0 0,1 1 0,-1-1 0,0 0 0,0 0 0,1 1 0,-1-1 0,0 0 0,0 0 0,1 0 0,-1 1 0,0-1 0,1 0 0,-1 0 0,0 0 0,1 0 0,-1 0 0,0 0-1,1 0 1,0 1 0,7-1 370,0 0 0,0 0 0,0 0-1,0-1 1,0 0 0,0-1 0,8-2-1,-9 2-227,667-182 5173,-6-45-4828,-405 136-503,155-62-353,362-114-684,-742 260 683,-37 9 256,0 0 0,-1-1 0,1 1 0,0 0 0,-1 0 0,1 0 0,0 0 0,0 0 0,-1 0 0,1 0 0,0 0 0,-1 0 0,1 0 1,0 0-1,0 1 0,-1-1 0,1 0 0,0 0 0,-1 1 0,2-1 0,-2 1 21,0-1-1,0 1 1,0-1-1,0 1 1,0-1 0,-1 1-1,1-1 1,0 1 0,0-1-1,0 1 1,-1-1 0,1 0-1,0 1 1,0-1 0,-1 1-1,1-1 1,0 0 0,-1 1-1,1-1 1,0 0-1,-1 1 1,-28 22-1331,26-21 1281,-16 10-796</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56.398"/>
    </inkml:context>
    <inkml:brush xml:id="br0">
      <inkml:brushProperty name="width" value="0.05" units="cm"/>
      <inkml:brushProperty name="height" value="0.05" units="cm"/>
    </inkml:brush>
  </inkml:definitions>
  <inkml:trace contextRef="#ctx0" brushRef="#br0">519 1 7218,'-40'13'631,"-68"32"1,88-35-412,1 1-1,0 1 0,0 1 0,1 1 1,-16 16-1,7-3 62,1 1 1,2 1-1,0 1 1,2 1 0,2 1-1,-23 45 1,33-55-141,1 1 1,1 1-1,0-1 1,2 1-1,1 1 1,1-1-1,1 1 1,1-1-1,1 1 1,4 42-1,5-13-89,2-1 0,2 0-1,3 0 1,2-1 0,2-1-1,2-1 1,38 64 0,-50-99-50,0 0 1,1-1 0,0 0 0,1-1-1,1-1 1,22 20 0,-27-27 1,0 0 0,1 0 0,-1-1-1,1 0 1,0 0 0,1-1 0,-1 0 0,0-1 0,1 1 0,0-2 0,-1 1-1,1-1 1,0-1 0,17 0 0,-10-2 26,1 0 0,-1-1 0,1-1 0,-1-1 0,0-1 0,0 0 0,-1 0 1,0-2-1,0 0 0,-1-1 0,0 0 0,0-1 0,-1 0 0,0-2 0,-1 1 0,13-16 0,-2-1 83,-1-1-1,-2-1 1,-1-1-1,-1 0 1,-1-1-1,17-50 1,-17 35 12,-2-1 1,-2 0-1,-2-1 1,-2 0 0,-3 0-1,-1-1 1,-4-72-1,-2 108-102,0 0 1,-1 0-1,-1 1 1,0-1-1,-8-21 0,7 28-13,1 0 1,-1 0-1,0 0 0,-1 1 0,1-1 0,-1 1 0,0 0 0,-1 1 0,0-1 0,0 1 0,-8-6 1,-11-3-19,-1 1 0,0 1-1,-1 1 1,0 1 0,0 2 0,-34-6 0,54 12-16,1 0-1,-1 0 0,1 0 1,-1-1-1,1 0 0,0 0 0,0-1 1,0 1-1,1-1 0,-1-1 1,1 1-1,0-1 0,0 0 0,-8-10 1,1-12-94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7:38:15.184"/>
    </inkml:context>
    <inkml:brush xml:id="br0">
      <inkml:brushProperty name="width" value="0.025" units="cm"/>
      <inkml:brushProperty name="height" value="0.025" units="cm"/>
    </inkml:brush>
  </inkml:definitions>
  <inkml:trace contextRef="#ctx0" brushRef="#br0">377 143 5926,'2'-11'912,"0"2"-695,1-2 73,0-1 0,-1 1-1,0 0 1,-1-1 0,0 1 0,-1-1 0,-2-19 0,1 30-208,1 0-1,-1 0 0,1 1 0,-1-1 1,0 0-1,1 1 0,-1-1 1,0 0-1,0 1 0,1-1 1,-1 1-1,0-1 0,0 1 1,0 0-1,1-1 0,-1 1 1,0 0-1,0-1 0,0 1 1,0 0-1,0 0 0,0 0 1,0 0-1,0 0 0,0 0 1,1 0-1,-1 0 0,-2 1 1,-26 6 613,16 0-585,-1 1 0,1 0 0,1 1 0,0 1 1,0-1-1,1 2 0,-11 12 0,-8 13-38,-26 39 0,36-45-70,3 1 0,0 0 0,2 1 0,1 0 1,2 1-1,1 1 0,1 0 0,2 0 0,2 1 0,-3 45 1,7-56-26,2 0 1,0 0-1,1-1 1,2 1-1,0 0 1,2-1 0,0 0-1,2 0 1,0 0-1,1-1 1,2 0-1,0-1 1,2 0-1,0 0 1,1-2 0,17 22-1,-21-32-45,-1 0 0,1-1-1,1 0 1,-1 0 0,1-1-1,1-1 1,-1 1 0,1-2 0,0 1-1,1-1 1,-1-1 0,1 0 0,0-1-1,22 3 1,-23-5 86,0 0 0,0-1 0,0-1 0,-1 0 0,1 0 0,0-1 0,-1-1 0,1 0 0,-1 0 0,0-1 0,0 0 1,0 0-1,-1-2 0,1 1 0,-1-1 0,0 0 0,8-8 0,0-2 170,-1-1 0,-1 0-1,-1-1 1,0 0 0,-1-2 0,-1 1 0,-1-1 0,0-1 0,-2 0 0,-1 0 0,11-41-1,-10 22 231,-2 0 0,-1 0 0,-3-1 0,-1 0 0,-6-74 0,2 98-378,-1-1 0,-1 1 1,0 0-1,-2 0 1,1 1-1,-2 0 0,0 0 1,-2 0-1,1 1 0,-12-15 1,15 23-254,0 0 0,0 1 0,0-1 0,-1 1 0,0 1 0,0-1 0,-1 1 1,1 0-1,-1 1 0,0-1 0,0 1 0,-1 1 0,1-1 0,-1 1 0,0 0 0,0 1 0,0 0 0,0 1 0,0-1 0,0 1 1,-1 1-1,1 0 0,-10 0 0,11 3-3257,6 4-1484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16.156"/>
    </inkml:context>
    <inkml:brush xml:id="br0">
      <inkml:brushProperty name="width" value="0.025" units="cm"/>
      <inkml:brushProperty name="height" value="0.025" units="cm"/>
    </inkml:brush>
  </inkml:definitions>
  <inkml:trace contextRef="#ctx0" brushRef="#br0">36 0 14286,'0'0'2135,"-4"9"-1089,-3 11-349,1 1 0,1 0 0,0 0 0,2 0 0,-2 34 0,6 120 2435,0-166-3058,0 0 0,0 0 1,1 0-1,0-1 1,0 1-1,1-1 0,1 1 1,4 9-1,-7-16-60,0 0 1,0-1-1,0 1 0,1-1 1,-1 1-1,0-1 0,0 0 1,1 1-1,-1-1 0,1 0 1,-1 0-1,1 0 1,0 0-1,-1 0 0,1 0 1,0-1-1,-1 1 0,1 0 1,0-1-1,0 0 0,0 1 1,0-1-1,0 0 0,-1 0 1,1 0-1,0 0 0,0 0 1,0 0-1,0-1 0,0 1 1,-1 0-1,1-1 1,0 0-1,0 1 0,-1-1 1,1 0-1,0 0 0,-1 0 1,1 0-1,-1 0 0,1-1 1,-1 1-1,1 0 0,-1-1 1,1 0-1,9-9 12,-1 0 0,0 0 1,16-25-1,-19 25-129,0 1 0,1-1 1,0 2-1,1-1 0,0 1 1,10-8-1,-18 17 94,-1 0 0,0 0 0,1-1 0,-1 1 0,0 0 0,1 0 0,-1 0 0,1-1 0,-1 1 0,0 0 0,1 0 0,-1 0 0,1 0 0,-1 0 0,1 0 0,-1 0 0,0 0-1,1 0 1,-1 0 0,1 0 0,-1 0 0,0 0 0,1 1 0,-1-1 0,1 0 0,-1 0 0,0 0 0,1 0 0,-1 1 0,0-1 0,1 0 0,-1 0 0,0 1 0,1-1 0,-1 0 0,0 1 0,0-1 0,1 0 0,-1 1 0,0-1 0,0 0 0,0 1 0,1-1 0,-1 1 0,0-1 0,0 0-1,0 1 1,0-1 0,0 1 0,0-1 0,0 0 0,0 1 0,0-1 0,0 1 0,0-1 0,0 0 0,0 1 0,0 33-13,0-26 50,-1 24 164,0-20-107,0 0 1,1 0-1,1-1 1,0 1-1,3 14 1,-4-25-78,0 0-1,0-1 1,1 1-1,-1 0 1,0-1-1,0 1 1,1 0-1,-1-1 1,1 1-1,-1-1 1,0 1-1,1 0 1,-1-1 0,1 1-1,-1-1 1,1 1-1,0-1 1,-1 0-1,1 1 1,0-1-1,-1 0 1,1 1-1,0-1 1,-1 0 0,1 0-1,0 1 1,-1-1-1,1 0 1,0 0-1,-1 0 1,1 0-1,0 0 1,0 0-1,-1 0 1,1 0 0,0 0-1,0-1 1,-1 1-1,1 0 1,0 0-1,-1-1 1,1 1-1,0 0 1,0-1-1,27-21 508,-12 1-312,24-42-1,-29 44-558,0 0 0,2 1 0,21-25-1,-34 43 340,0 0-1,0-1 1,1 1-1,-1 0 0,0-1 1,0 1-1,0 0 0,1 0 1,-1 0-1,0-1 0,0 1 1,1 0-1,-1 0 0,0 0 1,1 0-1,-1-1 0,0 1 1,0 0-1,1 0 0,-1 0 1,0 0-1,1 0 0,-1 0 1,0 0-1,1 0 0,-1 0 1,0 0-1,1 0 0,-1 0 1,0 0-1,1 0 0,-1 0 1,0 0-1,0 0 1,1 0-1,-1 1 0,0-1 1,1 0-1,4 16-289,-5 31 307,0-36 40,-2 97 1225,2-108-1244,0 0 0,0 0 0,0 0 0,0 1 0,0-1 0,0 0-1,0 0 1,0 0 0,0 1 0,0-1 0,0 0 0,0 0 0,0 0 0,0 0 0,0 1 0,0-1 0,0 0-1,0 0 1,0 0 0,0 0 0,0 1 0,0-1 0,0 0 0,1 0 0,-1 0 0,0 0 0,0 1 0,0-1-1,0 0 1,0 0 0,0 0 0,1 0 0,-1 0 0,0 0 0,0 0 0,0 0 0,0 0 0,1 1-1,-1-1 1,0 0 0,0 0 0,0 0 0,1 0 0,-1 0 0,0 0 0,0 0 0,0 0 0,0 0 0,1 0-1,-1 0 1,11-8 602,9-14-38,88-137-1562,-85 138-552,-22 21 1515,-1 0 0,1-1 0,-1 1 0,1 0-1,-1 0 1,1 0 0,-1 0 0,1 0 0,-1 0 0,1 0 0,-1 0 0,1 0-1,-1 1 1,1-1 0,-1 0 0,1 0 0,-1 0 0,1 0 0,-1 1 0,1-1 0,-1 0-1,1 1 1,-1-1 0,0 0 0,1 1 0,-1-1 0,0 0 0,1 1 0,-1-1-1,0 1 1,1-1 0,-1 0 0,0 1 0,0-1 0,1 1 0,-1-1 0,0 1 0,0-1-1,0 1 1,0-1 0,0 1 0,0-1 0,0 1 0,0 0 0,0-1 0,0 1-1,0-1 1,0 1 0,0-1 0,0 1 0,-1 0 0,3 128 949,-3-70 116,31-109-1238,-11-2-6497,-10 27-2850</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25.976"/>
    </inkml:context>
    <inkml:brush xml:id="br0">
      <inkml:brushProperty name="width" value="0.05" units="cm"/>
      <inkml:brushProperty name="height" value="0.05" units="cm"/>
    </inkml:brush>
  </inkml:definitions>
  <inkml:trace contextRef="#ctx0" brushRef="#br0">47 9 14323,'7'-8'2248,"-8"20"-1038,0 3-936,23 425 2454,-6-186-2536,-8-48-130,18 227 555,7-73-126,-29-245-312,-12 132-1,-14 217 460,1-34-652,-3-70 38,-27 301 0,34-503-17,9 282 0,17-222 158,-10-159-799,-13 98 0,10-144-831,4-15 977</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27.263"/>
    </inkml:context>
    <inkml:brush xml:id="br0">
      <inkml:brushProperty name="width" value="0.05" units="cm"/>
      <inkml:brushProperty name="height" value="0.05" units="cm"/>
    </inkml:brush>
  </inkml:definitions>
  <inkml:trace contextRef="#ctx0" brushRef="#br0">103 191 11626,'-18'-1'724,"10"0"-413,-1 1-1,1 0 0,-1 0 0,-15 3 1,23-3-252,0 0 0,-1 1 0,1-1 1,0 0-1,0 1 0,-1-1 1,1 1-1,0-1 0,0 1 1,0 0-1,0 0 0,0-1 1,0 1-1,0 0 0,0 0 1,0 0-1,0 0 0,0 0 0,0 0 1,1 0-1,-1 0 0,0 1 1,1-1-1,-1 0 0,1 0 1,-1 1-1,1-1 0,0 0 1,0 0-1,-1 1 0,1-1 1,0 0-1,0 1 0,0-1 0,0 0 1,1 1-1,-1 1 0,1-1-4,0 1 0,0-1 0,0 1 0,0-1 0,0 0 0,0 0 0,1 0 0,-1 0 0,1 0 0,-1 0 0,1 0 0,0 0-1,0 0 1,0-1 0,0 1 0,0-1 0,3 2 0,5 3 87,0-1-1,17 6 1,-6-4-29,1-2-1,-1 0 1,1-1-1,30 2 1,92-3 194,-129-3-269,71-6 202,-1-3-1,106-26 0,-13 3 25,468-36-5,233 86-117,21-26-140,-226-51 46,-167 3-34,-151 22 91,-179 19-35,78 0 418,-200 16-276,0 2 1,89 15 0,18 12 20,177 8 0,-283-32-210,58 13-1,40 6-359,-153-25 300,0 0 0,0 0 0,0 0 0,0 0 0,0 0 1,0 0-1,0 0 0,1 0 0,-1 0 0,0-1 0,0 1 0,0 0 0,0-1 0,0 1 0,2-2 0,-3 2 28,0 0 1,0-1-1,1 1 0,-1-1 1,0 1-1,1 0 0,-1-1 0,0 1 1,0-1-1,0 1 0,0-1 0,0 1 1,1-1-1,-1 1 0,0-1 1,0 1-1,0-1 0,0 1 0,0-1 1,0 1-1,-1-1 0,1 1 1,0-2-1,-2-2-36,0-1 1,0 1-1,-1-1 0,1 1 1,-5-6-1,-9-10-194</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27.727"/>
    </inkml:context>
    <inkml:brush xml:id="br0">
      <inkml:brushProperty name="width" value="0.05" units="cm"/>
      <inkml:brushProperty name="height" value="0.05" units="cm"/>
    </inkml:brush>
  </inkml:definitions>
  <inkml:trace contextRef="#ctx0" brushRef="#br0">21 0 14555,'5'1'702,"0"0"0,0 0-1,-1 0 1,1 0 0,7 4-1,7 1-181,34 7 179,45 10-202,104 40 0,-195-61-493,0 1 0,0 0 0,0 1 1,-1-1-1,1 1 0,8 8 0,-13-11-2,-1 0 0,1 1-1,-1 0 1,0-1 0,0 1-1,0 0 1,0-1 0,0 1 0,0 0-1,0 0 1,-1 0 0,1 0-1,-1 0 1,1 0 0,-1 0 0,0 0-1,0 0 1,1 0 0,-2 0 0,1 0-1,0 0 1,0 0 0,-1 0-1,1 0 1,-1-1 0,1 1 0,-1 0-1,0 0 1,0 0 0,-1 3-1,-12 17 25,-1-1-1,-1 0 0,0-1 0,-35 31 0,20-19 4,-121 118-103,-16 17-752,149-146 651,9-9-49</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28.727"/>
    </inkml:context>
    <inkml:brush xml:id="br0">
      <inkml:brushProperty name="width" value="0.05" units="cm"/>
      <inkml:brushProperty name="height" value="0.05" units="cm"/>
    </inkml:brush>
  </inkml:definitions>
  <inkml:trace contextRef="#ctx0" brushRef="#br0">1 819 14131,'0'1'117,"0"0"-1,0 0 1,0 0-1,0 0 1,0 0-1,0 0 1,0 0-1,0 0 1,0-1-1,1 1 1,-1 0 0,0 0-1,1 0 1,-1 0-1,0 0 1,1 0-1,-1-1 1,1 1-1,0 1 1,0-2-50,0 0 1,0 0-1,0 0 1,0-1-1,0 1 1,0 0-1,0 0 1,0-1-1,0 1 1,0-1-1,0 1 1,-1-1-1,1 1 1,0-1-1,0 1 1,-1-1-1,1 0 1,0 1-1,-1-1 1,1 0-1,1-1 1,158-150 3109,117-125-2543,-219 205-496,-3-1 0,-3-3 0,44-89 0,-96 165-127,1-1-1,-1 0 1,0 0 0,1 1-1,-1-1 1,1 0 0,-1 1-1,1-1 1,-1 0 0,1 1-1,-1-1 1,1 1-1,0-1 1,-1 1 0,1-1-1,0 1 1,-1-1 0,1 1-1,1-1 1,-2 1-6,1 0-1,-1 1 1,1-1-1,-1 0 1,1 0 0,-1 0-1,1 0 1,-1 0 0,1 1-1,-1-1 1,1 0 0,-1 0-1,1 1 1,-1-1 0,0 0-1,1 1 1,-1-1 0,0 1-1,1-1 1,-1 0 0,0 1-1,1 0 1,14 35 35,-11-26-39,19 42-467,2-2 0,2 0 0,3-2 0,58 73-1,-59-87 35</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31.552"/>
    </inkml:context>
    <inkml:brush xml:id="br0">
      <inkml:brushProperty name="width" value="0.05" units="cm"/>
      <inkml:brushProperty name="height" value="0.05" units="cm"/>
    </inkml:brush>
  </inkml:definitions>
  <inkml:trace contextRef="#ctx0" brushRef="#br0">2 1 14307,'1'1'64,"0"0"0,0 0 0,0 0 0,0 1 0,0-1 1,0 0-1,0 1 0,-1-1 0,1 1 0,-1-1 0,1 0 0,-1 1 0,1 0 0,-1-1 0,0 1 0,1 2 0,0 32 11,-2-19 127,20 125 393,-2-22-7,-12-62-148,-1 0-1,-4-1 1,-2 1 0,-2 0 0,-3-1 0,-15 58 0,22-113-414,-1 2 81,0 0 1,0 1-1,0-1 0,-1 0 1,1 0-1,-1 0 1,0 0-1,0 0 1,-3 3-1,5-7-95,0 0 0,0 0-1,0 0 1,0 0 0,0 0 0,-1 0-1,1 1 1,0-1 0,0 0 0,0 0-1,0 0 1,0 0 0,0 0-1,-1 0 1,1 0 0,0 0 0,0 0-1,0 0 1,0 0 0,0 0 0,-1 0-1,1 0 1,0 0 0,0 0 0,0 0-1,0 0 1,0 0 0,0 0-1,-1 0 1,1 0 0,0 0 0,0 0-1,0-1 1,0 1 0,0 0 0,0 0-1,-1 0 1,1 0 0,0 0 0,0 0-1,0 0 1,0 0 0,0-1-1,0 1 1,0 0 0,0 0 0,0 0-1,0 0 1,0 0 0,0 0 0,0-1-1,0 1 1,0 0 0,0 0 0,0 0-1,0 0 1,0 0 0,0-1-1,0 1 1,0 0 0,0 0 0,0 0-1,0 0 1,0 0 0,0 0 0,0-1-1,0 1 1,0 0 0,1-13 277,13-74 254,30-94 0,39-83-691,-73 237 124,59-159-115,-67 181 142,1 0 0,-1 0 0,1 0 0,0 0 0,1 1 0,-1-1 0,1 1 0,0 0 0,8-7 0,-10 10-2,0 0 1,1-1-1,-1 1 0,0 0 0,1 1 0,-1-1 0,1 0 1,-1 1-1,1-1 0,-1 1 0,1 0 0,-1 0 1,1 0-1,0 0 0,-1 0 0,1 0 0,-1 1 0,1-1 1,-1 1-1,1 0 0,-1 0 0,3 1 0,-1 0 1,-1-1-1,0 1 1,0-1-1,0 1 1,0 0-1,0 0 0,0 0 1,0 0-1,-1 1 1,1-1-1,-1 1 1,0 0-1,0 0 1,0-1-1,0 1 0,0 1 1,0-1-1,-1 0 1,0 0-1,0 0 1,2 7-1,-3-6 8,0-1 0,0 1 0,0-1 0,0 0 0,-1 1 0,0-1 0,0 1 0,0-1 0,0 0 0,0 0 0,0 0 0,-1 0 0,1 0 0,-1 0 0,0 0 0,0 0 0,0 0 0,-1-1 0,1 1 0,-1-1 0,1 0 0,-6 4 0,-11 6 127,-1-2-1,0 0 1,0-1 0,-1-1-1,0-1 1,0-1 0,-23 4 0,39-9-14,-11 2 20,15-2-137,1-1 0,-1 0 1,1 0-1,-1 0 0,1 0 1,0 0-1,-1 0 0,1 0 0,-1-1 1,1 1-1,0 0 0,-1 0 1,1 0-1,0 0 0,-1 0 0,1-1 1,-1 1-1,1 0 0,0 0 1,-1 0-1,1-1 0,0 1 0,0 0 1,-1-1-1,1 1 0,0 0 1,0-1-1,-1 1 0,1 0 0,0-1 1,0 0-1,1-8 196</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32.460"/>
    </inkml:context>
    <inkml:brush xml:id="br0">
      <inkml:brushProperty name="width" value="0.05" units="cm"/>
      <inkml:brushProperty name="height" value="0.05" units="cm"/>
    </inkml:brush>
  </inkml:definitions>
  <inkml:trace contextRef="#ctx0" brushRef="#br0">571 2 19076,'1'-1'67,"-1"1"0,1 0 0,-1 0-1,1 0 1,-1 0 0,1 0 0,-1 0 0,1-1-1,0 1 1,-1 0 0,1 0 0,-1 1 0,1-1 0,-1 0-1,1 0 1,-1 0 0,1 0 0,-1 0 0,1 1-1,-1-1 1,1 0 0,-1 0 0,1 1 0,-10 13 596,8-13-671,-278 321 2691,63-77-2749,209-236-16,3-3-117,-1 0-1,0-1 1,0 1 0,-1-1-1,0 0 1,0 0-1,0-1 1,-7 4-1,13-8 169,0 1-1,-1-1 1,1 0 0,-1 0-1,1 0 1,-1 0-1,1 0 1,-1 0-1,1 0 1,-1 0-1,1 0 1,-1 0 0,1 0-1,-1 0 1,1 0-1,-1 0 1,1 0-1,-1-1 1,1 1-1,0 0 1,-1 0 0,1 0-1,-1-1 1,1 1-1,0 0 1,-1-1-1,1 1 1,-1 0-1,1-1 1,0 1-1,0 0 1,-1-1 0,1 1-1,0-1 1,0 1-1,-1 0 1,1-1-1,0 1 1,0-1-1,0 1 1,0-1 0,0 1-1,0-1 1,-1 1-1,1-1 1,0 1-1,1-1 1,-1 1-1,0-1 1,1-26-508,8-6-237</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32.880"/>
    </inkml:context>
    <inkml:brush xml:id="br0">
      <inkml:brushProperty name="width" value="0.05" units="cm"/>
      <inkml:brushProperty name="height" value="0.05" units="cm"/>
    </inkml:brush>
  </inkml:definitions>
  <inkml:trace contextRef="#ctx0" brushRef="#br0">1 1 17500,'13'29'1968,"-3"4"-1344,0 5-192,4 5 913,6 2-601,4 2-72,5-5-264,3-4-272,6-5-848,1-7 712,7-9-176,0-1-64</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33.505"/>
    </inkml:context>
    <inkml:brush xml:id="br0">
      <inkml:brushProperty name="width" value="0.05" units="cm"/>
      <inkml:brushProperty name="height" value="0.05" units="cm"/>
    </inkml:brush>
  </inkml:definitions>
  <inkml:trace contextRef="#ctx0" brushRef="#br0">1 3463 13963,'19'-14'3344,"73"-40"-1818,448-311 915,-457 304-2286,431-342 244,-262 199-330,-129 107-48,1431-1119 115,-1282 1015-198,47-36-32,-19-20-273,-79 12-638,-209 231 696,1 1 1,1 0 0,24-17-1,-3 2-1221,-29 20 873,-7 6 348</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34.188"/>
    </inkml:context>
    <inkml:brush xml:id="br0">
      <inkml:brushProperty name="width" value="0.05" units="cm"/>
      <inkml:brushProperty name="height" value="0.05" units="cm"/>
    </inkml:brush>
  </inkml:definitions>
  <inkml:trace contextRef="#ctx0" brushRef="#br0">21 26 14835,'-4'-5'718,"-11"-13"430,14 15-495,10 12 366,51 45-216,81 57-1,8 5-357,-54-27-261,-4 4-1,-3 4 1,-5 3-1,95 152 1,-17 0-116,140 206 1,-287-438-69,307 425-2,16-15 21,-154-208-37,123 144 30,-211-252-10,41 46-442,-129-152 354,-2-2-59,0 0 1,0-1-1,1 1 1,0-1-1,0-1 1,7 5 0,-1-6-443,-9-9 218,-10-22-160,-9-11 0</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34.671"/>
    </inkml:context>
    <inkml:brush xml:id="br0">
      <inkml:brushProperty name="width" value="0.05" units="cm"/>
      <inkml:brushProperty name="height" value="0.05" units="cm"/>
    </inkml:brush>
  </inkml:definitions>
  <inkml:trace contextRef="#ctx0" brushRef="#br0">445 18 16460,'15'-10'1560,"-17"3"-984,-13 7-208,-16 6 472,-8 7-64,-14 12-111,-2 7-81,-3 17-296,0 4-88,5 7-256,9-6-112,15-2-176,11-2-112,13-16-345,8-8-111,13-30 568,4-20-232,9-22 56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16.696"/>
    </inkml:context>
    <inkml:brush xml:id="br0">
      <inkml:brushProperty name="width" value="0.025" units="cm"/>
      <inkml:brushProperty name="height" value="0.025" units="cm"/>
    </inkml:brush>
  </inkml:definitions>
  <inkml:trace contextRef="#ctx0" brushRef="#br0">51 183 15855,'0'0'6785,"8"2"-6529,-4-1-233,0-1-1,0 0 0,1 0 0,-1 0 0,0-1 0,0 1 1,0-1-1,0 0 0,0 0 0,0 0 0,0-1 1,0 1-1,0-1 0,0 0 0,-1 0 0,1 0 1,-1-1-1,1 1 0,-1-1 0,0 0 0,0 0 0,0 0 1,-1 0-1,1-1 0,-1 1 0,0-1 0,0 1 1,0-1-1,0 0 0,0 0 0,1-7 0,-1 6 4,-1-1 1,0 0-1,-1 0 0,1 0 0,-1 0 0,0 1 0,-1-1 0,0 0 1,1 0-1,-2 0 0,1 1 0,-3-7 0,3 10-31,0 0 0,0 0 0,0 0 1,0 0-1,0 1 0,0-1 0,-1 0 0,1 1 0,-1-1 1,1 1-1,-1-1 0,0 1 0,0 0 0,1 0 0,-1-1 0,0 1 1,0 1-1,0-1 0,0 0 0,0 0 0,0 1 0,-1-1 0,1 1 1,0 0-1,0 0 0,0-1 0,0 1 0,-1 1 0,1-1 0,0 0 1,0 0-1,0 1 0,0-1 0,0 1 0,0 0 0,-3 1 0,0 0-13,0 1-1,0 0 1,0 1-1,1-1 1,-1 1-1,1 0 1,0 0-1,0 0 1,0 0-1,0 1 1,1-1-1,0 1 1,0 0-1,0 0 1,1 1-1,-1-1 1,1 0-1,-2 9 1,-1 2 141,1 1 1,0-1-1,1 1 1,1 0 0,0 19-1,2-33-80,-1 0-1,1-1 1,0 1-1,0 0 1,0-1-1,1 1 1,-1-1-1,1 1 1,-1 0-1,1-1 1,0 1-1,0-1 1,0 1-1,0-1 1,1 0-1,-1 1 1,1-1-1,-1 0 1,1 0-1,0 0 1,-1 0-1,1 0 1,0-1-1,0 1 1,1-1 0,-1 1-1,0-1 1,0 1-1,1-1 1,-1 0-1,1 0 1,-1-1-1,1 1 1,-1 0-1,1-1 1,0 1-1,-1-1 1,1 0-1,0 0 1,-1 0-1,1 0 1,0-1-1,-1 1 1,1-1-1,2 0 1,7-2 28,-1 0 0,1 0 1,-1-1-1,0-1 1,0 0-1,-1 0 0,1-1 1,-1 0-1,10-9 0,49-48 29,-62 56-183,-1 0 0,0 0-1,0-1 1,-1 1 0,0-1 0,0 0 0,6-17 0,-10 23-339,-14 28-192,2-8 867,2 2 0,0-1 0,2 1-1,0 0 1,1 1 0,1-1 0,-4 40 0,9-60-246,0 1 0,0-1-1,0 0 1,0 1 0,0-1 0,0 0 0,0 0-1,0 1 1,0-1 0,0 0 0,0 1-1,1-1 1,-1 0 0,0 0 0,0 1-1,0-1 1,0 0 0,1 0 0,-1 1 0,0-1-1,0 0 1,1 0 0,-1 0 0,0 0-1,0 1 1,1-1 0,-1 0 0,0 0-1,0 0 1,1 0 0,-1 0 0,0 0 0,1 0-1,-1 0 1,0 0 0,0 0 0,1 0-1,-1 0 1,0 0 0,1 0 0,-1 0 0,0 0-1,1 0 1,-1 0 0,0 0 0,0 0-1,1 0 1,-1 0 0,0-1 0,1 1-1,-1 0 1,0 0 0,0 0 0,0 0 0,1-1-1,-1 1 1,0 0 0,0 0 0,0-1-1,1 1 1,-1 0 0,0 0 0,0-1-1,17-14 276,-2-3-137,-1 0-1,18-33 1,-21 32-925,2 0 0,24-29 1,-37 48 685,0-1 0,0 1 0,0 0 0,0-1 0,1 1 0,-1 0 1,0-1-1,0 1 0,0 0 0,1 0 0,-1-1 0,0 1 0,0 0 1,1 0-1,-1-1 0,0 1 0,0 0 0,1 0 0,-1 0 0,0 0 1,1 0-1,-1-1 0,0 1 0,1 0 0,-1 0 0,0 0 0,1 0 1,-1 0-1,0 0 0,1 0 0,-1 0 0,0 0 0,1 0 0,-1 0 1,0 0-1,1 0 0,-1 0 0,0 1 0,1-1 0,-1 0 0,0 0 1,1 0-1,-1 0 0,0 1 0,0-1 0,1 0 0,-1 0 0,0 0 0,0 1 1,1-1-1,-1 0 0,0 1 0,0-1 0,4 28-1127,-10 37 363,-10 5-6056,10-43-1878</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35.154"/>
    </inkml:context>
    <inkml:brush xml:id="br0">
      <inkml:brushProperty name="width" value="0.05" units="cm"/>
      <inkml:brushProperty name="height" value="0.05" units="cm"/>
    </inkml:brush>
  </inkml:definitions>
  <inkml:trace contextRef="#ctx0" brushRef="#br0">263 1 16043,'-6'8'1361,"-12"17"-953,-2 2-136,4 10 600,0 0-336,12 9-200,2-1-72,11 6-96,4 2-96,7-1-264,0-5-112,-3-7-224,0-3-152,-5-12-200,-5-9-288,-8-16 711,-7-13-231,-12-15 96</inkml:trace>
  <inkml:trace contextRef="#ctx0" brushRef="#br0" timeOffset="1">12 281 13611,'-11'-4'1160,"12"6"-776,9 2-88,15 3 584,5 0-335,13 2-145,1-3-288,11-6 80,-1-3-24,-2-6-64</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35.609"/>
    </inkml:context>
    <inkml:brush xml:id="br0">
      <inkml:brushProperty name="width" value="0.05" units="cm"/>
      <inkml:brushProperty name="height" value="0.05" units="cm"/>
    </inkml:brush>
  </inkml:definitions>
  <inkml:trace contextRef="#ctx0" brushRef="#br0">69 4 19732,'7'-3'1481,"-7"16"-1193,-7 8-128,-6 18 800,-1 8-544,1 7-384,1 5-8,4 3 16,1-3-8,5-9-64,2-6-160,4-12-368,2-9-160,0-10-273,-5-12-111,4-18 696,-5-13-288,-2-23-160</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36.090"/>
    </inkml:context>
    <inkml:brush xml:id="br0">
      <inkml:brushProperty name="width" value="0.05" units="cm"/>
      <inkml:brushProperty name="height" value="0.05" units="cm"/>
    </inkml:brush>
  </inkml:definitions>
  <inkml:trace contextRef="#ctx0" brushRef="#br0">6 201 15947,'-3'36'1123,"1"0"-1,2 0 0,5 44 0,-4-69-984,1 1 0,0-1 0,1 1 0,0-1 0,1 0 0,1-1-1,-1 1 1,1-1 0,1 1 0,0-2 0,1 1 0,0-1 0,0 0 0,9 9 0,-12-15-98,0 0 0,0 1 0,0-2 0,0 1 0,0 0 0,0-1 1,1 0-1,0 0 0,-1 0 0,6 1 0,-7-2-2,0-1-1,1 0 0,-1 0 1,0 0-1,0 0 1,0 0-1,0 0 1,0-1-1,0 1 1,0-1-1,0 0 1,0 0-1,0 0 1,-1-1-1,1 1 1,0-1-1,-1 1 1,4-3-1,3-5 85,0 1-1,0-1 0,-1-1 0,0 1 1,-1-1-1,0-1 0,0 1 0,-1-1 0,-1-1 1,8-20-1,0-9 398,15-76 1,-20 78-211,3-63 0,-10 91-323,-1 1 1,0-1-1,-1 0 0,0 0 0,-1 0 0,0 1 0,-1-1 0,0 1 0,0 0 0,-10-19 0,13 28-63,0 1 1,1 0-1,-1 0 0,0-1 0,0 1 0,1 0 0,-1 0 0,0 0 0,0 0 0,1-1 0,-1 1 1,0 0-1,1 0 0,-1 0 0,0 0 0,1 0 0,-1 0 0,0 0 0,1 0 0,-1 0 0,0 0 1,1 0-1,-1 0 0,0 0 0,1 0 0,-1 0 0,0 0 0,1 0 0,-1 0 0,0 0 0,0 1 1,1-1-1,-1 0 0,0 0 0,1 0 0,-1 1 0,21 4-53,-18-4-73,28 6-409,6 0-185</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36.601"/>
    </inkml:context>
    <inkml:brush xml:id="br0">
      <inkml:brushProperty name="width" value="0.05" units="cm"/>
      <inkml:brushProperty name="height" value="0.05" units="cm"/>
    </inkml:brush>
  </inkml:definitions>
  <inkml:trace contextRef="#ctx0" brushRef="#br0">4 60 12155,'-4'3'1128,"4"1"-824,4-5-24,11 0 320,8-5-208,7-1-8,11 1-320,5-4 272,12-2-208,2-1-24,14 2-128</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37.098"/>
    </inkml:context>
    <inkml:brush xml:id="br0">
      <inkml:brushProperty name="width" value="0.05" units="cm"/>
      <inkml:brushProperty name="height" value="0.05" units="cm"/>
    </inkml:brush>
  </inkml:definitions>
  <inkml:trace contextRef="#ctx0" brushRef="#br0">0 1 10770,'68'0'1345,"-8"5"-745,-7 0-312,-7 2 1624,0 3-1560,4-2-768,4 2 488,8-5-216,7-2-56</inkml:trace>
  <inkml:trace contextRef="#ctx0" brushRef="#br0" timeOffset="1">1514 74 12291,'47'4'1552,"-1"-1"-1008,-5-5-256,1-1 1336,4-4-1159,3-1-217,2 2-272,-1 3-112,-1 3-72,-3-1-16,-7-2-9,-3 1-7,-8 2 88,-2 0 104,-6-2-128,-1 0 160,-6-5-24,-2-3 32</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37.538"/>
    </inkml:context>
    <inkml:brush xml:id="br0">
      <inkml:brushProperty name="width" value="0.05" units="cm"/>
      <inkml:brushProperty name="height" value="0.05" units="cm"/>
    </inkml:brush>
  </inkml:definitions>
  <inkml:trace contextRef="#ctx0" brushRef="#br0">29 1 15707,'-7'43'1225,"-1"-2"-825,-2 0-152,7 7 336,3 2-88,1 3-160,3 6-208,1 11-456,-1 6-1688,-4 2 1760,-3 3-241,-4 4-231</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38.006"/>
    </inkml:context>
    <inkml:brush xml:id="br0">
      <inkml:brushProperty name="width" value="0.05" units="cm"/>
      <inkml:brushProperty name="height" value="0.05" units="cm"/>
    </inkml:brush>
  </inkml:definitions>
  <inkml:trace contextRef="#ctx0" brushRef="#br0">3 0 15683,'0'7'91,"-2"50"973,10 104-1,-5-143-1213,0 0 0,1 0 0,1-1 0,0 0 0,2 0 0,0 0 0,0-1-1,2 0 1,0 0 0,12 14 0,0-4-492,-11-14 144,1 1-1,9 18 1,-17-26 526,0 1 0,-1-1 0,0 1 0,0-1 0,0 1 0,-1 0 0,0 0 0,0 0-1,0 0 1,0 6 0,-3 7 676,0-1-1,-1 1 1,-1 0 0,-9 25-1,0 3 971,11-40-1380,3-19-192,3-8-90</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38.958"/>
    </inkml:context>
    <inkml:brush xml:id="br0">
      <inkml:brushProperty name="width" value="0.05" units="cm"/>
      <inkml:brushProperty name="height" value="0.05" units="cm"/>
    </inkml:brush>
  </inkml:definitions>
  <inkml:trace contextRef="#ctx0" brushRef="#br0">67 120 16476,'3'22'303,"-1"-1"0,0 0 0,-2 1 1,-3 25-1,-17 87-19,5-39 121,9-47-145,-22 129 1665,28-177-1911,0 0 0,0 0 0,0 0 0,0 0 0,0 1 0,0-1 0,-1 0 0,1 0 0,0 0 0,0 0 0,0 0 0,0 0 0,0 0 0,0 0 0,0 1 0,0-1 0,0 0 0,0 0 0,0 0 0,0 0 0,0 0 0,0 0 0,0 1 0,0-1 0,0 0 0,0 0 0,0 0 0,0 0 0,0 0 0,0 0 0,0 0 0,0 1 0,0-1 0,0 0 0,0 0 0,0 0 0,0 0 0,0 0 0,0 0 0,1 0 0,-1 1 0,0-1 0,0 0 0,0 0 0,0 0 0,0 0 0,0 0 0,0 0 0,0 0 0,1 0 0,-1 0 0,0 0 0,0 0 0,0 0 0,0 0 0,0 0 0,5-5 276,8-18 147,15-42 0,-3 5-283,46-89-396,103-162 0,-165 297 234,0 0 1,1 1-1,1 0 0,0 0 0,13-10 0,-23 22 13,-1 0 0,1 1 0,0-1 0,0 0 0,-1 1 0,1-1 0,0 1 0,0-1 0,0 1 0,0-1 0,0 1 0,0 0 0,0-1 0,0 1 0,0 0 0,0 0 0,0 0 0,0 0 0,1 0 0,-1 0-2,-1 0 1,1 1-1,-1-1 0,1 0 0,-1 1 1,1-1-1,-1 1 0,0-1 0,1 0 1,-1 1-1,0-1 0,1 1 0,-1-1 1,0 1-1,0-1 0,1 1 0,-1-1 1,0 1-1,0-1 0,0 1 1,0 0-1,0-1 0,1 2 0,-1 2 4,0 0 0,0 0 0,-1-1-1,1 1 1,-1 0 0,1 0 0,-1 0-1,-2 4 1,-1-1 8,0 0-1,0 0 1,-1 0 0,0 0-1,-1-1 1,1 1-1,-1-2 1,0 1-1,-1 0 1,1-1 0,-13 7-1,-6 3 142,-52 21 0,50-25 18,-30 8 0,46-16-191,1-1 0,-1 0 1,0 0-1,1-1 1,-21-1-1,30 0 21,0 0 0,1 1 0,-1-1 0,1 0 0,-1 0 0,0-1 0,1 1 0,-1 0-1,1 0 1,-1 0 0,0 0 0,1 0 0,-1-1 0,1 1 0,-1 0 0,1 0 0,-1-1 0,1 1 0,-1-1 0,1 1 0,-1 0 0,1-1 0,-1 1 0,1-1 0,0 1-1,-1-1 1,1 1 0,0-1 0,0 1 0,-1-1 0,1 1 0,0-1 0,0 1 0,-1-1 0,1 0 0,0 1 0,0-1 0,0 1 0,0-1 0,0 0 0,0 1 0,0-1-1,0 1 1,0-1 0,1 0 0,-1 1 0,0-1 0,0 1 0,0-1 0,1 1 0,-1-1 0,0 1 0,0-1 0,1 1 0,-1-1 0,1 1 0,-1-1 0,0 1 0,2-1 0,3-7 45,1 1 1,0 1-1,8-8 1,-10 9-142,34-31 9</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39.475"/>
    </inkml:context>
    <inkml:brush xml:id="br0">
      <inkml:brushProperty name="width" value="0.05" units="cm"/>
      <inkml:brushProperty name="height" value="0.05" units="cm"/>
    </inkml:brush>
  </inkml:definitions>
  <inkml:trace contextRef="#ctx0" brushRef="#br0">231 0 17596,'0'0'63,"1"0"1,0 1 0,-1-1-1,1 0 1,-1 0 0,1 0-1,-1 1 1,1-1 0,-1 0-1,1 1 1,-1-1 0,1 0-1,-1 1 1,1-1 0,-1 1 0,1-1-1,-1 1 1,0-1 0,1 1-1,-1-1 1,0 1 0,1-1-1,-1 1 1,0-1 0,0 1-1,0 0 1,1-1 0,-1 2-1,0 0 28,0-1 0,0 1-1,-1 0 1,1 0 0,0 0-1,-1 0 1,1 0 0,-1 0-1,-1 2 1,-4 8 214,-1 0-1,-11 13 1,10-13 270,-8 11-71,-75 121 1270,79-121-1667,0 1-1,2 0 0,0 0 1,-8 35-1,11-16-55,7-40-127,1-13-139,0 6 154,20-319-3085,-19 336 3121,1 0 1,0 0 0,1 0-1,7 19 1,33 65 458,-28-70-222,29 36 0,11 19 492,-112-147 25,-4-21-553,-49-95 0,105 169-128,7 8-55,17 11-231,-11-3 39,7 0 66,0 0-1,0-1 0,0 0 0,0-1 0,0-1 0,0-1 1,19-2-1,-14 2 15,62-2-221</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40.346"/>
    </inkml:context>
    <inkml:brush xml:id="br0">
      <inkml:brushProperty name="width" value="0.05" units="cm"/>
      <inkml:brushProperty name="height" value="0.05" units="cm"/>
    </inkml:brush>
  </inkml:definitions>
  <inkml:trace contextRef="#ctx0" brushRef="#br0">461 0 16948,'0'1'96,"1"0"1,-1 0 0,0 0-1,1-1 1,-1 1 0,0 0-1,0 0 1,0 0 0,0 0-1,0 0 1,0 0 0,0 0-1,0 0 1,0 0 0,0-1-1,0 1 1,-1 0 0,1 0 0,0 0-1,0 0 1,-1 0 0,1-1-1,-1 2 1,-15 26 155,10-18 67,-51 83 1355,-98 121 0,115-162-1571,-11 10-94,46-56-132,-1-1 0,0 0 0,-1 1 0,1-2 0,-1 1 0,0-1 0,-11 5 0,16-8 45,1-1 0,0 0-1,0 1 1,0-1-1,-1 0 1,1 1-1,0-1 1,0 0-1,-1 0 1,1 0-1,0 0 1,0-1-1,-1 1 1,1 0-1,0 0 1,0-1 0,-1 1-1,1 0 1,0-1-1,0 0 1,0 1-1,0-1 1,0 0-1,0 1 1,0-1-1,0 0 1,0 0-1,0 0 1,0 0 0,0 0-1,-1-2 1,-1-2-123,0-1 1,0 0 0,0-1-1,-3-11 1,3 9 41,-10-33-721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17.292"/>
    </inkml:context>
    <inkml:brush xml:id="br0">
      <inkml:brushProperty name="width" value="0.025" units="cm"/>
      <inkml:brushProperty name="height" value="0.025" units="cm"/>
    </inkml:brush>
  </inkml:definitions>
  <inkml:trace contextRef="#ctx0" brushRef="#br0">0 0 10730,'0'0'13757,"4"9"-13650,8 15 92,-2 1 1,-1 0-1,-1 0 0,8 39 1,11 121 991,-6-36-496,-21-147-691,0-1-1,0 0 1,0 0 0,0 1 0,1-1 0,-1 0 0,0 0-1,1 0 1,-1 1 0,1-1 0,-1 0 0,1 0 0,-1 0 0,1 0-1,0 0 1,0 0 0,-1 0 0,1 0 0,0 0 0,2 0-1,-3-1-5,1 0 0,0 0 0,0 0-1,-1 0 1,1 0 0,0 0 0,0-1-1,-1 1 1,1 0 0,0-1-1,-1 1 1,1 0 0,0-1 0,-1 1-1,1-1 1,-1 1 0,1-1-1,-1 1 1,1-1 0,-1 0 0,1 1-1,-1-1 1,1-1 0,29-55-1275,-25 45 376,29-62-7074,-22 37 907</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40.742"/>
    </inkml:context>
    <inkml:brush xml:id="br0">
      <inkml:brushProperty name="width" value="0.05" units="cm"/>
      <inkml:brushProperty name="height" value="0.05" units="cm"/>
    </inkml:brush>
  </inkml:definitions>
  <inkml:trace contextRef="#ctx0" brushRef="#br0">0 0 15891,'20'7'1473,"3"10"-865,4 6-208,5 2 528,7 5-104,2 1-136,1 2-159,-2-3-529,-1 2-305,-5-8-119,-4-8 336,-11-4-144,-5-5-88</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4:41.254"/>
    </inkml:context>
    <inkml:brush xml:id="br0">
      <inkml:brushProperty name="width" value="0.05" units="cm"/>
      <inkml:brushProperty name="height" value="0.05" units="cm"/>
    </inkml:brush>
  </inkml:definitions>
  <inkml:trace contextRef="#ctx0" brushRef="#br0">241 8 19812,'1'-7'1756,"-4"6"-501,-10 12 121,-14 20-587,12-4-658,0 1 0,2 1 0,-19 57-1,-13 95-237,45-181 107,-9 30-148,9-29 133,0-1-1,0 1 0,0-1 1,0 0-1,-1 1 0,1-1 0,0 1 1,0-1-1,-1 0 0,1 1 1,0-1-1,-1 0 0,1 1 1,0-1-1,-1 0 0,1 0 0,-1 1 1,1-1-1,0 0 0,-1 0 1,1 0-1,-1 1 0,0-1-16,0-1 0,1 1-1,-1 0 1,1-1-1,-1 1 1,0-1 0,1 1-1,-1-1 1,1 1-1,-1-1 1,1 1 0,0-1-1,-1 1 1,1-1-1,-1 1 1,1-1 0,0 0-1,0 1 1,-1-1-1,1 0 1,0 0 0,-8-19-679,1 0 0,2 0 1,-7-38-1,-1-67-1256,6 45 1689,7 74 800,4 8-259,1 6 73,85 149 1340,-65-117-1542,-1 0-1,-2 2 0,29 74 0,-48-104-86,-4-13 20,-7-20-35,-45-167-369,41 157 247,0-1 1,-2 1 0,-29-48 0,29 64 76,30 28-98,-2-7-196,-1 0 1,1 0 0,0-1 0,0-1 0,0-1-1,1 0 1,0 0 0,17-1 0,121-4-1216,-144 2 1549,90-8-789</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10.017"/>
    </inkml:context>
    <inkml:brush xml:id="br0">
      <inkml:brushProperty name="width" value="0.05" units="cm"/>
      <inkml:brushProperty name="height" value="0.05" units="cm"/>
    </inkml:brush>
  </inkml:definitions>
  <inkml:trace contextRef="#ctx0" brushRef="#br0">5698 172 14747,'-5'0'76,"-131"-1"833,115-1-916,1 0 0,0-2 0,-1-1 0,-32-11 0,-25-16-97,26 10-346,-1 3-1,-1 1 1,-67-12-1,64 23 119,0 2-1,1 2 1,-76 7 0,42 5 436,-118 27 1,41-3 820,-2-6 0,-229 6 0,287-34-1316,-124-16 0,-110-32-833,-49-5 811,205 36 797,-274 9 1,393 13-387,0 3-1,1 3 1,0 3 0,1 3-1,0 3 1,1 3 0,-81 38 0,72-20-130,2 3 1,2 3 0,2 3 0,-123 114 0,118-88 105,4 2 0,3 4 1,-94 146-1,94-118 94,5 3 0,-67 164 0,69-114 118,-53 228 0,91-285-112,5 0 1,5 1-1,0 153 0,19-123-303,6 0 0,6 0-1,52 196 1,152 385-2081,-208-677 2185,198 517-215,-130-378 1097,108 173 1,-108-222-564,6-4 0,6-3 0,4-5 0,6-5 1,4-3-1,5-6 0,143 101 0,442 219-786,-222-148 18,-103-56 483,-280-171 245,3-4 0,1-5 1,2-4-1,197 45 0,-115-48 303,364 18 0,-143-42-83,672-73 0,-516-11-293,228-27-47,-359 50 77,-313 32-27,189-59 0,-198 42-39,-2-4 1,159-89 0,-189 87-39,-2-4 1,-2-3-1,-2-3 1,60-63 0,-90 78-71,-3-1 0,-1-3 0,-2 0 0,-2-2 1,-2-1-1,35-81 0,-35 60-98,-4-1 0,-3-1 0,-2-2 0,11-95 0,-4-38 117,10-74 587,-29 235-430,37-277 562,-21-1-620,-26-9-584,0 8-83,21 0 142,100-348 169,-18 140 192,-82 403 157,-6 0 0,-6-158 0,-7 232-148,-4 1-1,-1-1 1,-26-94-1,21 110 0,-1 1 0,-2 1-1,-1 0 1,-1 1 0,-2 1 0,-27-35 0,-31-28-147</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10.496"/>
    </inkml:context>
    <inkml:brush xml:id="br0">
      <inkml:brushProperty name="width" value="0.05" units="cm"/>
      <inkml:brushProperty name="height" value="0.05" units="cm"/>
    </inkml:brush>
  </inkml:definitions>
  <inkml:trace contextRef="#ctx0" brushRef="#br0">6376 1007 6761,'-230'-227'2176,"169"173"-1071,-137-88 1,82 74-465,-4 5 1,-202-76-1,150 80-132,-256-51 0,-193 16 158,0 51 205,170 36-582,-1 19 0,-749 119 1,98 122-2489,824-177 1771</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29.904"/>
    </inkml:context>
    <inkml:brush xml:id="br0">
      <inkml:brushProperty name="width" value="0.05" units="cm"/>
      <inkml:brushProperty name="height" value="0.05" units="cm"/>
    </inkml:brush>
  </inkml:definitions>
  <inkml:trace contextRef="#ctx0" brushRef="#br0">1 292 10858,'5'6'88,"1"0"0,0-1-1,0 1 1,1-1 0,-1 0 0,1 0-1,0-1 1,0 0 0,1-1-1,-1 1 1,1-1 0,0-1-1,0 1 1,9 0 0,16 3-19,0-1 0,38-1-1,-46-3 49,61 1 157,1-4 0,147-23 0,170-56 278,-279 53-420,126-28 29,470-87 146,-274 105-542,-360 38 178</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29.019"/>
    </inkml:context>
    <inkml:brush xml:id="br0">
      <inkml:brushProperty name="width" value="0.05" units="cm"/>
      <inkml:brushProperty name="height" value="0.05" units="cm"/>
    </inkml:brush>
  </inkml:definitions>
  <inkml:trace contextRef="#ctx0" brushRef="#br0">34 50 9642,'-10'-15'1170,"10"13"-1006,-1 1-1,0-1 1,0 0 0,1 1 0,-1-1-1,0 1 1,0-1 0,-1 1 0,1-1-1,0 1 1,0 0 0,-1 0 0,1-1-1,-1 1 1,1 0 0,-1 0 0,1 0-1,-3 0 1,10 6 482,9 4-472,10 0-138,0-2-1,0 0 0,1-1 1,41 3-1,109-2-44,405-36 62,-149 1 226,359 18 472,-574 18-211,354 60 0,-489-52-411,11 3-404,164 12 0,-250-31 174,-1 0 1,0 0 0,0-1-1,0 1 1,0-1-1,0-1 1,0 1 0,0-1-1,0 0 1,-1 0-1,1-1 1,-1 0-1,1 0 1,-1 0 0,0 0-1,0-1 1,-1 0-1,1 0 1,4-5-1,13-21-468</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31.078"/>
    </inkml:context>
    <inkml:brush xml:id="br0">
      <inkml:brushProperty name="width" value="0.05" units="cm"/>
      <inkml:brushProperty name="height" value="0.05" units="cm"/>
    </inkml:brush>
  </inkml:definitions>
  <inkml:trace contextRef="#ctx0" brushRef="#br0">1 830 11306,'61'-50'627,"117"-73"0,78-20-359,-63 46 142,3 8 0,274-84 0,-329 132-250,2 6 1,1 7-1,2 5 0,196-4 0,-272 27-123,1 2-1,135 24 0,-160-16-4,1 2 0,-1 2 0,-1 2 0,-1 2 1,50 28-1,83 70 142,-112-70-112,-55-38-42,1-1 0,0-1 0,1 0-1,0 0 1,0-1 0,0 0 0,0-1 0,17 3 0,-24-6-32,1-1 0,-1 0 0,1 1 0,-1-2-1,1 1 1,-1-1 0,1 0 0,-1 0 0,1 0 0,-1-1-1,0 0 1,0 0 0,0 0 0,0 0 0,0-1 0,0 0-1,-1 0 1,1 0 0,-1-1 0,0 0 0,6-6 0,-5 5 2,-1-1 1,0 1 0,0-1-1,-1 1 1,1-1 0,-1 0-1,0 0 1,-1-1 0,0 1-1,0-1 1,2-8 0,-4 5-12,0 1 1,0-1 0,-2-11-1</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31.540"/>
    </inkml:context>
    <inkml:brush xml:id="br0">
      <inkml:brushProperty name="width" value="0.05" units="cm"/>
      <inkml:brushProperty name="height" value="0.05" units="cm"/>
    </inkml:brush>
  </inkml:definitions>
  <inkml:trace contextRef="#ctx0" brushRef="#br0">1 39 13139,'0'0'44,"0"-1"0,1 0 0,-1 0 0,0 1 0,1-1 0,-1 0 0,1 1 1,-1-1-1,1 0 0,-1 1 0,1-1 0,0 1 0,-1-1 0,1 1 0,0-1 0,-1 1 0,1-1 0,0 1 0,0 0 1,0-1-1,-1 1 0,1 0 0,0 0 0,0-1 0,0 1 0,1 0 0,30-9 50,32 1 303,123 1 0,-132 6-353,32 0 25,-1 4 1,1 3 0,137 29-1,-211-32-61,0 1 0,0 0-1,0 1 1,-1 0 0,0 1-1,0 0 1,21 16 0,-29-19 7,0 0 1,0 0-1,-1 0 1,0 1-1,0 0 1,0 0 0,0-1-1,0 2 1,-1-1-1,0 0 1,1 0-1,-2 1 1,1-1-1,0 1 1,-1 0-1,0-1 1,0 1-1,-1 0 1,1 0 0,-1 0-1,0-1 1,0 1-1,-1 0 1,1 0-1,-3 7 1,0-1 41,-1 1-1,0-1 1,-1 0 0,0-1 0,-1 1-1,-8 9 1,-47 59 294,45-60-275,-145 162 604,-19 24-326,143-158-318,2 1-1,-44 80 0,70-108-34,-12 31 0,3 10-8</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32.182"/>
    </inkml:context>
    <inkml:brush xml:id="br0">
      <inkml:brushProperty name="width" value="0.05" units="cm"/>
      <inkml:brushProperty name="height" value="0.05" units="cm"/>
    </inkml:brush>
  </inkml:definitions>
  <inkml:trace contextRef="#ctx0" brushRef="#br0">734 0 9842,'0'0'23,"0"1"0,1-1 0,-1 0 0,0 0-1,0 1 1,1-1 0,-1 0 0,0 1 0,0-1 0,0 0 0,0 1-1,1-1 1,-1 0 0,0 1 0,0-1 0,0 0 0,0 1 0,0-1-1,0 0 1,0 1 0,0-1 0,0 0 0,0 1 0,0-1 0,0 0 0,0 1-1,0-1 1,0 1 0,-1-1 0,1 0 0,0 1 0,0-1 0,0 0-1,-1 1 1,-6 10 127,-1 0 0,0 0 0,-13 13 0,-8 10 33,-403 514 2360,381-477-2283,3 2 0,-51 100-1,75-114-147,22-55-101,1 0 0,-1 1 1,1-1-1,1 0 0,-1 1 0,0-1 1,1 1-1,0-1 0,1 9 0,-1-12-8,1 0-1,-1 0 1,1 1-1,-1-1 1,1 0-1,0 0 1,-1 0-1,1 0 1,0 0-1,0 0 1,-1 0-1,1 0 1,0-1-1,0 1 1,0 0-1,0 0 1,0-1-1,0 1 1,1-1-1,-1 1 1,0-1-1,0 1 1,0-1-1,0 0 1,1 1-1,-1-1 1,2 0-1,3 1 3,0-1 1,0 0-1,0-1 0,0 1 0,7-2 1,18-5 2,-1-1 1,-1-2 0,32-14 0,86-47-19,-115 55 2,279-152-61,-119 62 65,-21 17-10</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36.680"/>
    </inkml:context>
    <inkml:brush xml:id="br0">
      <inkml:brushProperty name="width" value="0.05" units="cm"/>
      <inkml:brushProperty name="height" value="0.05" units="cm"/>
    </inkml:brush>
  </inkml:definitions>
  <inkml:trace contextRef="#ctx0" brushRef="#br0">0 161 18300,'2'-3'294,"-2"1"-195,1 1 0,0-1 0,0 0-1,0 0 1,0 1 0,0-1-1,0 0 1,0 1 0,1-1-1,-1 1 1,1 0 0,-1-1 0,1 1-1,-1 0 1,1 0 0,2-1-1,-3 3-25,0 0-1,-1 1 1,1-1-1,0 1 0,-1-1 1,1 1-1,-1-1 1,0 1-1,1 0 1,-1-1-1,0 1 1,0-1-1,0 1 0,0 0 1,-1 1-1,1 2 3,1 62 239,-1-41-30,4 47 1,-3-71-262,-1-1 0,0 1 0,0-1 1,1 1-1,-1-1 0,0 1 0,1-1 0,0 1 0,-1-1 1,1 0-1,0 0 0,0 1 0,0-1 0,-1 0 1,1 0-1,0 0 0,3 2 0,-3-2 7,0-1 1,0 1-1,0-1 0,0 0 0,0 1 0,0-1 1,1 0-1,-1 0 0,0 0 0,0 0 0,0 0 1,0 0-1,1 0 0,-1 0 0,0 0 0,0-1 1,2 0-1,3-1 64,0-1 1,-1 0-1,1 0 0,-1-1 1,0 0-1,0 0 1,6-6-1,11-13 203,-1 0 0,-1-2 0,-2-1 0,0 0 0,-2-1 0,0-1-1,18-48 1,-34 76-291,0 0 0,0 1 1,0-1-1,0 0 0,0 0 0,0 0 0,0 1 0,0-1 0,1 0 0,-1 0 0,0 0 0,0 0 0,0 1 0,0-1 0,0 0 0,1 0 0,-1 0 0,0 0 1,0 0-1,0 0 0,1 0 0,-1 1 0,0-1 0,0 0 0,0 0 0,1 0 0,-1 0 0,0 0 0,0 0 0,1 0 0,-1 0 0,0 0 0,0 0 1,0 0-1,1 0 0,-1 0 0,0 0 0,0-1 0,0 1 0,1 0 0,-1 0 0,0 0 0,0 0 0,0 0 0,1 0 0,-1 0 0,0-1 0,0 1 0,0 0 1,0 0-1,0 0 0,1 0 0,-1-1 0,0 1 0,0 0 0,0 0 0,0-1 0,8 32-20,-3-9 2,-4-19 9,0-1 0,0 0-1,0 1 1,0-1 0,0 0 0,0 0 0,0 0 0,1 0 0,-1 0 0,1 0 0,0 0 0,0 0 0,-1 0 0,1-1-1,0 1 1,1-1 0,-1 1 0,0-1 0,0 0 0,0 0 0,1 0 0,-1 0 0,0-1 0,5 2 0,-3-2 6,0 0 1,0 0 0,0-1-1,0 1 1,0-1-1,0 0 1,0 0 0,0-1-1,0 1 1,0-1 0,-1 0-1,1 0 1,-1 0-1,7-5 1,2-4 42,0 0 1,-1-1-1,0 0 0,0 0 0,10-19 1,17-20 249,-37 51-294,-1 0 0,0 0 0,0 0 0,0-1 0,0 1 0,0 0 0,0 0 0,0 0 1,0 0-1,0 0 0,1 0 0,-1-1 0,0 1 0,0 0 0,0 0 0,0 0 0,0 0 1,1 0-1,-1 0 0,0 0 0,0 0 0,0 0 0,0 0 0,0 0 0,1 0 0,-1 0 1,0 0-1,0 0 0,0 0 0,0 0 0,1 0 0,-1 0 0,0 0 0,0 0 0,0 0 1,0 0-1,1 0 0,-1 0 0,0 0 0,0 0 0,0 0 0,0 0 0,0 0 0,1 1 1,-1-1-1,0 0 0,0 0 0,0 0 0,0 0 0,4 13 50,-1 22-17,-3-30-25,0 1-7,7 71-23,-6-69 15,0-1 0,1 1-1,0-1 1,0 0-1,1 0 1,0 0 0,8 13-1,-11-19-27,1 0 1,-1 0-1,1 0 0,-1 0 0,1 0 1,0 0-1,0 0 0,-1 0 1,1-1-1,0 1 0,0 0 0,0 0 1,0-1-1,0 1 0,0 0 0,0-1 1,0 1-1,0-1 0,0 0 0,0 1 1,0-1-1,0 0 0,0 0 0,0 1 1,1-1-1,-1 0 0,0 0 0,0 0 1,0 0-1,0-1 0,0 1 0,1 0 1,-1 0-1,0-1 0,0 1 0,0 0 1,0-1-1,0 1 0,0-1 0,0 0 1,0 1-1,0-1 0,0 0 0,0 0 1,-1 1-1,1-1 0,0 0 0,0 0 1,0-1-1,3-3-157,0-1 1,-1 0-1,1 1 1,-1-1-1,0-1 0,-1 1 1,3-7-1,4-31-318,-3-6-164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18.116"/>
    </inkml:context>
    <inkml:brush xml:id="br0">
      <inkml:brushProperty name="width" value="0.025" units="cm"/>
      <inkml:brushProperty name="height" value="0.025" units="cm"/>
    </inkml:brush>
  </inkml:definitions>
  <inkml:trace contextRef="#ctx0" brushRef="#br0">0 204 12588,'0'0'3491,"11"1"-1948,-3 0-1287,0 0 0,0-1-1,1 0 1,-1 0 0,0 0 0,0-1 0,0-1-1,0 0 1,0 0 0,0 0 0,12-6 0,-12 4-37,1-1 0,-1 1-1,0-2 1,0 1 0,12-12 0,-18 15-158,0-1-1,0 1 0,0 0 0,0-1 0,-1 0 0,1 1 0,-1-1 1,1 0-1,-1 0 0,0 0 0,0 1 0,0-1 0,-1 0 1,1-1-1,-1 1 0,0 0 0,1 0 0,-1 0 0,-1 0 0,1 0 1,-1-6-1,0 7-38,0 0-1,0 1 1,0-1 0,0 0 0,-1 0-1,1 1 1,0-1 0,-1 0 0,1 1 0,-1 0-1,1-1 1,-1 1 0,0 0 0,0 0 0,1 0-1,-1 0 1,0 0 0,0 0 0,0 0-1,0 1 1,0-1 0,0 1 0,0-1 0,0 1-1,0 0 1,-1 0 0,-1 0 0,-2-1-21,1 1 0,-1 0-1,1 1 1,-1-1 0,1 1 0,0 0 0,-1 1 0,1-1 0,-9 5 0,7-2 26,1 0-1,-1 1 1,1 1 0,1-1-1,-1 1 1,1 0 0,0 0 0,0 0-1,0 1 1,1-1 0,0 1-1,1 0 1,-1 1 0,1-1-1,1 1 1,-1-1 0,1 1-1,1 0 1,0 0 0,0-1 0,0 13-1,1-19-18,0 0 1,0 1-1,0-1 0,1 0 0,-1 0 0,0 0 0,1 1 0,-1-1 1,1 0-1,-1 0 0,1 0 0,0 0 0,0 0 0,-1 0 0,1 0 1,0 0-1,0-1 0,0 1 0,0 0 0,0 0 0,0-1 0,0 1 1,0 0-1,2 0 0,0 0 19,0 0 0,0-1-1,0 1 1,0-1 0,1 1 0,-1-1 0,0 0 0,0 0 0,5-1 0,1 0 23,0-1 1,-1 0 0,1-1 0,-1 0-1,1 0 1,7-5 0,8-6 58,44-24-1068,-64 36 897,0 0 0,1 0 0,-1 1-1,1-1 1,-1 1 0,1 0 0,0 1 0,-1-1 0,1 1 0,0 0 0,-1 0 0,1 0 0,6 2 0,-10-1 57,1 0 0,-1 0 0,1 0 1,-1 0-1,1 0 0,-1 0 1,0 1-1,1-1 0,-1 1 0,0-1 1,0 1-1,0-1 0,0 1 0,0-1 1,-1 1-1,1 0 0,0-1 0,0 4 1,10 41 231,-9-32-124,0-1 33,11 37 41,-13-49-153,1 0 0,-1-1 0,1 1 0,-1 0 0,0 0 0,1 0 0,0-1 0,-1 1 0,1 0 0,-1 0 0,1-1 0,0 1 0,-1-1 0,1 1 0,0-1 0,0 1 0,0-1 0,-1 1 0,1-1 0,0 1 0,0-1 0,0 0 0,0 0 0,0 1 0,0-1 0,0 0 0,0 0 0,0 0 0,-1 0 0,1 0 0,0 0 0,0 0 0,0-1 0,0 1 0,0 0 0,0 0 0,0-1 0,0 1 0,-1 0 0,1-1 0,0 1 0,0-1 0,0 1 0,-1-1 0,1 0 0,1-1 0,3-2 75,0-1-1,0-1 1,-1 1-1,0-1 1,0 0-1,0 0 1,-1 0-1,1 0 1,2-9-1,20-63 487,-20 54-652,-2 0 0,0 0 1,-1-48-1,-3 72 62,1 0 0,-1-1 1,0 1-1,0 0 0,0 0 1,0 0-1,0-1 0,0 1 1,0 0-1,0 0 0,0 0 1,0 0-1,0-1 0,0 1 1,0 0-1,0 0 0,0 0 1,-1-1-1,1 1 0,0 0 1,0 0-1,0 0 0,0 0 0,0 0 1,0-1-1,0 1 0,0 0 1,-1 0-1,1 0 0,0 0 1,0 0-1,0 0 0,0-1 1,-1 1-1,1 0 0,0 0 1,0 0-1,0 0 0,0 0 1,-1 0-1,1 0 0,0 0 0,0 0 1,0 0-1,0 0 0,-1 0 1,1 0-1,0 0 0,0 0 1,0 0-1,-1 0 0,1 0 1,0 0-1,0 0 0,0 0 1,0 0-1,-1 0 0,1 1 1,0-1-1,0 0 0,0 0 0,0 0 1,0 0-1,-1 0 0,1 0 1,0 1-1,0-1 0,0 0 1,0 0-1,-9 12-196,7-9 193,1 1 0,0 0 0,0-1 0,0 1 0,1 0-1,-1-1 1,1 1 0,0 0 0,0 0 0,0-1 0,1 5-1,-1-6 12,1-1-1,-1 0 1,1 0-1,0 0 1,-1 0-1,1 1 1,0-1-1,0 0 1,0 0-1,-1 0 1,1-1-1,0 1 1,0 0-1,0 0 1,1 0-1,-1-1 1,0 1-1,0-1 1,0 1-1,0-1 1,1 1-1,-1-1 1,0 1-1,0-1 0,1 0 1,-1 0-1,0 0 1,1 0-1,-1 0 1,0 0-1,1 0 1,1-1-1,5 0-41,0-1-1,0 0 1,-1 0-1,1-1 0,0 0 1,-1-1-1,0 0 1,0 0-1,0 0 1,10-9-1,-11 8-268,0 1 0,0-1 0,1 1-1,-1 1 1,1-1 0,0 1 0,0 0 0,0 0 0,0 1-1,0 0 1,1 1 0,7-2 0,-13 3 309,-1 1 0,0-1 0,0 0-1,0 1 1,1-1 0,-1 1 0,0-1 0,0 1 0,0-1 0,0 1 0,0 0 0,0 0 0,0-1-1,0 1 1,0 0 0,0 0 0,-1 0 0,1 0 0,0 0 0,-1 0 0,1 0 0,0 0 0,-1 1-1,0-1 1,1 0 0,-1 0 0,1 0 0,-1 1 0,0-1 0,0 0 0,0 0 0,0 3 0,0 52 1871,-1-37-1158,-1 43 1314,3-62-2003,-1 1 0,0-1 0,0 1 0,0-1 0,0 0-1,1 1 1,-1-1 0,0 0 0,0 0 0,1 1 0,-1-1 0,0 0-1,0 0 1,1 1 0,-1-1 0,0 0 0,1 0 0,-1 0 0,0 1 0,1-1-1,-1 0 1,0 0 0,1 0 0,-1 0 0,1 0 0,-1 0 0,0 0 0,1 0-1,-1 0 1,0 0 0,1 0 0,-1 0 0,1 0 0,-1 0 0,0 0-1,1 0 1,-1 0 0,0-1 0,1 1 0,-1 0 0,0 0 0,1 0 0,-1-1-1,0 1 1,1 0 0,-1-1 0,19-9 824,-2-6-412,-1-1 0,26-33-1,-29 32-775,1 1-1,1 1 1,24-22-1,-37 37 217,1-1 0,-1 0 0,0 1 0,0-1 0,1 1 0,-1 0 0,1 0 0,-1 0 0,1 0 1,0 0-1,2 0 0,-4 1 106,0 0 0,0 0 1,0 0-1,-1 1 0,1-1 1,0 0-1,0 0 0,0 1 0,-1-1 1,1 0-1,0 1 0,-1-1 1,1 1-1,0-1 0,-1 1 1,1-1-1,0 1 0,-1-1 1,1 1-1,-1 0 0,1-1 1,-1 1-1,1 0 0,-1-1 1,0 1-1,1 0 0,-1 0 1,0-1-1,1 1 0,-1 0 0,0 0 1,0 0-1,0-1 0,0 1 1,0 0-1,0 1 0,3 105 99,-4-66-3372</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37.117"/>
    </inkml:context>
    <inkml:brush xml:id="br0">
      <inkml:brushProperty name="width" value="0.05" units="cm"/>
      <inkml:brushProperty name="height" value="0.05" units="cm"/>
    </inkml:brush>
  </inkml:definitions>
  <inkml:trace contextRef="#ctx0" brushRef="#br0">1 0 17172,'0'16'1320,"0"-2"-1128,1-1-264,12-4 56,4-4-24,11-3 40,3-2-184,7-5-160</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37.557"/>
    </inkml:context>
    <inkml:brush xml:id="br0">
      <inkml:brushProperty name="width" value="0.05" units="cm"/>
      <inkml:brushProperty name="height" value="0.05" units="cm"/>
    </inkml:brush>
  </inkml:definitions>
  <inkml:trace contextRef="#ctx0" brushRef="#br0">118 214 18532,'-14'10'2414,"9"-7"-2070,-3 3-210,0 0 0,0 0 0,1 1 0,0 0-1,1 1 1,-1 0 0,1 0 0,1 0 0,0 0 0,0 1 0,0 0 0,1 0 0,1 0 0,-1 0 0,2 1 0,-1 0-1,1-1 1,1 1 0,0 0 0,0 0 0,1 0 0,0 0 0,2 12 0,-2-20-138,0 1 0,0-1 0,0 0 0,1 1-1,0-1 1,-1 0 0,1 0 0,0 1 0,0-1 0,0 0 0,0 0 0,0 0 0,1 0 0,-1 0 0,1 0 0,-1 0-1,1-1 1,0 1 0,-1-1 0,1 1 0,0-1 0,0 1 0,0-1 0,0 0 0,0 0 0,1 0 0,-1 0 0,0 0-1,0-1 1,1 1 0,-1-1 0,0 1 0,1-1 0,-1 0 0,0 0 0,1 0 0,-1 0 0,1-1 0,-1 1 0,0 0-1,1-1 1,-1 0 0,0 1 0,0-1 0,1 0 0,-1 0 0,3-3 0,8-3-4,-1-1 1,0 0-1,0-1 1,18-18-1,40-50 73,-41 44-25,-14 16-8,-1-1 1,-1-1 0,13-22-1,-20 30-9,-1 0-1,1-1 1,-2 0-1,1 0 1,-2 0-1,0 0 1,2-13-1,-5 22-16,1 1-1,-1 0 1,0 0-1,0 0 1,0 0-1,-1-1 1,1 1 0,0 0-1,-1 0 1,1 0-1,-1 0 1,0 0-1,0 0 1,0 0-1,0 0 1,-1-2-1,1 3-1,0 0-1,0 0 1,0 0-1,-1 0 0,1 0 1,0 0-1,0 1 1,-1-1-1,1 0 0,0 1 1,-1-1-1,1 1 1,0 0-1,-1-1 1,1 1-1,-1 0 0,1 0 1,-3 0-1,1 0 1,-1 0-1,1 1 1,0 0 0,-1 0-1,1 0 1,0 0-1,0 0 1,-1 0-1,1 1 1,0 0-1,1-1 1,-1 1 0,0 0-1,0 0 1,1 1-1,-1-1 1,1 1-1,-4 4 1,2-1-7,1-1 0,0 1 1,0 0-1,1 0 0,0 0 0,0 0 0,0 0 1,0 0-1,1 0 0,0 1 0,1-1 1,-1 1-1,1-1 0,0 0 0,1 1 0,0-1 1,0 0-1,0 1 0,1-1 0,-1 0 0,5 8 1,-4-9-2,1 0 1,0 0 0,0 0 0,0 0 0,1-1-1,0 1 1,0-1 0,0 0 0,0 0-1,0-1 1,1 1 0,0-1 0,0 0 0,0 0-1,0-1 1,0 1 0,1-1 0,-1 0-1,0 0 1,1-1 0,0 0 0,-1 0 0,12 0-1,-9 0 34,0-2 0,0 1 0,-1-1 0,1 0 0,0-1 0,-1 0 1,1 0-1,-1-1 0,0 0 0,8-4 0,-4 1 41,-1-1 0,1 0 0,-1 0 1,-1-2-1,15-14 0,-5 1 83,-1-2-1,-1 0 1,-1 0-1,19-42 1,-33 62-141,3-7 22,1 0 0,-2 0 0,1 0 0,4-22 0,-23 83-14,12-35-1,1 1 0,0 0 0,1 0 0,1 0 0,1 0 0,5 24 0,0-15 23,1 0-1,1 0 0,14 28 1,14 23-34,-52-101-120,-27-34 0,18 25 62,-2-1-10,-13-20-23,38 55 80,1 0 0,0 0 0,0-1 0,0 1 0,0 0 0,-1 0 0,1-1 0,0 1 0,0 0 0,0-1 0,0 1 0,0 0 0,0 0 0,0-1 0,-1 1 0,1 0 0,0-1 0,0 1 0,0 0 0,0-1 0,0 1 0,0 0 0,1 0 0,-1-1 0,0 1 0,0 0 0,0-1 0,0 1 0,0 0 0,0 0 0,0-1 0,1 1 0,-1 0 0,0 0 0,0-1 0,0 1 0,1 0 0,-1 0 0,1-1 0,15-1-141,28 10-272,-38-6 311,68 11-1773,-41-8-155,45 12-1,-57-9 930</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38.037"/>
    </inkml:context>
    <inkml:brush xml:id="br0">
      <inkml:brushProperty name="width" value="0.05" units="cm"/>
      <inkml:brushProperty name="height" value="0.05" units="cm"/>
    </inkml:brush>
  </inkml:definitions>
  <inkml:trace contextRef="#ctx0" brushRef="#br0">1 157 13787,'22'0'2000,"23"-3"-703,8-5-417,23-3 1488,14 0-863,21-2-137,-1-4-224,12 4-832,5-1-576,2-2 304,3-1-152,-9-16-168</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38.678"/>
    </inkml:context>
    <inkml:brush xml:id="br0">
      <inkml:brushProperty name="width" value="0.05" units="cm"/>
      <inkml:brushProperty name="height" value="0.05" units="cm"/>
    </inkml:brush>
  </inkml:definitions>
  <inkml:trace contextRef="#ctx0" brushRef="#br0">154 5 18244,'-1'-1'78,"0"1"0,0-1 0,0 1 0,0-1 0,1 1 0,-1 0 0,0-1 0,0 1 0,-1 0 0,1 0 0,0 0 0,0 0 0,0 0 0,0 0 0,0 0 0,0 0 0,0 0 0,0 0 0,0 1 0,0-1 1,0 0-1,0 1 0,0-1 0,0 1 0,1-1 0,-1 1 0,0-1 0,-1 2 0,-28 18 864,21-11-769,0 0 0,1 0 0,0 1 0,0 0 0,1 1 0,1 0 0,0 0 0,0 0 0,1 1 0,0 0 0,1 0 0,1 0 0,-1 0 0,-1 24 0,4-35-151,1 0 0,0 0 1,0 0-1,0 0 0,0 0 1,0 0-1,0 0 0,0 0 1,0 0-1,0 0 0,0 0 0,1 0 1,-1 0-1,0 0 0,1 0 1,-1-1-1,1 1 0,-1 0 1,1 0-1,-1 0 0,1 0 1,-1-1-1,1 1 0,0 0 0,0 0 1,1-1 0,-1 1 0,0-1-1,0 0 1,0 0 0,1 0 0,-1 0 0,0 0 0,0 0 0,0 0 0,1 0 0,-1 0 0,0-1-1,0 1 1,0 0 0,0-1 0,0 1 0,2-1 0,5-4 70,-1 1-1,1-1 1,-1-1-1,8-5 1,15-18 321,-1-1 0,51-67-1,-77 95-193,-1 8-83,-3 21-7,1 7 57,0-32-170,1 0 0,0 0 0,-1 0 0,1 0-1,0 0 1,0 0 0,0 0 0,0 0 0,1 0 0,-1 0 0,0 0 0,1 0 0,-1-1 0,1 1 0,0-1 0,0 1-1,-1-1 1,1 0 0,2 2 0,0-2 12,0 1 1,0-1-1,0 0 0,0 0 0,0 0 0,0-1 1,0 1-1,0-1 0,8 0 0,3-2 34,0-1 0,0 0 0,-1 0 0,24-10 0,17-14 59,-43 20-104,0 1 0,1 0 1,-1 1-1,23-7 1,-34 12-19,0 0 0,0 0 1,0 0-1,0 0 0,0 0 1,-1 0-1,1 0 0,0 0 0,0 1 1,0-1-1,0 0 0,0 1 1,-1-1-1,1 0 0,0 1 0,0-1 1,-1 1-1,1-1 0,0 1 1,-1-1-1,1 1 0,0 0 0,-1-1 1,1 1-1,-1 0 0,1-1 1,-1 1-1,1 1 0,11 29-7,-3-7 6,-7-21 3,0 1 0,1-2 1,0 1-1,-1 0 0,1 0 1,0-1-1,1 0 0,-1 0 1,0 1-1,1-2 0,-1 1 1,1 0-1,-1-1 0,1 0 1,0 0-1,0 0 0,0 0 1,-1 0-1,1-1 0,0 0 1,0 0-1,0 0 0,0 0 1,7-2-1,8-1 14,0 0 0,0-2-1,28-11 1,-47 16-16,65-25 12,30-11-95,-90 36 66,1-1 0,-1 0 0,0 1 0,1 0 0,-1 0 0,0 1 0,1-1 0,-1 1 0,0 0 0,9 4-1,27 3-62,-23-10-332,-15 2 171,0-1-1,0 1 1,0 0 0,1 0 0,-1 0 0,0 0 0,0 0-1,5 2 1,-7-1-230</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39.583"/>
    </inkml:context>
    <inkml:brush xml:id="br0">
      <inkml:brushProperty name="width" value="0.05" units="cm"/>
      <inkml:brushProperty name="height" value="0.05" units="cm"/>
    </inkml:brush>
  </inkml:definitions>
  <inkml:trace contextRef="#ctx0" brushRef="#br0">1 124 16964,'0'18'4176,"4"39"-2296,0-39-1560,-1 6 74,2-1 1,0 0-1,1 0 0,20 43 0,-26-65-370,0 0 0,0-1 0,0 1 1,1 0-1,-1-1 0,0 1 0,1 0 1,-1-1-1,0 1 0,1-1 0,-1 1 1,1 0-1,-1-1 0,1 1 0,-1-1 1,1 1-1,0-1 0,-1 0 0,1 1 0,-1-1 1,1 0-1,0 1 0,-1-1 0,1 0 1,0 0-1,-1 0 0,1 1 0,0-1 1,0 0-1,-1 0 0,1 0 0,0 0 1,-1 0-1,1 0 0,0 0 0,0-1 0,-1 1 1,1 0-1,0 0 0,-1 0 0,1-1 1,0 1-1,-1 0 0,1-1 0,-1 1 1,1-1-1,0 1 0,-1-1 0,1 1 1,-1-1-1,1 1 0,-1-1 0,0 1 0,1-1 1,-1 1-1,1-1 0,-1 0 0,0 1 1,1-2-1,2-3 97,0-1-1,0 0 1,-1 1-1,0-1 1,3-12 0,-1-8 21,-2 0 0,-1 0 0,-1 0 0,-1 0 0,-1 0 0,-1 0 0,-12-42 0,14 62-143,-1 0 1,0-1-1,0 1 1,-1 0 0,1 1-1,-1-1 1,0 0-1,-7-7 1,10 12-1,0 1 0,0-1-1,-1 1 1,1 0 0,0-1 0,-1 1 0,1-1 0,0 1 0,-1 0 0,1-1-1,0 1 1,-1 0 0,1-1 0,-1 1 0,1 0 0,-1 0 0,1-1 0,-1 1-1,1 0 1,-1 0 0,1 0 0,-1 0 0,1 0 0,-1-1 0,1 1 0,-1 0-1,1 0 1,-1 0 0,1 1 0,-1-1 0,1 0 0,-1 0 0,0 0 0,1 1-2,-1 0 1,0 0-1,1 0 1,-1 0 0,1 0-1,0 0 1,-1 0 0,1 0-1,0 0 1,-1 1-1,1-1 1,0 0 0,0 0-1,0 1 1,4 43-60,-2-37 54,0 0 0,0 0 0,1 0 0,0-1 0,1 1 0,0-1 0,0 0 0,0 0 0,1 0 1,0-1-1,0 1 0,1-1 0,-1-1 0,1 1 0,8 5 0,-10-9 14,1 1-1,-1 0 1,1-1-1,0 0 1,0 0-1,0 0 1,0-1-1,0 0 1,1 0-1,-1 0 1,0-1 0,0 1-1,1-1 1,-1 0-1,0-1 1,1 0-1,-1 1 1,0-1-1,0-1 1,0 1 0,0-1-1,0 0 1,0 0-1,5-4 1,-4 3 16,1-2 0,-1 1-1,0-1 1,0 0 0,-1 0 0,1 0 0,-1-1 0,0 0 0,-1 0 0,0 0 0,7-13-1,-1-3 18,-1 0-1,9-32 0,-13 38-84,-4 11-149,-4 7 120,-3 10-4,1 3-77,2 1-1,0 0 1,-2 24-1,4-31-114,1 0 0,0-1-1,0 1 1,1-1 0,1 1 0,-1 0 0,1-1-1,4 10 1,-5-15 108,1 1-1,0-1 1,0 1 0,1-1-1,-1 0 1,1 0 0,-1 0-1,1 0 1,0-1 0,0 1-1,0-1 1,0 1 0,1-1-1,-1 0 1,1 0 0,5 2 0,14 3-772</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40.034"/>
    </inkml:context>
    <inkml:brush xml:id="br0">
      <inkml:brushProperty name="width" value="0.05" units="cm"/>
      <inkml:brushProperty name="height" value="0.05" units="cm"/>
    </inkml:brush>
  </inkml:definitions>
  <inkml:trace contextRef="#ctx0" brushRef="#br0">61 231 15675,'1'0'162,"-1"-1"0,1 1 0,-1 0 0,0-1 0,1 1 0,-1-1 0,0 1 0,1-1 0,-1 1 0,0-1 0,1 1 0,-1-1 0,0 1 0,0-1 0,0 0 0,1 1 0,-1-1 0,0 1 0,0-1 0,0 0 0,-7-5 2910,5 6-2850,0 0-1,0 0 0,0-1 1,0 1-1,0 1 0,1-1 1,-1 0-1,0 0 0,0 1 1,0-1-1,1 1 0,-3 0 1,1 1-170,0 0 1,1 1-1,-1-1 1,1 0-1,0 1 1,-1 0-1,1-1 1,0 1-1,1 0 0,-1 0 1,1 0-1,-3 7 1,3-10-56,1 1 0,0 0-1,-1 0 1,1 0 0,0 0 0,0-1 0,-1 1 0,1 0 0,0 0-1,0 0 1,0 0 0,0 0 0,0 0 0,0 0 0,0-1-1,0 1 1,1 0 0,-1 0 0,0 0 0,0 0 0,1 0-1,-1-1 1,1 1 0,-1 0 0,1 0 0,-1-1 0,1 1-1,-1 0 1,1-1 0,-1 1 0,1 0 0,0-1 0,0 1 0,-1-1-1,1 1 1,0-1 0,0 1 0,-1-1 0,1 0 0,0 1-1,0-1 1,0 0 0,0 0 0,0 0 0,-1 0 0,1 0-1,0 1 1,0-1 0,0-1 0,0 1 0,0 0 0,1 0-1,4-1 4,-1 0 0,0 0-1,0 0 1,1 0 0,-1-1 0,0 0-1,0 0 1,0 0 0,-1-1-1,1 1 1,0-1 0,-1 0-1,5-4 1,-6 4 18,0 0 0,0 0 1,0 0-1,-1-1 0,1 1 0,-1-1 1,1 1-1,-1-1 0,0 0 0,-1 0 1,1 0-1,-1 0 0,0 0 0,0 0 1,0 0-1,0 0 0,0-7 1,1 11-52,0-1 0,0 0 0,0 1 0,0-1 0,0 1 0,0 0 0,0 0 0,0 0 0,0 0 0,0 0 0,3 0 0,11 0-236,-8-1-66,1 0-1,-1-1 0,0 0 1,-1-1-1,1 0 0,0 0 0,-1 0 1,1-1-1,-1 0 0,0-1 1,9-7-1,-6 4-29,0-2 0,-1 1 0,-1-1 0,1-1 0,-2 1 1,10-18-1,11-24-746</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40.505"/>
    </inkml:context>
    <inkml:brush xml:id="br0">
      <inkml:brushProperty name="width" value="0.05" units="cm"/>
      <inkml:brushProperty name="height" value="0.05" units="cm"/>
    </inkml:brush>
  </inkml:definitions>
  <inkml:trace contextRef="#ctx0" brushRef="#br0">21 109 14195,'-5'15'350,"1"1"1,0-1-1,2 1 1,-1 0-1,2 0 0,0 0 1,2 29-1,0-36-280,0 1 0,1-1 0,0 1-1,1-1 1,0 0 0,0 0 0,1 0 0,0 0-1,0-1 1,1 0 0,0 0 0,1 0 0,-1 0-1,10 8 1,-14-14-68,1-1-1,0 1 0,0 0 1,0-1-1,0 1 0,0-1 1,0 0-1,0 0 0,1 0 1,-1 0-1,0 0 0,1 0 1,-1-1-1,1 1 0,-1-1 1,1 1-1,-1-1 1,1 0-1,3 0 0,-3-1 4,1 0 0,-1 0 0,1 0 0,-1-1 0,1 1-1,-1-1 1,0 0 0,0 0 0,0 0 0,0 0 0,5-5 0,5-7 14,-2 0 0,0 0 0,0-1 0,10-22 1,-16 29-19,25-50 833,45-123 0,-63 148-676,-3 13 507,-4 16-169,-3 12-196,8 76 166,3 0-1,3-1 1,50 143-1,-60-202-37,-18-40 341,1 0-703,-55-75 641,-74-108-482,132 182-293,8 17 67,0 0 0,0 0 0,0-1-1,0 1 1,0 0 0,0 0 0,0 0-1,0 0 1,0 0 0,0-1 0,0 1-1,0 0 1,1 0 0,-1 0 0,0 0 0,0 0-1,0 0 1,0-1 0,0 1 0,0 0-1,1 0 1,-1 0 0,0 0 0,0 0-1,0 0 1,0 0 0,1 0 0,-1 0 0,0 0-1,0 0 1,0 0 0,0 0 0,1 0-1,-1 0 1,0 0 0,0 0 0,0 0-1,0 0 1,1 0 0,-1 0 0,0 0 0,0 0-1,0 0 1,0 0 0,0 0 0,1 1-1,-1-1 1,31 17-158,-19-10 44,7 4-216,2-1 1,-1-1 0,2-1-1,-1-1 1,1-1-1,0 0 1,36 3-1,-15-7-159</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40.999"/>
    </inkml:context>
    <inkml:brush xml:id="br0">
      <inkml:brushProperty name="width" value="0.05" units="cm"/>
      <inkml:brushProperty name="height" value="0.05" units="cm"/>
    </inkml:brush>
  </inkml:definitions>
  <inkml:trace contextRef="#ctx0" brushRef="#br0">0 1 14867,'5'44'1494,"1"1"0,3-1 0,1 0 0,21 55 0,13 54 741,-38-127-2022,-2 0-1,0 0 1,-2 0-1,-1 27 1,-2-47 331,-1-7-154,-2-16 50,-4-30-107,7 43-272,-7-44-102,1 0 0,3-1-1,2 0 1,5-60-1,-2 102-71,0 1 0,0 0-1,1 0 1,0 1 0,0-1-1,0 0 1,1 0 0,0 1-1,0 0 1,0-1 0,0 1-1,9-9 1,-9 11 22,1 0 1,-1 0-1,1 1 0,-1-1 1,1 1-1,0-1 1,0 1-1,0 0 0,0 1 1,0-1-1,1 1 0,-1 0 1,0 0-1,1 0 1,-1 1-1,1-1 0,-1 1 1,8 1-1,-11-1 82,0-1 0,1 2 1,-1-1-1,0 0 0,0 0 0,0 0 0,0 0 0,1 1 1,-1-1-1,0 1 0,0-1 0,0 1 0,0-1 0,0 1 1,0 0-1,0-1 0,0 1 0,0 0 0,0 0 0,1 1 1,-2-1 9,0 0-1,0 0 1,1 0 0,-1 0 0,0-1 0,0 1 0,0 0 0,0 0 0,0 0 0,0 0 0,0 0 0,-1 0 0,1 0 0,0 0 0,0 0 0,-1 0 0,1 0 0,-1-1 0,0 3 0,-4 4 44,0 1 0,-1-1-1,0-1 1,-8 9 0,8-9-28,-51 49-2698,57-55 2661,0 0 0,-1 0 0,1 0-1,0 0 1,0-1 0,-1 1 0,1 0-1,0 0 1,0 0 0,0 0 0,-1 0 0,1 0-1,0 0 1,0 0 0,0 0 0,-1-1-1,1 1 1,0 0 0,0 0 0,0 0-1,0 0 1,0-1 0,-1 1 0,1 0 0,0 0-1,0 0 1,0-1 0,0 1 0,0 0-1,0 0 1,0 0 0,0-1 0,0 1 0,0 0-1,0 0 1,0-1 0,0 1 0,0 0-1,0 0 1,0 0 0,0-1 0,0 1 0,0 0-1,0 0 1,0-1 0,0 1 0,0 0-1,0 0 1,0 0 0,1-1 0,-1 1-1,0 0 1,0 0 0,7-17-703</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41.548"/>
    </inkml:context>
    <inkml:brush xml:id="br0">
      <inkml:brushProperty name="width" value="0.05" units="cm"/>
      <inkml:brushProperty name="height" value="0.05" units="cm"/>
    </inkml:brush>
  </inkml:definitions>
  <inkml:trace contextRef="#ctx0" brushRef="#br0">0 131 14355,'7'78'2813,"-6"-55"-1865,1 0 0,1 0-1,9 38 1,-3-45-122,-9-16-803,0 0-1,0 0 0,0 0 1,1 0-1,-1 0 0,0 0 1,0 0-1,1 1 1,-1-1-1,0 0 0,0 0 1,1 0-1,-1 0 1,0 0-1,1 0 0,-1 0 1,0 0-1,0 0 1,1 0-1,-1 0 0,0-1 1,0 1-1,1 0 1,-1 0-1,0 0 0,0 0 1,0 0-1,1 0 0,-1-1 1,0 1-1,0 0 1,0 0-1,1 0 0,-1-1 1,1-1 62,1 0 0,-1 0 0,0 0 0,0-1 0,0 1 0,0-1 0,0 1 0,0-1 0,-1 1 0,1-4 0,2-21-17,0 0 0,-2-1 0,-2 1 0,0 0 0,-2 0 0,-7-32 0,8 47-1345,8 15 25,2 3 609,2 0-168,0-1-1,0-1 1,0 1-1,1-2 1,-1 1-1,1-2 1,0 1-1,17 1 1,-21-4 656,0 1 0,0-1 0,0 0 1,0-1-1,0 0 0,0 0 1,0 0-1,0-1 0,0 0 0,-1 0 1,1-1-1,-1 0 0,1 0 0,8-7 1,-13 9 457,0 0 1,-1 0-1,1-1 1,-1 1 0,1-1-1,-1 1 1,0-1-1,1 0 1,-1 0 0,0 1-1,0-1 1,0 0-1,-1 0 1,1 0-1,0 0 1,-1 0 0,1 0-1,-1 0 1,0 0-1,1 0 1,-1-4-1,0 6-254,-1-1 0,1 1 0,0 0-1,0 0 1,0 0 0,0 0-1,0-1 1,0 1 0,-1 0-1,1 0 1,0 0 0,0 0 0,0 0-1,0 0 1,-1-1 0,1 1-1,0 0 1,0 0 0,0 0-1,-1 0 1,1 0 0,0 0-1,0 0 1,0 0 0,-1 0 0,1 0-1,0 0 1,0 0 0,0 0-1,-1 0 1,1 0 0,0 0-1,0 0 1,0 0 0,-1 0 0,1 0-1,0 1 1,0-1 0,0 0-1,0 0 1,-1 0 0,1 0-1,0 0 1,0 0 0,0 1-1,0-1 1,0 0 0,0 0 0,-1 0-1,1 0 1,0 1 0,0-1-1,0 0 1,0 0 0,0 0-1,0 1 1,-7 10 812,3 0-658,0 0 0,0 1 0,1-1-1,1 0 1,0 1 0,-1 22 0,3-30-181,0 1-1,0 0 1,0 0 0,1 0 0,-1-1 0,1 1 0,0 0-1,1 0 1,-1-1 0,1 1 0,0-1 0,0 0 0,0 1 0,0-1-1,1 0 1,0 0 0,0 0 0,0-1 0,5 6 0,-5-8 5,-1 1 1,1-1-1,-1 0 1,1 0 0,0 0-1,-1 0 1,1 0-1,0-1 1,0 1 0,0-1-1,-1 1 1,1-1-1,0 0 1,0 0-1,0-1 1,0 1 0,0-1-1,-1 1 1,1-1-1,0 0 1,0 0 0,-1 0-1,1 0 1,-1 0-1,1-1 1,-1 1-1,1-1 1,-1 0 0,3-3-1,1 0 63,0 0 1,-1 0-1,1-1 0,-1 0 0,-1 0 1,1 0-1,-1-1 0,0 1 0,5-14 0,-7 14-47,0-1-1,-1 1 1,0-1 0,0 0-1,0 0 1,-1 0-1,0 1 1,-1-1-1,1 0 1,-1 0 0,-1 1-1,1-1 1,-1 0-1,0 1 1,-1 0-1,-5-12 1,5 13-152,1 1 0,-1-1 1,0 1-1,0 0 0,0 0 1,0 0-1,-1 1 0,0-1 1,0 1-1,0 0 0,0 0 1,0 0-1,0 0 0,-1 1 1,0 0-1,1 0 0,-1 0 0,0 0 1,0 1-1,0 0 0,0 0 1,-10-1-1,13 3-283,6 1 56</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41.986"/>
    </inkml:context>
    <inkml:brush xml:id="br0">
      <inkml:brushProperty name="width" value="0.05" units="cm"/>
      <inkml:brushProperty name="height" value="0.05" units="cm"/>
    </inkml:brush>
  </inkml:definitions>
  <inkml:trace contextRef="#ctx0" brushRef="#br0">1 26 18260,'11'-5'1294,"30"-12"436,-39 17-1538,1-1 1,-1 0-1,1 1 1,-1-1-1,1 1 1,0 0-1,-1-1 1,1 1-1,-1 1 1,1-1-1,-1 0 1,1 1-1,3 0 0,-5 0-156,0-1 0,-1 1-1,1-1 1,0 1-1,-1-1 1,1 1-1,0 0 1,-1-1-1,1 1 1,-1 0-1,1 0 1,-1 0-1,0-1 1,1 1-1,-1 0 1,0 0 0,1 0-1,-1 0 1,0 0-1,0-1 1,0 1-1,0 0 1,0 0-1,0 0 1,0 0-1,0 0 1,0 0-1,0 0 1,0 0-1,-1-1 1,1 1-1,0 0 1,-1 1 0,-14 30 218,-12 6 34,-13 22 68,37-55-325,1 0 0,-1 0 0,1 0 0,0 0 1,1 1-1,-1-1 0,1 1 0,0-1 0,1 1 0,-1 5 0,1-9-23,1 1 0,-1-1 0,1 0 0,0 0 0,-1 0 0,1 1 0,0-1 0,0 0 0,1 0 0,-1 0 0,0-1 0,1 1 0,-1 0 0,1 0 0,-1-1 0,1 1 0,0-1 0,0 1 0,0-1 0,-1 0 0,1 0 0,0 0 0,1 0 0,-1 0 0,0 0 0,0-1 0,0 1 0,4 0 0,3 1 6,1 0 0,-1-1 0,0 0 0,1-1 0,-1 0-1,10-1 1,-2-1-191,1-1 0,-1 0 0,0-2 0,0 0 0,0 0 0,-1-2 0,0 0 0,0-1-1,26-18 1,-39 24 3,0-1-1,0 0 0,-1 0 1,1 0-1,-1 0 0,0 0 1,3-6-1,-4 8 128,0 0 1,-1-1-1,1 1 0,-1-1 0,1 1 0,-1-1 0,0 1 1,1-1-1,-1 0 0,0 1 0,0-1 0,0 1 0,0-1 1,0 1-1,-1-1 0,1 1 0,0-1 0,-1 1 0,1-1 1,-2-2-1,-17-14-785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18.778"/>
    </inkml:context>
    <inkml:brush xml:id="br0">
      <inkml:brushProperty name="width" value="0.025" units="cm"/>
      <inkml:brushProperty name="height" value="0.025" units="cm"/>
    </inkml:brush>
  </inkml:definitions>
  <inkml:trace contextRef="#ctx0" brushRef="#br0">4 98 3619,'-1'22'9655,"0"1"-4189,0 15-2067,0-28-3162,1 1 0,1-1 0,0 0 0,0 1 1,1-1-1,4 11 0,-6-19-218,1 0 0,0 0 0,0 1 0,0-1 1,0 0-1,0 0 0,0 0 0,0-1 0,1 1 1,-1 0-1,1 0 0,0-1 0,-1 1 1,1-1-1,0 1 0,0-1 0,0 0 0,0 0 1,0 0-1,0 0 0,0 0 0,0 0 1,0 0-1,1-1 0,-1 1 0,0-1 0,0 0 1,1 1-1,-1-1 0,0 0 0,1 0 1,-1-1-1,0 1 0,0 0 0,1-1 0,-1 0 1,0 1-1,0-1 0,0 0 0,0 0 1,1 0-1,-2 0 0,3-2 0,8-3 34,-1-1-1,0 0 0,-1-1 0,0 0 1,0-1-1,9-10 0,3-6-510,-2 0 0,19-32 1,-31 44-244,0 0 0,-1 0 1,-1-1-1,0 0 1,-1 0-1,5-27 0,-12 82-1898,6 84 2689,3-99-1830,8-13-3742</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42.403"/>
    </inkml:context>
    <inkml:brush xml:id="br0">
      <inkml:brushProperty name="width" value="0.05" units="cm"/>
      <inkml:brushProperty name="height" value="0.05" units="cm"/>
    </inkml:brush>
  </inkml:definitions>
  <inkml:trace contextRef="#ctx0" brushRef="#br0">0 142 15739,'5'7'1785,"10"-4"-1001,8-3-312,10-6 824,6 2-376,7-4-960,3-2 1841,-1-3-1545,3 3-64,-4 1-96</inkml:trace>
  <inkml:trace contextRef="#ctx0" brushRef="#br0" timeOffset="1">455 88 18732,'1'0'193,"0"1"-1,0 0 1,1-1-1,-1 1 1,0-1 0,0 1-1,1-1 1,-1 1-1,0-1 1,1 0 0,-1 0-1,1 0 1,-1 0-1,0 0 1,1 0 0,-1 0-1,0 0 1,3-1-1,29-8 1012,-24 6-551,7-1-354,0-1 0,-1 0 1,0-1-1,0-1 0,0 0 1,16-12-1,-30 19-295,0-1 0,-1 1 0,1 0 0,-1-1 0,1 1-1,-1-1 1,1 1 0,0-1 0,-1 0 0,0 1 0,1-1 0,-1 1 0,1-1 0,-1 0 0,0 0 0,1 1 0,-1-1-1,0 0 1,0 1 0,0-1 0,0 0 0,1 0 0,-2 0-1,1 1 0,0-1-1,-1 0 1,1 1 0,0-1 0,-1 1-1,1 0 1,0-1 0,-1 1 0,1-1 0,-1 1-1,1 0 1,-1-1 0,1 1 0,-1 0-1,1-1 1,-1 1 0,0 0 0,1 0-1,-2-1 1,-3 0-1,0 0 0,-1 0 1,1 1-1,-10-1 0,4 2-10,1-1 0,0 2-1,-1-1 1,1 1 0,0 1 0,0 0 0,0 0 0,0 1 0,1 0 0,0 1 0,0 0 0,0 0 0,0 1 0,1 0 0,0 1 0,0 0-1,0 0 1,-9 13 0,16-19-15,0 0-1,0 1 1,0-1-1,0 1 0,0-1 1,0 1-1,1 0 1,-1-1-1,1 1 0,-1 0 1,1 0-1,-1-1 1,1 1-1,0 0 0,0 0 1,0-1-1,0 4 1,1-4-60,-1 0 1,1 0-1,-1 0 0,1 0 1,-1 0-1,1 0 1,0 0-1,0 0 1,-1 0-1,1 0 0,0 0 1,0 0-1,0-1 1,0 1-1,0 0 0,0-1 1,0 1-1,0-1 1,2 2-1,2-1-128,0 0-1,1 1 0,-1-2 1,0 1-1,1-1 1,-1 1-1,0-1 0,1-1 1,-1 1-1,6-2 1,27-8-509,7-6-229</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42.857"/>
    </inkml:context>
    <inkml:brush xml:id="br0">
      <inkml:brushProperty name="width" value="0.05" units="cm"/>
      <inkml:brushProperty name="height" value="0.05" units="cm"/>
    </inkml:brush>
  </inkml:definitions>
  <inkml:trace contextRef="#ctx0" brushRef="#br0">259 16 18036,'-1'-1'110,"0"0"0,0-1 0,-1 1 1,1 0-1,0 0 0,0 0 0,-1 0 0,1 0 1,0 0-1,-1 1 0,1-1 0,-1 0 1,1 1-1,-1-1 0,1 1 0,-1-1 0,1 1 1,-1 0-1,0 0 0,1 0 0,-1 0 0,1 0 1,-1 0-1,0 0 0,1 0 0,-3 1 0,-5 1 198,0 1-1,1-1 0,-13 7 0,18-8-120,-17 9 198,1 0-1,0 2 0,0 0 0,1 1 0,1 1 0,-23 23 0,38-35-378,1-1 0,-1 0 0,1 1 0,0-1 0,0 1 0,0 0 0,0-1 1,0 1-1,0 0 0,0 0 0,0-1 0,0 4 0,1-4-21,0 0 0,0-1 0,0 1 0,0 0 0,1-1 0,-1 1-1,0 0 1,0 0 0,1-1 0,-1 1 0,0 0 0,1-1 0,-1 1 0,1-1 0,-1 1 0,1-1 0,-1 1 0,1-1 0,-1 1 0,1-1 0,0 1 0,-1-1 0,1 1 0,0-1-1,-1 0 1,1 1 0,0-1 0,-1 0 0,1 0 0,0 0 0,0 1 0,-1-1 0,1 0 0,1 0 0,12 1-282,0 0 0,1 0 0,0-2 0,-1 1 0,1-2 0,26-6 0,-14 3-43,4-1 11,32-5-126,-58 10 448,0 1 0,1 0-1,-1 0 1,0 0 0,0 1 0,0 0-1,0 0 1,0 0 0,7 3 0,-11-4 29,0 1 0,0-1 1,0 0-1,0 1 1,0 0-1,0-1 1,-1 1-1,1-1 0,0 1 1,0 0-1,-1 0 1,1-1-1,0 1 1,-1 0-1,1 0 0,-1 0 1,1 0-1,-1 0 1,0 0-1,1-1 1,-1 1-1,0 0 0,1 0 1,-1 2-1,0-1 56,0 0-1,-1 0 1,1 0 0,0 1-1,-1-1 1,1 0-1,-1 0 1,0 0 0,0 0-1,-2 4 1,-1 0 211,0 0 0,-1 0 1,1-1-1,-1 1 0,-11 8 1,8-7 66,-1-2 1,0 1 0,0-1 0,0 0 0,-13 4 0,19-8-366,0 0 0,0-1 1,0 1-1,0-1 0,0 1 1,1-1-1,-1 0 0,0 0 0,0 0 1,-5-1-1,7 0-99,-1 1 0,1-1 0,0 1 1,-1-1-1,1 0 0,0 1 0,-1-1 0,1 0 0,0 0 0,0 0 0,0 0 0,0 0 1,0 0-1,0 0 0,0-1 0,0 1 0,0 0 0,1 0 0,-1-1 0,0 1 0,0-3 1,0 0 73,1 1 0,-1-1-1,1 0 1,0 1 0,0-1 0,0 1 0,1-1 0,-1 0 0,1 1 0,0-1 0,0 1 0,0-1 0,0 1 0,1 0 0,-1-1 0,1 1 0,3-4 0,15-27-547</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43.294"/>
    </inkml:context>
    <inkml:brush xml:id="br0">
      <inkml:brushProperty name="width" value="0.05" units="cm"/>
      <inkml:brushProperty name="height" value="0.05" units="cm"/>
    </inkml:brush>
  </inkml:definitions>
  <inkml:trace contextRef="#ctx0" brushRef="#br0">274 0 18196,'0'1'99,"1"-1"0,-1 1 0,0 0 0,0-1-1,0 1 1,1-1 0,-1 1 0,0-1 0,0 1 0,0 0 0,0-1 0,0 1 0,0 0 0,0-1 0,0 1-1,0-1 1,0 1 0,-1 0 0,1-1 0,0 1 0,0-1 0,0 1 0,-1-1 0,1 1 0,0-1 0,-1 1-1,0 0 1,-13 19 660,7-11 118,1 0-531,0 1 1,1 0-1,0 0 1,0 1-1,1 0 1,0 0-1,-2 14 1,5-20-351,0-1 1,1 1 0,0 0-1,0-1 1,0 1-1,0-1 1,1 1 0,-1 0-1,1-1 1,0 1-1,1-1 1,-1 0 0,1 1-1,0-1 1,0 0-1,0 0 1,1 0 0,-1 0-1,1-1 1,6 7-1,9 5-233,-14-13 155,-1 0 1,0 1-1,1-1 1,-1 1-1,0 0 1,0 0-1,-1 0 0,1 0 1,-1 0-1,1 1 1,-1-1-1,3 7 1,-5-9 59,0 0-1,0 0 1,0 0 0,0 0 0,0 0 0,-1 0 0,1 0-1,0 0 1,-1 0 0,1 0 0,0-1 0,-1 1-1,1 0 1,-1 0 0,1 0 0,-1-1 0,0 1 0,1 0-1,-1-1 1,0 1 0,1 0 0,-1-1 0,-1 2-1,-21 9-377,22-11 370,-180 62 739,172-59-770,-63 18 129</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43.775"/>
    </inkml:context>
    <inkml:brush xml:id="br0">
      <inkml:brushProperty name="width" value="0.05" units="cm"/>
      <inkml:brushProperty name="height" value="0.05" units="cm"/>
    </inkml:brush>
  </inkml:definitions>
  <inkml:trace contextRef="#ctx0" brushRef="#br0">31 1 19060,'-1'13'683,"-1"1"0,0-1 0,-7 24 0,-3 18 343,12-48-886,-2 5 75,0 1 0,1-1 0,1 0-1,0 1 1,3 16 0,-3-27-201,1 1 0,-1-1 0,1 0 0,0 1 0,0-1 0,0 0 0,0 0 0,0 0 0,0 1 0,1-1 0,-1 0 0,1-1 0,-1 1 0,1 0 0,0 0 0,0-1 0,0 1 0,0-1 0,0 1 0,0-1 0,0 0 0,0 0 0,1 0 0,-1 0 0,0 0 0,0-1 0,1 1 0,-1-1 0,1 1 0,-1-1 0,1 0 0,-1 0 0,3 0 0,16-1-225,-1-2-1,31-6 1,-26 4-443,33-3 0,-50 7 459,-1 1 1,0 0 0,0 1 0,1-1-1,-1 1 1,0 1 0,0 0-1,0 0 1,7 3 0,-12-5 148,0 1 0,-1 0 0,1-1 0,-1 1 0,1 0 1,-1 0-1,1 0 0,-1 0 0,1 0 0,-1 1 0,0-1 0,0 0 0,1 1 1,-1-1-1,0 0 0,0 1 0,-1 0 0,1-1 0,0 1 0,0-1 0,-1 1 1,2 3-1,-2-2 69,-1-1 1,1 0 0,0 1-1,-1-1 1,1 1 0,-1-1-1,0 0 1,1 1 0,-1-1-1,0 0 1,-1 0 0,1 1-1,0-1 1,-3 3 0,-3 3 271,0 0 1,-1-1-1,0 1 1,0-1-1,-1-1 1,-14 9-1,12-9 39,-2 0 1,1-1-1,-1 0 0,1-1 0,-1 0 1,-16 2-1,23-5-322,1 0-1,0-1 1,0 1-1,0-1 1,-1 0 0,1-1-1,0 1 1,0-1-1,0 0 1,0 0 0,0-1-1,0 0 1,0 0 0,0 0-1,0 0 1,1-1-1,-1 1 1,-7-7 0,10 6-9,-1 0 1,1 0 0,0 0-1,0 0 1,1 0 0,-1 0-1,0-1 1,1 1-1,0-1 1,0 1 0,0-1-1,0 1 1,1-1 0,-1 0-1,1 1 1,0-1 0,0 0-1,1-4 1,4-18-275</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44.228"/>
    </inkml:context>
    <inkml:brush xml:id="br0">
      <inkml:brushProperty name="width" value="0.05" units="cm"/>
      <inkml:brushProperty name="height" value="0.05" units="cm"/>
    </inkml:brush>
  </inkml:definitions>
  <inkml:trace contextRef="#ctx0" brushRef="#br0">68 59 13123,'4'0'442,"4"0"592,0 0 0,0 0 1,-1-1-1,11-2 0,-16 3-897,-1-1 1,0 1-1,0 0 0,0-1 0,0 1 0,0 0 1,0-1-1,1 1 0,-1-1 0,0 0 1,-1 1-1,1-1 0,0 0 0,0 0 0,0 1 1,0-1-1,0 0 0,-1 0 0,1 0 0,0 0 1,-1 0-1,1 0 0,-1 0 0,1 0 1,-1 0-1,0-1 0,1 1 0,-1 0 0,0 0 1,0 0-1,0 0 0,0-1 0,0 1 1,0 0-1,0 0 0,0 0 0,0-2 0,-1 2-98,1-1-1,-1 1 1,1 0-1,-1 0 1,1 0-1,-1 0 1,0 0-1,1 0 0,-1 0 1,0 0-1,0 0 1,0 0-1,0 1 1,0-1-1,0 0 0,0 0 1,0 1-1,0-1 1,0 1-1,0-1 1,0 1-1,-1-1 1,1 1-1,0 0 0,0 0 1,0-1-1,-1 1 1,1 0-1,0 0 1,0 0-1,0 0 0,-1 1 1,1-1-1,0 0 1,0 0-1,-2 1 1,-3 1-18,1-1 1,0 1-1,0 0 0,0 0 1,0 0-1,-9 6 1,8-3-20,1 0 0,-1 1 0,1 0 1,0 0-1,1 0 0,0 0 0,-1 1 1,2 0-1,-1 0 0,1 0 0,-4 13 0,6-16-21,0 0 0,0 0-1,1 0 1,-1 0-1,1 0 1,0 0-1,0 0 1,0 0 0,0 0-1,3 7 1,-3-8-19,1-1 1,0 0-1,0 0 1,0 0 0,1 0-1,-1 0 1,0 0-1,1 0 1,0 0-1,-1 0 1,1-1-1,0 1 1,0-1-1,0 1 1,-1-1-1,2 0 1,-1 1 0,0-1-1,3 1 1,1-1-153,-1 0 1,0 0-1,0 0 1,0 0-1,1-1 1,-1 0-1,0 0 1,0 0-1,1-1 1,-1 0-1,0 0 1,0 0-1,0-1 1,0 1-1,0-1 0,0-1 1,0 1-1,-1 0 1,1-1-1,7-7 1,1 0-231,-1 0-1,0-1 1,0-1 0,-1 0 0,14-21-1,9-16-628</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44.725"/>
    </inkml:context>
    <inkml:brush xml:id="br0">
      <inkml:brushProperty name="width" value="0.05" units="cm"/>
      <inkml:brushProperty name="height" value="0.05" units="cm"/>
    </inkml:brush>
  </inkml:definitions>
  <inkml:trace contextRef="#ctx0" brushRef="#br0">108 0 16347,'-2'1'148,"1"-1"0,-1 0 0,1 1-1,-1-1 1,0 1 0,1 0 0,-1-1-1,1 1 1,-1 0 0,1 0 0,0 0-1,-1 0 1,1 0 0,0 0 0,0 0-1,-1 1 1,1-1 0,0 0 0,0 1-1,1-1 1,-1 1 0,0-1 0,-1 3-1,-14 40 1426,14-37-961,-3 16-118,0-1 1,2 1-1,0 0 0,2 0 0,0 0 1,2 0-1,6 44 0,4-6-251,33 100 0,-36-144-203,-6-16 27,-3-10 28,-3-8 4,-1 1 0,-1-1-1,0 1 1,-1 1-1,-18-30 1,7 13-73,-23-33-536,46 68 389,1 0 0,-1 0 0,1 0 0,0-1-1,0 1 1,0-1 0,7 1 0,6 0-487,0 0 0,1-1 1,-1-1-1,0-1 0,27-4 1,-15-1-89</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45.165"/>
    </inkml:context>
    <inkml:brush xml:id="br0">
      <inkml:brushProperty name="width" value="0.05" units="cm"/>
      <inkml:brushProperty name="height" value="0.05" units="cm"/>
    </inkml:brush>
  </inkml:definitions>
  <inkml:trace contextRef="#ctx0" brushRef="#br0">0 483 17628,'8'1'296,"0"0"1,0 0-1,0-1 0,1 0 1,-1 0-1,0 0 1,0-1-1,0-1 0,0 1 1,0-1-1,-1-1 1,1 1-1,7-5 0,-10 5-203,0 0-1,-1 0 1,1 0-1,-1-1 0,0 0 1,0 0-1,0 0 1,0 0-1,-1-1 0,1 1 1,-1-1-1,0 0 1,0 0-1,0 0 1,0 0-1,-1-1 0,0 1 1,0-1-1,0 1 1,0-1-1,1-8 0,-3 12-76,1 0 0,-1 0-1,0 0 1,0 0 0,0 0-1,0-1 1,0 1-1,0 0 1,0 0 0,0 0-1,0 0 1,-1 0-1,1 0 1,0 0 0,-1 0-1,1 0 1,0 0 0,-1 0-1,1 1 1,-1-1-1,0 0 1,1 0 0,-1 0-1,0 0 1,0 1 0,1-1-1,-1 0 1,0 1-1,0-1 1,0 1 0,0-1-1,0 1 1,-1-1 0,0 0-14,0 1 1,0 0 0,1 0-1,-1 0 1,0 1 0,0-1 0,1 0-1,-1 1 1,0-1 0,1 1-1,-1 0 1,1-1 0,-1 1 0,1 0-1,-1 0 1,1 0 0,-1 0-1,1 0 1,0 0 0,-2 2 0,-2 2 1,1 1 0,-1 0 1,1 0-1,0 0 0,1 0 1,-1 1-1,-2 8 0,4-11 6,0 0 0,1 0 0,0 0 0,0 0-1,1 0 1,-1 0 0,1 1 0,-1-1-1,1 0 1,1 0 0,-1 0 0,1 1-1,-1-1 1,2 4 0,-1-7-3,0 0 0,-1 1 1,1-1-1,0 0 0,0 0 0,0 0 1,0 0-1,0 0 0,0 0 0,0 0 1,0-1-1,0 1 0,0 0 0,0 0 1,1-1-1,-1 1 0,0-1 0,0 1 1,1-1-1,-1 0 0,0 1 0,1-1 1,-1 0-1,1 0 0,-1 0 0,0 0 1,2 0-1,3-1 12,-1 1 0,0-1 1,0 0-1,0 0 0,0-1 0,5-1 0,2-3 8,0 0-1,-1 0 0,0-1 1,-1 0-1,18-16 1,41-48 70,0 0-197,-69 70 95,0 1 1,1 0-1,-1-1 0,0 1 0,1 0 0,-1-1 0,0 1 0,1 0 0,-1-1 0,0 1 0,1 0 0,-1 0 1,1-1-1,-1 1 0,1 0 0,-1 0 0,1 0 0,-1 0 0,0 0 0,1 0 0,-1-1 0,1 1 0,-1 0 1,1 0-1,-1 0 0,1 1 0,-1-1 0,1 0 0,-1 0 0,1 0 0,0 0 0,-1 1-2,1 0 0,-1 0 1,1 0-1,-1-1 0,0 1 0,1 0 0,-1 0 0,0 0 0,0 0 0,1 0 0,-1 0 0,0 0 1,0 0-1,0 1 0,-5 40-99,4-39 95,-4 26-395,1 0-1,2 0 1,1 34-1,4-56-600,-3-6 990,0-1 1,0 0-1,0 0 1,0 0 0,0 0-1,1 0 1,-1 0-1,0 0 1,0 0 0,0 0-1,0 0 1,0 0-1,1 0 1,-1 0 0,0 0-1,0 0 1,0 0-1,0 0 1,0-1 0,1 1-1,-1 0 1,0 0 0,0 0-1,0 0 1,0 0-1,0 0 1,0 0 0,1 0-1,-1 0 1,0-1-1,0 1 1,0 0 0,0 0-1,0 0 1,0 0-1,0 0 1,0-1 0,0 1-1,0 0 1,0 0 0,0 0-1,0 0 1,0 0-1,0-1 1,0 1 0,0 0-1,0 0 1,0 0-1,0 0 1,0 0 0,0-1-1,0 1 1,1-13-646</inkml:trace>
  <inkml:trace contextRef="#ctx0" brushRef="#br0" timeOffset="1">357 2 18340,'1'-1'1328,"1"5"-1120,1 3-280,4 3 48,-1 0-880,4-1 752,-3-2-208,0-4-120</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45.613"/>
    </inkml:context>
    <inkml:brush xml:id="br0">
      <inkml:brushProperty name="width" value="0.05" units="cm"/>
      <inkml:brushProperty name="height" value="0.05" units="cm"/>
    </inkml:brush>
  </inkml:definitions>
  <inkml:trace contextRef="#ctx0" brushRef="#br0">38 1 15699,'-8'19'617,"1"0"-1,2 0 0,-1 1 1,2 0-1,-2 34 0,5-41-343,0 1-1,1 0 1,1 0-1,1 0 1,0-1-1,0 1 1,1-1-1,1 0 1,6 16-1,-7-24-217,0 1 0,0-1 0,0 1 0,1-1-1,0 0 1,0 0 0,0 0 0,0-1 0,1 1 0,0-1 0,0-1-1,8 6 1,-10-7-51,-1-1-1,1 0 1,-1 0 0,1 0-1,0 0 1,0-1-1,0 1 1,-1-1-1,1 0 1,0 1-1,0-1 1,0 0-1,0-1 1,0 1 0,-1-1-1,1 1 1,0-1-1,0 0 1,-1 0-1,1 0 1,0 0-1,-1 0 1,1-1 0,-1 1-1,1-1 1,-1 1-1,0-1 1,4-4-1,1-2 11,0 0-1,11-18 0,-13 19 67,0-1 0,1 1-1,11-13 1,-17 20-72,1 0 0,-1 0 0,0 0 0,0 0 0,1 1 0,-1-1 0,0 0 0,0 0 0,0 0 0,1 0 0,-1 0 0,0 0 0,0 1 0,0-1 0,0 0 0,0 0 0,1 0 0,-1 1 0,0-1 0,0 0 0,0 0 0,0 0 0,0 1 0,0-1 0,0 0 0,0 0 0,1 0 0,-1 1 0,0-1 0,0 0 0,0 0 0,0 1 0,0-1 0,0 0 0,0 0 0,-1 1 0,1-1 0,0 0 0,0 0 0,0 0 0,0 1 0,0-1 0,0 0 0,0 14 141,-3 10 99,0 39 123,3-58-331,0 1 1,0-1-1,1 1 0,0-1 0,0 0 0,1 1 0,0-1 0,3 9 1,-4-13-33,-1 0 0,1 0 0,-1 0 0,1 0 1,0 0-1,-1 0 0,1 0 0,0 0 1,0 0-1,0 0 0,0 0 0,0-1 0,0 1 1,0 0-1,0-1 0,0 1 0,0 0 1,0-1-1,0 0 0,1 1 0,-1-1 0,0 0 1,0 1-1,0-1 0,1 0 0,-1 0 0,0 0 1,0 0-1,1 0 0,-1 0 0,0 0 1,0-1-1,0 1 0,1 0 0,-1-1 0,0 1 1,0-1-1,0 1 0,0-1 0,0 0 0,0 1 1,0-1-1,1-1 0,3-2-15,0 1 0,-1-2 0,0 1-1,0 0 1,0-1 0,0 0 0,4-8 0,-3 3-302,0 0-1,-1 0 1,0 0 0,0 0 0,-2-1 0,1 1 0,-1-1 0,-1 0 0,0 0-1,0 0 1,-1 0 0,0 0 0,-1 1 0,-1-1 0,1 0 0,-2 0 0,1 1 0,-6-14-1,-2 6-647</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46.148"/>
    </inkml:context>
    <inkml:brush xml:id="br0">
      <inkml:brushProperty name="width" value="0.05" units="cm"/>
      <inkml:brushProperty name="height" value="0.05" units="cm"/>
    </inkml:brush>
  </inkml:definitions>
  <inkml:trace contextRef="#ctx0" brushRef="#br0">0 184 17516,'3'7'464,"-1"0"1,1 0 0,1 0 0,-1 0-1,1 0 1,0-1 0,6 6-1,36 40-1077,-32-40-251,-1 0-1,2-1 0,-1 0 0,1-1 0,1-1 0,0 0 0,20 7 1,-34-15 802,0 0 0,0 0-1,-1 0 1,1 0 0,0 1 0,-1-1 0,1 0 0,-1 1 0,1-1 0,-1 1 0,0-1 0,1 1 0,-1 0 0,0-1 0,0 1 0,0 0 0,-1 0 0,1 0 0,0 0 0,-1 0 0,1 2 0,1 5 251,-1 0 0,0 0 0,-1 13 0,1-5 93,2 157 4345,-4-140-3523,-2 0-1,-1 0 0,-10 35 0,12-61-951,-1 1-1,0-1 1,-8 15-1,10-21-139,0-1 0,0 1 0,0 0 1,0-1-1,0 1 0,-1-1 0,1 0 0,0 0 0,-1 1 0,1-1 0,-3 1 1,3-1-11,0-1 0,0 0 0,0 0 0,1 0 0,-1 1 0,0-1 0,0 0 0,0 0 0,0 0 0,1 0 0,-1 0 1,0-1-1,0 1 0,0 0 0,0 0 0,1-1 0,-1 1 0,0 0 0,0-1 0,1 1 0,-1 0 0,0-1 1,1 1-1,-1-1 0,0 0 0,1 1 0,-1-1 0,-3-4-4,0 1 0,1-1-1,0 0 1,0 0 0,0 0 0,1-1-1,-1 1 1,1 0 0,1-1 0,-1 0-1,1 1 1,0-1 0,-1-10 0,1 0-54,1-1 1,0 0-1,4-27 1,4 6-72,1 1 0,2 0 0,1 0 0,18-34 0,77-139-388,-51 104 326,-23 45 155,26-57 286,-68 145-46,0 0 1,2 0-1,1 1 0,1 0 0,1 0 0,1 42 0,3-22-93,2-1 1,2 0-1,3-1 0,1 1 0,23 73 0,-19-98-273,-12-22 157,0 0 1,1 0 0,-1 0 0,0 0-1,0 0 1,0 0 0,0 0 0,0 1 0,0-1-1,0 0 1,0 0 0,0 0 0,0 0-1,0 0 1,0 0 0,0 0 0,0 0-1,1 0 1,-1 0 0,0 0 0,0 0 0,0 0-1,0 0 1,0 0 0,0 0 0,0 0-1,0 0 1,0 0 0,0 0 0,1 0 0,-1 0-1,0 0 1,0 0 0,0 0 0,0 0-1,0 0 1,0 0 0,0 0 0,0 0 0,0 0-1,0 0 1,1 0 0,-1 0 0,0 0-1,0 0 1,0-1 0,0 1 0,0 0-1,0 0 1,0 0 0,0 0 0,0 0 0,0 0-1,0 0 1,0 0 0,0 0 0,0 0-1,-1-14-80,-8-25 129,-2 0 0,-19-45 0,9 28 216,-6-16 246,10 31 418,-21-82 0,38 122-898,-1-1 0,1 1-1,0-1 1,0 1 0,-1-1-1,1 1 1,0 0 0,0-1-1,0 1 1,0-1-1,1 1 1,-1-1 0,0 1-1,1 0 1,-1-1 0,0 1-1,1-1 1,0 1 0,-1 0-1,1 0 1,0-1 0,1 0-1,-1 1-38,1 0-1,0 0 0,0 0 0,0 0 1,0 0-1,0 0 0,0 1 1,0-1-1,0 1 0,1 0 0,-1-1 1,0 1-1,0 0 0,3 1 0,17 0-429,-1-2 1,1 0-1,-1-1 0,1 0 0,-1-2 0,0-1 0,33-12 0,-20 2-175</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6:46.615"/>
    </inkml:context>
    <inkml:brush xml:id="br0">
      <inkml:brushProperty name="width" value="0.05" units="cm"/>
      <inkml:brushProperty name="height" value="0.05" units="cm"/>
    </inkml:brush>
  </inkml:definitions>
  <inkml:trace contextRef="#ctx0" brushRef="#br0">48 0 13595,'-3'2'1712,"-3"3"-1064,-2 10-264,-1 2 1761,0 4-1649,1 2-112,3 3-224</inkml:trace>
  <inkml:trace contextRef="#ctx0" brushRef="#br0" timeOffset="1">65 614 22925,'6'18'2088,"-3"-6"-1472,1-5-335,-1-7 703,-2-4-1680,-1 1 776,-3-3-312,-2-7-257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19.847"/>
    </inkml:context>
    <inkml:brush xml:id="br0">
      <inkml:brushProperty name="width" value="0.025" units="cm"/>
      <inkml:brushProperty name="height" value="0.025" units="cm"/>
    </inkml:brush>
  </inkml:definitions>
  <inkml:trace contextRef="#ctx0" brushRef="#br0">5 182 9097,'0'0'8819,"-1"9"-7159,0-5-1533,0 1 112,1 1 0,-1 0 0,1 0 0,0 0 0,2 11 0,-2-16-207,0 0-1,0 0 1,0 0 0,1 0 0,-1 0-1,1-1 1,-1 1 0,0 0 0,1 0 0,0 0-1,-1 0 1,1 0 0,-1-1 0,1 1-1,0 0 1,0-1 0,-1 1 0,1 0 0,0-1-1,0 1 1,0-1 0,0 1 0,0-1-1,0 1 1,0-1 0,0 0 0,0 0-1,0 1 1,0-1 0,0 0 0,0 0 0,0 0-1,0 0 1,0 0 0,0 0 0,0 0-1,0-1 1,0 1 0,0 0 0,0-1 0,0 1-1,0 0 1,0-1 0,-1 1 0,1-1-1,0 1 1,0-1 0,0 0 0,1 0 0,3-3 166,0 0 1,0 0 0,0 0 0,0-1 0,-1 0 0,0 0 0,0 0 0,0 0 0,-1 0 0,1-1-1,-1 0 1,-1 0 0,1 0 0,2-9 0,0 1 15,-1 0-1,-1 0 1,0-1 0,-1 1-1,1-22 1,-3 31-157,0-1 0,-1 1 0,0-1 0,0 1 0,0-1 1,-4-8-1,5 14-61,-1-1 1,1 0-1,0 0 1,-1 0-1,1 1 1,-1-1-1,1 0 1,-1 0-1,1 1 1,-1-1-1,1 0 1,-1 1-1,0-1 1,1 1-1,-1-1 1,0 1-1,0-1 1,1 1-1,-1-1 1,0 1-1,0 0 1,0-1 0,1 1-1,-1 0 1,0 0-1,0 0 1,0 0-1,0 0 1,0 0-1,0 0 1,0 0-1,1 0 1,-1 0-1,0 0 1,0 0-1,0 1 1,0-1-1,0 0 1,1 1-1,-1-1 1,0 0-1,0 1 1,1-1-1,-1 1 1,0-1-1,1 1 1,-1 0-1,0-1 1,1 1-1,-1 0 1,1-1-1,-1 1 1,1 0 0,-1 1-1,-4 4-45,0 1 1,1 0-1,-1 0 0,2 0 1,-1 0-1,1 1 0,0 0 0,1-1 1,-1 1-1,2 0 0,-2 11 1,0 1 26,1-1 0,1 1-1,3 33 1,-2-51 22,0-1 0,0 1 0,0-1-1,1 1 1,-1 0 0,1-1 0,-1 1-1,1-1 1,0 1 0,-1-1-1,1 1 1,0-1 0,0 0 0,0 1-1,0-1 1,0 0 0,0 0 0,1 0-1,-1 1 1,0-1 0,1-1 0,-1 1-1,0 0 1,1 0 0,-1 0-1,1-1 1,0 1 0,-1-1 0,1 1-1,-1-1 1,1 0 0,0 1 0,-1-1-1,1 0 1,0 0 0,-1 0 0,1-1-1,-1 1 1,3 0 0,1-1 26,0 0 0,1 0 0,-1-1 1,0 0-1,0 0 0,0 0 0,0 0 0,-1-1 1,1 1-1,7-7 0,13-16 87,-1 0 1,-2-2-1,37-56 1,-58 81-122,0 1 0,0-1 0,0 1 1,0-1-1,0 1 0,0-1 0,0 1 0,1 0 0,-1 0 1,0-1-1,1 1 0,-1 0 0,1 0 0,1-1 1,-2 3-2,-1-1 0,1 0 1,-1 0-1,1 0 0,-1 0 0,1 0 1,-1 1-1,1-1 0,-1 0 1,0 0-1,1 1 0,-1-1 0,0 0 1,1 1-1,-1-1 0,0 0 1,1 1-1,-1-1 0,0 1 1,1-1-1,-1 0 0,0 1 0,0-1 1,0 1-1,0-1 0,1 1 1,-1-1-1,0 1 0,0-1 0,0 0 1,0 1-1,0 0 0,1 60-320,-1-44 518,-1-14-173,1-1-1,0 1 1,0-1-1,0 1 1,1 0-1,-1-1 1,1 1-1,-1-1 1,1 1-1,0-1 1,0 0-1,0 1 1,2 2 0,-3-5-1,1 1 0,-1-1 0,0 0 1,1 0-1,-1 1 0,1-1 1,-1 0-1,1 0 0,-1 0 1,0 1-1,1-1 0,-1 0 1,1 0-1,-1 0 0,1 0 1,-1 0-1,1 0 0,-1 0 1,1 0-1,-1 0 0,1 0 1,-1 0-1,1 0 0,-1-1 0,1 1 1,0 0-1,19-16 529,30-49 28,-37 46-587,1 1 1,22-23-1,-36 40-20,1 0 0,0 1 0,-1-1 0,1 0 1,0 1-1,-1-1 0,1 0 0,0 1 0,0-1 0,-1 1 0,1-1 0,0 1 0,0-1 0,0 1 0,0 0 0,0 0 0,0-1 0,-1 1 1,1 0-1,0 0 0,0 0 0,0 0 0,0 0 0,0 0 0,2 0 0,-2 1 17,0 0 1,-1 0-1,1 0 0,0-1 1,-1 1-1,1 0 0,0 0 1,-1 0-1,1 0 1,-1 0-1,0 0 0,1 0 1,-1 1-1,0-1 0,1 0 1,-1 0-1,0 0 0,0 1 1,-2 61 28,1-57-33,-1 18 921,-1-4-4257,1-15-2454,1-29-651,1-8-3627</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7:38.618"/>
    </inkml:context>
    <inkml:brush xml:id="br0">
      <inkml:brushProperty name="width" value="0.05" units="cm"/>
      <inkml:brushProperty name="height" value="0.05" units="cm"/>
    </inkml:brush>
  </inkml:definitions>
  <inkml:trace contextRef="#ctx0" brushRef="#br0">0 153 10802,'26'4'200,"0"-1"-1,0-1 1,0-2 0,0 0-1,38-6 1,-9 1-56,85-2-21,195 14 1,-46 18 153,693 43 778,-136-79-740,-3-52-191,-346 17-81,705-44 83,-992 83-106,794-20 555,-765 34-54,-196-2-500,-1 1 1,0 2-1,63 21 1,-90-23-57,0 1 1,26 15 0,-16-5-49</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7:45.259"/>
    </inkml:context>
    <inkml:brush xml:id="br0">
      <inkml:brushProperty name="width" value="0.05" units="cm"/>
      <inkml:brushProperty name="height" value="0.05" units="cm"/>
    </inkml:brush>
  </inkml:definitions>
  <inkml:trace contextRef="#ctx0" brushRef="#br0">11 205 12827,'-3'11'537,"1"-8"-431,1 1 1,0-1 0,0 1-1,0-1 1,0 1-1,1-1 1,-1 1-1,1 7 1,1-11-77,-1 1-1,0-1 1,0 1-1,1-1 1,-1 1-1,0-1 1,1 1-1,-1-1 1,0 1-1,1-1 1,-1 0-1,1 1 1,-1-1-1,0 0 1,1 1-1,-1-1 1,1 0 0,0 1-1,-1-1 1,1 0-1,-1 0 1,1 0-1,-1 0 1,1 1-1,-1-1 1,2 0-1,19 1-160,-14-1 136,55 0-664,0-3 0,111-21-1,-100 12 211,735-59-211,2 57 1612,-157 22 294,166-1 115,-531-14-1118,588-4 158,394-26-140,-180-36-248,-884 58-60,-110 2 25</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8:04.221"/>
    </inkml:context>
    <inkml:brush xml:id="br0">
      <inkml:brushProperty name="width" value="0.05" units="cm"/>
      <inkml:brushProperty name="height" value="0.05" units="cm"/>
    </inkml:brush>
  </inkml:definitions>
  <inkml:trace contextRef="#ctx0" brushRef="#br0">4 1 14931,'-1'5'152,"0"0"1,0-1-1,1 1 0,0 0 0,0 0 0,0 0 0,1 0 1,1 7-1,0 1 56,26 307-40,37 499 119,-34-420-304,-11-161 10,-16-185 8,2 41 11,4-1 1,27 114-1,-34-194 17,1 0-1,0 0 1,1 0-1,10 18 1,-14-30-26,-3-8-643,1 2 487</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9:19.653"/>
    </inkml:context>
    <inkml:brush xml:id="br0">
      <inkml:brushProperty name="width" value="0.05" units="cm"/>
      <inkml:brushProperty name="height" value="0.05" units="cm"/>
    </inkml:brush>
  </inkml:definitions>
  <inkml:trace contextRef="#ctx0" brushRef="#br0">0 88 12875,'0'1'22,"1"0"1,-1 0-1,0 0 1,1 0-1,-1 0 1,1 0-1,-1-1 1,1 1-1,0 0 1,-1 0-1,1 0 1,0 0-1,0-1 1,-1 1-1,1 0 1,0-1-1,0 1 1,0-1-1,0 1 1,0-1-1,0 1 1,0-1-1,0 1 1,0-1-1,0 0 0,0 0 1,0 0-1,0 0 1,0 1-1,2-2 1,40 4-194,-37-3 217,327-29-309,-235 16 388,0 4 1,106 4-1,100 34 457,23 1-232,383-33-245,-57-1-43,665-7-52,-1262 9-9,370-6 18,442-20 55,-767 23-4,284-30 715,-355 31 1413,-33 4-2139,0 0 0,0-1 1,1 1-1,-1 0 0,0-1 0,1 0 1,-1 1-1,-4-3 0,-3-3-300</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19:22.984"/>
    </inkml:context>
    <inkml:brush xml:id="br0">
      <inkml:brushProperty name="width" value="0.05" units="cm"/>
      <inkml:brushProperty name="height" value="0.05" units="cm"/>
    </inkml:brush>
  </inkml:definitions>
  <inkml:trace contextRef="#ctx0" brushRef="#br0">1 130 8746,'75'-22'-275,"77"-35"0,-138 52 301,0 1 0,1 0-1,0 0 1,0 2 0,0 0-1,1 0 1,-1 2 0,0 0-1,23 3 1,10 4 1074,77 23 0,-19-4-284,-31-13-598,1-3 0,-1-4 1,88-4-1,227-36-105,-99-15-67,-78 11 294,-199 36-255,-1 1-1,1 0 0,0 1 1,0 1-1,18 3 1,65 19 449,5 1-518,-71-23-16,-4-4-7</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20:23.914"/>
    </inkml:context>
    <inkml:brush xml:id="br0">
      <inkml:brushProperty name="width" value="0.05" units="cm"/>
      <inkml:brushProperty name="height" value="0.05" units="cm"/>
    </inkml:brush>
  </inkml:definitions>
  <inkml:trace contextRef="#ctx0" brushRef="#br0">2 55 14227,'0'0'8,"-2"0"-24,4 0-120,8-2 72,10 0-168,0-4-128,10-3-1024,5 1 1160,10-5-145,7-2-103</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20:24.366"/>
    </inkml:context>
    <inkml:brush xml:id="br0">
      <inkml:brushProperty name="width" value="0.05" units="cm"/>
      <inkml:brushProperty name="height" value="0.05" units="cm"/>
    </inkml:brush>
  </inkml:definitions>
  <inkml:trace contextRef="#ctx0" brushRef="#br0">0 161 8298,'779'-115'4949,"-605"93"-5028,1 6 0,0 9 0,0 7 0,177 23 0,179 47-133,146 15 176,-625-79 35,706 80 357,-596-61-141,550 66 625,-666-87-787,-7 0 204,61-2-1,-73-6-145</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21:42.329"/>
    </inkml:context>
    <inkml:brush xml:id="br0">
      <inkml:brushProperty name="width" value="0.05" units="cm"/>
      <inkml:brushProperty name="height" value="0.05" units="cm"/>
    </inkml:brush>
  </inkml:definitions>
  <inkml:trace contextRef="#ctx0" brushRef="#br0">40 128 13539,'-15'-3'784,"4"-3"-920,2-5-232,5-4-112,7-5-776,4-1 968,2-6-153,2 2-135</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21:42.795"/>
    </inkml:context>
    <inkml:brush xml:id="br0">
      <inkml:brushProperty name="width" value="0.05" units="cm"/>
      <inkml:brushProperty name="height" value="0.05" units="cm"/>
    </inkml:brush>
  </inkml:definitions>
  <inkml:trace contextRef="#ctx0" brushRef="#br0">0 69 9218,'154'11'1575,"248"9"553,268-36-1715,-228 1-385,903-38 86,-906 38 156,667 61 0,482 146 3344,-1277-151-3112,-301-40-500,283 32 222,-202-27-172,114-7-1,-77-8-84</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22:49.356"/>
    </inkml:context>
    <inkml:brush xml:id="br0">
      <inkml:brushProperty name="width" value="0.05" units="cm"/>
      <inkml:brushProperty name="height" value="0.05" units="cm"/>
    </inkml:brush>
  </inkml:definitions>
  <inkml:trace contextRef="#ctx0" brushRef="#br0">0 97 10890,'19'-1'264,"0"-1"0,0-1 0,28-8 0,14-3-58,15 5 230,93-2 0,77 14 8,-105 0-322,427 0 60,136 2 612,0 22 821,687-11-624,-378-99-2174,-844 64 941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20.253"/>
    </inkml:context>
    <inkml:brush xml:id="br0">
      <inkml:brushProperty name="width" value="0.025" units="cm"/>
      <inkml:brushProperty name="height" value="0.025" units="cm"/>
    </inkml:brush>
  </inkml:definitions>
  <inkml:trace contextRef="#ctx0" brushRef="#br0">0 118 14286,'0'0'10468,"10"5"-10105,-4-2-319,-4-1-35,-1-1 1,1 0-1,0 0 1,0 1-1,-1-1 1,1-1 0,0 1-1,0 0 1,0 0-1,0-1 1,0 1-1,0-1 1,0 0 0,1 1-1,-1-1 1,0 0-1,0 0 1,0 0-1,0-1 1,0 1-1,0 0 1,0-1 0,0 0-1,0 1 1,0-1-1,0 0 1,0 0-1,0 0 1,-1 0-1,1 0 1,0 0 0,-1-1-1,1 1 1,0 0-1,-1-1 1,0 0-1,1 1 1,0-3-1,4-5 44,-2-1-1,1 1 0,-1-1 1,5-17-1,10-24-847,-10 142 853,-7-72-17,-1 2 258,1 1-1,5 24 1,-6-42-411,-1 0 1,1 0 0,0 0-1,1-1 1,-1 1-1,1-1 1,-1 1-1,1-1 1,0 1 0,0-1-1,1 0 1,-1 0-1,1 0 1,-1 0 0,1-1-1,0 1 1,0-1-1,0 1 1,4 1-1,3-4-5658,-2-10-6461</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24:32.908"/>
    </inkml:context>
    <inkml:brush xml:id="br0">
      <inkml:brushProperty name="width" value="0.05" units="cm"/>
      <inkml:brushProperty name="height" value="0.05" units="cm"/>
    </inkml:brush>
  </inkml:definitions>
  <inkml:trace contextRef="#ctx0" brushRef="#br0">1 231 11306,'21'3'115,"1"-2"0,0 0-1,0-1 1,0-1 0,-1-1-1,30-6 1,-22 4-8,163-26-38,115-15 95,-224 37 186,148 5 0,62 24 454,294 9 369,342-66-505,-438 10-228,-248 16-198,896-52 644,-992 50-765,252-19 463,1 23 484,-338 10-671,0 3 0,-1 2 0,0 3 0,73 22 1,-88-18 538,50 8 1,-69-16-710</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26:37.339"/>
    </inkml:context>
    <inkml:brush xml:id="br0">
      <inkml:brushProperty name="width" value="0.05" units="cm"/>
      <inkml:brushProperty name="height" value="0.05" units="cm"/>
    </inkml:brush>
  </inkml:definitions>
  <inkml:trace contextRef="#ctx0" brushRef="#br0">0 7 6425,'182'13'3365,"-7"0"-2159,182-29-946,-40-1-134,84 29 193,-103-1-73,247-16 72,240 9 758,-637 6-498,-1 6 1,0 6 0,184 53-1,-296-64-470,225 58 168,-215-61-287,-1-1 0,2-2-1,86-3 1,-16-11-52</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26:42.409"/>
    </inkml:context>
    <inkml:brush xml:id="br0">
      <inkml:brushProperty name="width" value="0.05" units="cm"/>
      <inkml:brushProperty name="height" value="0.05" units="cm"/>
    </inkml:brush>
  </inkml:definitions>
  <inkml:trace contextRef="#ctx0" brushRef="#br0">1 288 8362,'178'-44'576,"38"-6"-676,64 30 371,3 23 587,-98 1-255,498 7 468,766-9 185,374-31 363,-412 7-1197,-672 6-395,779-29-158,-684 17 85,-748 25 43,1728-36 701,-389 28-352,-711 40-1497,-538-20 619,-101-9 221</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28:17.890"/>
    </inkml:context>
    <inkml:brush xml:id="br0">
      <inkml:brushProperty name="width" value="0.05" units="cm"/>
      <inkml:brushProperty name="height" value="0.05" units="cm"/>
    </inkml:brush>
  </inkml:definitions>
  <inkml:trace contextRef="#ctx0" brushRef="#br0">1 61 13235,'22'-9'615,"41"-13"-1,-32 13-591,0 2-1,1 2 1,-1 1-1,1 1 1,0 1-1,0 2 0,33 5 1,221 46 176,-141-20-57,2-7-1,237 9 0,263-54 320,-287 2-522,487-9-862,-764 24 839,302-5 313,-312 12-97,-1 2 0,1 4 0,88 23 0,-100-13-463,-59-19 192</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29:09.153"/>
    </inkml:context>
    <inkml:brush xml:id="br0">
      <inkml:brushProperty name="width" value="0.05" units="cm"/>
      <inkml:brushProperty name="height" value="0.05" units="cm"/>
    </inkml:brush>
  </inkml:definitions>
  <inkml:trace contextRef="#ctx0" brushRef="#br0">650 4760 10402,'-36'-18'703,"-41"-29"-1,64 37-567,0 0 1,1-1 0,0 0-1,1 0 1,1-2-1,-11-13 1,-23-42 380,-56-117 0,-15-85 184,74 160-637,5-1-1,5-3 0,5 0 0,4-2 0,6 0 1,5-1-1,9-226 0,20 124-25,54-255 0,81-210-71,-120 548 5,-19 78 20,131-493-78,-111 447 88,4 1 1,5 2-1,62-108 0,-61 142 106,3 2 0,88-95 0,-135 160-102,0 0 0,-1 0-1,1 0 1,0 0 0,0 0-1,0 0 1,-1 0-1,1 0 1,0 0 0,0 0-1,0 0 1,-1 0 0,1 0-1,0 0 1,0 0 0,0 0-1,0 0 1,-1 0 0,1 0-1,0 0 1,0-1 0,0 1-1,0 0 1,-1 0 0,1 0-1,0 0 1,0 0 0,0 0-1,0-1 1,0 1 0,0 0-1,0 0 1,-1 0-1,1 0 1,0-1 0,0 1-1,0 0 1,0 0 0,0 0-1,0-1 1,0 1 0,0 0-1,0 0 1,0 0 0,0 0-1,0-1 1,0 1 0,0 0-1,0 0 1,0 0 0,0-1-1,0 1 1,0 0 0,1 0-1,-1 0 1,0 0-1,0-1 1,0 1 0,0 0-1,0 0 1,0 0 0,1 0-1,-1-1 1,-23 5-169,14-2 88,-39-1-14,17-2-70</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29:09.634"/>
    </inkml:context>
    <inkml:brush xml:id="br0">
      <inkml:brushProperty name="width" value="0.05" units="cm"/>
      <inkml:brushProperty name="height" value="0.05" units="cm"/>
    </inkml:brush>
  </inkml:definitions>
  <inkml:trace contextRef="#ctx0" brushRef="#br0">1 175 13659,'97'-72'1800,"-95"71"-1798,34-21 59,72-33 1,-96 50-61,-1 1 1,1 0 0,0 1 0,0 0-1,0 1 1,1 0 0,-1 1 0,0 0-1,1 1 1,-1 1 0,16 2 0,-23-2-2,0 1-1,0-1 1,0 1 0,0 1 0,0-1 0,0 1 0,0-1 0,-1 1-1,1 1 1,-1-1 0,0 0 0,0 1 0,0 0 0,0 0 0,-1 0-1,0 1 1,0-1 0,0 1 0,0 0 0,-1 0 0,1 0 0,-1 0-1,0 0 1,1 8 0,2 10 51,-1 0-1,-1-1 1,-1 2-1,-1 32 1,-21 243 383,1-39-680,20-201 135</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29:10.132"/>
    </inkml:context>
    <inkml:brush xml:id="br0">
      <inkml:brushProperty name="width" value="0.05" units="cm"/>
      <inkml:brushProperty name="height" value="0.05" units="cm"/>
    </inkml:brush>
  </inkml:definitions>
  <inkml:trace contextRef="#ctx0" brushRef="#br0">1 515 11250,'191'129'1462,"18"10"-1075,-189-127-324,1-1 1,0-2-1,1 0 1,0-1-1,0-1 0,1-1 1,0 0-1,42 2 1,-53-7 24,0-1 1,0-1 0,0 0-1,0 0 1,0-1-1,0-1 1,0 0-1,-1-1 1,1 0 0,-1-1-1,0 0 1,0 0-1,-1-1 1,0-1-1,0 0 1,0 0-1,-1-1 1,16-17 0,-11 7 60,0 0 1,-2-1 0,0-1-1,-1 0 1,-1 0 0,-1-1-1,0-1 1,-2 1 0,6-30 0,-2-6 15,-1-1 1,1-88-1,-8 11 42,-2-4-172</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29:45.855"/>
    </inkml:context>
    <inkml:brush xml:id="br0">
      <inkml:brushProperty name="width" value="0.05" units="cm"/>
      <inkml:brushProperty name="height" value="0.05" units="cm"/>
    </inkml:brush>
  </inkml:definitions>
  <inkml:trace contextRef="#ctx0" brushRef="#br0">203 4 11658,'-4'1'127,"0"1"0,0 0-1,0 0 1,0 1-1,0-1 1,1 1-1,-1 0 1,1 0-1,0 0 1,0 0-1,0 1 1,0-1-1,1 1 1,-1 0-1,1-1 1,0 1-1,0 0 1,0 1 0,1-1-1,-1 0 1,1 0-1,-1 9 1,-1 8-78,1-1 1,2 0 0,2 39 0,0-25-63,-15 462-388,-46-3 918,50-429-391,-38 296 753,39-261-580,7 163-1,3-231-317,2 0 1,13 55-1,-14-72-18,2-1 0,0 1 0,1-1-1,0 0 1,1 0 0,0-1 0,1 1-1,13 13 1,-15-19 13,1-1 1,1 1-1,-1-2 1,1 1-1,0-1 0,0-1 1,1 1-1,-1-1 0,1-1 1,0 1-1,0-2 1,17 4-1,4-1-19,-1-2 1,54 0-1,310-37-4,-19 1 58,-225 32 3,1 8-1,182 30 0,-100 2-9,609 87-6,74-26 83,2-48-20,-904-52-59,1006-3 163,-412 13 365,-601-9-525,11 0 4,0 0 1,27-3-1,-38 1-9,-1 0 1,1 0-1,-1-1 1,0 1-1,1-1 1,-1 0-1,0-1 0,0 1 1,0-1-1,-1 0 1,9-7-1,11-13 2,-2 0-1,31-41 1,32-58 21,-80 115-20,18-30 5,-1 0 0,-2-2 1,-2 0-1,-1-1 0,-2-1 1,-2-1-1,-1 0 0,8-65 1,-2-81-202,-6-197 0,-10 187 72,1 104-30,-2-191-246,-4 245 382,-1 0 1,-2 1 0,-2 0 0,-1 1 0,-17-42-1,19 62 72,-2 0-1,0 0 0,-1 1 0,-1 1 1,0 0-1,-2 0 0,1 1 1,-2 0-1,0 1 0,-1 1 0,-16-12 1,9 10-7,0 2 1,0 0 0,-1 1 0,-1 1-1,0 2 1,0 0 0,-1 1 0,-27-4 0,-391-48 11,359 51-108,-911-63-531,-3 54 455,-1131 22 887,1786-1-721,-331-5-185,656 1 97,-196-12 338,177 9-219,1-2 1,0-2-1,-63-21 1,28-2 3</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31.651"/>
    </inkml:context>
    <inkml:brush xml:id="br0">
      <inkml:brushProperty name="width" value="0.05" units="cm"/>
      <inkml:brushProperty name="height" value="0.05" units="cm"/>
    </inkml:brush>
  </inkml:definitions>
  <inkml:trace contextRef="#ctx0" brushRef="#br0">292 1 12995,'-5'268'925,"-53"697"-551,-1-13-220,59-946-155,-3 224-77,4-180-190,3-1 0,16 76 1,-20-123 223,1 0 0,-1 0 0,1 0 0,-1 0 0,1 0 0,0 0 0,0 0 0,0 0 1,0 0-1,0 0 0,0-1 0,0 1 0,3 2 0,-4-4 33,0 0 0,1 0 0,-1 0 0,0 0 0,0 0 0,0 0 1,1 0-1,-1 0 0,0 0 0,0 0 0,1 0 0,-1 0 0,0 0 0,0 0 0,1 0 0,-1 0 0,0 0 0,0 0 0,0 0 0,1 0 0,-1 0 0,0 0 0,0-1 0,0 1 0,1 0 0,-1 0 0,0 0 0,0 0 1,0-1-1,0 1 0,1 0 0,-1 0 0,0 0 0,0 0 0,0-1 0,0 1 0,6-20-258,6-100-195,-4-147 0,-7 205 451,-12-835 712,-59 2 282,52 769-965,18 121-64,3 16 33,3 117 7,-14 153 0,-32 126 136,28-299-98,-21 155 26,-12 128 84,33-1-272,13-375-51,0 1 0,1-1 0,0 1 0,6 17 0,2-15-469,-10-18 622,1 1-1,-1-1 0,0 0 1,1 0-1,-1 1 0,1-1 1,-1 0-1,0 0 0,1 0 1,-1 0-1,1 1 0,-1-1 1,1 0-1,-1 0 0,1 0 1,-1 0-1,0 0 0,1 0 1,-1 0-1,1 0 0,-1 0 1,1-1-1,-1 1 0,1 0 1,0 0-1,1-2-62,0 0 0,0 1 1,0-1-1,-1 0 0,1 0 0,0 0 0,-1 0 0,1-1 1,-1 1-1,0 0 0,0-1 0,0 1 0,2-5 0,14-50-792,-3-1-1,10-70 1,-17 82 526,103-727-902,-30-1 4474,-76 730-2761,0 15 179,-2-1 0,-2-47 0,-3 63-265,3 14-358,-1 0 1,1-1-1,0 1 0,0 0 1,0 0-1,0 0 1,0 0-1,-1 0 0,1 0 1,0 0-1,0 0 1,0 0-1,0 0 0,-1 0 1,1 0-1,0 0 0,0 0 1,0 0-1,0 0 1,-1 1-1,1-1 0,0 0 1,0 0-1,0 0 0,0 0 1,0 0-1,-1 0 1,1 0-1,0 0 0,0 0 1,0 1-1,0-1 1,0 0-1,0 0 0,0 0 1,-1 0-1,1 0 0,0 1 1,0-1-1,0 0 1,0 0-1,-12 29 428,-14 68-30,-18 133 0,5 106-635,15-111-621,-19 123 363,13-179 208</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49.841"/>
    </inkml:context>
    <inkml:brush xml:id="br0">
      <inkml:brushProperty name="width" value="0.05" units="cm"/>
      <inkml:brushProperty name="height" value="0.05" units="cm"/>
    </inkml:brush>
  </inkml:definitions>
  <inkml:trace contextRef="#ctx0" brushRef="#br0">35 15 13211,'-1'-1'139,"0"0"0,0 0 1,0 0-1,1 0 0,-1 0 0,0 0 1,0 0-1,-1 0 0,1 0 0,0 0 1,0 0-1,0 0 0,0 1 1,-1-1-1,-1 0 0,3 2-97,-1-1 0,0 1 0,1 0 0,-1-1 0,0 1 0,1 0 0,-1 0 0,1-1 0,-1 1 0,1 0 0,0 0 0,-1 0 0,1 0 0,0 0 0,0-1 0,-1 1 0,1 0-1,0 0 1,0 0 0,0 0 0,0 0 0,0 0 0,0 0 0,1 0 0,-1 1 0,-9 726 462,9-623-465,10 461 20,0-3-15,-13-221-30,15 482 644,-10-799-621,1 24 88,2 0 0,16 68 0,-17-110-309,-3-15 74,-2-16 49,-3-19-4,0-13-51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20.830"/>
    </inkml:context>
    <inkml:brush xml:id="br0">
      <inkml:brushProperty name="width" value="0.025" units="cm"/>
      <inkml:brushProperty name="height" value="0.025" units="cm"/>
    </inkml:brush>
  </inkml:definitions>
  <inkml:trace contextRef="#ctx0" brushRef="#br0">97 1 6342,'0'0'16971,"-9"3"-16469,4-2-496,0 1 0,0 1 0,0-1 1,0 1-1,0 0 0,0 0 0,1 0 1,0 0-1,-1 1 0,1 0 0,1 0 1,-1 0-1,0 0 0,1 1 1,0-1-1,0 1 0,0 0 0,1 0 1,0 0-1,0 0 0,0 1 0,-2 7 1,4-12-36,0-1 0,0 1 0,0-1 0,0 1 0,0-1-1,0 0 1,0 1 0,0-1 0,0 1 0,0-1 0,0 1 0,0-1 0,0 1 0,0-1 0,0 0 0,0 1 0,1-1 0,-1 1 0,0-1 0,0 1 0,1-1 0,-1 0 0,0 1 0,0-1 0,1 0 0,-1 1 0,0-1 0,1 0 0,-1 0 0,0 1 0,1-1 0,0 0 0,18 2-903,30-14-878,-37 9 1095,2 1 568,0 0 0,0 1 1,0 0-1,0 2 0,0-1 0,23 5 1,-33-4 172,0 0 1,0 0 0,0 0 0,0 1 0,0-1 0,0 1 0,-1 0 0,1 0 0,-1 1-1,1-1 1,5 6 0,-7-6 35,-1 0-1,0 0 1,1 0 0,-1 0-1,0 0 1,0 0 0,0 0-1,-1 0 1,1 1-1,-1-1 1,1 0 0,-1 0-1,1 1 1,-1-1-1,0 0 1,0 1 0,0-1-1,-1 0 1,1 1-1,-1-1 1,1 0 0,-1 1-1,0 1 1,-1-1 179,0 0 0,0-1-1,0 1 1,0 0 0,0-1 0,-1 0 0,1 1-1,-1-1 1,1 0 0,-1 0 0,0-1 0,0 1-1,0 0 1,0-1 0,0 0 0,0 0 0,0 0-1,0 0 1,-1 0 0,1-1 0,-6 1 0,-2 1-99,1-1 0,0-1 1,0 1-1,-1-2 0,1 1 1,-11-3-1,20 2-225,-1 1-1,1-1 1,0 1 0,0-1 0,0 1 0,-1-1-1,1 0 1,0 0 0,0 0 0,0 0 0,0 0-1,0 0 1,0 0 0,1 0 0,-1 0-1,0 0 1,0 0 0,1 0 0,-1 0 0,1-1-1,-1 1 1,1 0 0,-1-1 0,1 1 0,0-2-1,-1 0-858,1-1-1,-1 0 1,1 1-1,0-1 0,0 1 1,1-1-1,-1 0 0,1 1 1,1-4-1,10-18-8602</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50.355"/>
    </inkml:context>
    <inkml:brush xml:id="br0">
      <inkml:brushProperty name="width" value="0.05" units="cm"/>
      <inkml:brushProperty name="height" value="0.05" units="cm"/>
    </inkml:brush>
  </inkml:definitions>
  <inkml:trace contextRef="#ctx0" brushRef="#br0">23 722 14787,'-1'0'40,"0"0"-1,0 1 1,1-1-1,-1 0 1,0 0-1,1 0 1,-1 0 0,0 0-1,0 0 1,1 0-1,-1 0 1,0-1-1,0 1 1,1 0-1,-1 0 1,0-1-1,1 1 1,-1 0-1,1-1 1,-1 1 0,0 0-1,1-1 1,-1 1-1,1-1 1,-1 1-1,1-1 1,-1 1-1,1-1 1,-1 0-1,1 1 1,0-1 0,-1 0-1,1 1 1,0-1-1,0 0 1,-1 1-1,1-1 1,0 0-1,0 1 1,0-1-1,0 0 1,0 0 0,0 1-1,0-1 1,0 0-1,0 1 1,0-1-1,0 0 1,0 0-1,1 1 1,-1-1-1,0 0 1,1 1 0,-1-1-1,1-1 1,3-7 77,1 0 0,1 1 1,9-13-1,-3 4 62,54-92 313,-5-3 0,91-233-1,-145 326-404,-5 12-40,0 1-1,0-1 1,1 1 0,0 0-1,4-7 1,-7 13-44,1 0 0,-1 0 0,0 0 0,0 0 0,0 0 0,0 0 0,0 0 0,0-1 0,0 1 0,0 0-1,0 0 1,0 0 0,0 0 0,0 0 0,0 0 0,0 0 0,0 0 0,1 0 0,-1 0 0,0 0 0,0 0 0,0 0 0,0 0 0,0 0 0,0 0 0,0 0 0,0 0-1,0 0 1,1 0 0,-1 0 0,0 0 0,0 0 0,0 0 0,0 0 0,0 0 0,0 0 0,0 0 0,0 0 0,0 0 0,0 0 0,1 0 0,-1 0 0,0 0-1,0 0 1,0 0 0,0 0 0,0 0 0,0 1 0,0-1 0,0 0 0,0 0 0,0 0 0,0 0 0,0 0 0,0 0 0,0 0 0,0 0 0,0 0 0,0 0 0,0 1-1,0-1 1,3 11 97,1 21 3,-3-25-64,5 45-176,2 1 0,2-2 1,3 1-1,2-1 0,2-1 0,3-1 0,1-1 0,51 83 0,-28-65-115,3-1-72</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51.027"/>
    </inkml:context>
    <inkml:brush xml:id="br0">
      <inkml:brushProperty name="width" value="0.05" units="cm"/>
      <inkml:brushProperty name="height" value="0.05" units="cm"/>
    </inkml:brush>
  </inkml:definitions>
  <inkml:trace contextRef="#ctx0" brushRef="#br0">0 93 14507,'4'1'87,"0"-1"-1,0 0 1,0 0 0,0-1 0,0 1-1,0-1 1,0 0 0,0 0-1,0 0 1,0 0 0,0-1-1,3-2 1,17-5 13,35-9 78,0 2 1,1 3-1,1 3 1,114-5-1,234 32-85,-185-2-63,642 16 39,-835-30-59,180 4-456,-179-7 357,-1 0 0,1-2-1,-1-2 1,45-13-1,-27-2-90</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51.524"/>
    </inkml:context>
    <inkml:brush xml:id="br0">
      <inkml:brushProperty name="width" value="0.05" units="cm"/>
      <inkml:brushProperty name="height" value="0.05" units="cm"/>
    </inkml:brush>
  </inkml:definitions>
  <inkml:trace contextRef="#ctx0" brushRef="#br0">94 1 15739,'4'31'1209,"-4"9"-873,-6 5-168,2 8 304,0 4-64,-2 8-8,0 1-64,-2-2-136,1-2-40,-1-4-56,6 1 0,-4-9-104,1-5-104,1-11-280,0-7-208,-5-19 464,2-10-88,-4-18-112</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51.966"/>
    </inkml:context>
    <inkml:brush xml:id="br0">
      <inkml:brushProperty name="width" value="0.05" units="cm"/>
      <inkml:brushProperty name="height" value="0.05" units="cm"/>
    </inkml:brush>
  </inkml:definitions>
  <inkml:trace contextRef="#ctx0" brushRef="#br0">0 154 14643,'5'-11'356,"0"0"0,0 1-1,1-1 1,1 1 0,0 0-1,11-12 1,-12 16-193,0 1-1,0-1 1,1 1 0,0 0 0,0 1-1,1 0 1,-1 0 0,1 0-1,15-4 1,-7 3 10,-1 1-1,1 1 1,0 0-1,1 2 1,-1-1-1,31 3 1,-41-1-162,0 1-1,1 0 1,-1 0-1,0 0 1,0 1 0,0 0-1,0 0 1,0 1 0,-1 0-1,1 0 1,-1 0-1,1 0 1,-1 1 0,0 0-1,0 0 1,-1 0-1,1 1 1,-1-1 0,0 1-1,5 8 1,-7-8 22,1 0 1,-1 0-1,-1 0 0,1 0 1,-1 1-1,0-1 1,0 0-1,0 0 0,-1 1 1,0-1-1,0 1 0,0-1 1,-2 9-1,-2 4 146,0-1 0,-12 29 0,10-29-71,5-15-125,0-1 0,1 0 0,-1 1 0,0-1 0,1 1 0,0-1 0,-1 1 0,1-1 0,0 1 0,0-1 0,0 1 0,0-1 0,0 1 0,0-1 0,0 1 1,1-1-1,-1 1 0,0-1 0,1 0 0,-1 1 0,1-1 0,1 2 0,0-1-84,0 0 1,0 0 0,0-1 0,1 1-1,-1-1 1,1 0 0,-1 0 0,1 0-1,5 1 1,1 2-70,2-1-69,-1 1 0,1 1 0,-1-1 0,0 2 0,15 10 0,-22-14 221,0 1 0,-1-1 0,1 1 0,-1-1 0,1 1 0,-1 0 0,0 0 0,0 0 0,-1 0 0,1 1 0,-1-1 0,1 0 0,-1 1 0,0-1-1,0 1 1,-1-1 0,1 1 0,-1-1 0,1 1 0,-1 0 0,-1 6 0,-1 0 130,0 0 0,0 0 0,-1-1 0,0 1 0,-1-1 0,0 0-1,-1 0 1,-10 16 0,1-5 405,-1 0-1,-25 24 1,29-33-204,1-1 0,-1-1 1,-1 0-1,0-1 1,-22 13-1,30-19-247,0-1 0,-1 1 1,1 0-1,-1-1 0,1 0 0,-1 0 0,0-1 1,1 1-1,-9-1 0,10 0-73,1-1 0,-1 1 1,0-1-1,0 0 0,0 0 0,1 0 1,-1 0-1,0 0 0,1 0 0,-1-1 1,1 1-1,0-1 0,-1 0 0,1 0 0,0 0 1,-4-4-1,3 1-119,0 0-1,1 0 1,-1 0-1,1 0 1,0 0 0,0-1-1,0 1 1,1-1 0,0 1-1,0-1 1,0 0-1,1 1 1,0-1 0,0 0-1,0 1 1,1-1-1,0 0 1,0 1 0,0-1-1,5-9 1,12-17-573</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52.379"/>
    </inkml:context>
    <inkml:brush xml:id="br0">
      <inkml:brushProperty name="width" value="0.05" units="cm"/>
      <inkml:brushProperty name="height" value="0.05" units="cm"/>
    </inkml:brush>
  </inkml:definitions>
  <inkml:trace contextRef="#ctx0" brushRef="#br0">18 177 13475,'7'2'200,"0"0"1,1 1-1,-1-2 1,1 1-1,0-1 1,-1-1-1,10 1 1,-14-2-124,1 1 0,-1-1 0,1 0 0,-1 0 0,0 0 1,1 0-1,-1-1 0,0 1 0,0-1 0,0 0 0,0 0 1,0 0-1,0 0 0,0-1 0,-1 1 0,1-1 0,3-4 1,-1 0 130,-1 0 0,1 0 0,-1 0 0,0-1 0,-1 1 0,0-1 0,3-10 0,-5 15-117,0 0 0,-1 0 1,1 0-1,-1 0 1,1-1-1,-1 1 0,0 0 1,0 0-1,-1 0 1,1-1-1,0 1 0,-1 0 1,0 0-1,0 0 1,0 0-1,0 0 0,0 0 1,-1 0-1,0 1 0,1-1 1,-1 0-1,-2-2 1,2 3-52,1 1 0,-1 0 0,1 0 0,-1 0 0,0 0 0,0 0-1,1 0 1,-1 0 0,0 0 0,0 1 0,0-1 0,0 1 0,0-1 0,0 1 0,0 0 0,0 0 0,0 0 0,0 0 0,0 0 0,0 0 0,0 0 0,0 1 0,1-1 0,-1 1 0,0-1 0,0 1 0,0 0 0,0 0 0,0 0 0,1 0 0,-1 0 0,-1 2 0,-3 1 0,0 0 0,1 1 0,0 0 0,0 0 0,0 1 0,0-1 0,-6 13 0,2-1-38,1 1 0,0-1 0,2 1 0,0 1 0,1-1 0,0 1 0,2 0 1,1 0-1,0 0 0,1 0 0,2 21 0,-1-34-82,1 0 1,0 0-1,0 0 0,0-1 1,1 1-1,0 0 0,0-1 1,1 1-1,5 8 0,-7-12 60,0 0 0,0-1-1,1 1 1,-1-1-1,0 0 1,1 1-1,-1-1 1,1 0 0,0 0-1,-1 0 1,1 0-1,0 0 1,0 0 0,0 0-1,0-1 1,0 1-1,-1-1 1,1 1 0,0-1-1,0 0 1,0 0-1,0 0 1,0 0 0,0 0-1,0 0 1,0 0-1,0-1 1,0 1 0,0-1-1,0 0 1,3-1-1,31-15-279</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53.407"/>
    </inkml:context>
    <inkml:brush xml:id="br0">
      <inkml:brushProperty name="width" value="0.05" units="cm"/>
      <inkml:brushProperty name="height" value="0.05" units="cm"/>
    </inkml:brush>
  </inkml:definitions>
  <inkml:trace contextRef="#ctx0" brushRef="#br0">232 181 17052,'0'-3'166,"-1"-1"0,1 0 0,0 0 0,-1 0 0,0 0 0,0 0 0,0 1 0,0-1 0,-1 0 0,1 1 0,-1-1 0,0 1 0,0 0 0,0 0 0,-1-1 0,1 1 0,-1 1 0,1-1 0,-1 0 0,0 1 0,0-1 0,0 1 0,-1 0 0,1 0 0,0 0 0,-1 0 0,-4-1 0,3 2-106,0-1 1,1 1-1,-1 0 1,0 1 0,0-1-1,0 1 1,0 0-1,0 0 1,0 0 0,0 1-1,0 0 1,0 0-1,1 0 1,-1 0 0,0 1-1,1 0 1,-1 0-1,1 0 1,-1 0 0,1 1-1,-4 3 1,2-1-70,1-1 1,0 1-1,0 0 1,0 1-1,1-1 1,-1 1-1,1 0 1,1 0-1,-1 0 1,1 0-1,0 1 1,1-1-1,-1 1 0,-1 12 1,3-18 1,1 0 1,0 0-1,0 0 1,0 0 0,0 0-1,0-1 1,0 1-1,0 0 1,0 0-1,0 0 1,0 0-1,0 0 1,1 0-1,-1 0 1,0 0-1,1 0 1,-1 0-1,0 0 1,1 0-1,-1-1 1,1 1-1,0 0 1,-1 0 0,1-1-1,0 1 1,1 1-1,-1-2-5,1 1 1,-1-1-1,1 0 1,-1 1-1,1-1 0,-1 0 1,1 0-1,-1 0 0,1 0 1,-1 0-1,1 0 0,0-1 1,-1 1-1,3-2 1,5-1-39,0 0 1,0-1-1,-1-1 1,12-7 0,98-86-429,-117 97 466,0 0 0,1 0-1,-1 0 1,0 0-1,1 0 1,-1 0 0,1 0-1,-1 1 1,1-1-1,0 0 1,-1 1 0,1-1-1,-1 1 1,1 0-1,0 0 1,0-1-1,-1 1 1,1 0 0,0 0-1,-1 1 1,4-1-1,-4 2-1,1-1 0,-1 0 0,1 0 0,-1 1 0,0-1 0,1 1 0,-1 0 0,0-1 0,0 1 0,0 0 0,0-1 0,0 1 0,-1 0 0,1 0-1,0 0 1,-1 0 0,0 0 0,1 3 0,8 58-53,-2 1 1,-3 104-1,-4-105 154,1-48-61,0 34 164,-2 0 0,-13 85 0,14-131-173,-1 0 1,0 0 0,0 0-1,0 0 1,0 0-1,0 0 1,0 0-1,-1-1 1,0 1-1,1 0 1,-1-1-1,-4 4 1,5-5-11,1 0 0,-1-1 1,0 0-1,0 1 0,1-1 1,-1 1-1,0-1 1,0 0-1,0 0 0,1 1 1,-1-1-1,0 0 0,0 0 1,0 0-1,0 0 1,1 0-1,-1 0 0,0 0 1,-1 0-1,0-1 2,1 1 0,-1-1 0,0 0 0,1 0 0,-1 0 0,1 0-1,0 0 1,-1 0 0,1 0 0,0 0 0,-1 0 0,-1-3 0,-1-2 4,0 0 0,1 0 1,-1 0-1,1-1 0,0 1 1,1-1-1,0 0 0,0 0 0,0 1 1,1-1-1,-1-11 0,1 0-16,0 0 1,2 0-1,3-25 0,1 17-31,1 0 1,1 0 0,1 0-1,23-47 1,61-94-138,-56 105 134,66-96-291,-101 156 316,1 0 0,-1 0 1,0 1-1,1-1 0,0 0 0,-1 1 0,1 0 1,0-1-1,3-1 0,-5 3 7,1 0 0,-1-1 0,0 1 0,1 0 1,-1 0-1,0 0 0,1 0 0,-1 0 0,0 0 0,1 0 0,-1 0 0,0 0 0,1 0 0,-1 0 1,0 0-1,1 1 0,-1-1 0,0 0 0,1 0 0,-1 0 0,0 0 0,0 0 0,1 1 0,-1-1 1,0 0-1,0 0 0,1 1 0,-1-1 0,0 0 0,0 0 0,1 1 0,-1-1 0,0 0 0,0 1 1,0-1-1,2 5-14,-1-1 1,0 1 0,-1-1-1,1 1 1,-1-1-1,1 1 1,-2 5 0,0 19-1,0 0 15,1 0 0,4 33 0,-3-60 6,-1 0-1,0 1 1,1-1-1,-1 0 1,1 0 0,-1 0-1,1 1 1,0-1 0,0 0-1,0 0 1,0 0-1,1-1 1,-1 1 0,0 0-1,1 0 1,-1-1 0,1 1-1,0-1 1,-1 1 0,5 1-1,-4-2 1,0 0 0,0-1 0,1 1 0,-1-1-1,0 0 1,1 0 0,-1 0 0,0 0 0,1 0 0,-1 0 0,0 0-1,1-1 1,-1 0 0,0 1 0,0-1 0,0 0 0,1 0 0,-1 0 0,0 0-1,2-2 1,15-10 12,0-1 0,-1 0-1,0-2 1,-2 0 0,17-20-1,-10 11 27,36-31 0,-57 54-35,0 0 1,1 0-1,-1 1 0,0-1 1,1 1-1,-1 0 1,1 0-1,-1-1 1,1 2-1,3-2 1,-5 2-3,-1 0 1,1 0 0,-1 0-1,1 0 1,-1 0-1,1 0 1,-1 0-1,0 0 1,1 0 0,-1 0-1,1 1 1,-1-1-1,1 0 1,-1 0 0,1 1-1,-1-1 1,0 0-1,1 0 1,-1 1 0,0-1-1,1 0 1,0 1-1,-1 1 5,1-1 1,-1 0-1,1 0 0,-1 1 0,1-1 0,-1 0 0,0 1 0,0-1 0,1 0 0,-1 1 1,0 1-1,-2 28 151,0 19 78,3-46-208,-1 0 0,0 0-1,1 0 1,-1-1 0,1 1 0,0 0 0,1 0 0,-1-1 0,3 6 0,-3-8-16,-1 0 1,1-1-1,0 1 1,0 0-1,0 0 0,0 0 1,0-1-1,0 1 0,0-1 1,0 1-1,0-1 1,1 1-1,-1-1 0,0 1 1,0-1-1,0 0 0,1 0 1,-1 0-1,0 1 0,0-1 1,0 0-1,1-1 1,-1 1-1,0 0 0,0 0 1,1 0-1,-1-1 0,0 1 1,0-1-1,0 1 0,0-1 1,0 1-1,2-2 1,4-1 41,0-1 0,-1-1 1,11-7-1,-2-1 65,20-24 0,-26 26-78,0 1-1,1 0 1,0 1 0,1 0-1,12-8 1,-22 17-44,0-1 1,0 0-1,1 1 1,-1-1-1,0 0 1,0 1 0,1 0-1,-1-1 1,1 1-1,-1 0 1,0-1-1,1 1 1,-1 0-1,1 0 1,-1 0 0,1 1-1,-1-1 1,0 0-1,1 0 1,-1 1-1,0-1 1,1 1-1,-1-1 1,0 1 0,1-1-1,-1 1 1,0 0-1,0 0 1,0 0-1,0 0 1,0 0-1,0 0 1,0 0-1,0 0 1,0 0 0,1 1-1,2 6-13,1 0 0,-1 0-1,-1 0 1,6 15 0,-3-6 3,-3-6-27,12 26 66,-14-36-49,0 0 0,-1 1 0,1-1 0,0 0 0,0 1 0,-1-1 1,1 0-1,0 0 0,0 0 0,0 0 0,1 0 0,-1 0 0,0 0 0,0 0 0,0 0 0,1 0 0,-1-1 0,1 1 0,1 0 1,-2-1-66,0 0 0,0 0 1,-1 0-1,1-1 1,0 1-1,0-1 1,0 1-1,-1 0 1,1-1-1,0 1 1,-1-1-1,1 1 0,0-1 1,-1 0-1,1 1 1,-1-1-1,1 0 1,-1 1-1,1-1 1,-1 0-1,1 0 1,-1 0-1,0 1 0,1-1 1,-1 0-1,0 0 1,0 0-1,0 0 1,1-1-1,3-30-1026,-4 31 1131,1-40-673,-1-12-198</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53.812"/>
    </inkml:context>
    <inkml:brush xml:id="br0">
      <inkml:brushProperty name="width" value="0.05" units="cm"/>
      <inkml:brushProperty name="height" value="0.05" units="cm"/>
    </inkml:brush>
  </inkml:definitions>
  <inkml:trace contextRef="#ctx0" brushRef="#br0">22 1 14723,'-11'35'872,"4"-6"-872,4-3-8,6-17 328</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54.279"/>
    </inkml:context>
    <inkml:brush xml:id="br0">
      <inkml:brushProperty name="width" value="0.05" units="cm"/>
      <inkml:brushProperty name="height" value="0.05" units="cm"/>
    </inkml:brush>
  </inkml:definitions>
  <inkml:trace contextRef="#ctx0" brushRef="#br0">38 10 13923,'0'-1'170,"-1"0"-1,0 1 1,1-1 0,-1 0-1,0 1 1,0-1 0,1 1 0,-1-1-1,0 1 1,0-1 0,0 1-1,0-1 1,0 1 0,0 0-1,0-1 1,0 1 0,0 0 0,0 0-1,0 0 1,0 0 0,0 0-1,0 0 1,-1 0 0,1 1-44,0 0-1,0 1 1,0-1 0,1 0 0,-1 0-1,0 1 1,1-1 0,-1 0 0,1 1 0,-1-1-1,1 0 1,-1 1 0,1-1 0,0 1 0,0 2-1,-3 11 115,1 1 0,1 0 0,0 0 0,1 0 0,1 0 0,0 0 0,2 0-1,6 29 1,-8-43-227,0 0 0,0 0 1,-1 0-1,1 0 0,0 0 0,1 0 0,-1 0 0,0-1 0,0 1 0,1 0 0,-1-1 0,1 1 0,0-1 0,-1 1 0,1-1 0,0 0 0,0 1 0,0-1 0,0 0 0,0 0 0,3 1 0,-1-2 4,-1 0 1,0 0-1,0 0 0,0 0 0,0 0 1,0-1-1,0 1 0,0-1 0,1 0 0,-1 0 1,-1 0-1,1 0 0,4-3 0,7-4 60,-1-1-1,-1 0 0,1-1 1,19-21-1,-6 1 54,-20 22-102,1 0 0,0 0 0,0 1 0,1 0 0,0 0-1,13-8 1,-21 14-27,0 1-1,1 0 0,-1 0 1,1 0-1,-1-1 0,1 1 1,-1 0-1,1 0 1,-1 0-1,0 0 0,1 0 1,-1 0-1,1 0 0,-1 0 1,1 0-1,-1 0 0,1 0 1,-1 0-1,1 0 0,-1 1 1,0-1-1,1 0 1,-1 0-1,1 0 0,-1 1 1,0-1-1,1 0 0,-1 0 1,1 1-1,-1-1 0,0 0 1,1 1-1,-1-1 0,0 1 1,0-1-1,1 0 0,-1 1 1,0-1-1,0 1 1,1 0-1,4 19 4,-5-17-4,2 20 46,-1 37 0,-1-37 1,4 36-1,-4-59-62,0 0 0,0 0 0,0 0 0,0 1 0,0-1-1,0 0 1,-1 0 0,1 0 0,0 0 0,0 1 0,0-1 0,0 0-1,0 0 1,0 0 0,0 1 0,0-1 0,0 0 0,0 0-1,1 0 1,-1 0 0,0 1 0,0-1 0,0 0 0,0 0 0,0 0-1,0 0 1,0 1 0,0-1 0,0 0 0,1 0 0,-1 0 0,0 0-1,0 0 1,0 0 0,0 1 0,0-1 0,1 0 0,-1 0-1,0 0 1,0 0 0,0 0 0,0 0 0,1 0 0,-1 0 0,0 0-1,0 0 1,0 0 0,0 0 0,1 0 0,-1 0 0,0 0-1,0 0 1,0 0 0,0 0 0,1 0 0,-1 0 0,0 0 0,0 0-1,1 0 1,7-15-695,8-27 53,-16 41 652,11-37-444</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55.137"/>
    </inkml:context>
    <inkml:brush xml:id="br0">
      <inkml:brushProperty name="width" value="0.05" units="cm"/>
      <inkml:brushProperty name="height" value="0.05" units="cm"/>
    </inkml:brush>
  </inkml:definitions>
  <inkml:trace contextRef="#ctx0" brushRef="#br0">152 312 16932,'0'-2'119,"0"0"0,0 0 0,-1 0 0,1 0 1,-1 0-1,1 0 0,-1 1 0,1-1 0,-1 0 0,0 0 1,0 1-1,0-1 0,0 0 0,0 1 0,-1-1 1,1 1-1,0-1 0,-1 1 0,1 0 0,-1-1 0,1 1 1,-1 0-1,0 0 0,1 0 0,-1 0 0,0 1 1,0-1-1,1 0 0,-5 0 0,3 1-46,0-1-1,1 1 1,-1 0 0,0 1-1,1-1 1,-1 0 0,0 1 0,0-1-1,1 1 1,-1 0 0,1 0-1,-1 0 1,1 0 0,-1 1-1,1-1 1,0 1 0,-1-1-1,1 1 1,0 0 0,0 0-1,-2 2 1,-3 5-46,0 1-1,1-1 1,0 1-1,1 0 1,0 0-1,-4 13 1,6-16-32,1 0-1,0 0 1,0 0 0,1 0 0,0 1-1,0-1 1,1 1 0,0-1 0,0 0-1,2 11 1,-2-17 2,1 0-1,-1 0 1,0 1 0,1-1 0,-1 0-1,1 0 1,-1 0 0,1 0-1,-1 0 1,1 0 0,0 0-1,0 0 1,0 0 0,-1 0-1,1 0 1,0 0 0,0-1-1,0 1 1,0 0 0,0-1 0,0 1-1,1 0 1,-1-1 0,0 0-1,0 1 1,0-1 0,0 0-1,1 1 1,-1-1 0,0 0-1,0 0 1,1 0 0,-1 0-1,0 0 1,0 0 0,0 0 0,1-1-1,-1 1 1,0 0 0,0-1-1,0 1 1,2-1 0,4-2-11,1-1 1,-1 1 0,0-1 0,0 0 0,10-8 0,8-9-9,0-1 1,-1-2 0,-2 0 0,31-43 0,-21 21 116,48-96 0,-72 126-52,0-1 0,-2 0 0,6-22 0,-11 23 15,-1 16-57,0 0 1,-1 0-1,1 0 0,0 0 0,0 0 1,0 0-1,-1 0 0,1 0 1,0 0-1,0 0 0,0 0 0,0 0 1,-1 0-1,1 0 0,0 0 0,0 0 1,0 0-1,-1 0 0,1 0 1,0 0-1,0 0 0,0 0 0,0 0 1,-1 0-1,1 0 0,0 0 0,0 0 1,0 1-1,0-1 0,0 0 1,-1 0-1,1 0 0,0 0 0,0 0 1,0 1-1,0-1 0,0 0 0,0 0 1,-16 23 40,-4 19 54,-28 80-1,41-97-38,0 1 0,2-1 0,0 1 0,-1 47 1,6-67-41,0 0 0,1-1 1,-1 1-1,1 0 0,0-1 0,0 1 1,1-1-1,0 1 0,3 7 1,-4-12-13,0 1 1,0-1-1,0 1 1,1-1 0,-1 1-1,0-1 1,1 0-1,-1 1 1,1-1-1,-1 0 1,1 0-1,0 0 1,-1 0 0,1-1-1,0 1 1,0 0-1,0-1 1,0 1-1,-1-1 1,1 1-1,0-1 1,0 0 0,0 0-1,0 0 1,0 0-1,0 0 1,0-1-1,0 1 1,0 0-1,3-2 1,3-1-3,-1 1-1,1-2 1,-1 1 0,1-1 0,-1 0-1,0 0 1,0-1 0,-1 0 0,1 0-1,-1-1 1,0 0 0,5-6-1,7-12-44,31-51 0,-27 40-65,-22 34 94,1 1 1,-1-1-1,1 0 1,-1 0-1,1 0 0,0 0 1,-1 1-1,1-1 0,0 0 1,-1 1-1,1-1 1,0 1-1,0-1 0,0 0 1,1 0-1,-2 1 9,1 1-1,-1-1 0,0 0 0,1 0 1,-1 0-1,0 0 0,0 1 1,1-1-1,-1 0 0,0 0 1,0 0-1,1 1 0,-1-1 0,0 0 1,0 1-1,0-1 0,0 0 1,1 0-1,-1 1 0,0-1 1,0 0-1,0 1 0,0-1 0,0 0 1,0 1-1,0-1 0,0 0 1,0 1-1,0 0 0,0 40-149,-1-28 117,0 13 16,1-15 33,-1 0-1,1 0 0,1 0 0,0 0 0,1 0 0,0-1 0,4 16 1,-5-25-3,-1 1 1,1-1 0,0 0-1,-1 1 1,1-1 0,0 0 0,0 0-1,0 1 1,0-1 0,0 0 0,0 0-1,0 0 1,0 0 0,1 0 0,-1-1-1,0 1 1,1 0 0,-1 0 0,0-1-1,4 2 1,-3-2 5,1 0-1,-1 0 0,1 0 1,-1 0-1,1 0 1,-1 0-1,1-1 1,-1 1-1,1-1 0,-1 0 1,4-1-1,7-4 49,-1-1-1,-1 0 1,21-15-1,-21 13-20,15-8 24,-16 11 160,1-1 0,15-15 0,-40 3 970,0 1-575,10 14-508,0-1-1,1 1 1,-1-1 0,1 0 0,0 0 0,0 0-1,1-1 1,0 1 0,-3-10 0,5 15-128,0 0 1,0-1 0,0 1-1,0-1 1,0 1-1,1 0 1,-1-1-1,0 1 1,0 0 0,1-1-1,-1 1 1,0 0-1,0-1 1,1 1 0,-1 0-1,0 0 1,1-1-1,-1 1 1,0 0 0,1 0-1,-1-1 1,0 1-1,1 0 1,-1 0 0,1 0-1,-1 0 1,0 0-1,1 0 1,-1 0-1,1 0 1,-1 0 0,0 0-1,2 0 1,18 0-592,-15 0 368,14-2-33,0 0-1,-1-1 1,0-1-1,1 0 1,-2-2-1,27-10 1,-30 10 104,64-26-517</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56.321"/>
    </inkml:context>
    <inkml:brush xml:id="br0">
      <inkml:brushProperty name="width" value="0.05" units="cm"/>
      <inkml:brushProperty name="height" value="0.05" units="cm"/>
    </inkml:brush>
  </inkml:definitions>
  <inkml:trace contextRef="#ctx0" brushRef="#br0">35 23 18956,'1'-2'182,"0"0"0,1 0 0,0 0 0,-1 1-1,1-1 1,0 1 0,0-1 0,0 1 0,0 0 0,0 0 0,0 0 0,0 0-1,1 0 1,-1 0 0,3 0 0,-4 1-109,1 0 1,0 0-1,0 1 0,-1-1 1,1 0-1,0 1 0,-1-1 1,1 1-1,-1 0 0,1 0 1,-1-1-1,1 1 1,-1 0-1,1 0 0,-1 1 1,0-1-1,0 0 0,1 0 1,-1 0-1,0 1 0,1 2 1,10 12 10,-2 1 1,16 33-1,-17-31-74,1 0 1,16 23-1,-24-40-17,-1 0 1,1 0-1,0 0 1,0 0-1,0-1 0,1 1 1,-1 0-1,0-1 1,1 0-1,-1 0 1,0 1-1,1-1 1,0-1-1,-1 1 1,1 0-1,0-1 1,-1 1-1,1-1 0,5 0 1,17 4-106,-24-3 107,1 0 0,-1-1 1,1 1-1,-1 0 0,1 0 0,-1 0 0,0 0 0,0 0 1,1 1-1,-1-1 0,0 0 0,0 1 0,0-1 0,0 0 1,0 1-1,0-1 0,-1 1 0,1 0 0,-1-1 0,1 1 1,-1-1-1,1 1 0,-1 0 0,0-1 0,0 1 0,1 0 1,-1 0-1,-1-1 0,1 4 0,0 2 57,-1 0 0,0 0 1,0 0-1,0 0 0,-1-1 0,-3 8 0,1-5 94,-1-1-1,0 0 1,0 0-1,-1 0 1,0 0-1,0-1 1,-1 0 0,0 0-1,0-1 1,0 0-1,-1 0 1,0 0-1,0-1 1,-1-1 0,0 1-1,1-1 1,-1-1-1,0 0 1,-1 0-1,1 0 1,-1-1-1,1-1 1,-1 0 0,1 0-1,-1-1 1,-14-1-1,21 0-191,-1 1-1,1-1 0,0 0 0,0 0 1,0 0-1,0 0 0,1 0 0,-1-1 1,0 1-1,1-1 0,-1 0 0,0 0 1,1 0-1,0 0 0,0 0 0,-1 0 1,1-1-1,1 1 0,-4-5 1,4 4-66,0 1 1,1 0 0,-1-1-1,0 1 1,1 0-1,0-1 1,0 1 0,0 0-1,0-1 1,0 1 0,0-1-1,0 1 1,1 0 0,-1-1-1,1 1 1,0 0 0,0-1-1,0 1 1,0 0 0,0 0-1,0 0 1,0 0 0,1 0-1,-1 0 1,1 0 0,1-2-1,19-16-600,10-5-157</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21.515"/>
    </inkml:context>
    <inkml:brush xml:id="br0">
      <inkml:brushProperty name="width" value="0.025" units="cm"/>
      <inkml:brushProperty name="height" value="0.025" units="cm"/>
    </inkml:brush>
  </inkml:definitions>
  <inkml:trace contextRef="#ctx0" brushRef="#br0">1 372 5349,'0'0'13421,"8"3"-11382,28 9-539,-36-13-1463,1 1 0,0 0 0,0 0 0,-1-1 0,1 1 0,0 0 0,0-1 0,-1 1 0,1 0 0,0-1 0,-1 1 0,1-1-1,-1 1 1,1-1 0,-1 1 0,1-1 0,-1 0 0,1 1 0,-1-1 0,1 0 0,-1 1 0,0-1 0,1 0 0,-1 0 0,0 1 0,1-1 0,-1 0 0,0 0 0,0 0 0,0 1 0,0-1 0,0 0-1,0 0 1,0-1 0,1-34 55,-2 32-20,1 0-77,-2-32 112,2 36-112,1-1 0,-1 1-1,0-1 1,0 1 0,0-1 0,0 1-1,0-1 1,-1 1 0,1-1 0,0 1-1,0-1 1,0 1 0,0-1 0,0 1-1,-1-1 1,1 1 0,0 0 0,-1-1-1,1 1 1,0-1 0,0 1 0,-1 0-1,1-1 1,-1 1 0,1 0 0,0-1-1,-1 1 1,1 0 0,-1-1 0,1 1-1,-1 0 1,1 0 0,-1 0 0,1 0-1,-1-1 1,1 1 0,-1 0 0,1 0-1,-1 0 1,1 0 0,-1 0-1,1 0 1,-1 0 0,1 0 0,-1 0-1,1 1 1,-1-1 0,1 0 0,0 0-1,-1 0 1,1 1 0,-1-1 0,1 0-1,-1 0 1,1 1 0,0-1 0,-1 0-1,1 1 1,-1-1 0,1 1 0,-3 3-28,0-1 0,0 1 1,1 0-1,0 0 1,0 1-1,0-1 0,0 0 1,1 1-1,0-1 1,0 1-1,0-1 0,0 1 1,0 5-1,0 4 26,0 0-1,1 0 1,2 18 0,-2-30 12,1 0 1,-1 0-1,1 0 1,-1 0-1,1 0 1,0 0-1,0 0 1,-1-1-1,1 1 1,1 0-1,-1 0 1,0-1-1,0 1 1,1-1-1,-1 1 1,1-1-1,-1 1 1,1-1-1,-1 0 1,1 0-1,0 0 0,0 0 1,0 0-1,-1 0 1,1 0-1,0-1 1,0 1-1,0-1 1,0 1-1,0-1 1,0 0-1,0 0 1,1 0-1,-1 0 1,2 0-1,2-1 35,0 1 0,-1-1 0,1 0 0,0-1 0,0 1 1,-1-1-1,1 0 0,-1-1 0,1 1 0,-1-1 0,5-4 0,5-6 43,-1 0 1,0-2-1,-1 1 1,-1-1 0,0-1-1,-1 0 1,-1-1-1,0 0 1,-2-1-1,0 1 1,-1-2-1,0 1 1,-2-1-1,0 0 1,-1 0 0,-1 0-1,-1-1 1,0 1-1,-3-40 1,0 55-109,0 1 0,0-1 0,0 1 0,0-1 1,0 1-1,-1-1 0,0 1 0,0 0 0,-4-6 0,6 8 18,-1 0 0,1 1 0,-1-1-1,0 0 1,1 1 0,-1-1-1,0 0 1,0 1 0,1-1 0,-1 1-1,0-1 1,0 1 0,0 0-1,0-1 1,0 1 0,1 0-1,-1 0 1,0 0 0,0-1 0,0 1-1,0 0 1,0 0 0,0 0-1,0 0 1,0 1 0,0-1-1,0 0 1,0 0 0,0 0 0,1 1-1,-1-1 1,0 1 0,0-1-1,0 0 1,0 1 0,1 0 0,-1-1-1,0 1 1,0-1 0,1 1-1,-1 0 1,1-1 0,-1 1-1,0 1 1,-5 6-15,2-1 1,-1 0-1,1 1 0,0 0 1,1 0-1,0 0 0,-3 15 0,-13 63 62,19-84-39,0 1-2,-9 68 186,8-67-166,1 0-1,0 1 0,0-1 0,0 1 1,1-1-1,0 1 0,0-1 0,0 0 0,0 0 1,0 1-1,1-1 0,4 8 0,-5-11-8,1 1-1,0-1 0,0 0 0,0 1 0,-1-1 1,1 0-1,0 0 0,1 0 0,-1 0 0,0-1 1,0 1-1,0 0 0,0-1 0,1 0 1,-1 1-1,0-1 0,0 0 0,1 0 0,-1 0 1,0-1-1,0 1 0,1 0 0,-1-1 0,0 0 1,0 1-1,0-1 0,0 0 0,0 0 0,3-2 1,7-2-9,0-2 1,-1 0 0,15-11-1,-18 12-82,3-3-142,1 1 0,0 0 0,18-9 0,-28 16 192,-1 0 1,1 0-1,0 0 1,0 1-1,0-1 0,0 0 1,0 1-1,1-1 1,-1 1-1,0-1 0,0 1 1,0 0-1,0 0 1,0 0-1,1 0 0,-1 1 1,0-1-1,0 1 1,0-1-1,0 1 0,0 0 1,0-1-1,0 1 1,0 0-1,0 0 1,0 1-1,0-1 0,-1 0 1,1 1-1,1 1 1,2 4 48,-1 0 1,0 0 0,0 1-1,-1 0 1,0-1 0,-1 1-1,0 0 1,2 9 0,12 37 827,-16-53-826,0-1 1,1 0 0,-1 1-1,0-1 1,0 0 0,0 1-1,0-1 1,0 0-1,0 0 1,0 1 0,1-1-1,-1 0 1,0 1-1,0-1 1,0 0 0,1 0-1,-1 1 1,0-1-1,0 0 1,1 0 0,-1 0-1,0 1 1,0-1-1,1 0 1,-1 0 0,0 0-1,1 0 1,-1 0 0,0 0-1,1 0 1,-1 1-1,0-1 1,1 0 0,-1 0-1,0 0 1,1 0-1,-1 0 1,0-1 0,1 1-1,-1 0 1,9-13 990,2-19-70,-7 9-860,-1 0 1,-1 0-1,-1 0 0,-1-1 0,-1 1 1,-1 0-1,-1 0 0,-10-38 1,16 60-159,0 1 0,0 0 1,0 1-1,0-1 0,0 1 1,0-1-1,0 1 0,0 0 1,0 0-1,0 0 0,3 2 1,4 0-430,54 6-3165,-22-8-3852,-11-1-7019</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56.988"/>
    </inkml:context>
    <inkml:brush xml:id="br0">
      <inkml:brushProperty name="width" value="0.05" units="cm"/>
      <inkml:brushProperty name="height" value="0.05" units="cm"/>
    </inkml:brush>
  </inkml:definitions>
  <inkml:trace contextRef="#ctx0" brushRef="#br0">39 1 20484,'0'5'258,"1"0"-1,-1 0 0,1 0 0,-2 1 0,1-1 0,-1 0 0,1 0 0,-1 1 1,-1-1-1,1 0 0,-3 6 0,-1 8 508,4-15-648,-19 99 1325,18-88-1356,0 0 0,1 0-1,1 0 1,3 27 0,-3-41-83,0 0-1,0-1 1,1 1 0,-1 0 0,0 0-1,0-1 1,0 1 0,1 0 0,-1-1-1,0 1 1,1 0 0,-1-1-1,0 1 1,1-1 0,-1 1 0,1 0-1,0 0 1,-1-1-1,1 0 1,-1 0-1,0 0 0,1 0 1,-1 0-1,0 0 0,0 0 0,1 0 1,-1 0-1,0 0 0,1 0 1,-1 0-1,0 0 0,1 0 0,-1-1 1,0 1-1,0 0 0,1 0 1,-1 0-1,0 0 0,0 0 0,1-1 1,-1 1-1,0 0 0,0 0 0,1-1 1,-1 1-1,2-2 11,-1 0 0,1-1 1,-1 1-1,1 0 0,-1-1 0,0 1 0,2-6 1,3-18 120,-2-1 1,3-53 0,-4 29-193,-1 65-94,0-1-1,1 0 0,7 20 1,-9-27 133,1-1 0,0-1 0,0 1 0,0 0 0,1 0 0,-1-1 1,1 0-1,0 1 0,7 6 0,-8-9 15,1 0-1,-1-1 1,0 1 0,0-1-1,0 0 1,1 1 0,-1-1-1,1 0 1,-1 0 0,1-1-1,-1 1 1,1 0 0,0-1-1,-1 0 1,1 1 0,0-1-1,-1 0 1,1 0 0,0-1-1,-1 1 1,5-1 0,1-2 1,0 0 0,0 0 0,-1-1 1,1 0-1,-1 0 0,1-1 0,-1 0 1,0 0-1,-1 0 0,0-1 0,1 0 1,8-13-1,-6 7 16,0 0 1,-1 0-1,0-1 1,-1 0-1,-1-1 1,8-22-1,-13 33-10,-1 1 1,1-1-1,-1 0 0,1 1 0,-1-1 0,0 0 0,0 1 0,0-1 1,-1-3-1,1 6-3,0-1 0,0 1 0,0 0 0,0 0 1,0 0-1,0-1 0,0 1 0,-1 0 0,1 0 0,0 0 1,0 0-1,0-1 0,0 1 0,0 0 0,0 0 0,0 0 1,-1 0-1,1-1 0,0 1 0,0 0 0,0 0 0,0 0 1,-1 0-1,1 0 0,0 0 0,0 0 0,0 0 0,0-1 1,-1 1-1,1 0 0,0 0 0,0 0 0,0 0 0,-1 0 1,1 0-1,0 0 0,0 0 0,0 0 0,-1 0 0,-10 13 9,5-2-9,1-1 1,0 2-1,1-1 1,0 0-1,1 1 1,-3 17-1,3-5-2,0 1-1,1 28 1,2-45 2,1-1 0,-1 0-1,1 0 1,1 1 0,-1-1 0,1 0 0,0 0 0,7 13 0,-8-18-1,0 0 1,1 0 0,-1 0-1,1 0 1,-1 0 0,1 0-1,0 0 1,0-1 0,0 1-1,0 0 1,0-1 0,0 0-1,0 1 1,1-1 0,-1 0-1,0 0 1,1-1 0,-1 1-1,1 0 1,-1-1 0,1 1 0,-1-1-1,1 0 1,-1 0 0,1 0-1,-1 0 1,1 0 0,4-2-1,0 0 2,0 0-1,0-1 0,0 0 1,-1 0-1,1 0 0,-1-1 1,0 0-1,0 0 0,0-1 1,0 0-1,-1 0 1,9-11-1,-1 1 11,-1-1 0,0-1 0,14-27 1,-21 29-8,-4 12-5,0 0 0,0 0 0,0-1 0,1 1 0,-1 0 0,1 1 0,0-1 0,3-4 1,-4 11-16,0 0 1,0 1-1,-1-1 1,1 1-1,-1 0 1,-1 8 0,0 7-10,-1 47-23,2-61 10,1 1 1,0 0-1,0-1 1,0 1-1,1-1 0,-1 1 1,5 8-1,-6-15 8,1 1 1,-1 0-1,0-1 0,1 1 0,-1 0 0,0-1 1,1 1-1,-1 0 0,1-1 0,-1 1 0,1-1 1,-1 1-1,1-1 0,-1 1 0,1-1 0,0 1 1,-1-1-1,1 0 0,0 1 0,-1-1 0,1 0 1,0 0-1,0 1 0,-1-1 0,1 0 0,0 0 1,0 0-1,-1 0 0,1 0 0,0 0 0,0 0 1,-1 0-1,1 0 0,0 0 0,0-1 0,-1 1 1,1 0-1,0 0 0,-1-1 0,1 1 0,0 0 1,-1-1-1,1 1 0,-1-1 0,1 1 0,0-1 1,3-2-226,-1-1 0,1 1 0,-1-1 0,0 1 0,0-1 0,3-6 0,4-9-156,-1 1 0,9-31 0,0-8-367</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57.567"/>
    </inkml:context>
    <inkml:brush xml:id="br0">
      <inkml:brushProperty name="width" value="0.05" units="cm"/>
      <inkml:brushProperty name="height" value="0.05" units="cm"/>
    </inkml:brush>
  </inkml:definitions>
  <inkml:trace contextRef="#ctx0" brushRef="#br0">18 1 16396,'-8'80'3224,"-1"34"56,9-97-2954,1 1 0,0-1-1,1 1 1,7 26 0,-6-32-272,1 1-1,0-1 1,0 0-1,2-1 1,-1 1-1,10 13 1,-15-24-54,0-1-1,0 0 1,0 0 0,0 1 0,1-1-1,-1 0 1,0 0 0,0 0 0,0 1-1,0-1 1,0 0 0,1 0 0,-1 0-1,0 1 1,0-1 0,0 0-1,1 0 1,-1 0 0,0 0 0,0 0-1,1 0 1,-1 1 0,0-1 0,0 0-1,1 0 1,-1 0 0,0 0 0,0 0-1,1 0 1,-1 0 0,0 0-1,0 0 1,1 0 0,-1 0 0,0 0-1,0 0 1,1 0 0,-1-1 0,0 1-1,0 0 1,0 0 0,1 0 0,-1 0-1,0-1 1,5-13-33,-3-18-85,-8-35-205,-1-24-365,12 102 649,-1 1 0,2-2 0,0 1-1,7 10 1,-9-15 27,2 3 40,0 0 0,1 0 0,0-1-1,0 0 1,1 0 0,0 0 0,0-1 0,1-1-1,12 9 1,-16-13 11,0 1-1,0-1 1,0 0-1,0 0 0,0 0 1,1-1-1,-1 1 1,0-1-1,1-1 1,-1 1-1,1-1 1,-1 0-1,1 0 1,0-1-1,-1 1 1,0-1-1,1-1 1,-1 1-1,0-1 0,8-2 1,-4-1 44,-1 0 1,1-1-1,-1 0 1,0 0-1,0-1 1,0 0-1,-1 0 1,0-1-1,7-10 1,-14 17-84,0 1 0,0 0 0,0 0 1,0 0-1,1 0 0,-1 0 0,0-1 0,0 1 1,0 0-1,0 0 0,0 0 0,0 0 0,0 0 1,0 0-1,1 0 0,-1-1 0,0 1 0,0 0 1,0 0-1,0 0 0,0 0 0,0 0 0,1 0 1,-1 0-1,0 0 0,0 0 0,0 0 1,0 0-1,0 0 0,1 0 0,-1 0 0,0 0 1,0 0-1,0 0 0,0 0 0,1 0 0,-1 0 1,0 0-1,0 0 0,0 0 0,0 0 0,0 0 1,0 0-1,1 0 0,-1 0 0,0 1 0,0-1 1,0 0-1,0 0 0,0 0 0,0 0 0,0 0 1,1 0-1,-1 0 0,0 1 0,0-1 0,0 0 1,0 0-1,0 0 0,0 0 0,0 0 0,0 1 1,0-1-1,0 0 0,0 0 0,0 0 1,0 0-1,0 1 0,0-1 0,2 12-17,-2 3-10,5 54-16,-4-63 50,0-1 1,0 0-1,1 1 0,-1-1 0,1 0 0,0 0 1,0 0-1,1 0 0,0-1 0,3 6 0,-5-9 5,1 1 0,-1-1 0,0 0-1,1 0 1,-1 0 0,1 0-1,0 0 1,-1-1 0,1 1 0,0 0-1,-1-1 1,1 1 0,0-1-1,0 1 1,-1-1 0,1 0 0,0 0-1,0 0 1,0 0 0,-1 0-1,1 0 1,0-1 0,0 1 0,0 0-1,-1-1 1,4-1 0,5-2 43,-1 0 1,0-1-1,14-9 0,-12 7-15,5-3-12,0 1 1,0 0-1,1 1 0,0 1 1,23-6-1,-35 12-35,0 0-1,1 0 0,-1 0 1,0 1-1,1 0 0,-1 0 1,0 0-1,1 1 1,-1-1-1,0 1 0,0 1 1,1-1-1,-1 1 0,0 0 1,0 0-1,-1 0 0,1 1 1,0-1-1,-1 1 0,0 1 1,1-1-1,6 8 1,-4-4-228,-1-1 1,-1 2-1,1-1 0,-1 1 1,0-1-1,5 15 1,-34-45-1857,2-2 1455</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58.013"/>
    </inkml:context>
    <inkml:brush xml:id="br0">
      <inkml:brushProperty name="width" value="0.05" units="cm"/>
      <inkml:brushProperty name="height" value="0.05" units="cm"/>
    </inkml:brush>
  </inkml:definitions>
  <inkml:trace contextRef="#ctx0" brushRef="#br0">6 0 18516,'-6'6'1696,"6"1"-1376,6-7-744,3-3 968,-1 3-464,4 6-160,-2 6-208</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58.434"/>
    </inkml:context>
    <inkml:brush xml:id="br0">
      <inkml:brushProperty name="width" value="0.05" units="cm"/>
      <inkml:brushProperty name="height" value="0.05" units="cm"/>
    </inkml:brush>
  </inkml:definitions>
  <inkml:trace contextRef="#ctx0" brushRef="#br0">21 0 18308,'-1'1'120,"-1"0"0,1 0-1,-1 0 1,1 0 0,0 0 0,-1 0 0,1 1 0,0-1-1,0 0 1,0 1 0,0-1 0,0 1 0,0-1 0,1 1-1,-1-1 1,0 1 0,0 3 0,1-4-38,0 0 1,0 1-1,0-1 0,0 1 1,1-1-1,-1 0 0,0 1 1,1-1-1,-1 0 0,1 1 1,-1-1-1,1 0 0,0 1 1,0-1-1,-1 0 1,1 0-1,1 1 0,3 3 41,0-1-1,-1 0 0,1 0 1,1-1-1,-1 1 1,1-1-1,-1 0 1,9 2-1,15 5-26,2-1 1,-1-2 0,1-1-1,33 2 1,130 1 51,-158-8-115,1047-7 213,-891 2-248,825-51-146,-999 53 140,2 0-90,-14 1-113,1 0 0,-1 0 0,1 1 0,-1 0 0,1 0 0,8 2 0,-53-9-462,5 1 237</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58.904"/>
    </inkml:context>
    <inkml:brush xml:id="br0">
      <inkml:brushProperty name="width" value="0.05" units="cm"/>
      <inkml:brushProperty name="height" value="0.05" units="cm"/>
    </inkml:brush>
  </inkml:definitions>
  <inkml:trace contextRef="#ctx0" brushRef="#br0">157 1 17836,'17'0'1816,"-4"11"-1144,-3 9-312,-3 10 1817,0 0-1393,2 12-576,-3 1-40,2 3-184,2-2-304,-1-1-616,0-3-200,-8-8 888,0-3-249,-6-9-151</inkml:trace>
  <inkml:trace contextRef="#ctx0" brushRef="#br0" timeOffset="1">1 511 16115,'15'7'2009,"8"-5"-1177,7-8-208,12-1 977,7-6-545,7-3-96,0-6-232,-1 1-200,-1-3-552,-7 1-392,-11 0-712,-12-3 920,-10-1-160,-6-2-160</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2:59.355"/>
    </inkml:context>
    <inkml:brush xml:id="br0">
      <inkml:brushProperty name="width" value="0.05" units="cm"/>
      <inkml:brushProperty name="height" value="0.05" units="cm"/>
    </inkml:brush>
  </inkml:definitions>
  <inkml:trace contextRef="#ctx0" brushRef="#br0">3 24 18572,'-3'-2'2336,"15"2"-1903,7 0 791,12-4-448,6 1-144,13-1-248,5-2-160,9 3-464,1 2-384,-3 1-72,-4 2 480,-9 4-136,-6 4-176</inkml:trace>
  <inkml:trace contextRef="#ctx0" brushRef="#br0" timeOffset="1">620 178 15843,'-4'33'1865,"2"-21"-1312,0-1 0,1 1 0,0 0 0,1 0 0,1 0-1,0 0 1,3 18 0,-3-29-507,-1 0 0,0 0-1,1 0 1,-1 0 0,1 0-1,-1 0 1,1 0 0,0 0-1,-1 0 1,1 0-1,0 0 1,0 0 0,0 0-1,-1 0 1,1-1 0,0 1-1,0 0 1,0-1 0,0 1-1,0-1 1,0 1 0,3 0-1,-2-1-7,0 0 0,0 0-1,0 0 1,0 0-1,0 0 1,0 0 0,0-1-1,0 1 1,0-1 0,0 1-1,0-1 1,2-1 0,5-3 23,1-1 1,-1 0 0,16-13-1,-24 18-53,34-30 58,-17 15-16,0 0 0,31-19 0,-47 33-50,0 1 0,-1 0 0,1 0 0,0 0 0,-1 0-1,1 0 1,0 1 0,0-1 0,0 0 0,0 1 0,0 0 0,0-1 0,0 1-1,0 0 1,0 0 0,0 0 0,0 0 0,0 0 0,0 0 0,0 1-1,-1-1 1,1 1 0,0-1 0,0 1 0,0 0 0,0 0 0,-1 0 0,1 0-1,0 0 1,-1 0 0,1 0 0,0 1 0,-1-1 0,0 0 0,1 1 0,-1-1-1,0 1 1,0 0 0,0-1 0,0 1 0,0 0 0,1 3 0,3 8-1,0 0 0,-2 0 0,1 1 0,2 27 1,-4-28 8,0 1 12,1 6-236,0 0 0,8 23 0,-11-43 209,0 1 1,0 0 0,0-1-1,1 1 1,-1 0 0,0-1 0,0 1-1,1 0 1,-1-1 0,0 1-1,1 0 1,-1-1 0,0 1-1,1-1 1,-1 1 0,1-1-1,-1 1 1,1-1 0,-1 1 0,1-1-1,0 0 1,-1 1 0,1-1-1,-1 0 1,1 1 0,0-1-1,-1 0 1,1 0 0,0 1-1,-1-1 1,2 0 0,0-1-4,-1 1 0,0-1 0,0 1 0,0-1 1,0 0-1,0 0 0,0 1 0,0-1 0,0 0 0,0 0 1,0 0-1,0 0 0,0 0 0,1-2 0,12-21-179</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3:00.092"/>
    </inkml:context>
    <inkml:brush xml:id="br0">
      <inkml:brushProperty name="width" value="0.05" units="cm"/>
      <inkml:brushProperty name="height" value="0.05" units="cm"/>
    </inkml:brush>
  </inkml:definitions>
  <inkml:trace contextRef="#ctx0" brushRef="#br0">121 103 17396,'-1'-2'115,"-1"0"-1,0 1 1,0-1 0,0 1 0,0 0 0,0 0 0,0 0-1,0 0 1,0 0 0,0 0 0,-1 0 0,1 1 0,0-1 0,-1 1-1,1 0 1,0-1 0,-1 1 0,1 0 0,0 1 0,-1-1-1,1 0 1,0 1 0,-1-1 0,1 1 0,0-1 0,0 1-1,0 0 1,-1 0 0,1 0 0,0 1 0,0-1 0,1 0 0,-1 1-1,0-1 1,0 1 0,1-1 0,-1 1 0,1 0 0,-1 0-1,1 0 1,0 0 0,-1 0 0,0 4 0,-4 4 25,2 1 1,-1 0-1,2 0 1,-1 0-1,1 0 1,-2 24-1,4-27-136,0-1 1,1 1-1,0 0 1,0 0-1,1 0 1,0 0-1,1 0 1,-1 0-1,2-1 1,5 16-1,-8-22 1,1 0-1,0 1 0,0-1 1,-1 0-1,1 0 1,0 1-1,0-1 1,0 0-1,0 0 1,0 0-1,0 0 1,1 0-1,-1-1 1,0 1-1,0 0 1,1 0-1,-1-1 1,0 1-1,1-1 1,-1 1-1,3 0 1,-2-1 5,1-1 0,-1 1 0,0 0 0,0-1 1,0 1-1,1-1 0,-1 1 0,0-1 0,0 0 0,0 0 1,0 0-1,0 0 0,1-2 0,6-3 31,-1-1 0,0 0 0,-1 0 0,0-1 0,7-10 0,8-15 65,-1 0 0,-2-2 0,-1-1 0,-2 0 0,17-56 0,-30 78-93,-9 30-3,-2 13 44,1 1 0,2-1 0,1 1 0,1 0 0,1 1 0,2-1 0,1 0 0,7 36 0,-7-59-12,0-1 1,1 1-1,0-1 0,0 1 0,0-1 0,1 0 0,0 0 0,7 10 0,-9-14-18,1 0 0,-1 0 0,1-1 0,0 1 0,-1-1 0,1 1 0,0-1 0,0 0 0,0 0 0,0 0 0,0 0 0,0 0 0,0 0 0,0-1-1,0 1 1,0-1 0,1 1 0,-1-1 0,0 0 0,0 0 0,0 0 0,1 0 0,-1 0 0,0 0 0,0-1 0,0 1 0,1-1 0,-1 1 0,3-2 0,4-2 38,0-1 0,-1 0 0,0 0-1,1-1 1,-2 0 0,1 0 0,-1-1 0,0 0 0,0 0 0,-1-1 0,6-8-1,7-12 154,27-54 0,0-20-255,-51 122-27,2 0-1,0 0 0,1 0 1,1 1-1,1-1 0,4 37 1,-3-55 70,-1-1 1,0 1-1,1-1 1,-1 1-1,1-1 1,-1 1-1,1-1 1,-1 0-1,1 1 1,0-1-1,0 0 1,0 0-1,0 1 1,0-1-1,0 0 1,0 0-1,0 0 1,0 0-1,1 0 1,-1-1-1,0 1 1,0 0-1,1 0 1,-1-1-1,3 1 1,-2-1 5,0 1 0,0-2 0,0 1 0,0 0 0,0 0 0,0-1 0,0 1 1,0-1-1,0 1 0,0-1 0,0 0 0,0 0 0,0 0 0,0 0 0,0 0 0,-1-1 1,1 1-1,2-2 0,5-6 27,0-1 0,-1 1 0,0-1 1,0-1-1,6-11 0,29-61-36,-16 30-363,-27 54 355,0-1-1,0 0 0,0 0 0,0 0 0,0 0 0,0 0 0,0 0 1,0 1-1,0-1 0,0 0 0,0 0 0,0 0 0,0 0 0,0 0 1,1 0-1,-1 0 0,0 1 0,0-1 0,0 0 0,0 0 0,0 0 1,0 0-1,1 0 0,-1 0 0,0 0 0,0 0 0,0 0 0,0 0 1,0 0-1,0 0 0,1 0 0,-1 0 0,0 0 0,0 0 1,0 0-1,0 0 0,0 0 0,1 0 0,-1 0 0,0 0 0,0 0 1,0 0-1,0 0 0,0 0 0,0 0 0,0 0 0,1-1 0,-1 1 1,0 0-1,0 0 0,0 0 0,0 0 0,0 0 0,0 0 0,0 0 1,0 0-1,0-1 0,1 1 0,-1 0 0,0 0 0,0 0 0,0 0 1,0-1-1,0 8-324,1-1 0,-1 0 0,0 0 1,-1 1-1,0-1 0,0 0 0,-2 9 1,1-7 21,0 0 0,1 0 0,0-1 1,0 1-1,1 11 0,4-2-419</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3:00.545"/>
    </inkml:context>
    <inkml:brush xml:id="br0">
      <inkml:brushProperty name="width" value="0.05" units="cm"/>
      <inkml:brushProperty name="height" value="0.05" units="cm"/>
    </inkml:brush>
  </inkml:definitions>
  <inkml:trace contextRef="#ctx0" brushRef="#br0">252 0 19236,'-37'13'793,"0"3"-1,0 0 0,2 2 1,-44 31-1,74-46-763,3-2-27,0 0 0,1 1 1,-1-1-1,0 1 1,0 0-1,1-1 1,-1 1-1,0 0 0,1 0 1,0 0-1,-2 3 1,3-4-7,0-1 1,0 1-1,0-1 0,1 0 1,-1 1-1,0-1 1,0 1-1,1-1 1,-1 0-1,0 1 1,1-1-1,-1 0 0,0 1 1,1-1-1,-1 0 1,1 0-1,-1 1 1,0-1-1,1 0 1,-1 0-1,1 0 1,-1 0-1,1 1 0,-1-1 1,1 0-1,-1 0 1,0 0-1,1 0 1,-1 0-1,1 0 1,-1 0-1,1 0 1,-1 0-1,1-1 0,-1 1 1,1 0-1,24-1-65,-25 1 64,104-17-433,-79 11 239,1 1 0,-1 1 1,49 0-1,-70 4 173,0 0 0,-1 1 0,1-1 0,0 1 0,0 0 0,-1 0 1,1 0-1,-1 0 0,1 1 0,-1 0 0,0-1 0,1 1 0,3 3 0,-6-3 37,1-1 0,-1 1 0,0 0 0,1 0-1,-1-1 1,0 1 0,0 0 0,0 0 0,0 0-1,0 0 1,-1 0 0,1 1 0,-1-1 0,1 0 0,-1 0-1,0 0 1,0 0 0,0 1 0,0-1 0,0 0-1,0 0 1,-1 0 0,1 1 0,-1 1 0,-3 7 109,1 0 1,-2 0 0,1-1 0,-1 1 0,-1-1-1,0-1 1,0 1 0,-1-1 0,-14 15-1,16-18-154,-1-1 0,0 1-1,0-2 1,0 1-1,0-1 1,-1 0 0,1 0-1,-1 0 1,0-1 0,0 0-1,-1-1 1,1 1-1,-1-1 1,1-1 0,-13 2-1,16-3 18,1 0 0,0 0 0,-1-1-1,1 1 1,-1-1 0,1 0 0,-6-2 0,-17-15-271</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3:01.412"/>
    </inkml:context>
    <inkml:brush xml:id="br0">
      <inkml:brushProperty name="width" value="0.05" units="cm"/>
      <inkml:brushProperty name="height" value="0.05" units="cm"/>
    </inkml:brush>
  </inkml:definitions>
  <inkml:trace contextRef="#ctx0" brushRef="#br0">0 1 15811,'4'169'7569,"16"81"-4693,-19-239-2783,0-1-18,0 1 0,1-1 1,0 0-1,4 13 0,-5-21-70,-1-1-1,0 0 1,1 1-1,-1-1 1,1 0-1,-1 0 1,1 1-1,0-1 1,0 0-1,0 0 1,-1 0-1,1 0 0,0 0 1,0 0-1,0 0 1,1 0-1,-1-1 1,0 1-1,0 0 1,0 0-1,0-1 1,1 1-1,-1-1 1,0 1-1,1-1 0,-1 0 1,0 0-1,1 1 1,-1-1-1,1 0 1,-1 0-1,0 0 1,1 0-1,-1-1 1,0 1-1,1 0 1,-1 0-1,0-1 1,1 1-1,1-2 0,8-4 4,1-1 0,-1 0 0,0-1 0,-1 0-1,18-19 1,25-18-115,-49 42 86,1 0 0,0 0-1,-1 1 1,1-1 0,0 1 0,0 1-1,0-1 1,0 1 0,0-1-1,9 0 1,-12 2 8,0 0 1,-1 0-1,1 1 1,0-1-1,-1 0 1,1 1-1,0-1 1,-1 1-1,1-1 1,0 1-1,-1 0 1,1-1-1,-1 1 1,1 0-1,-1 0 1,0 0-1,1 0 0,-1 1 1,0-1-1,0 0 1,0 1-1,0-1 1,0 0-1,0 1 1,0-1-1,0 1 1,0-1-1,-1 1 1,1 0-1,-1-1 1,1 1-1,-1 0 0,0-1 1,1 1-1,-1 2 1,1 0 28,-1 1 0,1-1 0,-1 0 0,0 1-1,0-1 1,-1 0 0,1 1 0,-1-1 0,0 0 0,0 0 0,0 1 0,-4 6 0,5-43 758,15-111-397,-12 134-522,2 14 34,10 20-36,-7-11 76,-6-10 64,1-1 0,-1 0 0,1 0 0,0 0 0,0-1 0,0 1 0,0 0 0,1-1 0,-1 0 0,0 0 0,1 0 0,0 0 0,-1-1 0,1 1 0,0-1 0,4 1 0,-2-2 4,-1 1 0,1-1-1,-1 0 1,1 0 0,-1-1 0,0 0 0,1 0 0,-1 0-1,0 0 1,9-5 0,-1 0 9,0 0 0,-1-1 0,0-1 0,0 0 0,-1-1 0,0 0 0,-1-1 0,12-13 0,-7 10-23,-14 13 16,-1 0-1,0 0 1,0 0 0,1 0 0,-1 0 0,0 0 0,0 0 0,1 0 0,-1 0-1,0 0 1,0 0 0,0 0 0,1 1 0,-1-1 0,0 0 0,0 0 0,0 0 0,1 0-1,-1 0 1,0 1 0,0-1 0,0 0 0,0 0 0,1 0 0,-1 1 0,0-1-1,0 0 1,0 0 0,0 0 0,0 1 0,0-1 0,0 0 0,0 0 0,0 1 0,0-1-1,0 0 1,0 0 0,0 1 0,-2 36-85,0-23 81,1-2 4,-1 5-15,0 34-1,2-48 20,0 1 0,0-1 0,1 0 0,-1 1 0,1-1 0,0 0 0,0 0 0,0 0 0,0 1 0,1-1 0,-1 0 0,1-1 0,-1 1 0,1 0 0,0 0 0,5 4 0,-5-6 4,0 1 0,1-1 0,-1 0 0,1 0 0,-1 0 0,1-1 0,-1 1 0,1-1 0,0 1 0,-1-1-1,1 0 1,0 0 0,-1 0 0,1 0 0,0 0 0,-1-1 0,1 1 0,0-1 0,-1 0 0,1 0 0,3-2 0,6-2 18,-1 0 0,0-1 0,13-10 1,-5 3-40,0-2 0,-1 0 0,-1 0 0,0-2-1,-1 0 1,-1-1 0,-1 0 0,0-1 0,-2-1 0,16-32 0,-27 50-13,0-1 1,0 0-1,0 0 0,0 0 0,-1 0 1,0 0-1,1 0 0,-1-5 0,0 8 20,0-1 1,0 1-1,0 0 0,0 0 0,0-1 0,-1 1 0,1 0 1,0-1-1,0 1 0,0 0 0,0-1 0,0 1 0,0 0 1,-1 0-1,1-1 0,0 1 0,0 0 0,-1 0 0,1-1 1,0 1-1,0 0 0,-1 0 0,1 0 0,0-1 0,0 1 0,-1 0 1,1 0-1,-1 0 0,0 0-3,0 0 1,0 0 0,0 0-1,0 1 1,1-1-1,-1 0 1,0 1-1,0-1 1,0 1-1,0-1 1,1 1-1,-1-1 1,0 1-1,0-1 1,0 2-1,-5 4 3,1-1 1,0 1-1,1 0 0,0 1 0,0-1 0,0 1 1,1 0-1,-1 0 0,2 0 0,-1 0 0,-2 11 1,4-12 11,-1 0 0,1-1 0,1 1 0,-1 0 0,1 0 0,0-1 0,0 1 0,0 0 0,1 0 0,0-1 0,0 1 0,0 0 0,1-1 0,0 1 0,4 8 0,-4-12-75,-1 0 1,0-1-1,0 1 1,1-1-1,-1 1 0,0-1 1,1 1-1,0-1 1,-1 0-1,1 0 1,0 0-1,-1 0 0,1 0 1,0 0-1,0 0 1,0-1-1,0 1 0,0-1 1,0 1-1,0-1 1,0 0-1,0 0 0,0 0 1,0 0-1,0 0 1,0 0-1,0 0 1,0-1-1,0 1 0,0-1 1,0 1-1,0-1 1,0 0-1,0 0 0,-1 0 1,1 0-1,0 0 1,0 0-1,-1-1 1,1 1-1,-1 0 0,1-1 1,-1 1-1,0-1 1,0 0-1,0 1 0,1-1 1,-2 0-1,1 0 1,0 0-1,0 0 0,0 0 1,-1 1-1,1-1 1,-1-3-1,-1-23-699</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3:01.752"/>
    </inkml:context>
    <inkml:brush xml:id="br0">
      <inkml:brushProperty name="width" value="0.05" units="cm"/>
      <inkml:brushProperty name="height" value="0.05" units="cm"/>
    </inkml:brush>
  </inkml:definitions>
  <inkml:trace contextRef="#ctx0" brushRef="#br0">23 1 19052,'-13'13'1488,"7"7"-1384,2 1-296,4-2 897,0 1-249,4-6-496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22.189"/>
    </inkml:context>
    <inkml:brush xml:id="br0">
      <inkml:brushProperty name="width" value="0.025" units="cm"/>
      <inkml:brushProperty name="height" value="0.025" units="cm"/>
    </inkml:brush>
  </inkml:definitions>
  <inkml:trace contextRef="#ctx0" brushRef="#br0">254 1 9737,'0'0'10181,"-11"0"-8729,-1-1-1229,0 1 1,0 1 0,1 0 0,-1 1 0,0 0-1,1 1 1,-1 0 0,1 1 0,0 0 0,0 1-1,0 0 1,-11 8 0,16-10-228,0 1-1,1 0 1,-1 0 0,1 1-1,-1-1 1,2 1 0,-1 0-1,0 1 1,1-1 0,0 1-1,0 0 1,1 0 0,-1 0-1,1 0 1,1 1 0,-1-1-1,1 1 1,0 0 0,1 0 0,-2 7-1,4-13-32,0 0 0,0 0 0,0 0 0,0 0 0,0 0 0,0-1-1,0 1 1,1 0 0,-1-1 0,0 1 0,0-1 0,1 0 0,-1 1 0,0-1 0,0 0-1,1 0 1,-1 1 0,0-1 0,1 0 0,-1-1 0,0 1 0,0 0 0,2 0 0,38-2-794,-41 2 817,40-6-733,-17 3 458,46-3-1,-65 6 274,0 0-1,1 0 1,-1 1-1,0-1 1,0 1-1,0-1 1,0 1-1,0 1 1,-1-1-1,1 1 1,0-1-1,0 1 1,-1 0-1,1 0 1,-1 0-1,0 1 1,5 4-1,-6-5 95,-1 0-1,1 1 1,-1-1-1,0 0 1,0 1-1,0-1 1,0 1-1,0-1 1,-1 1-1,1-1 1,-1 1-1,0-1 1,0 1 0,1 0-1,-2-1 1,1 1-1,0-1 1,0 1-1,-1 0 1,0-1-1,1 1 1,-1-1-1,0 1 1,0-1-1,0 0 1,-1 1-1,1-1 1,-1 0-1,1 0 1,-1 0-1,1 0 1,-1 0-1,-4 3 1,-6 7 363,-1-1 1,0-1 0,-27 17-1,34-23-470,-1 1 2,0 0 1,-1-1 0,0 0 0,0 0 0,0-1 0,0 0-1,-1 0 1,1 0 0,-12 0 0,19-3-124,1-1-1,0 1 1,-1-1-1,1 1 1,-1-1 0,1 0-1,0 1 1,-1-1-1,1 0 1,0 1 0,0-1-1,0 0 1,-1 1-1,1-1 1,0 0 0,0 0-1,0 1 1,0-1-1,0 0 1,0 0 0,1 1-1,-1-1 1,0 0-1,0 1 1,0-1 0,1 0-1,-1 0 1,6-23-4880,8-8-3463</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3:02.250"/>
    </inkml:context>
    <inkml:brush xml:id="br0">
      <inkml:brushProperty name="width" value="0.05" units="cm"/>
      <inkml:brushProperty name="height" value="0.05" units="cm"/>
    </inkml:brush>
  </inkml:definitions>
  <inkml:trace contextRef="#ctx0" brushRef="#br0">0 1 17596,'3'0'1811,"1"7"-1200,2 12-18,8 50 864,-4 0 1,3 89-1,-11 142-454,-1-265-882,-2 12 151,20-199-375,-5 34-111,-10 89 157,28-143-315,-27 154 285,0 1-1,1 0 0,0 1 1,2-1-1,0 1 0,0 1 1,17-22-1,-21 32 46,0 0 1,1 0-1,0 1 1,0-1-1,0 1 1,0 1-1,0-1 1,1 1-1,0-1 1,0 2-1,0-1 1,0 1-1,0 0 0,0 0 1,1 0-1,-1 1 1,1 0-1,-1 0 1,1 1-1,-1 0 1,1 0-1,-1 0 1,1 1-1,-1 0 1,1 1-1,8 2 0,-13-3 42,0-1-1,0 1 0,0 0 0,0 0 0,0 1 0,0-1 0,0 0 0,0 1 0,0-1 0,-1 1 0,1-1 1,-1 1-1,1 0 0,-1 0 0,1 0 0,-1-1 0,0 1 0,0 1 0,1 3 0,-1-3 29,-1 0 0,1 0-1,-1 0 1,0 1-1,0-1 1,-1 0 0,1 0-1,0 0 1,-1 0 0,0 0-1,0 0 1,-2 6 0,-3 2 101,0-1 0,0 1 0,-1-1 0,0 0 0,-1 0 0,-11 10 0,4-6 104,0 0 1,-1-1 0,-23 15-1,31-23-228,-1-1 0,1 1 0,-1-1 0,0 0 0,0-1 0,0 0 0,0-1 0,-1 0 0,-11 1 0,20-3-56,-1 0 0,1 1 0,-1-1 1,1-1-1,0 1 0,-1 0 0,1 0 0,-1 0 0,1-1 1,0 1-1,-1-1 0,1 1 0,0-1 0,0 1 1,-1-1-1,1 0 0,0 0 0,0 1 0,0-1 0,0 0 1,0 0-1,0 0 0,0 0 0,0 0 0,0-1 1,1 1-1,-1 0 0,0 0 0,0-2 0,0 0-34,0 0 1,1-1-1,-1 1 0,1 0 1,-1-1-1,1 1 0,0 0 1,1-1-1,-1 1 0,2-6 0,6-16-524</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3:02.835"/>
    </inkml:context>
    <inkml:brush xml:id="br0">
      <inkml:brushProperty name="width" value="0.05" units="cm"/>
      <inkml:brushProperty name="height" value="0.05" units="cm"/>
    </inkml:brush>
  </inkml:definitions>
  <inkml:trace contextRef="#ctx0" brushRef="#br0">0 1 13675,'3'10'683,"0"1"0,-1-1-1,-1 1 1,0 0 0,0 0 0,-1-1 0,-1 1 0,-2 15 0,1 22 1515,1-32-1702,3 34 557,-2-46-980,0 0 1,1 0-1,0 0 1,0 0-1,0-1 1,1 1-1,-1 0 1,1-1-1,3 7 1,-4-9-66,-1-1 0,0 0 1,0 1-1,1-1 0,-1 0 0,0 1 1,0-1-1,1 0 0,-1 1 1,1-1-1,-1 0 0,0 0 1,1 1-1,-1-1 0,0 0 1,1 0-1,-1 0 0,1 1 1,-1-1-1,1 0 0,-1 0 1,0 0-1,1 0 0,-1 0 1,1 0-1,-1 0 0,1 0 1,-1 0-1,1 0 0,-1 0 1,0 0-1,1-1 0,0 1 1,11-14 158,2-22 19,-8 9-224,-1 0 0,-1-1 0,-2 1 0,-1-1 0,-1 1 0,-4-33 0,5 66-165,1-1-1,0 1 0,0 0 1,1-1-1,0 0 1,0 1-1,0-1 0,0 0 1,1 0-1,0-1 1,0 1-1,0-1 0,0 0 1,1 0-1,0 0 1,0-1-1,0 1 0,0-1 1,0-1-1,0 1 1,1-1-1,0 0 0,-1 0 1,1 0-1,0-1 1,0 0-1,0 0 0,0 0 1,6-1-1,6-1 25,-1-1-1,1 0 0,-1-2 1,0 0-1,0-1 0,0 0 1,-1-2-1,0 0 0,0 0 1,25-17-1,-26 11 745,-15 13-545,0 0 0,0 0 0,0-1 0,0 1 0,0 0 0,0 0 1,0 0-1,0 0 0,-1-1 0,1 1 0,0 0 0,0 0 0,0 0 1,0 0-1,0 0 0,0 0 0,0-1 0,0 1 0,0 0 0,0 0 1,0 0-1,-1 0 0,1 0 0,0 0 0,0 0 0,0 0 0,0-1 1,0 1-1,0 0 0,0 0 0,-1 0 0,1 0 0,0 0 0,0 0 1,0 0-1,0 0 0,0 0 0,-1 0 0,1 0 0,0 0 1,0 0-1,0 0 0,0 0 0,-1 0 0,1 0 0,0 0 0,0 0 1,0 0-1,0 0 0,0 0 0,-1 1 0,-2-1 146,0 1-1,0-1 1,0 1-1,0 0 1,0 0-1,0 0 1,1 1-1,-6 2 1,0 2 125,1 0 0,1 0 1,-1 1-1,1 0 0,0 0 1,0 0-1,-7 15 0,10-17-154,0 1 0,0 0 0,1 0 0,-1 0 0,1 1-1,1-1 1,-1 0 0,1 1 0,0-1 0,1 1 0,0 9 0,0-14-107,0-1 0,0 0 0,0 1 0,0-1 0,0 1 0,0-1 0,1 0 0,-1 1 1,1-1-1,-1 0 0,1 1 0,-1-1 0,1 0 0,0 0 0,-1 0 0,1 0 0,0 1 0,0-1 0,0 0 0,0 0 1,0-1-1,0 1 0,0 0 0,0 0 0,0 0 0,1-1 0,-1 1 0,0 0 0,0-1 0,1 1 0,-1-1 1,0 0-1,1 1 0,-1-1 0,0 0 0,1 0 0,-1 0 0,1 0 0,-1 0 0,0 0 0,1 0 0,-1-1 1,0 1-1,1 0 0,-1-1 0,3 0 0,2-2 47,1 1 0,-1-1-1,0-1 1,0 1 0,0-1 0,0 0 0,0 0 0,5-6-1,-5 4-88,-2 1-1,1-1 0,0 0 0,-1 0 0,0-1 0,-1 1 0,1-1 0,-1 0 0,-1 0 0,1 0 0,2-13 0,-4 17-55,-1 0 0,0 0-1,0 0 1,1 0-1,-2-1 1,1 1 0,0 0-1,-1 0 1,1 0-1,-1 0 1,0 0 0,0 0-1,0 0 1,-1 0-1,1 0 1,-1 1 0,1-1-1,-1 0 1,0 1-1,0-1 1,0 1 0,0 0-1,0 0 1,-1-1-1,1 1 1,-1 1 0,0-1-1,1 0 1,-7-2-1,-16-4-456</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3:03.579"/>
    </inkml:context>
    <inkml:brush xml:id="br0">
      <inkml:brushProperty name="width" value="0.05" units="cm"/>
      <inkml:brushProperty name="height" value="0.05" units="cm"/>
    </inkml:brush>
  </inkml:definitions>
  <inkml:trace contextRef="#ctx0" brushRef="#br0">169 313 15811,'-4'-5'468,"1"0"0,-1 0 0,-1 1 1,1-1-1,-1 1 0,0 0 0,-8-6 0,11 9-350,0 0 1,0 1-1,0-1 1,0 0-1,0 1 1,0-1 0,0 1-1,0 0 1,0-1-1,0 1 1,0 0-1,-1 1 1,1-1 0,0 0-1,0 0 1,0 1-1,0-1 1,0 1-1,0 0 1,0 0-1,0-1 1,1 1 0,-1 0-1,0 1 1,0-1-1,-2 2 1,-3 4-37,0 0 0,1 1 0,0-1 0,1 1 1,-1 0-1,1 1 0,1-1 0,0 1 0,0 0 0,0 0 0,2 0 1,-1 1-1,1-1 0,0 1 0,1-1 0,0 1 0,0 0 0,1-1 0,1 1 1,-1 0-1,4 15 0,-3-23-82,-1-1 0,1 1 0,-1 0 1,1 0-1,0-1 0,0 1 0,0 0 0,0-1 1,0 1-1,0-1 0,0 1 0,0-1 0,0 0 1,1 0-1,-1 1 0,1-1 0,-1 0 0,1 0 1,-1 0-1,1 0 0,-1 0 0,1-1 0,0 1 0,0-1 1,-1 1-1,1-1 0,0 1 0,0-1 0,0 0 1,-1 0-1,1 0 0,0 0 0,0 0 0,0 0 1,0 0-1,-1-1 0,1 1 0,0-1 0,2 0 0,5-3 7,0 0-1,0 0 1,0-1-1,-1 0 0,1 0 1,6-7-1,12-12 12,-1 0 1,-2-2 0,0 0-1,-2-2 1,-1 0-1,-2-2 1,0 0-1,-2-1 1,-2-1-1,15-40 1,-25 59-33,-1 0 0,0 0 1,0-1-1,-2 0 0,2-19 0,-3 32 11,-1 0 0,0-1 0,0 1 0,0-1 0,0 1 0,0 0-1,0-1 1,0 1 0,-1 0 0,1-1 0,0 1 0,-1 0 0,1-1-1,-1 1 1,1 0 0,-1 0 0,0-1 0,1 1 0,-1 0 0,-1-1 0,1 2 1,1 0 0,0 0 1,-1-1-1,1 1 1,-1 0-1,1 0 1,-1 0-1,1 0 1,0 0-1,-1 0 0,1 0 1,-1 0-1,1 1 1,0-1-1,-1 0 1,1 0-1,-1 0 0,1 0 1,0 1-1,-1-1 1,1 0-1,0 0 1,-1 1-1,1-1 1,-14 17-25,1 4 18,2 0-1,1 1 1,1 1 0,-11 37 0,9-18 144,-9 76 1,18-100-85,1 0 0,0 0 0,1 1 0,5 28 0,-4-42-28,0 0 0,0-1 0,0 1 1,1 0-1,0-1 0,0 1 0,1-1 1,-1 1-1,6 6 0,-6-9 1,0 0 0,0 0-1,1 0 1,-1 0 0,1 0 0,-1 0-1,1-1 1,0 1 0,0-1 0,-1 0 0,1 0-1,0 0 1,0 0 0,0 0 0,0-1-1,0 1 1,4-1 0,1 0 11,0-1 0,0 0 0,0 0-1,0-1 1,0 0 0,0 0 0,0-1 0,0 0 0,-1 0 0,0-1 0,1 0-1,-1 0 1,11-10 0,1-2 56,0 0 0,-2-1 0,23-28-1,46-77 80,-99 176-275,5-29 90,-5 35 0,12-52 26,0-1 0,0 0 0,1 1 0,-1-1 0,2 0-1,-1 1 1,1-1 0,1 0 0,2 11 0,-4-17-4,1 0 0,-1 0 1,1-1-1,-1 1 0,1 0 0,-1 0 1,1 0-1,-1-1 0,1 1 1,0 0-1,-1-1 0,1 1 0,0-1 1,0 1-1,-1-1 0,1 1 1,0-1-1,0 0 0,0 1 1,-1-1-1,1 0 0,0 1 0,0-1 1,0 0-1,0 0 0,0 0 1,0 0-1,0 0 0,0 0 0,0 0 1,0 0-1,-1 0 0,1-1 1,0 1-1,0 0 0,0-1 0,0 1 1,0 0-1,-1-1 0,1 1 1,0-1-1,1 0 0,3-3 33,0 1 0,0-1 0,0 0 0,0 0 0,4-5 1,4-8 54,0 0 1,-1-1 0,17-32-1,14-24-616,-43 74 485,0-1 0,1 1 0,-1-1 1,0 1-1,1-1 0,-1 1 0,0-1 0,1 1 0,-1-1 0,1 1 0,-1-1 0,1 1 0,-1 0 1,1-1-1,-1 1 0,1 0 0,0-1 0,-1 1 0,1 0 0,-1 0 0,2-1 0,-1 1-11,-1 1-1,0-1 1,1 0-1,-1 1 1,0-1-1,1 0 1,-1 1-1,0-1 0,0 1 1,1-1-1,-1 0 1,0 1-1,0-1 1,0 1-1,1-1 1,-1 1-1,0-1 1,0 1-1,0-1 0,0 1 1,0 0-1,0 34-1861,0-31 1679,-6 49-987,3-28 579</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3:04.091"/>
    </inkml:context>
    <inkml:brush xml:id="br0">
      <inkml:brushProperty name="width" value="0.05" units="cm"/>
      <inkml:brushProperty name="height" value="0.05" units="cm"/>
    </inkml:brush>
  </inkml:definitions>
  <inkml:trace contextRef="#ctx0" brushRef="#br0">1 1 17332,'2'6'397,"1"1"0,-1 0 0,0 0 0,-1 0 0,0 0-1,0 0 1,0 13 0,0 0 382,10 157 1555,7 59-1101,-18-234-1216,0-1 0,0 0 0,0 0 0,1 1 0,-1-1 0,0 0 0,1 0 0,-1 1 0,0-1-1,1 0 1,-1 0 0,1 0 0,0 1 0,-1-1 0,1 0 0,0 0 0,0 0 0,0 0 0,0-1 0,0 1-1,0 0 1,0 0 0,0 0 0,0-1 0,0 1 0,0 0 0,3 0 0,-3-1 3,1-1-1,0 1 1,-1 0 0,1-1 0,-1 1-1,1-1 1,-1 0 0,1 1 0,-1-1-1,1 0 1,-1 0 0,1 0 0,-1 0-1,0 0 1,0 0 0,1-1 0,-1 1-1,0 0 1,0-1 0,0 1 0,1-2 0,18-31 239,-1 0 1,27-70 0,-23 48-98,28-69-855,-72 167-2284,10-13 2285</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3:04.794"/>
    </inkml:context>
    <inkml:brush xml:id="br0">
      <inkml:brushProperty name="width" value="0.05" units="cm"/>
      <inkml:brushProperty name="height" value="0.05" units="cm"/>
    </inkml:brush>
  </inkml:definitions>
  <inkml:trace contextRef="#ctx0" brushRef="#br0">1 396 12331,'15'25'1140,"-7"-12"-421,0 0-1,1 0 1,0-1 0,21 22 0,-27-32-696,-1 0-1,0 0 1,1-1 0,-1 1 0,1 0 0,-1-1-1,1 1 1,0-1 0,0 0 0,0 0 0,0 0-1,0-1 1,0 1 0,0 0 0,0-1 0,0 0-1,0 0 1,0 0 0,0 0 0,0 0 0,0-1 0,0 1-1,0-1 1,0 0 0,0 0 0,-1 0 0,1 0-1,0-1 1,0 1 0,4-4 0,4-3-170,1-2-1,-2 1 1,1-2 0,-1 1 0,-1-1 0,0-1-1,-1 0 1,0 0 0,0 0 0,-2-1 0,1 0-1,4-17 1,2-8-160,-2-1 0,-1 1 0,4-48 0,-12 76 267,0-6 49,1 1-1,-2-1 1,0 1-1,-1-1 1,-1 0-1,-2-15 1,-4 20 234,7 11-235,0-1 0,0 1 1,-1 0-1,1 0 0,0 0 0,0 0 0,-1 0 1,1 0-1,0 0 0,-1 0 0,1 0 0,0 0 1,0 0-1,-1 0 0,1 0 0,0 0 0,-1 0 1,1 0-1,0 0 0,0 0 0,-1 0 0,1 1 0,0-1 1,0 0-1,-1 0 0,1 0 0,0 0 0,0 1 1,0-1-1,-1 0 0,1 0 0,0 0 0,0 1 1,0-1-1,0 0 0,-1 0 0,1 1 0,0-1 1,-4 9 106,1 0 1,0 0 0,1 0 0,0 0 0,1 0-1,-1 1 1,1 15 0,-2 8 222,0-8-72,-11 118 1640,14-123-1458,0-1 0,1 1-1,1-1 1,1 1 0,6 23-1,-8-40-350,0-1 0,-1 1 0,2 0 0,-1-1-1,0 1 1,0-1 0,1 0 0,-1 1 0,1-1 0,0 0-1,0 0 1,0 0 0,0 0 0,3 2 0,-4-3-53,1 0 0,0 0 0,-1-1 0,1 1 1,0-1-1,0 1 0,-1-1 0,1 0 0,0 1 1,0-1-1,0 0 0,-1 0 0,1 0 0,0-1 0,0 1 1,0 0-1,-1-1 0,1 1 0,0-1 0,-1 1 0,1-1 1,2-2-1,2 0-2,-2-1 0,1 1 1,0-2-1,-1 1 0,1 0 1,-1-1-1,-1 0 0,1 0 1,0 0-1,-1 0 0,0 0 1,-1-1-1,1 1 0,2-9 0,0-1-33,-1-1 0,0 0 0,0 0 0,0-20 0,-4 34-18,1-22-51,-1 23 52,0 0 0,0 0 0,0 0 1,0 1-1,0-1 0,0 0 0,0 0 0,0 1 1,0-1-1,0 0 0,-1 0 0,1 1 0,0-1 0,0 0 1,-1 0-1,1 1 0,-1-1 0,1 0 0,-1 1 1,1-1-1,-1 1 0,1-1 0,-1 1 0,0-2 0,0 3 0,1-1-1,-1 1 0,1-1 0,-1 1 0,1-1 0,-1 1 0,1-1 0,-1 1 1,1-1-1,-1 1 0,1-1 0,0 1 0,-1 0 0,1-1 0,0 1 0,0 0 0,-1-1 1,1 1-1,0 0 0,0-1 0,0 1 0,0 0 0,0-1 0,0 1 0,0 0 1,0 1-1,-1 22-64,1-23 63,0 10 2,0 0 0,1-1 1,0 1-1,1 0 0,0-1 0,7 21 1,-8-29 24,1 1 0,-1 0 0,0 0 0,1-1 0,-1 1 0,1-1 0,0 0 0,0 1 0,0-1 0,0 0 0,0 0 0,1 0 0,-1 0 0,1-1 0,-1 1 1,1-1-1,0 1 0,-1-1 0,1 0 0,0 0 0,0 0 0,0 0 0,0-1 0,0 1 0,0-1 0,0 0 0,0 1 0,0-1 0,5-1 0,0-1 38,1 0-1,-1 0 0,1-1 0,-1 1 1,0-2-1,0 1 0,-1-1 1,1-1-1,-1 1 0,0-1 1,0-1-1,0 1 0,6-8 1,10-11 67,-1-1 1,18-29 0,-35 48-116,0-1-5,9-13-12,-9 16-30,-5 11-44,-5 14 47,-21 103 178,22-103-24,2 0 0,1 1 0,2 39 1,0-56-86,0 0 0,0 0 0,0 0 1,0 0-1,1 0 0,3 7 0,-4-11-42,-1 0 0,0-1 0,1 1-1,-1 0 1,0-1 0,1 1-1,-1 0 1,1-1 0,-1 1-1,1 0 1,0-1 0,-1 1-1,1-1 1,0 1 0,-1-1 0,1 0-1,0 1 1,-1-1 0,1 0-1,0 1 1,0-1 0,-1 0-1,1 0 1,0 0 0,0 1-1,0-1 1,-1 0 0,1 0 0,0 0-1,0 0 1,0 0 0,-1-1-1,1 1 1,0 0 0,0 0-1,-1 0 1,1-1 0,0 1-1,0-1 1,-1 1 0,1 0 0,0-1-1,-1 1 1,1-1 0,-1 1-1,1-1 1,0 1 0,-1-1-1,1-1 1,3-2-175,-1 0 1,1 0-1,-1-1 0,0 1 1,-1-1-1,1 0 0,-1 0 0,0 0 1,0 0-1,-1 0 0,1 0 1,0-8-1,0-3-125,0-1 1,-2-32-1,-4-16-451</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3:05.246"/>
    </inkml:context>
    <inkml:brush xml:id="br0">
      <inkml:brushProperty name="width" value="0.05" units="cm"/>
      <inkml:brushProperty name="height" value="0.05" units="cm"/>
    </inkml:brush>
  </inkml:definitions>
  <inkml:trace contextRef="#ctx0" brushRef="#br0">0 1 16900,'0'30'1488,"3"1"-1208,1-2-296,6-3 464,8-5-944,6-2 520,9-6-208,1-3-104</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3:05.603"/>
    </inkml:context>
    <inkml:brush xml:id="br0">
      <inkml:brushProperty name="width" value="0.05" units="cm"/>
      <inkml:brushProperty name="height" value="0.05" units="cm"/>
    </inkml:brush>
  </inkml:definitions>
  <inkml:trace contextRef="#ctx0" brushRef="#br0">80 1 15091,'0'4'334,"0"0"-1,0 0 1,-1 0-1,1 0 0,-1 0 1,0 0-1,0 0 1,0 0-1,-1 0 1,-3 6-1,-25 36 2867,24-38-2569,0 0 0,1 1 0,-1-1 1,-5 16-1,10-23-601,1-1 1,0 1 0,-1-1 0,1 0-1,0 1 1,0-1 0,0 1 0,-1-1-1,1 1 1,0-1 0,0 1 0,0-1-1,0 1 1,0-1 0,0 1 0,0-1-1,0 1 1,0-1 0,0 1-1,0-1 1,0 1 0,0-1 0,0 1-1,1-1 1,-1 1 0,0-1 0,0 1-1,1-1 1,-1 0 0,0 1 0,0-1-1,1 1 1,-1-1 0,0 0 0,1 1-1,1-1-3,-1 0 0,0 0 0,1 0-1,-1 0 1,0 0 0,1 0 0,-1-1-1,0 1 1,1-1 0,-1 1 0,0-1-1,0 1 1,2-1 0,40-27-11,-41 27 7,34-26-41,-17 11-84,1 2-1,1 0 0,0 1 1,35-15-1,-54 27 79,0 0 0,1 0 0,-1 0 0,0 0 0,0 1-1,1-1 1,-1 1 0,0-1 0,1 1 0,-1 0 0,0 0 0,1 0 0,-1 0-1,1 0 1,-1 1 0,0-1 0,1 1 0,-1 0 0,0-1 0,0 1 0,0 0-1,0 0 1,1 1 0,-1-1 0,-1 0 0,1 1 0,0-1 0,0 1 0,0-1-1,-1 1 1,3 3 0,0 2 0,0 0-1,-1 1 1,0 0 0,-1-1-1,1 1 1,-1 0 0,1 14-1,-3-21 43,0 1 0,0 0-1,1 0 1,-1-1 0,1 1-1,-1 0 1,1 0 0,0-1-1,-1 1 1,1-1 0,0 1-1,0-1 1,0 1-1,0-1 1,0 1 0,1-1-1,-1 0 1,0 0 0,1 0-1,-1 1 1,0-1 0,3 1-1,-1-2 10,-1 1-1,1-1 1,0 1-1,-1-1 0,1 0 1,0 0-1,-1 0 0,1 0 1,0-1-1,-1 1 1,1-1-1,-1 1 0,1-1 1,-1 0-1,3-1 1,54-28 193,-49 23-318,0 1 0,1 1-1,-1 0 1,1 0-1,1 1 1,-1 0-1,19-3 1,-28 7 20,0 0 1,-1 0-1,1 0 1,0 0-1,0 0 1,0 0-1,0 0 1,-1 1-1,1-1 1,0 1-1,0 0 1,-1-1-1,1 1 0,0 0 1,-1 0-1,1 0 1,-1 0-1,1 0 1,-1 0-1,1 1 1,-1-1-1,0 0 1,0 1-1,0-1 1,2 4-1,-1-2-98,-1 0 0,1 0 1,-1 1-1,0-1 0,0 1 0,-1-1 0,1 1 0,-1-1 0,0 1 0,0-1 0,0 1 0,-1 6 1,-2 3-398</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3:06.291"/>
    </inkml:context>
    <inkml:brush xml:id="br0">
      <inkml:brushProperty name="width" value="0.05" units="cm"/>
      <inkml:brushProperty name="height" value="0.05" units="cm"/>
    </inkml:brush>
  </inkml:definitions>
  <inkml:trace contextRef="#ctx0" brushRef="#br0">1 274 14851,'0'0'106,"0"1"1,0-1-1,1 1 0,-1-1 1,0 0-1,1 1 0,-1-1 0,1 1 1,-1-1-1,0 0 0,1 0 0,-1 1 1,1-1-1,-1 0 0,1 1 0,-1-1 1,1 0-1,-1 0 0,1 0 1,-1 0-1,1 0 0,-1 0 0,1 0 1,0 0-1,-1 0 0,1 0 0,-1 0 1,1 0-1,-1 0 0,1 0 0,-1 0 1,1 0-1,-1 0 0,1-1 1,0 1-1,27-7 1438,-22 6-1522,45-12-51,1 3 0,0 2 0,0 2 1,1 3-1,0 2 0,0 2 0,97 15 0,39 27-212,-108-23 142,2-3 0,85 6 1,-100-21 70,1-3 0,-1-3 0,111-21 0,197-66-483,-55 11-55,-242 64 393,0 4-1,89-1 0,-92 13 178,108 14 0,72 26 708,-165-24-370,-17-5-17,1-4 1,-1-3 0,113-9-1,-70-7-87,169-39-1,-160 22-251,323-61-434,-385 83 438,1 2-1,-1 2 0,1 4 0,0 3 0,70 12 1,-32 8 667,162 61 1,-166-50 214,175 39 0,-190-62-578,0-4 0,152-3 0,165-36-484,-161 8-174,-160 18 180,-1 3-1,87 10 1,-119-3 122,-1 3 1,0 1-1,0 3 0,84 32 0,88 68-63,-20-9 116,-104-65 49</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3:22.777"/>
    </inkml:context>
    <inkml:brush xml:id="br0">
      <inkml:brushProperty name="width" value="0.05" units="cm"/>
      <inkml:brushProperty name="height" value="0.05" units="cm"/>
    </inkml:brush>
  </inkml:definitions>
  <inkml:trace contextRef="#ctx0" brushRef="#br0">0 5878 9138,'525'109'3533,"-98"-41"-2487,3-26-662,-214-23-282,542 12 45,1-46-118,-724 13-28,104-2 1,756-47 3,-381-27-2,-2-25 6,-343 68-5,838-135 47,-292 54-37,-13-54 12,1226-505-849,-861 251 737,-462 188 208,667-337-425,-775 314-207,-431 224 451,233-133-202,-33 17 128,385-220 434,-64 35 152,-65 26-346,-14-20-289,182-167-272,-455 321 287,191-152-227,-30-33-1358,-316 273 1461,-16 3-97</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3:26.218"/>
    </inkml:context>
    <inkml:brush xml:id="br0">
      <inkml:brushProperty name="width" value="0.05" units="cm"/>
      <inkml:brushProperty name="height" value="0.05" units="cm"/>
    </inkml:brush>
  </inkml:definitions>
  <inkml:trace contextRef="#ctx0" brushRef="#br0">1447 276 5953,'-118'52'542,"-209"127"0,256-132-429,2 3 0,2 3 0,-111 115 1,110-91-19,3 2 0,3 3 0,5 3 0,-67 128 1,78-120 188,3 2 0,4 2 0,-40 160 0,68-202-87,2 0 0,2 0 0,1 67 0,7-79-24,2 1 0,1-2 0,3 1-1,21 75 1,-7-58-39,2-1 0,3 0-1,2-2 1,3-1 0,2-1-1,3-2 1,1-2 0,74 77 0,-69-86-107,1-2 1,2-2 0,2-2-1,1-2 1,2-2 0,1-2-1,2-2 1,0-3 0,88 29 0,-51-31-5,0-3 1,1-4-1,0-4 1,1-5-1,176-7 1,-114-12 12,-1-7-1,261-68 1,-275 47-9,263-114 0,-294 101-57,-2-4-1,173-125 0,-202 122 29,-2-2 0,-3-5-1,-3-2 1,-3-3 0,-4-3 0,79-123-1,-110 146 66,-2-2 0,-2-2-1,-3 0 1,-2-1 0,-3-2-1,-3 0 1,-2 0 0,8-83-1,-17 92-2,-3-1 0,-2 1-1,-3 0 1,-1 0 0,-3 0-1,-1 0 1,-3 1 0,-2 0-1,-3 1 1,-33-73 0,18 60-6,-3 1 0,-3 2 0,-2 1 0,-73-81 0,46 70-24,-2 3 1,-137-101 0,131 113-375,-3 3 0,-1 3-1,-97-41 1,-137-27-302,153 66 275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2:45.259"/>
    </inkml:context>
    <inkml:brush xml:id="br0">
      <inkml:brushProperty name="width" value="0.05" units="cm"/>
      <inkml:brushProperty name="height" value="0.05" units="cm"/>
    </inkml:brush>
  </inkml:definitions>
  <inkml:trace contextRef="#ctx0" brushRef="#br0">1 0 15971,'4'13'1217,"-3"7"-1121,5 10-48,4 7 216,13 19-200,1 0-32,5 9-112,7 6-136,5 1-248,1-2-113,5-5-823,-2-8 1128,-8-18-240,2-5-176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7:38:16.192"/>
    </inkml:context>
    <inkml:brush xml:id="br0">
      <inkml:brushProperty name="width" value="0.025" units="cm"/>
      <inkml:brushProperty name="height" value="0.025" units="cm"/>
    </inkml:brush>
  </inkml:definitions>
  <inkml:trace contextRef="#ctx0" brushRef="#br0">590 172 2050,'0'0'69,"-5"-11"97,-2-6 434,-1 1 0,-1 1 1,0-1-1,-1 1 0,-1 1 0,-15-17 1,23 27-487,0 1 1,-1 0 0,1 0 0,-1 0-1,1 1 1,-1-1 0,0 1 0,0 0-1,0 0 1,0 0 0,0 0 0,0 1 0,-1 0-1,1-1 1,0 2 0,-1-1 0,1 0-1,-1 1 1,1 0 0,-1 0 0,1 1-1,-1-1 1,1 1 0,-1 0 0,1 0-1,0 0 1,-1 0 0,1 1 0,0 0-1,0 0 1,0 0 0,0 0 0,-6 6-1,-21 17-64,0 1-1,2 2 0,1 1 0,2 1 0,1 1 0,1 2 0,1 0 0,2 1 1,-29 66-1,36-62-38,1 0 1,2 0 0,1 1 0,-6 65 0,11-39-57,2 0 1,7 69-1,-2-109-88,1 0-1,1 0 1,1 0 0,1 0-1,16 38 1,-20-55 98,2 0 0,-1-1 0,1 1 0,0-1 0,1 0 0,0 0 0,0-1 0,0 1 0,1-1 0,0-1 0,0 1 0,0-1 0,1 0 0,0 0 0,0-1 0,0 1 0,0-2 0,1 1 0,-1-1 0,1 0 0,8 1 0,-5-2 58,1 0-1,-1-1 0,0-1 0,1 0 0,-1 0 0,0-1 1,1-1-1,-1 0 0,0 0 0,0-1 0,0 0 1,0-1-1,-1-1 0,0 0 0,14-7 0,-5-2 163,-1 0 0,0-1 0,-1 0 0,-1-1 0,0-1 0,23-33 0,-8 5 499,-1-1 0,-2-2 0,-2-1 0,36-100 0,-49 109-524,-1 0 1,-2 0-1,-2-1 0,-2-1 1,-1 1-1,-3-1 1,-2-49-1,-1 78-179,-1 1 0,0-1 0,-1 1 0,0-1 0,-1 1 0,0 0 0,-1 0 0,0 0 0,-1 1 1,0 0-1,-1 0 0,-1 1 0,1-1 0,-2 2 0,1-1 0,-1 1 0,-18-14 0,11 12-209,0 1-1,-1 0 1,0 1 0,0 1 0,0 1-1,-1 0 1,-1 2 0,1 0 0,-1 0-1,1 2 1,-28-1 0,3 1-798,1 3 0,-1 1 0,1 3 0,-43 8 0,11 3-1708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22.678"/>
    </inkml:context>
    <inkml:brush xml:id="br0">
      <inkml:brushProperty name="width" value="0.025" units="cm"/>
      <inkml:brushProperty name="height" value="0.025" units="cm"/>
    </inkml:brush>
  </inkml:definitions>
  <inkml:trace contextRef="#ctx0" brushRef="#br0">74 348 13421,'-6'11'1559,"6"-10"-1526,-11 15 872,2 1 0,0 0 1,1 1-1,1 0 1,1 0-1,0 0 0,-3 27 1,8-41-804,0 1 1,1 0-1,0-1 0,0 1 1,0 0-1,1-1 1,0 1-1,1 5 0,-1-9-92,-1 0 0,1 0 0,0 0 0,0 0 0,0 0 0,0 0-1,0 0 1,0 0 0,0 0 0,0 0 0,0 0 0,1 0 0,-1-1 0,0 1 0,0-1-1,1 1 1,-1-1 0,0 1 0,1-1 0,-1 0 0,1 0 0,-1 1 0,0-1-1,1 0 1,-1 0 0,1 0 0,-1-1 0,0 1 0,1 0 0,1-1 0,3 0 19,1-1 1,-1 0 0,1-1-1,-1 1 1,0-1 0,0-1 0,0 1-1,0-1 1,-1 0 0,0 0-1,1 0 1,-1-1 0,-1 0 0,1 0-1,-1 0 1,8-12 0,-3 3 7,0-1 1,0 0 0,-2-1 0,0 0-1,8-27 1,-6 10-1,-3 0 0,0-1-1,0-36 1,-5 53-20,-1 0 0,-1-1 0,0 1 0,-1 0 0,-1 0 0,-1 0 0,-9-28 0,11 41-28,1 0-1,-1 0 1,-1 0 0,1 0 0,-1 0 0,1 0-1,-1 1 1,0-1 0,0 1 0,-1 0 0,1 0-1,-1 0 1,1 0 0,-1 1 0,-5-3 0,6 4-6,1 0-1,-1 0 1,1 1 0,-1-1 0,1 1 0,-1 0 0,1 0 0,-1 0 0,1 0 0,-1 0 0,1 0 0,-1 1 0,1-1 0,-1 1 0,1 0 0,-1 0 0,1 0 0,0 0 0,-1 0 0,1 0 0,0 1 0,0-1 0,0 1 0,0-1 0,0 1 0,0 0 0,1 0 0,-3 2 0,-5 7 21,0 0-1,1 0 1,0 1-1,1 1 1,0-1 0,1 1-1,0 0 1,1 0-1,0 1 1,1 0-1,1-1 1,0 1-1,1 1 1,0 25 0,2-38 1,0-1 0,0 0 0,0 1 0,0-1 0,1 0 1,-1 1-1,0-1 0,1 0 0,-1 1 0,1-1 0,-1 0 1,1 0-1,0 1 0,0-1 0,-1 0 0,1 0 0,0 0 1,0 0-1,0 0 0,0 0 0,0 0 0,0 0 0,0-1 1,1 1-1,-1 0 0,2 0 0,0 0 9,1 0 1,-1 0-1,1-1 0,-1 1 0,1-1 1,-1 0-1,1 0 0,0 0 0,-1 0 1,5-2-1,4 0-12,1-1-1,-1-1 1,0 0-1,23-12 1,-22 9-93,0-1-168,0 1-1,0 0 1,1 1 0,0 1-1,19-5 1,-31 9 240,1 1 1,-1-1-1,1 1 1,-1 0-1,1 0 0,-1 0 1,1 0-1,0 0 0,-1 1 1,1-1-1,-1 1 1,1-1-1,-1 1 0,0 0 1,1 0-1,-1 0 1,0 0-1,1 1 0,-1-1 1,0 1-1,0-1 0,0 1 1,0 0-1,0 0 1,-1 0-1,1 0 0,-1 0 1,1 0-1,-1 0 1,0 0-1,1 1 0,-1-1 1,0 0-1,-1 1 1,1-1-1,0 1 0,0 2 1,12 80 1052,-3-11-344,-10-73-675,0 0 1,0 0-1,0-1 1,0 1-1,0 0 1,0-1-1,1 1 0,-1 0 1,0-1-1,0 1 1,1 0-1,-1-1 1,0 1-1,1-1 0,-1 1 1,0 0-1,1-1 1,-1 1-1,1-1 1,-1 1-1,1-1 0,-1 0 1,2 1-1,6-11 138,4-35-2324,-10 39 845,6-26-4327</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3:27.714"/>
    </inkml:context>
    <inkml:brush xml:id="br0">
      <inkml:brushProperty name="width" value="0.05" units="cm"/>
      <inkml:brushProperty name="height" value="0.05" units="cm"/>
    </inkml:brush>
  </inkml:definitions>
  <inkml:trace contextRef="#ctx0" brushRef="#br0">3919 224 5641,'-73'-11'1649,"-111"-2"-1,155 13-1581,0 2 0,1 1-1,-1 1 1,1 1-1,0 2 1,-54 20 0,8 6-583,-108 67 0,-61 59-399,230-150 877,-358 265-719,10 20 798,-78 99 415,254-223-288,-611 590 752,473-395 15,254-275-556,5 2 0,-70 133 0,107-169-229,3 2 0,2 0 1,3 1-1,3 1 0,2 1 1,-8 74-1,15-60-97,4 1 1,2-1-1,4 1 0,21 129 0,-16-162-50,2 0 0,2 0 0,2-1 0,1-1 0,3 0 0,35 61-1,-40-81 0,1-1 0,2 0 0,-1 0 0,2-2 0,1 0 0,0-1 0,1-1 0,1 0 0,0-2 0,1 0 0,1-2 0,0 0 0,26 10 0,-11-10 13,0-2 0,1-1 0,0-2 0,1-1 0,-1-2-1,68-2 1,-33-6 35,0-3 0,121-27 0,-103 9 33,158-63 1,78-67 98,-105 33-13,368-273 0,146-228-139,-61-89-87,-531 531 148,-7-6-1,138-252 1,-214 324 99,-5-3-1,56-166 1,-88 205-59,-3 0 0,-3-2 0,-4 0 0,7-151 0,-21 189-125,-1 1 0,-3-1 0,-1 1 0,-2 0 0,-18-58-1,16 72-54,-2 0-1,-1 0 0,-1 1 0,-1 0 0,-2 2 0,0 0 0,-2 0 0,-28-30 0,23 32 11,-1 1 1,0 1-1,-2 1 1,0 1-1,-1 1 1,-1 1-1,-54-22 1,27 20-76,-60-13 1</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3:49.864"/>
    </inkml:context>
    <inkml:brush xml:id="br0">
      <inkml:brushProperty name="width" value="0.05" units="cm"/>
      <inkml:brushProperty name="height" value="0.05" units="cm"/>
    </inkml:brush>
  </inkml:definitions>
  <inkml:trace contextRef="#ctx0" brushRef="#br0">5 230 15427,'-2'10'497,"2"-8"-368,-1 0-1,0 1 0,1-1 1,0 1-1,0-1 0,0 1 1,0-1-1,0 0 0,0 1 1,0-1-1,1 1 0,-1-1 1,2 4-1,-2-6-97,1 0-1,-1 0 0,0 1 1,0-1-1,1 0 1,-1 0-1,0 0 1,1 0-1,-1 1 1,0-1-1,0 0 1,1 0-1,-1 0 0,0 0 1,1 0-1,-1 0 1,0 0-1,1 0 1,-1 0-1,0 0 1,1 0-1,-1 0 1,0 0-1,1 0 0,-1 0 1,0 0-1,1-1 1,-1 1-1,0 0 1,0 0-1,1 0 1,-1 0-1,0-1 1,1 1-1,-1 0 0,0 0 1,0-1-1,12-9 832,-11 9-668,30-31 410,-2-2 0,-1 0 1,-2-2-1,25-44 1,-38 50-115,-13 30-476,0 0-1,0 0 0,0 0 0,0 0 0,0 0 0,0 0 0,0 0 1,0 0-1,0 0 0,0 0 0,0 0 0,0 0 0,0 0 1,0 0-1,0 0 0,0 0 0,-1 0 0,1 0 0,0 0 1,0 0-1,0 0 0,0 0 0,0 0 0,0 0 0,0 0 1,0 0-1,0 0 0,0 0 0,0 0 0,0 0 0,0 0 1,0 0-1,0 0 0,0 0 0,0 0 0,0-1 0,0 1 0,0 0 1,0 0-1,0 0 0,0 0 0,0 0 0,0 0 0,0 0 1,0 0-1,0 0 0,0 0 0,0 0 0,-6 6 118,-2 1-445,8-7 303,0-1 1,0 1 0,0 0-1,0 0 1,0 0-1,0 0 1,0 0 0,0 0-1,0 0 1,0 0-1,0 0 1,0 0-1,0 0 1,0 0 0,0-1-1,0 1 1,0 0-1,0 0 1,0 0-1,0 0 1,0 0 0,0 0-1,0 0 1,0 0-1,0 0 1,0 0-1,0 0 1,0-1 0,0 1-1,0 0 1,0 0-1,0 0 1,0 0-1,0 0 1,0 0 0,0 0-1,0 0 1,0 0-1,-1 0 1,1 0 0,0 0-1,0 0 1,0 0-1,0 0 1,0 0-1,0-1 1,0 1 0,0 0-1,0 0 1,0 0-1,0 0 1,-1 0-1,1 0 1,6-10-178,3-6-76</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4:31.358"/>
    </inkml:context>
    <inkml:brush xml:id="br0">
      <inkml:brushProperty name="width" value="0.05" units="cm"/>
      <inkml:brushProperty name="height" value="0.05" units="cm"/>
    </inkml:brush>
  </inkml:definitions>
  <inkml:trace contextRef="#ctx0" brushRef="#br0">0 259 9794,'23'-90'2695,"13"-57"3952,-33 136-5799,0 1 478,-5 13-271,-8 34-820,2 0 0,1 0 0,-2 66 0,6-61-211,-4 57 65,6 101-1,4-149-451,2 0-1,2 0 0,27 91 0,-29-119-204,-11-29 202</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4:32.680"/>
    </inkml:context>
    <inkml:brush xml:id="br0">
      <inkml:brushProperty name="width" value="0.05" units="cm"/>
      <inkml:brushProperty name="height" value="0.05" units="cm"/>
    </inkml:brush>
  </inkml:definitions>
  <inkml:trace contextRef="#ctx0" brushRef="#br0">37 28 12595,'6'-18'2218,"-4"9"660,-1 19-1464,-27 501-277,11-318-1037,14-171-94,-1-9-3,1 1-1,0-1 1,1 1-1,1-1 1,0 1-1,4 19 1,-5-33-3,0 0 1,0 0-1,1 1 1,-1-1-1,0 0 1,0 0 0,0 1-1,0-1 1,0 0-1,0 0 1,0 0-1,0 1 1,0-1-1,1 0 1,-1 0-1,0 0 1,0 0 0,0 1-1,0-1 1,1 0-1,-1 0 1,0 0-1,0 0 1,0 0-1,1 0 1,-1 1 0,0-1-1,0 0 1,0 0-1,1 0 1,-1 0-1,0 0 1,0 0-1,1 0 1,-1 0-1,0 0 1,8-7 22,3-17 23,8-30 122,-3 0-1,15-92 1,0-116 225,-30 252-380,3-39 43,-1 0 0,-7-90-1,-2 117-57,0 17-16,-2 15-16,2 7 14,1 1 1,1 0-1,-5 31 1,1 60-21,6-79 39,1-6-1,-5 46-11,4 0 1,10 108-1,0-147-9,-1-21 6,-6-10 17,-1 0-1,1 0 0,-1 0 1,1-1-1,-1 1 1,1 0-1,-1 0 1,1 0-1,-1-1 1,0 1-1,1 0 1,-1 0-1,0-1 1,1 1-1,-1 0 1,1-1-1,-1 1 1,0 0-1,0-1 1,1 1-1,-1-1 1,0 1-1,0 0 1,1-1-1,-1 1 0,0-1 1,0 1-1,0-1 1,6-17 16,-1 0 0,-1 0 0,0 0 1,-1-1-1,-1 1 0,-1-25 0,0 20 12,3-49 22,-2 1 0,-17-136 1,10 183-119,5 23 62,0 1-1,0 0 1,0-1 0,0 1 0,0 0-1,0-1 1,0 1 0,-1 0 0,1 0-1,0-1 1,0 1 0,0 0 0,0-1-1,0 1 1,-1 0 0,1 0 0,0-1 0,0 1-1,-1 0 1,1 0 0,0 0 0,0 0-1,-1-1 1,1 1 0,0 0 0,0 0-1,-1 0 1,1 0 0,0 0 0,-1-1-1,-4 9-98,0 14-13,-3 68-989,8 167 1,0-251 1086,4 58-269,2-8-56</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01.375"/>
    </inkml:context>
    <inkml:brush xml:id="br0">
      <inkml:brushProperty name="width" value="0.05" units="cm"/>
      <inkml:brushProperty name="height" value="0.05" units="cm"/>
    </inkml:brush>
  </inkml:definitions>
  <inkml:trace contextRef="#ctx0" brushRef="#br0">0 12 18628,'5'-11'1955,"-3"14"-691,-2 23-186,0-11-941,34 253 416,-6-83-2774,-28-185 2192,0 0-1,0 0 1,0 1 0,0-1 0,0 0-1,0 0 1,0 1 0,0-1 0,0 0 0,0 0-1,-1 1 1,1-1 0,0 0 0,0 0-1,0 0 1,0 1 0,0-1 0,0 0-1,0 0 1,-1 0 0,1 1 0,0-1-1,0 0 1,0 0 0,0 0 0,-1 0-1,1 1 1,0-1 0,0 0 0,0 0-1,-1 0 1,1 0 0,0 0 0,0 0 0,-1 0-1,1 0 1,0 0 0,0 0 0,-1 0-1,1 0 1,0 0 0,0 0 0,-1 0-1,1 0 1,0 0 0,0 0 0,0 0-1,-1 0 1,1 0 0,0 0 0,0 0-1,-1 0 1,1-1 0,0 1 0,0 0 0,0 0-1,-1 0 1,1 0 0,0 0 0,0-1-1,0 1 1,0 0 0,0 0 0,-1 0-1,1-1 1,0 1 0,-11-10-642</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01.784"/>
    </inkml:context>
    <inkml:brush xml:id="br0">
      <inkml:brushProperty name="width" value="0.05" units="cm"/>
      <inkml:brushProperty name="height" value="0.05" units="cm"/>
    </inkml:brush>
  </inkml:definitions>
  <inkml:trace contextRef="#ctx0" brushRef="#br0">9 127 17724,'-6'0'1800,"4"0"-560,9-1 193,6-2-113,10-6-328,4-1-192,9-3-279,4 0-73,4-2-344,1 0-480,-2-2 376,-5 1-96,-18 2-137</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05.172"/>
    </inkml:context>
    <inkml:brush xml:id="br0">
      <inkml:brushProperty name="width" value="0.05" units="cm"/>
      <inkml:brushProperty name="height" value="0.05" units="cm"/>
    </inkml:brush>
  </inkml:definitions>
  <inkml:trace contextRef="#ctx0" brushRef="#br0">1 548 18228,'0'14'1222,"5"-12"-350,-3-3-787,0 0 0,0-1 0,-1 0 0,1 1 1,0-1-1,-1 0 0,1 0 0,1-4 1,75-101 2110,42-62-900,42-91 177,-154 252-1150,-6 14-146,-5 16-53,3-22-120,-22 106 209,8-43-677,2 1 1,-4 90-1,15-148 403,1 0 0,0 0-1,1-1 1,-1 1 0,1 0 0,0 0 0,1-1-1,-1 1 1,4 8 0,-4-13 38,0 0 1,-1-1-1,1 1 1,0 0-1,0-1 1,0 1-1,-1 0 1,1-1-1,0 1 1,0-1-1,0 0 1,0 1-1,0-1 1,0 0-1,0 1 1,1-1-1</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05.624"/>
    </inkml:context>
    <inkml:brush xml:id="br0">
      <inkml:brushProperty name="width" value="0.05" units="cm"/>
      <inkml:brushProperty name="height" value="0.05" units="cm"/>
    </inkml:brush>
  </inkml:definitions>
  <inkml:trace contextRef="#ctx0" brushRef="#br0">33 1 14571,'-8'51'2169,"-2"2"-1249,1-10-376,3-5 2160,8-11-2487,5-9-338,10-18-599,6-8-216,9-17 584,4-12-296,5-19-360</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06.092"/>
    </inkml:context>
    <inkml:brush xml:id="br0">
      <inkml:brushProperty name="width" value="0.05" units="cm"/>
      <inkml:brushProperty name="height" value="0.05" units="cm"/>
    </inkml:brush>
  </inkml:definitions>
  <inkml:trace contextRef="#ctx0" brushRef="#br0">104 253 16251,'1'-1'100,"-1"0"0,1 0 0,-1 0 0,1 0 0,0 0 0,-1 0 0,0 0-1,1 0 1,-1 0 0,0 0 0,1-1 0,-1 1 0,0 0 0,0 0 0,0-1-1,-11 9 1529,-23 30 689,25-27-1970,1 1-1,1-1 1,0 1 0,0 1 0,1-1-1,0 1 1,-7 23 0,13-33-326,0-1 0,-1 0 0,1 0-1,0 1 1,0-1 0,0 0 0,0 0 0,0 1 0,0-1 0,0 0 0,0 0 0,1 0-1,-1 1 1,0-1 0,1 0 0,-1 0 0,1 0 0,-1 0 0,1 1 0,0-1-1,-1 0 1,3 1 0,-1 0-18,-1-1 1,1 0-1,0 0 0,0 1 0,0-2 0,0 1 0,0 0 1,1 0-1,-1-1 0,0 1 0,4 0 0,7 0-76,-1-1-1,0 0 0,22-4 1,-30 3 72,23-3-80,-14 2 15,1 0-1,-1 0 0,1 1 1,-1 1-1,1 0 0,0 1 1,21 3-1,-33-3 59,0-1 0,-1 1 0,1 0 0,0-1 0,0 1 0,-1 0 0,1 0 0,-1 0 1,1 0-1,-1 0 0,1 1 0,-1-1 0,0 0 0,1 1 0,-1-1 0,0 1 0,0-1 0,0 1 0,0-1 0,1 4 0,-1-2 3,-1-1-1,1 1 1,-1 0 0,0 0-1,0 0 1,0 0 0,0 0-1,0 0 1,-1 0 0,1 0 0,-2 5-1,-2 3 41,0-1 0,-1 1 0,0-1 0,-1 0 0,-10 14 0,5-9 81,-1-1 1,-19 18 0,25-27-170,0 0 1,0 0-1,0 0 1,-1-1-1,1 0 1,-1 0-1,0-1 1,-11 4-1,16-6 9,0-1 0,-1 1-1,1-1 1,-1 0 0,1 0 0,-1 0-1,1 0 1,0 0 0,-1-1 0,1 1-1,0-1 1,-1 1 0,1-1-1,0 0 1,-1 0 0,1 0 0,0 0-1,0 0 1,-3-3 0,0 0-5,0-1 0,0 0 0,0 0 1,1 0-1,0 0 0,-4-7 0,-18-31-408</inkml:trace>
  <inkml:trace contextRef="#ctx0" brushRef="#br0" timeOffset="1">9 126 18404,'23'-5'2160,"-3"5"-1167,3 0-385,6-2 1328,4 1-592,5-5-423,7 2-377,4-2-936,1-5-705,-4-14 945,-3-5-200,-6-6-160</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06.540"/>
    </inkml:context>
    <inkml:brush xml:id="br0">
      <inkml:brushProperty name="width" value="0.05" units="cm"/>
      <inkml:brushProperty name="height" value="0.05" units="cm"/>
    </inkml:brush>
  </inkml:definitions>
  <inkml:trace contextRef="#ctx0" brushRef="#br0">455 28 17588,'8'-5'755,"-7"4"-570,1 0 0,0 0 0,0 0 0,-1 0 0,1 0 1,-1-1-1,1 1 0,-1 0 0,1-1 0,-1 1 0,0-1 1,2-2-1,-3 4-157,0 0-1,0-1 1,0 1 0,0 0 0,0 0-1,0 0 1,0 0 0,0 0 0,0 0-1,0 0 1,0 0 0,0-1 0,0 1 0,0 0-1,0 0 1,0 0 0,0 0 0,0 0-1,0 0 1,0 0 0,-1 0 0,1 0-1,0-1 1,0 1 0,0 0 0,0 0 0,0 0-1,0 0 1,0 0 0,0 0 0,0 0-1,0 0 1,-1 0 0,1 0 0,0 0-1,0 0 1,0 0 0,0 0 0,0 0 0,0 0-1,0 0 1,-1 0 0,1 0 0,0 0-1,0 0 1,0 0 0,0 0 0,0 0-1,0 0 1,0 0 0,0 0 0,0 0 0,-1 0-1,1 0 1,0 0 0,-12 4 1120,-14 6 142,-4 8-715,1 1-1,-39 34 1,-48 53-460,115-104-107,-34 31 45,-47 60 1,71-79-44,1 1 0,0 0 0,1 0 0,1 1 0,0 0 0,1 1-1,-7 25 1,13-39-12,0 0 1,0 0-1,1 0 0,0 0 0,-1 1 0,1-1 0,0 0 0,0 0 0,1 1 0,-1-1 0,1 0 1,0 0-1,-1 0 0,2 0 0,-1 0 0,0 0 0,3 5 0,-2-6-18,-1 0 0,1 0 0,0-1 1,0 1-1,0-1 0,0 1 0,1-1 0,-1 0 0,0 0 0,0 0 0,1 0 0,-1 0 0,1 0 0,-1-1 1,1 1-1,-1-1 0,1 1 0,-1-1 0,1 0 0,-1 0 0,1 0 0,2-1 0,3 0-150,-1 0 0,1-1-1,-1 0 1,0 0 0,0-1-1,0 0 1,0 0 0,0-1-1,0 0 1,7-5 0,-2-1-8,0 0 0,0 0 1,-1-1-1,11-15 0,13-24-387</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23.010"/>
    </inkml:context>
    <inkml:brush xml:id="br0">
      <inkml:brushProperty name="width" value="0.025" units="cm"/>
      <inkml:brushProperty name="height" value="0.025" units="cm"/>
    </inkml:brush>
  </inkml:definitions>
  <inkml:trace contextRef="#ctx0" brushRef="#br0">4 1 10122,'0'0'11242,"0"11"-10227,-1 14-596,-1-8 53,2 0 0,-1-1 0,2 1 0,0 0 0,7 26 0,-8-42-462,0 0 1,0-1 0,0 1 0,1 0 0,-1-1 0,0 1 0,1 0 0,-1-1 0,0 1 0,1 0 0,-1-1-1,1 1 1,-1-1 0,1 1 0,-1-1 0,1 1 0,-1-1 0,1 0 0,0 1 0,-1-1 0,1 0-1,0 1 1,-1-1 0,1 0 0,0 0 0,-1 1 0,1-1 0,0 0 0,-1 0 0,1 0 0,0 0-1,0 0 1,-1 0 0,1 0 0,0 0 0,-1 0 0,1-1 0,0 1 0,0 0 0,-1 0 0,1-1 0,0 1-1,-1 0 1,1-1 0,-1 1 0,1 0 0,0-1 0,-1 1 0,1-1 0,-1 1 0,1-1 0,-1 1-1,0-1 1,1 0 0,-1 1 0,1-2 0,32-43 394,-27 36-396,4-7 12,34-41-111,-42 55 42,1-1-1,0 1 1,-1-1 0,1 1-1,0 0 1,0 0-1,0 0 1,1 0 0,-1 1-1,0-1 1,1 1 0,-1 0-1,1 0 1,-1 0-1,1 0 1,4 0 0,-7 2 39,0-1 0,1 0 0,-1 1 0,0-1 0,0 1 1,0 0-1,0-1 0,1 1 0,-1 0 0,0 0 0,0-1 0,-1 1 1,1 0-1,0 0 0,0 0 0,0 0 0,0 0 0,-1 0 0,1 0 0,-1 1 1,1-1-1,-1 0 0,1 0 0,-1 1 0,0-1 0,1 0 0,-1 0 1,0 1-1,0 1 0,5 50 25,-5-35-33,0 1 18,0-15-25,0-1-1,-1 1 0,1 0 0,0-1 1,1 1-1,-1 0 0,1-1 0,0 1 1,-1-1-1,2 1 0,-1-1 0,2 4 0,-3-7-111,1 0 0,-1 0-1,0 0 1,1 0-1,-1 0 1,1 0-1,-1 0 1,0 0 0,1 0-1,-1 0 1,1 0-1,-1 0 1,0 0-1,1-1 1,-1 1-1,0 0 1,1 0 0,-1 0-1,0-1 1,1 1-1,-1 0 1,0 0-1,1-1 1,-1 1 0,0 0-1,0-1 1,0 1-1,1 0 1,-1-1-1,0 1 1,0 0-1,0-1 1,0 1 0,1-1-1,-1 1 1,0 0-1,0-1 1,0 1-1,0-1 1,5-16-3887,0-8-3932</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07.012"/>
    </inkml:context>
    <inkml:brush xml:id="br0">
      <inkml:brushProperty name="width" value="0.05" units="cm"/>
      <inkml:brushProperty name="height" value="0.05" units="cm"/>
    </inkml:brush>
  </inkml:definitions>
  <inkml:trace contextRef="#ctx0" brushRef="#br0">139 72 17764,'-14'7'591,"1"1"1,0 1-1,0 0 0,1 1 1,1 0-1,-16 17 1,23-23-466,1 1 0,-1-1 1,1 1-1,0 0 1,0 0-1,1 0 1,-1 0-1,1 0 0,0 0 1,0 1-1,1-1 1,0 1-1,0-1 1,0 1-1,1 0 0,-1-1 1,1 1-1,1 0 1,-1-1-1,3 11 1,-2-13-107,0 1 1,0-1 0,1 0-1,-1 1 1,1-1 0,-1 0-1,1 0 1,0 0 0,1-1 0,-1 1-1,0 0 1,1-1 0,-1 1-1,1-1 1,0 0 0,0 0-1,0 0 1,0 0 0,0-1-1,0 1 1,1-1 0,-1 0 0,0 0-1,1 0 1,-1 0 0,1 0-1,-1-1 1,1 0 0,-1 0-1,1 0 1,-1 0 0,1 0 0,3-1-1,3-1 62,1 0-1,-1 0 0,0-1 1,1 0-1,-1-1 1,-1 0-1,1 0 0,-1-1 1,18-13-1,-14 8 73,0-1 1,0-1-1,-1 0 0,-1 0 0,0-2 0,10-15 1,-18 24-101,1 0 0,-1 0 0,-1-1 0,1 1 1,-1-1-1,0 0 0,0 1 0,0-1 1,-1 0-1,0 0 0,0-1 0,-1 1 0,0 0 1,0 0-1,0 0 0,0 0 0,-1 0 0,0 0 1,-1 0-1,-1-6 0,1 8-32,1 1 0,-1-1-1,0 1 1,0 0 0,0 0-1,0 0 1,-1 0 0,1 0 0,-1 1-1,0-1 1,1 1 0,-1-1 0,0 1-1,-1 0 1,1 0 0,0 1 0,0-1-1,-8-2 1,5 3-37,1 0 1,-1 0-1,0 0 0,0 1 0,0-1 1,0 1-1,0 1 0,0-1 1,0 1-1,0 0 0,-7 3 1,5-1-73,1-1 1,-1 1-1,1 1 1,0-1-1,0 1 1,1 1-1,-1-1 1,-8 9-1,11-10-6,1 1 0,-1-1 0,1 1 1,0 0-1,1 0 0,-1 0 0,1 0 0,0 0 0,0 0 0,0 1 0,0-1 1,1 1-1,0-1 0,-1 6 0,1 9-356</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07.456"/>
    </inkml:context>
    <inkml:brush xml:id="br0">
      <inkml:brushProperty name="width" value="0.05" units="cm"/>
      <inkml:brushProperty name="height" value="0.05" units="cm"/>
    </inkml:brush>
  </inkml:definitions>
  <inkml:trace contextRef="#ctx0" brushRef="#br0">1 944 15867,'-1'1'110,"1"0"0,0 1 0,0-1 0,0 1 0,0-1 0,0 0 0,1 1 0,-1-1 0,0 0 0,0 0 0,1 1 0,-1-1 0,2 2-1,5-1 647,8-10-199,7-9 128,-2-1 1,0-1-1,20-25 0,52-73 850,-78 98-1285,192-283 2298,-155 214-1786,63-147 1,-80 137-410,-34 98-351,0 0-1,0 0 0,0 0 1,0 0-1,0 0 0,0 0 1,0 0-1,0 0 0,0 0 0,0 0 1,0 0-1,0 0 0,0 0 1,0 0-1,0 0 0,-1 0 1,1 0-1,0 0 0,0 0 1,0 0-1,0 0 0,0 0 1,0 0-1,0 0 0,0 0 1,0 0-1,0 0 0,0 0 1,0 0-1,0 0 0,0-1 1,-6 10 5,-6 18-10,-161 468 180,167-475-188,-33 116 22,36-120-173,0 0 1,1 0-1,1-1 1,0 1-1,1 0 1,4 26-1,-4-40 131,1 1-1,-1 0 1,1-1-1,0 1 1,0-1 0,-1 1-1,2-1 1,-1 1-1,0-1 1,0 0-1,1 1 1,0-1-1,-1 0 1,1 0-1,0 0 1,0 0-1,0-1 1,0 1-1,0 0 1,0-1 0,1 0-1,3 3 1,-2-3 6,0 0 0,0-1 1,0 1-1,0-1 1,0 1-1,1-1 1,-1 0-1,0-1 1,0 1-1,0-1 0,0 0 1,0 0-1,0 0 1,5-2-1,30-15-466</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07.989"/>
    </inkml:context>
    <inkml:brush xml:id="br0">
      <inkml:brushProperty name="width" value="0.05" units="cm"/>
      <inkml:brushProperty name="height" value="0.05" units="cm"/>
    </inkml:brush>
  </inkml:definitions>
  <inkml:trace contextRef="#ctx0" brushRef="#br0">100 100 19028,'-9'10'448,"0"1"-1,1-1 1,1 1-1,0 1 1,0-1-1,1 1 1,-7 21-1,5-9-72,1-1-1,1 1 1,-3 30-1,7-41-281,1 1 0,0-1 0,1 1-1,3 24 1,-3-35-88,1-1 0,-1 0 0,0 1 0,1-1 0,0 0 0,0 1 0,-1-1 0,1 0 0,1 0 0,-1 0 0,0 0 0,0 0 0,1 0 0,-1 0 0,1 0 0,0-1 0,-1 1 0,1-1 0,0 1 0,0-1 0,0 1 0,0-1 0,0 0 0,0 0-1,1 0 1,-1 0 0,0-1 0,0 1 0,1 0 0,-1-1 0,1 0 0,-1 0 0,0 1 0,1-1 0,3-1 0,4 0-8,0-1 0,0 0 0,-1-1 0,1 0 0,-1 0 0,1-1 0,10-6 0,63-42 24,-49 30 1,-14 10 9,32-16 0,-45 25-27,0 0 0,1 1 0,-1-1 1,0 2-1,1-1 0,-1 1 0,1 0 1,12 0-1,-18 1-3,0 1 0,1-1 0,-1 1 0,0-1 0,1 1 0,-1 0 1,0 0-1,0 0 0,1 0 0,-1 0 0,0 0 0,0 1 0,0-1 0,-1 1 0,1-1 0,0 1 0,0 0 0,-1 0 1,1 0-1,-1 0 0,0 0 0,0 0 0,1 0 0,-1 0 0,0 0 0,-1 1 0,1-1 0,0 0 0,-1 1 1,1-1-1,-1 0 0,0 3 0,1 6 115,0 0 1,-1-1-1,0 1 1,-1 0-1,-4 17 1,15-92 1062,1-109 0,-4 42-1029,-7 128-155,0 0 0,0-1 0,1 1 0,-1 0 0,1-1 0,0 1 0,0 0 1,0 0-1,0 0 0,1 0 0,2-4 0,-2 5-31,-1 1 0,1-1 1,0 1-1,0 0 0,0-1 1,0 1-1,0 0 1,0 0-1,0 0 0,0 1 1,0-1-1,0 0 0,1 1 1,-1 0-1,0-1 1,5 1-1,12-2-648,7 0 344,0-1 0,47-11-1,-48 6-59</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08.421"/>
    </inkml:context>
    <inkml:brush xml:id="br0">
      <inkml:brushProperty name="width" value="0.05" units="cm"/>
      <inkml:brushProperty name="height" value="0.05" units="cm"/>
    </inkml:brush>
  </inkml:definitions>
  <inkml:trace contextRef="#ctx0" brushRef="#br0">23 42 22229,'-17'-5'1632,"11"5"-1640,19 3 80,6 0 344,7-12-488</inkml:trace>
  <inkml:trace contextRef="#ctx0" brushRef="#br0" timeOffset="1">1427 0 20620,'-13'49'1521,"-2"11"-1241,1 7-136,4 8 400,3 2-136,3-1-544,4-7-392,0-6 1672,0-7-1144,0-12 0,0-6 8</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08.890"/>
    </inkml:context>
    <inkml:brush xml:id="br0">
      <inkml:brushProperty name="width" value="0.05" units="cm"/>
      <inkml:brushProperty name="height" value="0.05" units="cm"/>
    </inkml:brush>
  </inkml:definitions>
  <inkml:trace contextRef="#ctx0" brushRef="#br0">0 239 13667,'8'-16'595,"1"1"0,1-1-1,0 2 1,0-1 0,2 1 0,0 1 0,0 0 0,1 1 0,1 0-1,0 1 1,0 1 0,29-16 0,-29 18-339,1 1 1,0 0-1,0 1 1,1 1-1,-1 0 1,1 1-1,0 1 1,1 0-1,-1 1 0,0 1 1,1 1-1,-1 0 1,0 1-1,18 3 1,-24-1-209,0-1 0,0 2 1,0-1-1,-1 1 0,1 1 0,-1 0 1,-1 0-1,1 1 0,-1 0 1,15 13-1,-13-8-35,-1-1 0,0 1 0,-1 1 0,0-1 0,0 2 0,-1-1 0,7 18 0,-7-10-17,-1 0 0,0 0-1,-1 0 1,-1 1 0,-1-1-1,-1 1 1,-1 0 0,-1 0-1,0 0 1,-7 37 0,0-26 83,-2-1 0,-1 0 1,-1-1-1,-2 0 0,-1 0 0,-1-2 0,-2 0 1,0-1-1,-34 39 0,44-58-30,-1 0-1,0 0 1,0-1-1,0 0 1,-1 0 0,0-1-1,-1-1 1,1 1-1,-1-1 1,0-1-1,-20 6 1,24-8-89,0-1-1,0 0 1,0-1 0,0 1 0,0-1-1,0 0 1,-1-1 0,1 1-1,0-1 1,0 0 0,1-1-1,-1 0 1,0 0 0,0 0-1,1 0 1,-1-1 0,1 0 0,0 0-1,0 0 1,0-1 0,0 0-1,-7-7 1,6 3 44,-1 0 0,2 0 0,-1 0 0,1-1 0,1 1 1,-1-1-1,1 0 0,1-1 0,0 1 0,0-1 0,1 1 0,0-1 0,-1-13 0,3-26-298</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09.390"/>
    </inkml:context>
    <inkml:brush xml:id="br0">
      <inkml:brushProperty name="width" value="0.05" units="cm"/>
      <inkml:brushProperty name="height" value="0.05" units="cm"/>
    </inkml:brush>
  </inkml:definitions>
  <inkml:trace contextRef="#ctx0" brushRef="#br0">19 244 18812,'-17'22'1931,"16"-22"-1898,1 1 0,0-1 0,0 0 0,0 1 0,0-1 0,0 1 0,-1-1 0,1 1 0,0-1 0,0 0 0,0 1 1,0-1-1,0 1 0,0-1 0,0 1 0,1-1 0,-1 1 0,0-1 0,0 1 0,0-1 0,0 0 0,1 1 0,-1-1 0,0 1 0,0-1 0,1 0 0,-1 1 0,0-1 0,0 0 0,1 1 0,-1-1 0,0 0 0,1 0 0,-1 1 0,1-1 0,-1 0 0,0 0 0,1 1 0,-1-1 0,1 0 0,-1 0 0,1 0 0,-1 0 0,0 0 0,1 0 0,-1 0 0,1 0 0,-1 0 0,1 0 0,-1 0 0,1 0 0,-1 0 0,1 0 0,6 0 142,0-1 1,0 0-1,0 0 0,0 0 0,-1-1 0,1 0 1,-1 0-1,1-1 0,-1 1 0,0-1 0,10-7 1,1-1 61,0-1 0,25-23 0,-30 25-146,-1-1 0,0-1-1,0 0 1,-1 0 0,-1-1 0,0-1 0,-1 1 0,0-1-1,-1-1 1,10-30 0,-16 28-70,-1 16-23,0 1 1,0 0-1,0 0 1,0-1 0,0 1-1,0 0 1,0-1 0,0 1-1,0 0 1,-1 0-1,1-1 1,0 1 0,0 0-1,0 0 1,0-1 0,-1 1-1,1 0 1,0 0-1,0 0 1,-1-1 0,1 1-1,0 0 1,0 0-1,-1 0 1,1 0 0,0 0-1,-1-1 1,0 2-3,-1-1-1,1 0 1,-1 1 0,1-1-1,0 1 1,-1-1 0,1 1-1,0 0 1,0-1 0,0 1-1,-1 0 1,1 0 0,0 0 0,0 0-1,0 0 1,0 0 0,0 0-1,0 2 1,-8 8-18,2 1 0,-1 0 0,1 0 0,1 1 0,1 0 0,-6 17 0,2-2 41,-8 58-1,15-76-3,1 0 1,1 0-1,-1 0 1,2 0-1,0 0 1,0 0-1,3 10 1,-4-17-5,1-1 0,-1 0-1,1 0 1,0 1 0,-1-1 0,1 0 0,0 0 0,1 0-1,-1 0 1,0 0 0,1-1 0,-1 1 0,1 0 0,-1-1 0,1 1-1,0-1 1,-1 1 0,1-1 0,0 0 0,0 1 0,0-1-1,0 0 1,0-1 0,0 1 0,1 0 0,-1 0 0,0-1 0,0 0-1,1 1 1,-1-1 0,0 0 0,0 0 0,1 0 0,-1 0 0,5-1-1,0-1 26,0-1-1,0 1 0,0-1 0,0 0 0,-1-1 1,1 1-1,-1-1 0,0-1 0,0 1 0,9-10 1,4-5 119,26-34 1,-17 17-57,-2-2 0,39-75 1,-71 125-274,-4 9 6,-12 36 0,20-51 170,0 1 1,1-1-1,-1 1 0,1 0 1,1-1-1,-1 1 0,1 0 1,0-1-1,1 1 0,0 0 1,1 6-1,-1-10 3,0-1-1,-1 0 0,1 0 1,0 0-1,0-1 1,0 1-1,0 0 0,1 0 1,-1-1-1,0 1 0,1 0 1,-1-1-1,1 1 1,0-1-1,-1 0 0,1 1 1,0-1-1,3 1 1,-2-1 4,1 1 0,-1-1 0,1-1 0,0 1 1,0 0-1,-1-1 0,1 0 0,0 0 0,6-1 1,2 0 10,0-2-1,0 0 1,-1 0 0,0-1 0,17-8 0,-8 1-100,0-1 0,0 0-1,-2-2 1,1 0 0,-2-1 0,0-1 0,-1 0 0,21-29-1,-43 61-482,0-1-1,1 1 1,1-1-1,-4 27 0,7-34 659,-2 28 240,2-34-346,1 1 0,0-1-1,1 0 1,-1 0 0,0 0-1,1 0 1,-1 0-1,1 0 1,-1 0 0,1 0-1,0-1 1,0 1 0,2 3-1,11 3-200</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09.856"/>
    </inkml:context>
    <inkml:brush xml:id="br0">
      <inkml:brushProperty name="width" value="0.05" units="cm"/>
      <inkml:brushProperty name="height" value="0.05" units="cm"/>
    </inkml:brush>
  </inkml:definitions>
  <inkml:trace contextRef="#ctx0" brushRef="#br0">160 10 18540,'12'-10'1426,"-12"10"-1398,0 0-1,0 0 1,0 0-1,1 0 1,-1 0 0,0 0-1,0 0 1,1 1-1,-1-1 1,0 0 0,0 0-1,0 0 1,1 0-1,-1 0 1,0 0 0,0 0-1,0 0 1,0 1-1,1-1 1,-1 0 0,0 0-1,0 0 1,0 0-1,0 1 1,0-1 0,1 0-1,-1 0 1,0 0-1,0 1 1,0-1 0,0 0-1,0 0 1,0 0-1,0 1 1,1 4 166,-1-1-1,1 1 1,-1 0 0,0 0-1,-2 7 1,-12 92 2714,-7 102-907,31 0-1193,-1-70-1491,-9-130 566,0 30-642,0-34 612,0 0 0,0 1 0,-1-1-1,1 0 1,-1 0 0,1 0 0,-1 0 0,0 0-1,0 0 1,0 0 0,0 0 0,-2 3 0,2-4 83,1-1 0,-1 0 0,0 0 0,1 1 0,-1-1 0,1 0 1,-1 0-1,1 0 0,-1 0 0,0 0 0,1 0 0,-1 0 0,1 0 1,-1 0-1,0 0 0,1 0 0,-1 0 0,1-1 0,-1 1 1,1 0-1,-1 0 0,1 0 0,-1-1 0,0 1 0,1 0 0,0-1 1,-1 1-1,1 0 0,-1-1 0,1 1 0,-1-1 0,1 1 0,0-1 1,-1 1-1,1-1 0,0 1 0,-1-1 0,1 1 0,0-2 1,-15-24-1168,14 24 1068,-58-131-2598,9-3 5762,49 133-2772,0 1-1,0-1 1,1 0-1,-1 1 1,0-1-1,1 0 1,0 1-1,0-4 1,0 5-152,0 0-1,0 1 1,1-1 0,-1 1-1,0-1 1,1 0 0,-1 1-1,0-1 1,1 1 0,-1-1-1,1 1 1,-1-1-1,1 1 1,-1-1 0,1 1-1,-1 0 1,1-1 0,-1 1-1,1 0 1,0-1 0,-1 1-1,1 0 1,0 0 0,-1-1-1,1 1 1,0 0 0,-1 0-1,1 0 1,0 0 0,-1 0-1,1 0 1,0 0 0,-1 0-1,1 0 1,0 1-1,0-1 1,17 1 443,154 9-1937,-134-10 229,0-2 0,59-10 0,-46 1 73</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10.370"/>
    </inkml:context>
    <inkml:brush xml:id="br0">
      <inkml:brushProperty name="width" value="0.05" units="cm"/>
      <inkml:brushProperty name="height" value="0.05" units="cm"/>
    </inkml:brush>
  </inkml:definitions>
  <inkml:trace contextRef="#ctx0" brushRef="#br0">200 0 16307,'-16'3'661,"1"1"0,1 1 0,-1 0 0,0 1 0,1 1 0,1 0 0,-1 1 0,1 0 0,0 1 0,1 1 0,-21 19 0,32-28-667,0 0 0,0 0 0,0 0 0,0 0 0,0 0 0,0 0 0,1 0 0,-1 0 0,0 0 0,1 1 0,-1-1 0,0 0 0,1 0 0,0 1 0,-1-1 0,1 0 0,0 0 0,0 1 0,-1-1 0,1 0 0,0 1 0,0-1 0,1 1 0,-1-1 0,1 2-1,0-1-54,0-1 0,0 1 0,0-1 0,0 1 0,1-1 0,-1 0 0,1 1-1,-1-1 1,1 0 0,0 0 0,-1 0 0,1-1 0,0 1 0,-1 0 0,4 0-1,9 3-496,0-1-1,0-1 0,24 2 1,51-3-1299,-47-1 1215,64 7 0,-104-7 698,0 1-1,0-1 1,0 0-1,0 1 0,0-1 1,-1 1-1,1-1 1,0 1-1,0 0 1,-1 0-1,1 0 1,0 0-1,-1 0 1,3 2-1,-4-2-1,1 0 0,-1-1 0,0 1 0,0-1 0,1 1 0,-1 0 0,0-1 0,0 1 0,0 0 0,0-1 0,0 1 0,0 0 0,0-1 0,0 1 0,0 0 0,0-1 1,0 1-1,0 0 0,0-1 0,-1 1 0,1 0 0,0-1 0,-1 1 0,1-1 0,0 1 0,-1 0 0,-3 4 290,-1 0 0,1 0 0,-1-1 0,0 0 1,0 0-1,-9 6 0,-14 7 509,0 0-1,-1-2 1,-1-1 0,-41 13-1,67-26-968,1 0 0,-1 0 0,1-1-1,-1 1 1,0-1 0,1 0 0,-6 0-1,9 0 68,-1 0 0,1 0-1,-1-1 1,1 1 0,-1 0-1,1 0 1,0 0-1,-1 0 1,1-1 0,-1 1-1,1 0 1,0 0 0,-1-1-1,1 1 1,0 0 0,-1-1-1,1 1 1,0 0-1,0-1 1,-1 1 0,1-1-1,0 1 1,0-1 0,-1 0-10,1 0 0,0 0 0,0 0 0,0 0 1,0 0-1,0 0 0,0-1 0,1 1 0,-1 0 1,0 0-1,0 0 0,1 0 0,-1 0 1,1-1-1,12-18-564,7-3-221</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10.914"/>
    </inkml:context>
    <inkml:brush xml:id="br0">
      <inkml:brushProperty name="width" value="0.05" units="cm"/>
      <inkml:brushProperty name="height" value="0.05" units="cm"/>
    </inkml:brush>
  </inkml:definitions>
  <inkml:trace contextRef="#ctx0" brushRef="#br0">172 565 14979,'-21'21'1342,"0"-2"-425,1 1 1,2 1-1,0 0 0,1 1 0,-24 41 1,38-57-745,1-1 1,0 1-1,0 0 0,0 0 1,1 0-1,-1 1 1,1 5-1,1-9-111,0-1-1,0 1 1,0-1-1,0 1 1,0-1-1,1 1 1,-1-1-1,1 0 1,0 1-1,0-1 1,0 0-1,0 1 1,0-1-1,0 0 1,1 0-1,-1 0 1,1 0-1,-1 0 1,1 0-1,3 3 1,1-2-4,1 1 1,-1-1 0,0 0-1,1-1 1,-1 1-1,1-1 1,0-1 0,0 1-1,0-1 1,0 0-1,0-1 1,9 0 0,1 0-7,-1-1 0,0-1 0,1 0 1,20-7-1,-20 3 19,0 0 1,0-1-1,-1 0 1,-1-2-1,1 0 1,-1 0-1,-1-2 1,18-15-1,-14 9 33,-1 0-1,-1-2 1,0 0 0,-2-1-1,20-34 1,-19 24-70,0-1 1,-2 0-1,-1-1 1,-2-1-1,-1 1 0,-2-2 1,-1 1-1,3-68 1,-8 85-78,-2 1 1,0 0 0,0-1-1,-2 1 1,-6-25 0,8 36 16,-1-1 0,1 0 0,-1 1 0,-1 0 0,1-1 0,0 1 0,-1 0 0,0 0 0,0 0 1,0 1-1,-1-1 0,1 1 0,-1 0 0,0 0 0,0 0 0,0 0 0,0 0 0,0 1 0,-1 0 0,1 0 1,-8-2-1,5 2 8,0 1 0,0 0 1,-1 1-1,1-1 0,0 1 1,0 1-1,-1 0 0,1 0 1,0 0-1,0 1 0,0 0 1,0 0-1,0 0 0,-12 8 1,11-6 28,1 0 0,0 0 1,0 1-1,1 0 0,0 1 1,0-1-1,0 1 0,0 1 1,1-1-1,0 1 1,0 0-1,-7 14 0,11-17-4,-1 0-1,1 0 0,0 0 1,0 0-1,1 1 0,-1-1 0,1 0 1,0 1-1,0-1 0,0 0 1,1 0-1,-1 1 0,1-1 1,0 0-1,0 0 0,1 0 1,-1 0-1,1 0 0,0 0 1,0 0-1,3 4 0,6 7-9,0 0-1,2 0 1,21 19 0,-16-16-31,0 1-29,-1 0 0,-1 0 0,-1 2 0,13 22 0,-21-31-30,-1 0-1,-1 1 1,0 0-1,0 0 0,-1 0 1,-1 1-1,0-1 1,-1 1-1,0 14 0,-4 83-2694,4-94 2212</inkml:trace>
  <inkml:trace contextRef="#ctx0" brushRef="#br0" timeOffset="1">900 0 12907,'-3'100'8371,"-8"49"-4604,1-28-2558,7-83-951,-5 140 626,8-144-963,2 0 0,1 0-1,10 40 1,-12-68-133,1 0 0,0-1 0,0 1 0,0 0 0,0 0-1,1-1 1,0 0 0,6 8 0,-8-11 135,0-1 0,1 0 1,-1 1-1,0-1 0,1 0 0,-1 0 0,1 0 0,-1 0 1,1 0-1,0 0 0,-1-1 0,1 1 0,0-1 0,0 1 0,0-1 1,-1 1-1,1-1 0,0 0 0,0 0 0,0 0 0,0 0 1,-1 0-1,1 0 0,0-1 0,0 1 0,0-1 0,-1 1 0,1-1 1,0 1-1,-1-1 0,1 0 0,2-2 0,19-13-800</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11.484"/>
    </inkml:context>
    <inkml:brush xml:id="br0">
      <inkml:brushProperty name="width" value="0.05" units="cm"/>
      <inkml:brushProperty name="height" value="0.05" units="cm"/>
    </inkml:brush>
  </inkml:definitions>
  <inkml:trace contextRef="#ctx0" brushRef="#br0">111 1 18540,'-27'42'2456,"8"-11"-677,-19 39 0,33-60-1556,1 1 1,0 0-1,1 0 0,0 0 0,0 0 1,1 1-1,0 21 0,1-30-205,1-1 0,0 1 0,0-1-1,0 0 1,1 1 0,-1-1 0,0 1 0,1-1-1,0 0 1,-1 1 0,1-1 0,0 0 0,0 1-1,0-1 1,1 0 0,-1 0 0,1 0 0,-1 0-1,1 0 1,-1-1 0,1 1 0,0 0-1,0-1 1,0 1 0,0-1 0,0 0 0,0 1-1,0-1 1,0 0 0,1 0 0,-1-1 0,0 1-1,1 0 1,-1-1 0,0 1 0,1-1 0,-1 0-1,1 0 1,-1 0 0,4-1 0,7 0-52,-1 0 1,0-2 0,0 1-1,0-2 1,0 0 0,18-8-1,-3-2-128,30-21 0,-35 21-77,47-23 1,-67 36 230,0 0-1,0 0 1,0 0 0,0 0-1,0 1 1,0-1-1,0 1 1,0-1 0,0 1-1,0 0 1,0 0 0,0 0-1,0 0 1,0 0 0,0 0-1,0 1 1,3 0 0,-3 0 28,-1 0 0,1 1 0,-1-1 0,0 1 0,1-1 0,-1 1 0,0 0 0,0-1 0,0 1 0,0 0 0,0 0 0,0 0 0,-1 0 0,1 0 0,-1-1 1,1 5-1,1 0 49,-1-1 0,1 0 0,0 0 0,0 0 0,0 0 0,0-1 0,1 1 1,0-1-1,0 1 0,0-1 0,1 0 0,-1 0 0,1 0 0,5 3 0,-5-4-33,0-1-1,1 0 0,-1 1 1,1-2-1,-1 1 0,1-1 1,0 1-1,0-1 0,0 0 0,0-1 1,-1 1-1,1-1 0,0 0 1,0-1-1,9 0 0,9-4-122,0-1 0,0-1 0,-1 0-1,25-13 1,-23 9-379,1 1 0,50-12 1,-74 22 432,1-1 1,-1 1-1,1-1 1,-1 1 0,1 0-1,-1 0 1,1 0-1,-1 0 1,1 0 0,-1 0-1,1 1 1,-1-1-1,1 0 1,-1 1 0,1-1-1,-1 1 1,0-1-1,1 1 1,-1 0 0,2 1-1,-1 0 5,0 1 0,-1-1-1,1 1 1,-1-1 0,0 1 0,1 0-1,-1 0 1,1 5 0,-1-4 70,0-2-29,-1 1 1,1-1-1,0 1 0,0-1 0,1 0 0,-1 1 0,0-1 0,1 0 0,-1 0 0,1 0 0,0 0 0,0 0 1,0 0-1,0 0 0,0-1 0,0 1 0,0-1 0,1 1 0,-1-1 0,0 0 0,1 0 0,-1 0 1,1 0-1,3 0 0,0 0-74,0-1 0,0 0 0,0 0 0,0 0 0,0-1 0,0 0 1,0 0-1,0 0 0,10-5 0,3-3-122</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23.640"/>
    </inkml:context>
    <inkml:brush xml:id="br0">
      <inkml:brushProperty name="width" value="0.025" units="cm"/>
      <inkml:brushProperty name="height" value="0.025" units="cm"/>
    </inkml:brush>
  </inkml:definitions>
  <inkml:trace contextRef="#ctx0" brushRef="#br0">0 355 11371,'0'0'4639,"2"9"-2531,9 30-661,-10-38-1393,0 1 0,-1-1 0,1 1 0,0-1-1,0 0 1,0 1 0,1-1 0,-1 0 0,0 0 0,0 0-1,1 0 1,-1 0 0,0 0 0,1 0 0,-1 0 0,1-1-1,-1 1 1,1 0 0,0-1 0,-1 1 0,1-1 0,-1 0-1,1 0 1,0 1 0,-1-1 0,1 0 0,0 0 0,-1-1-1,1 1 1,2-1 0,0 1 46,0-1-1,0 0 1,0 0-1,0-1 1,0 1-1,-1-1 1,1 0-1,0 1 1,5-6-1,-4 1 103,0 0 0,-1 0 1,1-1-1,-2 1 0,1-1 0,-1 0 0,0 0 0,3-13 1,-5 17-133,0 0 0,0 0 0,-1 0 0,1 0 1,-1-1-1,0 1 0,0 0 0,0 0 0,-1 0 0,0-5 1,1 7-58,-1 0 1,1 0 0,-1 0 0,1 0 0,-1 0 0,0 0 0,1 0 0,-1 0 0,0 0 0,1 0 0,-1 1-1,0-1 1,0 0 0,0 0 0,0 1 0,0-1 0,0 1 0,0-1 0,0 1 0,0-1 0,0 1 0,0 0-1,0-1 1,0 1 0,-1 0 0,1 0 0,0 0 0,-1 0 0,0 0-27,0 0 0,0 1 0,1-1 1,-1 0-1,1 1 0,-1 0 0,1-1 0,-1 1 0,1 0 1,-1 0-1,1 0 0,-1 0 0,1 0 0,0 0 0,-1 0 0,1 0 1,0 0-1,0 1 0,0-1 0,0 0 0,0 1 0,0-1 1,1 1-1,-2 2 0,-15 45-115,15-40 112,-4 13 48,2 0-1,0 0 0,2 0 0,0 1 0,2 27 0,0-48-20,0 0-1,0 0 0,0 1 1,0-1-1,1 0 1,-1 0-1,0 0 0,1 0 1,0 0-1,-1 0 1,1 0-1,0 0 0,0-1 1,0 1-1,0 0 1,0 0-1,1-1 0,-1 1 1,0 0-1,1-1 1,-1 0-1,1 1 0,0-1 1,-1 0-1,1 0 1,0 1-1,0-2 0,-1 1 1,1 0-1,0 0 1,0 0-1,0-1 0,0 1 1,0-1-1,1 0 1,-1 0-1,0 1 0,3-2 1,1 1 14,-1-1 1,0 0 0,0 0-1,0-1 1,0 0 0,0 0-1,0 0 1,-1 0 0,1-1-1,-1 0 1,1 1-1,-1-2 1,0 1 0,6-6-1,4-7 11,-1 0 0,-1-1 0,0-1 0,-1 0-1,-1-1 1,-1 0 0,0 0 0,9-32 0,-10 18-5,-1 0 1,-2 0 0,-1 0-1,0-55 1,-4 85-45,0 0 0,0-1 1,-1 1-1,1 0 0,-1 0 0,1-1 0,-1 1 1,0 0-1,-1 0 0,1 0 0,-2-3 1,2 5 5,1 1 1,0 0-1,0-1 1,-1 1-1,1 0 1,0-1-1,0 1 1,-1 0-1,1 0 0,0 0 1,-1-1-1,1 1 1,0 0-1,-1 0 1,1 0-1,0 0 1,-1 0-1,1-1 1,0 1-1,-1 0 1,1 0-1,-1 0 1,1 0-1,0 0 1,-1 0-1,1 0 1,0 0-1,-1 1 1,1-1-1,-1 0 1,1 0-1,0 0 1,-1 0-1,-13 21-211,7-3 198,1 1 0,1-1 0,-3 26 0,0 2 79,2-27 92,2 1 0,0 0-1,2 0 1,0 0 0,1 0 0,1 0 0,4 37-1,-3-55-136,-1 0-1,1 0 1,-1 0 0,1 0-1,0 0 1,0 0-1,0 0 1,0 0-1,1-1 1,-1 1 0,0 0-1,1-1 1,-1 1-1,1-1 1,-1 1-1,1-1 1,0 0-1,0 0 1,0 0 0,-1 0-1,1 0 1,0 0-1,0 0 1,0-1-1,0 1 1,1-1-1,-1 1 1,0-1 0,0 0-1,0 0 1,0 0-1,0 0 1,1 0-1,3-1 1,-1 0 34,0 0 0,1-1 0,-1 1 0,0-1 0,0-1 0,0 1 1,0 0-1,0-1 0,-1 0 0,1 0 0,-1-1 0,7-6 0,7-12-31,-2 0 0,0-1 0,-1-1 0,-2-1 0,0 0 1,-2 0-1,0-1 0,-2 0 0,-1-1 0,-1 0 0,-2-1 0,0 1 0,-2-1 0,0-43 0,-3 71-24,0 0-1,1-1 0,-1 1 1,0-1-1,0 1 0,0-1 1,0 1-1,0-1 1,0 1-1,1-1 0,-1 1 1,0-1-1,-1 1 0,1-1 1,0 1-1,0-1 0,0 1 1,0-1-1,0 1 1,0-1-1,0 1 0,-1-1 1,1 1-1,0 0 0,0-1 1,-1 1-1,1-1 0,0 1 1,-1 0-1,1-1 0,0 1 1,-1 0-1,1-1 1,-1 1-1,1 0 0,0 0 1,-1-1-1,1 1 0,-1 0 1,1 0-1,-1 0 0,1 0 1,-1-1-1,1 1 0,-1 0 1,1 0-1,-1 0 1,1 0-1,-1 0 0,1 0 1,-1 0-1,1 0 0,-1 1 1,1-1-1,-1 0 0,1 0 1,0 0-1,-1 0 1,1 1-1,-1-1 0,1 0 1,-1 1-1,1-1 0,-1 1 1,-2 1-23,1 0 0,-1 0 0,1 0 0,0 1 0,0-1 0,0 1 1,0-1-1,0 1 0,-1 3 0,-5 12 64,2 0 0,0 0-1,1 1 1,1-1 0,1 1 0,1 0 0,0 0-1,2 0 1,0 0 0,1 0 0,6 34 0,-6-49-24,0 0 1,1 1-1,0-1 1,0 0-1,0-1 1,1 1-1,-1 0 1,1-1 0,0 1-1,0-1 1,0 0-1,0 0 1,0 0-1,1 0 1,0 0-1,-1-1 1,1 0-1,0 0 1,7 3-1,37 6-1436,2-12-3711,-4-9-6645</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12.529"/>
    </inkml:context>
    <inkml:brush xml:id="br0">
      <inkml:brushProperty name="width" value="0.05" units="cm"/>
      <inkml:brushProperty name="height" value="0.05" units="cm"/>
    </inkml:brush>
  </inkml:definitions>
  <inkml:trace contextRef="#ctx0" brushRef="#br0">184 265 17852,'-4'-2'114,"0"1"1,0-1-1,0 0 1,-1 1-1,1 0 0,0 0 1,-1 1-1,1-1 1,-1 1-1,1 0 1,-1 0-1,1 0 0,-1 1 1,1-1-1,0 1 1,-1 0-1,-3 2 1,2 0 11,1-1 1,0 1-1,0 0 1,0 1-1,0-1 1,0 1-1,1 0 1,-1 0-1,1 0 1,0 1-1,-5 8 1,4-5 15,0 0 0,0 1 0,1 0 0,0 0 1,0 0-1,1 1 0,0-1 0,1 1 0,0 0 0,1-1 0,0 1 0,0 0 0,1 0 1,0 0-1,3 13 0,-3-20-93,1 1-1,0-1 1,0 1 0,1-1 0,-1 1 0,1-1 0,0 1 0,0-1 0,0 0 0,0 0-1,0 0 1,1 0 0,-1-1 0,1 1 0,0-1 0,4 4 0,-2-3-2,0-1 0,0 1-1,0-1 1,0-1 0,0 1 0,0-1 0,1 1 0,-1-2 0,0 1 0,9 0 0,1-2 24,0 0 0,0 0-1,0-2 1,0 0 0,0-1 0,-1 0 0,20-9-1,-10 1-8,-1 0-1,0-2 0,-2-1 0,1 0 1,-2-2-1,0 0 0,-1-2 0,-1 0 0,0-1 1,-2 0-1,0-1 0,-2-1 0,0-1 0,-1 0 1,-2-1-1,0 0 0,-2-1 0,0 0 1,9-45-1,-18 66-55,4-39 30,-3 41-33,-1 1 0,0-1-1,0 0 1,0 1 0,0-1-1,-1 0 1,1 1 0,0-1-1,-1 1 1,1-1 0,-1 1-1,0-1 1,1 1 0,-1-1-1,0 1 1,0-1 0,0 1-1,0 0 1,0-1 0,-1 0-1,1 2-2,0-1 0,0 1 0,0 0 0,1 0 0,-1 0 0,0 0-1,0 0 1,0 0 0,1 0 0,-1 0 0,0 0 0,0 0 0,0 0 0,1 0-1,-1 0 1,0 1 0,0-1 0,1 0 0,-1 1 0,0-1 0,0 1-1,1-1 1,-1 1 0,0-1 0,1 1 0,-1-1 0,1 1 0,-1-1 0,1 1-1,-1 0 1,1-1 0,-1 1 0,1 1 0,-16 26 16,11-11-63,1 0-1,0 1 0,1 0 0,1-1 0,0 1 0,1 0 1,1 0-1,1 0 0,1 0 0,0 0 0,2 0 0,0-1 0,0 0 1,2 1-1,8 17 0,16 15-93</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13.451"/>
    </inkml:context>
    <inkml:brush xml:id="br0">
      <inkml:brushProperty name="width" value="0.05" units="cm"/>
      <inkml:brushProperty name="height" value="0.05" units="cm"/>
    </inkml:brush>
  </inkml:definitions>
  <inkml:trace contextRef="#ctx0" brushRef="#br0">1 1 18124,'0'18'967,"1"0"0,1 0 0,0 0 1,2 0-1,10 34 0,-11-44-798,0 0 1,1 0-1,0 0 1,0 0-1,1-1 0,0 1 1,0-1-1,1 0 1,0-1-1,0 1 1,0-1-1,1-1 0,0 1 1,9 5-1,-12-9-128,1 1 0,0-1 0,0 0-1,0-1 1,0 1 0,0-1-1,1 0 1,-1 0 0,0 0 0,0-1-1,1 0 1,-1 0 0,6-1 0,-2 0-12,-1-1 1,0 0-1,1-1 1,-1 0-1,0 0 1,-1-1-1,12-6 1,5-7-24,0-1-1,-1-1 1,34-36 0,-44 42-2,-12 11-13,1 0 0,0 0 1,-1 1-1,1-1 0,0 1 0,0-1 1,0 1-1,1 0 0,-1 0 0,0 0 1,0 0-1,1 0 0,2-1 1,-5 2 3,1 0 0,-1 0 0,1 0 0,-1 1 0,1-1 0,-1 0 0,1 0 0,0 0 0,-1 0 0,1 1 0,-1-1 0,1 0 0,-1 0 0,1 1 0,-1-1 0,0 0 0,1 1 0,-1-1 0,1 1 0,-1-1 0,1 1 0,6 21-75,-3 16-14,-4-25 98,1 1 0,1-1-1,0 0 1,1 0 0,8 22 0,-10-33 0,0 0 1,-1-1-1,1 1 0,0-1 1,0 1-1,0 0 1,0-1-1,0 0 0,0 1 1,1-1-1,-1 0 0,0 0 1,1 0-1,-1 1 0,1-1 1,-1-1-1,1 1 0,-1 0 1,1 0-1,0-1 0,3 2 1,-3-2 3,1 0 1,0 0-1,-1 0 0,1-1 1,-1 1-1,1-1 1,-1 1-1,1-1 0,-1 0 1,0 0-1,1 0 1,-1 0-1,4-3 0,2-1-65,0-1 0,-1-1 0,0 1 0,0-1 0,0 0-1,-1-1 1,6-8 0,-9 12-19,17-30-1217,-19 33 1190,-1-1 0,1 0 0,0 0 0,-1 1 0,1-1 0,0 0 0,-1 0 0,0 0 0,0 0 0,1 0 0,-1 1 0,0-1 1,-1 0-1,1 0 0,0 0 0,-1-3 0,1 5 67,-1 0 1,1-1-1,0 1 1,-1 0 0,1-1-1,-1 1 1,1 0-1,0-1 1,-1 1 0,1 0-1,-1 0 1,1 0-1,-1-1 1,1 1 0,0 0-1,-1 0 1,1 0-1,-1 0 1,1 0 0,-1 0-1,1 0 1,-1 0-1,1 0 1,-1 0-1,1 0 1,-1 0 0,1 0-1,-1 1 1,-14 2-633</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13.976"/>
    </inkml:context>
    <inkml:brush xml:id="br0">
      <inkml:brushProperty name="width" value="0.05" units="cm"/>
      <inkml:brushProperty name="height" value="0.05" units="cm"/>
    </inkml:brush>
  </inkml:definitions>
  <inkml:trace contextRef="#ctx0" brushRef="#br0">3 36 21101,'0'-20'1800,"-3"7"-1472,3 10-256,0 5 704,9 5-1112,4 4-352,4 2-536,6 3 912,6-3-217,6 3-239</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14.457"/>
    </inkml:context>
    <inkml:brush xml:id="br0">
      <inkml:brushProperty name="width" value="0.05" units="cm"/>
      <inkml:brushProperty name="height" value="0.05" units="cm"/>
    </inkml:brush>
  </inkml:definitions>
  <inkml:trace contextRef="#ctx0" brushRef="#br0">178 182 14107,'-1'0'187,"-1"-1"0,1 0 0,-1 1-1,1-1 1,0 1 0,-1-1 0,1 1 0,-1-1 0,1 1 0,-1 0-1,1 0 1,-1 0 0,1 0 0,-1 0 0,1 0 0,-1 0 0,1 1-1,-1-1 1,1 0 0,-1 1 0,-1 0 0,-31 14 2366,23-9-1986,1 2 1,-1-1-1,1 1 0,0 0 0,-14 16 1,21-20-502,0 0 0,0-1 0,0 1 0,0 1 0,0-1 0,1 0 0,-1 1 0,1-1 0,0 1 0,1-1 0,-1 1 0,1 0 0,0 0 0,0 0 0,1 0 0,-1 0 0,1 7 0,1-10-52,-1 0 1,0 0 0,0-1 0,1 1-1,0 0 1,-1 0 0,1 0-1,0-1 1,0 1 0,-1 0 0,2-1-1,-1 1 1,0-1 0,0 1-1,0-1 1,1 1 0,-1-1 0,0 0-1,1 0 1,-1 0 0,1 0-1,2 1 1,-1 0 2,0-2 0,1 1 1,-1 0-1,0 0 0,1-1 0,-1 0 0,1 0 0,-1 0 1,0 0-1,1 0 0,5-2 0,2-1 12,0 0 0,0-1-1,0 0 1,0-1 0,-1 0 0,14-9-1,-10 3 24,0 0 0,0-1 0,-1-1 1,0 0-1,-1-1 0,-1 0 0,0-1 0,10-19 0,-4 2 61,-1 0 0,-2-1 1,12-41-1,-19 39-49,-7 35-64,0 0 0,0 0 0,0 0-1,-1 0 1,1 0 0,0 0 0,0 0 0,0 0 0,0 0 0,0 0 0,0 0 0,0 0 0,0 0 0,0 0 0,0 0 0,0 0 0,0 0 0,-1 0 0,1 0 0,0 0 0,0 0 0,0 0 0,0 0 0,0 0 0,0 0 0,0 0 0,0 0-1,0 0 1,0 0 0,0 0 0,-1 0 0,1 0 0,0 0 0,0 0 0,0 0 0,0 0 0,0 0 0,0 0 0,0 0 0,0 0 0,0 0 0,0-1 0,0 1 0,0 0 0,0 0 0,0 0 0,0 0 0,0 0 0,0 0 0,0 0-1,0 0 1,0 0 0,0 0 0,0 0 0,0-1 0,0 1 0,0 0 0,0 0 0,-9 19-25,-3 8 8,3 0 0,0 1 0,1 1 1,2-1-1,1 1 0,-2 46 0,7-72-60,0 0 0,0 0 0,0 0 0,1 0 0,-1 0 0,1-1 0,-1 1 0,1 0 0,0 0 0,0-1 0,0 1 0,1 0 0,-1-1 0,1 1 0,-1-1 0,1 0 0,0 0 0,0 1 0,0-1 0,0 0 0,0 0 0,0-1 0,1 1 0,-1 0 0,0-1 0,5 2 0,-1-1-89,0 0 1,-1-1 0,1 0-1,0-1 1,0 1 0,0-1-1,0 0 1,-1 0 0,1-1-1,0 0 1,0 0 0,7-2 0,23-9-654</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14.952"/>
    </inkml:context>
    <inkml:brush xml:id="br0">
      <inkml:brushProperty name="width" value="0.05" units="cm"/>
      <inkml:brushProperty name="height" value="0.05" units="cm"/>
    </inkml:brush>
  </inkml:definitions>
  <inkml:trace contextRef="#ctx0" brushRef="#br0">124 98 11482,'17'5'3644,"-16"-5"-3461,-1 1 0,1-1 0,-1 1 1,1-1-1,-1 0 0,1 0 1,-1 1-1,1-1 0,0 0 0,-1 0 1,1 0-1,0 1 0,-1-1 1,1 0-1,-1 0 0,1 0 0,0 0 1,-1 0-1,1 0 0,0 0 0,-1-1 1,1 1-1,0 0 0,-1 0 1,1 0-1,-1-1 0,1 1 0,-1 0 1,1-1-1,0 1 0,-1 0 1,1-1-1,-1 1 0,1-1 0,-1 1 1,0-1-1,1 1 0,-1-1 0,0 1 1,1-1-1,-1 1 0,0-1 1,1 1-1,-1-1 0,0 0 0,1 0 1,0-5 86,1 1 0,-1 0 0,1-1 1,-1 1-1,-1 0 0,1-1 0,-1 1 1,0-1-1,-1-8 0,1 13-259,0-1 0,0 1 0,-1 0 0,1-1-1,0 1 1,-1 0 0,1-1 0,-1 1 0,1 0 0,-1 0-1,1-1 1,-1 1 0,0 0 0,0 0 0,0 0 0,1 0 0,-1 0-1,0 0 1,0 0 0,0 0 0,-1 0 0,1 0 0,0 1-1,0-1 1,0 0 0,-1 1 0,1-1 0,0 1 0,-1-1-1,1 1 1,0 0 0,-1 0 0,1-1 0,0 1 0,-1 0 0,1 0-1,-1 0 1,1 1 0,0-1 0,-1 0 0,1 0 0,-3 2-1,-2 0 9,1 0 0,-1 1 0,1 0 0,-1 1 0,1-1 0,0 1 0,1 0-1,-1 0 1,0 0 0,1 1 0,-6 7 0,0 1 27,1 1 1,0 0-1,-8 16 0,14-25-25,1 1 0,-1 0 0,1 0-1,0 0 1,1 0 0,-1 0 0,1 0-1,0 0 1,1 0 0,0 1 0,0 6-1,0-11-12,1 0 0,-1 0 0,0-1-1,1 1 1,0 0 0,0 0-1,-1 0 1,1-1 0,0 1 0,0-1-1,0 1 1,1 0 0,-1-1 0,0 0-1,3 3 1,-1-2-2,-1-1 0,1 0-1,-1 1 1,1-1 0,0 0 0,0 0-1,-1-1 1,1 1 0,0-1 0,0 1 0,0-1-1,0 0 1,4 0 0,10-2-28,0-1 0,0-1 0,0 0-1,0-1 1,-1-1 0,0 0 0,29-16 0,-29 13-69,1 1-1,0 0 1,0 2 0,1 0-1,0 1 1,27-4 0,-41 9 75,0 0 0,0 0 0,-1 1 0,1-1 0,-1 1 0,1 0 0,0 0 0,-1 0 0,0 1 0,1-1 0,-1 1 0,0 0 0,0 0 0,0 0 0,0 0 0,0 1 0,0-1 0,-1 1 0,5 5 0,-3-4 37,-1-1-1,0 1 0,1-1 0,0 0 0,0 0 0,-1-1 1,2 1-1,-1-1 0,0 0 0,0 0 0,7 2 0,2-2 18,0-1 0,0-1 0,0 0 0,0-1 0,0 0 1,0-1-1,0 0 0,0-1 0,14-6 0,-11 5-186,0 0 1,1 0 0,-1 2 0,31-2-1,-46 4 103,0 0-1,0 0 1,0 0-1,0 0 1,0 0-1,0 1 0,1-1 1,-1 0-1,0 1 1,0-1-1,0 0 1,0 1-1,0-1 1,0 1-1,0 0 0,0-1 1,-1 1-1,1 0 1,0 0-1,0-1 1,0 1-1,-1 0 1,2 2-1,-1-1-128,0 1 0,0 0 1,-1-1-1,1 1 0,-1 0 0,1 0 1,-1 3-1,1 7-85,2-3-166</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15.398"/>
    </inkml:context>
    <inkml:brush xml:id="br0">
      <inkml:brushProperty name="width" value="0.05" units="cm"/>
      <inkml:brushProperty name="height" value="0.05" units="cm"/>
    </inkml:brush>
  </inkml:definitions>
  <inkml:trace contextRef="#ctx0" brushRef="#br0">23 1 16932,'2'58'3724,"-1"-25"-2124,-4 47 1,-6-11-456,4-36-682,0 1 0,3-1 0,0 1 0,7 62 0,-5-93-464,1 0 1,0 0-1,-1 0 1,1-1-1,0 1 1,0 0 0,0-1-1,1 1 1,-1-1-1,1 1 1,-1-1 0,1 0-1,0 0 1,0 0-1,0 0 1,0 0 0,0 0-1,1 0 1,-1 0-1,4 1 1,-2-1-98,0-1 1,1 1 0,-1-1-1,1 0 1,-1 0-1,1-1 1,-1 1 0,1-1-1,-1 0 1,1 0-1,-1-1 1,8-1 0,0-1-514,0 0 1,0-1 0,-1-1 0,1 0 0,-1 0 0,-1-1 0,1-1 0,14-11 0,-5 2-609,0-1-1,-1-1 1,16-21 0,-29 32 1132,32-42 858,-36 46-495,0 0-1,-1 0 0,1 0 1,-1 0-1,1-1 0,-1 1 1,0 0-1,0-1 0,-1 1 1,1 0-1,-1-1 0,1 1 1,-1-1-1,0-5 0,-1 8-157,1 0-1,-1 0 0,1 0 0,-1 0 0,1 0 1,-1 0-1,0 0 0,1 0 0,-1 1 1,0-1-1,0 0 0,0 0 0,1 1 0,-1-1 1,0 0-1,0 1 0,0-1 0,0 1 1,0-1-1,0 1 0,0 0 0,0-1 0,-1 1 1,1 0-1,0 0 0,0 0 0,0-1 1,0 1-1,0 0 0,0 1 0,0-1 0,-1 0 1,1 0-1,0 0 0,0 1 0,0-1 1,-1 1-1,-4 1 67,0-1 0,0 1 0,0 1 0,0-1 0,-7 5 0,3 0-88,1 0 0,0 1 0,0 0 0,1 0 0,0 1 0,0 0 0,1 1 0,0 0 0,1 0 0,0 0 0,0 0 0,1 1 0,1 0 0,0 0 0,0 1 0,1-1 0,-2 15 0,5-23-79,0-1-1,0 1 1,0 0-1,0 0 1,0 0-1,0 0 1,1 0-1,-1 0 1,1 0-1,0 0 0,0-1 1,0 1-1,0 0 1,1-1-1,-1 1 1,1-1-1,-1 1 1,4 2-1,-2-2-12,1 0 0,-1 0 0,1-1-1,-1 0 1,1 0 0,0 0 0,0 0-1,-1 0 1,2-1 0,-1 0 0,6 2-1,6-1-213,-1-1-1,1 0 1,0-1-1,0 0 0,29-6 1,-26 3-394,-1-1-1,1-1 1,-1-1 0,0-1 0,0 0 0,-1-1 0,0-1 0,-1-1 0,17-12-1,10-18-691</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15.835"/>
    </inkml:context>
    <inkml:brush xml:id="br0">
      <inkml:brushProperty name="width" value="0.05" units="cm"/>
      <inkml:brushProperty name="height" value="0.05" units="cm"/>
    </inkml:brush>
  </inkml:definitions>
  <inkml:trace contextRef="#ctx0" brushRef="#br0">91 0 19060,'-13'31'1644,"2"-1"-1,-15 60 0,-1 66 323,21-117-1634,1 0-1,2 0 0,4 59 1,-1-96-325,0 0 1,1 0-1,-1 0 1,0 0-1,1 1 1,0-1-1,-1 0 0,1 0 1,0 0-1,0-1 1,0 1-1,0 0 1,0 0-1,0 0 1,1-1-1,-1 1 0,1-1 1,-1 1-1,3 1 1,-3-3-15,1 1 1,-1 0 0,1-1-1,0 0 1,-1 1 0,1-1-1,0 0 1,-1 0-1,1 0 1,0 0 0,-1 0-1,1 0 1,0 0-1,-1-1 1,1 1 0,0 0-1,-1-1 1,1 0 0,-1 1-1,1-1 1,-1 0-1,1 0 1,-1 0 0,2-1-1,14-11-177,0-2 0,-2 1 0,0-2 1,25-32-1,0-1-329,-27 34 286,-10 11 153,0 0 0,0 0 0,0 1 0,0-1 0,1 1 0,0 0 0,0-1 1,0 2-1,0-1 0,8-4 0,-11 7 65,-1 0 0,0 0 0,1 0 0,-1 0 0,1 0 0,-1 0 0,0-1 0,1 1 1,-1 0-1,0 0 0,1 1 0,-1-1 0,0 0 0,1 0 0,-1 0 0,1 0 0,-1 0 1,0 0-1,1 0 0,-1 1 0,0-1 0,1 0 0,-1 0 0,0 0 0,0 1 0,1-1 1,-1 0-1,0 0 0,0 1 0,1-1 0,-1 0 0,0 1 0,0-1 0,0 0 0,1 1 1,1 17-152,-8 19 124,-10 7 260,12-34-111,0 0-1,0 0 0,1 0 0,1 1 1,-1-1-1,2 1 0,-1 13 0,2-22-86,0-1 0,0 0-1,0 1 1,1-1 0,-1 1-1,1-1 1,-1 0 0,1 1-1,-1-1 1,1 0 0,0 0-1,0 1 1,0-1 0,-1 0-1,1 0 1,0 0 0,0 0-1,1 0 1,0 1 0,1 0 6,0-1-1,0 1 1,0-1 0,0 0 0,0 0 0,1 0 0,-1 0-1,4 0 1,7 0 24,0 0 0,-1-1 0,17-2 0,-24 1-37,18-1-149,0-1-1,0-2 1,0 0-1,0-1 1,38-17-1,-58 22 145,0-1-1,-1 0 0,1 0 0,-1 0 1,0 0-1,0-1 0,0 1 0,0-1 0,0 0 1,0 0-1,-1 0 0,1 0 0,-1 0 1,0 0-1,0-1 0,0 1 0,0-1 0,-1 1 1,1-1-1,-1 0 0,0 0 0,1-7 1,-6-22-154</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16.345"/>
    </inkml:context>
    <inkml:brush xml:id="br0">
      <inkml:brushProperty name="width" value="0.05" units="cm"/>
      <inkml:brushProperty name="height" value="0.05" units="cm"/>
    </inkml:brush>
  </inkml:definitions>
  <inkml:trace contextRef="#ctx0" brushRef="#br0">0 88 16684,'6'0'1824,"10"0"-1200,11-4-296,10-4 1096,8 0-1079,7-1-369,8-5-1497,1-2 1521,4 2-352,-2-1-256</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16.873"/>
    </inkml:context>
    <inkml:brush xml:id="br0">
      <inkml:brushProperty name="width" value="0.05" units="cm"/>
      <inkml:brushProperty name="height" value="0.05" units="cm"/>
    </inkml:brush>
  </inkml:definitions>
  <inkml:trace contextRef="#ctx0" brushRef="#br0">141 1 16299,'-20'32'1826,"1"1"-1,2 1 0,-23 61 0,29-63-1198,2 0 0,2 0-1,0 0 1,-2 51 0,8-67-557,1 0 0,0 0 1,2 1-1,0-1 0,0 0 0,1 0 1,2-1-1,-1 1 0,8 16 1,-11-31-98,0 1 0,0 0 0,0 0 0,0-1 0,0 1 0,1 0 1,-1-1-1,1 1 0,-1-1 0,1 0 0,-1 1 0,1-1 1,0 0-1,3 1 0,-5-1-2,1-1 0,0 0 0,0 0 1,-1 0-1,1 0 0,0 0 0,0 0 0,-1-1 0,1 1 1,0 0-1,0 0 0,-1 0 0,1-1 0,0 1 0,0 0 1,-1-1-1,1 1 0,0-1 0,-1 1 0,1-1 0,-1 1 1,1-1-1,-1 1 0,1-1 0,-1 1 0,1-1 0,-1 0 1,1 1-1,-1-1 0,0 0 0,1 0 0,-1 1 0,0-1 1,0 0-1,0 0 0,1 1 0,-1-1 0,0-1 1,3-19-637,0 1 1,-2-1 0,0 0-1,-1 1 1,-1-1 0,-7-34-1,-1 7-590,10 51 1138,3 7 398,0-1 1,0 1 0,10 13 0,-10-18-164,0 0-1,1 0 1,-1-1 0,1 0 0,0 0-1,1 0 1,-1 0 0,1-1-1,-1 0 1,1 0 0,0 0 0,0-1-1,10 3 1,-7-4-27,1 1-1,-1-1 1,0-1-1,0 1 1,0-2-1,0 1 1,1-1-1,-1-1 1,9-2-1,-6 1-46,0-1 0,-1 0 0,1-1 1,-1 0-1,0-1 0,0 0 0,0-1 0,-1 0 0,0-1 0,-1 0 1,1-1-1,-2 1 0,1-2 0,9-14 0,-12 15-6,-10 12 43,-11 16 78,8-9-63,1 0 0,1 0 1,0 0-1,0 1 1,1-1-1,0 1 1,1 0-1,-4 23 1,7-32-79,0 0 0,-1-1 0,1 1 0,0 0 0,1 0-1,-1 0 1,0 0 0,0-1 0,1 1 0,-1 0 0,1 0 0,0-1 0,-1 1 0,1 0 0,0-1 0,0 1 0,0-1 0,0 1 0,0-1 0,1 1 0,-1-1 0,0 0 0,1 1 0,-1-1 0,0 0-1,1 0 1,0 0 0,-1 0 0,1-1 0,0 1 0,-1 0 0,1-1 0,0 1 0,0-1 0,-1 1 0,1-1 0,0 0 0,3 0 0,5 1 18,-1-2 1,0 1-1,0-1 0,0-1 1,0 1-1,15-6 1,21-10-122,71-38 1,26-11-858,-137 64 880,0 0 0,0 1-1,-1 0 1,1 0 0,0 0 0,0 0 0,0 1 0,5 0 0,-8 0 48,-1 1 0,1-1 1,-1 0-1,1 1 0,-1-1 1,1 0-1,-1 1 0,0 0 0,1-1 1,-1 1-1,0 0 0,1 0 0,-1 0 1,0 0-1,0 0 0,0 0 0,0 0 1,0 0-1,0 0 0,0 1 0,0-1 1,0 0-1,-1 1 0,1-1 1,-1 0-1,1 1 0,-1-1 0,1 1 1,-1 1-1,2 9 171,-1 0-1,0 0 1,-1 0-1,-1 0 1,-3 21 0,-1 26 272,7-64-645,-2-6 36</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17.386"/>
    </inkml:context>
    <inkml:brush xml:id="br0">
      <inkml:brushProperty name="width" value="0.05" units="cm"/>
      <inkml:brushProperty name="height" value="0.05" units="cm"/>
    </inkml:brush>
  </inkml:definitions>
  <inkml:trace contextRef="#ctx0" brushRef="#br0">0 745 17708,'4'0'191,"0"-1"0,-1 0 0,1-1 1,-1 1-1,1 0 0,-1-1 0,0 0 0,0 0 1,0 0-1,0 0 0,3-3 0,30-32 198,-19 16-10,75-81 706,-5-5 0,-4-3-1,105-188 1,-170 262-1244,-11 24-255,-14 40 62,5-19 291,-44 202-35,43-184 51,0-1 0,1 1 0,2-1 0,1 1 0,1-1 0,6 31 0,-7-50-181,1 0 0,1 1 0,-1-1 0,1 0 1,0 0-1,5 7 0,-7-12 138,1 1 0,-1-1 0,1 0-1,0 0 1,0 0 0,0 0 0,0 0 0,0 0 0,0-1 0,1 1 0,-1-1-1,0 1 1,1-1 0,-1 0 0,1 0 0,0 0 0,-1 0 0,1-1 0,0 1-1,3-1 1,-2 0 8,1 0 0,-1 0 0,0-1 0,0 0-1,0 0 1,0 0 0,7-3 0,34-16-803</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24.318"/>
    </inkml:context>
    <inkml:brush xml:id="br0">
      <inkml:brushProperty name="width" value="0.025" units="cm"/>
      <inkml:brushProperty name="height" value="0.025" units="cm"/>
    </inkml:brush>
  </inkml:definitions>
  <inkml:trace contextRef="#ctx0" brushRef="#br0">0 164 9513,'0'0'8766,"4"-8"-7186,-1 0-1422,1 1-1,1-1 1,-1 1 0,1 0 0,0 1 0,1-1 0,-1 1-1,1 0 1,1 0 0,-1 1 0,1 0 0,0 0 0,0 1-1,0-1 1,1 1 0,-1 1 0,1 0 0,0 0 0,0 0-1,0 1 1,0 0 0,10 0 0,-16 2-161,-1 0 0,1 1 0,-1-1 0,0 1 0,1-1 0,-1 1 0,0 0 0,0-1 0,0 1 0,1 0 0,-1 0 1,0 0-1,0 0 0,0 0 0,0 0 0,0 0 0,-1 0 0,1 1 0,0-1 0,0 0 0,-1 0 0,1 1 0,-1-1 0,1 0 0,-1 1 0,1-1 0,-1 0 0,0 1 0,0-1 1,0 1-1,0 1 0,3 58 165,-3-39-123,0-15-35,1-1 0,0 1 1,0-1-1,0 0 0,1 0 0,0 1 1,0-1-1,0-1 0,1 1 1,0 0-1,0 0 0,5 7 0,-5-11 69,-1 0-1,0-1 0,1 1 0,-1 0 1,1-1-1,0 1 0,-1-1 1,1 0-1,0 0 0,0 0 0,0 0 1,0 0-1,0-1 0,0 1 0,0-1 1,0 0-1,0 0 0,0 0 0,0 0 1,0 0-1,0-1 0,0 1 0,0-1 1,0 0-1,0 0 0,-1 0 0,1 0 1,4-3-1,8-3 158,0 0 0,0-1 1,-1 0-1,23-18 0,-33 23-211,0-1 1,0 0-1,0 1 0,0-1 0,-1-1 0,1 1 1,-1 0-1,0-1 0,-1 0 0,1 1 0,-1-1 1,0 0-1,0-1 0,0 1 0,-1 0 1,0 0-1,0-1 0,0-6 0,-1 8-8,0 0 0,-1 0 0,1 0 0,-1 0-1,0 0 1,0 0 0,-1 0 0,1 0 0,-1 1 0,0-1 0,0 0 0,0 1-1,0-1 1,-1 1 0,0 0 0,1 0 0,-1 0 0,0 0 0,0 1-1,-5-4 1,2 2-19,1 1-1,-1 0 0,0 0 0,0 0 0,0 1 1,-1-1-1,1 2 0,0-1 0,-1 1 0,0 0 1,-12-1-1,19 3-10,0-1 1,-1 0-1,1 0 0,-1 1 0,1-1 1,-1 0-1,1 1 0,-1-1 1,1 1-1,0-1 0,-1 1 1,1-1-1,0 0 0,-1 1 1,1-1-1,0 1 0,0-1 1,0 1-1,-1-1 0,1 1 1,0 0-1,0-1 0,0 1 0,0-1 1,0 1-1,0-1 0,0 1 1,0-1-1,0 1 0,0-1 1,0 1-1,0 0 0,1-1 1,-1 1-1,0-1 0,0 1 1,0-1-1,1 1 0,-1-1 1,0 0-1,1 1 0,-1-1 0,0 1 1,1-1-1,-1 1 0,1-1 1,-1 0-1,0 1 0,1-1 1,-1 0-1,1 0 0,-1 1 1,2-1-1,4 4-408,0 0 1,1 0-1,0 0 0,0-1 0,0-1 1,0 1-1,0-1 0,0 0 1,1 0-1,12 0 0,84 1-7391,-78-3 5132,9 0-2311</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17.821"/>
    </inkml:context>
    <inkml:brush xml:id="br0">
      <inkml:brushProperty name="width" value="0.05" units="cm"/>
      <inkml:brushProperty name="height" value="0.05" units="cm"/>
    </inkml:brush>
  </inkml:definitions>
  <inkml:trace contextRef="#ctx0" brushRef="#br0">171 60 16131,'-18'26'872,"-81"134"2977,90-143-3411,1 1 0,0 1 1,2-1-1,0 1 0,1 0 1,1 1-1,-3 26 1,7-38-335,0-1 0,0 0 0,0 0 0,1 0 0,0 0 1,1 0-1,0 0 0,0-1 0,0 1 0,0 0 1,1-1-1,1 0 0,-1 0 0,1 1 0,0-2 1,6 9-1,-7-11-83,1 0 0,-1 0 1,0-1-1,1 1 0,0-1 1,-1 0-1,1 1 0,0-2 1,0 1-1,0 0 0,1-1 1,-1 0-1,0 0 0,0 0 1,1-1-1,-1 1 0,0-1 1,1 0-1,-1 0 0,1-1 1,-1 1-1,0-1 0,1 0 1,-1 0-1,0 0 0,0-1 1,7-3-1,-1 0-2,-1 0-1,0-1 1,0-1 0,0 0-1,-1 0 1,0 0 0,0-1-1,0 0 1,-1-1 0,-1 0 0,0 0-1,0 0 1,0-1 0,-1 0-1,-1 0 1,5-12 0,-2-1-222,0 0 1,-1 0 0,-1 0 0,-1-1 0,-2 0 0,1-34-1,-3 44-196,-1 1 0,-1 0 0,-4-23 0,5 33 235,0-1 1,0 1 0,0 0 0,0-1 0,-1 1 0,1 0 0,-1 0-1,0 0 1,0 0 0,0 0 0,0 0 0,0 1 0,-1-1 0,1 1-1,-1 0 1,1-1 0,-1 1 0,0 0 0,-4-1 0,6 2 62,0 0 0,-1 1 0,1-1 0,-1 1 0,1 0 0,0-1 0,-1 1 0,1 0-1,-1 0 1,1 0 0,-1 0 0,1 0 0,-1 0 0,1 1 0,-1-1 0,1 0 0,-1 1 0,1-1 0,0 1 0,-1-1 0,1 1 0,0 0 0,-1 0 0,0 0 0,0 2-48,0-1 0,0 0 0,0 0 0,0 1 1,1-1-1,-1 1 0,1-1 0,0 1 0,0 0 0,-1 0 0,0 4 1,1 0-9,-1 0 1,1 0 0,1 0 0,-1 0-1,1 0 1,0 1 0,1-1 0,-1 0 0,1 0-1,3 7 1,8 12-324</inkml:trace>
  <inkml:trace contextRef="#ctx0" brushRef="#br0" timeOffset="1">936 91 18316,'0'-1'91,"0"0"0,0 0 0,0 0 0,0 0 0,0 0 1,0-1-1,0 1 0,-1 0 0,1 0 0,0 0 0,-1 0 0,1 0 0,-1 0 1,1 0-1,-1 0 0,0 0 0,1 0 0,-1 0 0,0 0 0,0 0 0,1 1 0,-1-1 1,0 0-1,0 0 0,0 1 0,-1-1 0,-1 0 19,1 0 1,0 1-1,-1-1 0,1 1 1,-1 0-1,1-1 1,-1 1-1,1 0 0,-1 1 1,1-1-1,-5 1 0,-4 3 184,-1-1 0,1 1 0,0 1-1,-13 7 1,0 1-40,1 2 0,1 0 0,-41 36 0,55-43-216,1 0 1,-1 0 0,1 0-1,1 1 1,-1 0-1,2 1 1,-1-1 0,1 1-1,1 0 1,-1 0-1,2 0 1,-5 19 0,7-25-28,1 0-1,-1 0 1,1 0 0,0 0 0,0 0 0,0-1 0,1 1-1,-1 0 1,1 0 0,0 0 0,0 0 0,0 0 0,1-1-1,-1 1 1,1 0 0,0-1 0,0 1 0,0-1 0,0 0-1,1 0 1,0 0 0,-1 0 0,1 0 0,0-1 0,0 1-1,0-1 1,1 0 0,-1 1 0,1-2 0,-1 1 0,1 0-1,-1-1 1,9 3 0,-2-2 9,0 0 0,0 0 0,0-1 0,1 0-1,-1 0 1,1-1 0,-1-1 0,0 0 0,1 0 0,-1-1 0,0 0 0,12-5-1,-6 0 95,1 0-1,-1-2 1,0 0-1,-1 0 0,0-2 1,-1 0-1,0 0 0,0-2 1,23-26-1,-31 30-38,1 0 1,-1 0-1,-1 0 0,0-1 1,0 0-1,-1 0 0,6-20 1,-8 23-66,-1 0 1,0 0 0,-1-1-1,1 1 1,-1 0 0,-1-1-1,1 1 1,-1 0 0,-1 0-1,1 0 1,-1 0 0,-5-12 0,4 13-248,0-1 1,-1 1 0,0-1 0,-1 1 0,1 1 0,-1-1 0,0 1 0,0-1 0,-1 2 0,0-1-1,0 0 1,0 1 0,0 0 0,-1 1 0,1-1 0,-1 1 0,0 1 0,0-1 0,0 1-1,0 0 1,0 1 0,-1-1 0,1 2 0,-9-1 0,-11 5-966</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18.904"/>
    </inkml:context>
    <inkml:brush xml:id="br0">
      <inkml:brushProperty name="width" value="0.05" units="cm"/>
      <inkml:brushProperty name="height" value="0.05" units="cm"/>
    </inkml:brush>
  </inkml:definitions>
  <inkml:trace contextRef="#ctx0" brushRef="#br0">0 244 17572,'0'3'187,"1"0"0,-1-1 0,0 1 0,1 0 0,0-1 0,0 1 1,0 0-1,0-1 0,0 0 0,0 1 0,1-1 0,-1 0 0,1 1 0,-1-1 0,1 0 1,0 0-1,0 0 0,0 0 0,0-1 0,0 1 0,1-1 0,-1 1 0,0-1 1,1 0-1,-1 0 0,1 0 0,-1 0 0,1 0 0,0 0 0,-1-1 0,1 1 0,0-1 1,3 0-1,6 1 160,-1-2 1,1 1-1,0-2 0,-1 1 1,1-1-1,15-6 1,15-7-152,-1-2 1,0-2 0,-2-2-1,0-1 1,-2-2 0,0-2 0,45-41-1,-69 55-226,-5 7-11,-2-1 1,1 0-1,-1 0 1,1-1-1,-2 0 1,1 0-1,-1 0 1,5-9 0,-33 51-585,-12 35 482,4 2-1,3 2 1,-21 89-1,26-67 212,5 2 1,-6 112-1,21-158-20,1-15 40,-1 0 0,-14 67 0,15-98-35,0-1 0,0 1 0,0 0 0,-1-1 0,0 1 0,0-1 1,-1 0-1,1 0 0,-1 0 0,-5 4 0,8-7-24,-1 0 0,0-1 0,1 0 0,-1 1 0,0-1 0,0 0 0,0 0 0,0 0 0,0 0 0,0 0 0,-1 0 0,1-1 0,0 1 1,0-1-1,-1 0 0,1 1 0,0-1 0,0 0 0,-1 0 0,1-1 0,0 1 0,0 0 0,-1-1 0,1 1 0,0-1 0,0 0 0,0 1 0,0-1 0,0 0 0,-3-2 0,-1-2 23,0 1-1,0-1 0,1-1 0,0 1 0,0-1 1,0 1-1,1-2 0,0 1 0,0 0 0,0-1 1,-3-8-1,-3-11-86,-13-45 1,13 33-375,-9-68-1,18 91 78,-1 0 0,2 1 0,0-1 1,1 0-1,1 1 0,0-1 0,8-26 0,-9 37 132,1 0 0,0 0 0,0 0 0,0 1 0,1-1 0,-1 1 1,1-1-1,0 1 0,0 0 0,0 0 0,0 0 0,0 1 0,1-1 0,-1 1 0,1 0 1,0 0-1,0 0 0,0 0 0,5-1 0,7-2-585,0 1-1,1 1 1,26-2 0,-16 2 259,33-3-413,-2 0-619,84-19-1,-127 21 1879,0 0-1,0-1 0,0-1 0,-1 0 0,0-1 0,0 0 0,-1-1 1,0-1-1,0 0 0,16-16 0,-24 19 27,0 1 0,-1-1 0,0 0 0,7-12 0,-10 16-185,0 1 0,0-1 0,0 0 1,-1 1-1,1-1 0,-1 0 0,1 1 0,-1-1 0,1 0 0,-1 0 0,0 1 1,0-1-1,0 0 0,0 0 0,0 0 0,0 1 0,0-1 0,-1 0 1,1 0-1,-1 1 0,1-1 0,-1 0 0,-1-2 0,1 3-94,0 1 0,1-1 0,-1 1-1,0 0 1,0-1 0,0 1 0,1 0 0,-1-1 0,0 1-1,0 0 1,0 0 0,0 0 0,0 0 0,0 0-1,1 0 1,-1 0 0,0 0 0,0 0 0,0 0 0,0 0-1,0 1 1,0-1 0,1 0 0,-1 1 0,0-1-1,0 0 1,0 1 0,1-1 0,-1 1 0,0-1 0,1 1-1,-2 1 1,-22 19 602,16-11-497,-1 1 1,1 0-1,1 0 0,0 1 1,-10 22-1,14-27-123,0 1 1,1-1-1,0 0 1,0 1-1,1-1 0,-1 1 1,2-1-1,-1 1 1,1 0-1,1-1 1,1 15-1,-1-20-43,-1 0 1,0-1-1,1 1 0,0 0 1,-1 0-1,1-1 0,0 1 1,0 0-1,0-1 0,0 1 1,0-1-1,0 1 0,0-1 0,1 0 1,-1 1-1,1-1 0,-1 0 1,1 0-1,-1 0 0,1 0 1,-1 0-1,1 0 0,0-1 0,0 1 1,-1 0-1,1-1 0,0 0 1,0 1-1,0-1 0,-1 0 1,1 0-1,0 0 0,0 0 1,0 0-1,0 0 0,0 0 0,-1-1 1,1 1-1,2-2 0,4 0-25,-1 0-1,0-1 1,0 0 0,0 0-1,-1-1 1,1 0-1,-1 0 1,9-8 0,2-5-474,-1-1 0,23-32 0,1-1-2420,-39 53 1618,-1 6 700,-2 10 36,1-11 450,-6 51-663,6-53 673,1 1 1,0-1-1,1 1 1,-1-1 0,1 1-1,0-1 1,1 0 0,2 8-1,4-3-86,5-8-35</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19.916"/>
    </inkml:context>
    <inkml:brush xml:id="br0">
      <inkml:brushProperty name="width" value="0.05" units="cm"/>
      <inkml:brushProperty name="height" value="0.05" units="cm"/>
    </inkml:brush>
  </inkml:definitions>
  <inkml:trace contextRef="#ctx0" brushRef="#br0">164 10 17092,'4'-10'1873,"-11"27"-799,-29 75 897,5 2-1,-25 120 1,43-158-1662,3 2 1,-4 70-1,13-124-299,1 1 1,0-1-1,1 1 1,-1-1-1,1 0 1,-1 1-1,1-1 0,1 0 1,2 8-1,-3-11-10,0 1-1,0-1 1,0 0-1,0 0 1,0 0-1,0 0 1,0 0-1,0 0 1,0 0-1,1 0 0,-1-1 1,0 1-1,1 0 1,-1-1-1,1 1 1,-1-1-1,1 1 1,-1-1-1,1 0 1,-1 1-1,1-1 1,-1 0-1,1 0 1,-1 0-1,1 0 1,-1-1-1,1 1 1,-1 0-1,1-1 1,2 0-1,4-2-56,0 0-1,0 0 0,0-1 1,0 0-1,-1 0 1,0-1-1,0 0 0,7-6 1,53-52-656,-42 37 392,-5 5 42,-13 13 86,1 1 0,0-1 0,0 1 0,15-9 0,-23 15 177,1 1 0,-1 0 1,1-1-1,-1 1 0,1 0 1,-1-1-1,1 1 1,0 0-1,-1 0 0,1 0 1,0-1-1,-1 1 1,1 0-1,0 0 0,-1 0 1,1 0-1,0 0 1,-1 0-1,1 0 0,-1 0 1,1 1-1,0-1 1,-1 0-1,1 0 0,0 0 1,-1 1-1,1-1 1,0 1-1,0 0 1,0 0 0,0 1 1,0-1-1,0 0 0,0 1 0,-1-1 0,1 0 1,-1 1-1,1-1 0,-1 1 0,1-1 0,-1 3 1,2 7 15,-1 0 0,-1 20 1,0-24 8,0 131 1318,0-137-1300,0 1 1,0-1-1,0 0 1,0 0-1,0 0 1,0 0-1,1 1 1,-1-1-1,0 0 1,0 0-1,1 0 1,-1 0-1,1 0 0,-1 0 1,1 0-1,-1 0 1,1 0-1,0 0 1,-1 0-1,3 1 1,-2-1-26,-1-1 0,1 0 0,0 0 0,-1 0 0,1 0 0,0 0 0,0 0 0,-1-1 0,1 1 0,0 0 0,0 0 1,-1 0-1,1-1 0,0 1 0,-1 0 0,1-1 0,0 1 0,-1-1 0,1 1 0,-1 0 0,1-1 0,-1 1 0,2-2 0,2-2-71,0-1-1,0 0 0,0 0 1,0-1-1,-1 1 0,4-8 1,-2 0-85,-1 0 0,0-1 0,-1 1 0,0-1 0,1-26 0,-4 30 120,1 1 0,-2-1 0,1 0 1,-2 1-1,1-1 0,-1 1 0,-1-1 1,1 1-1,-6-11 0,4 15 197,2 6-20,4 10 99,0-8-225,1-1 1,-1 1-1,1 0 0,-1-1 1,1 0-1,0 1 0,0-1 1,1 0-1,-1-1 0,0 1 1,0-1-1,1 1 0,-1-1 1,1 0-1,-1 0 0,1 0 1,0-1-1,-1 1 0,1-1 0,0 0 1,-1 0-1,1 0 0,6-2 1,4 0-7,-1 0 0,0-1 0,0-1 0,-1 0 0,17-8 0,-16 6 2,0-1 0,-1 0 0,0-1 0,0 0 0,-1-1 0,0-1 0,-1 1 0,1-2 0,-2 1 0,0-1 0,0-1 0,-1 0 0,0 0 0,-1 0 0,7-19 0,-10 8 26,-4 22-36,0 0 0,0 1 0,0-1 0,0 0 0,0 1 0,0-1 0,-1 1 0,1-1 0,0 1 0,0-1 0,-1 0 0,1 1 0,0-1 0,-1 1 0,1-1 0,0 1 0,-1-1 0,1 1 0,-1 0 0,0-1 0,-1 0 8,1 1-1,-1 0 1,0 0-1,1 0 1,-1 0-1,1 0 1,-1 0-1,0 0 1,1 1 0,-1-1-1,1 1 1,-1-1-1,1 1 1,-1-1-1,1 1 1,0 0-1,-1 0 1,1 0-1,0 0 1,-1 0-1,1 0 1,-2 2-1,-10 8 95,1 2 0,0-1 0,1 1 0,0 1-1,1 0 1,1 0 0,0 1 0,1 1-1,0-1 1,2 1 0,-1 0 0,2 1-1,0-1 1,2 1 0,-3 19 0,5-32-82,1 1 0,0-1 0,0 0 0,1 0 0,-1 0 0,1 0 0,0 0 0,0 0 0,0 0 0,1 0 0,-1 0 0,1 0 0,0 0 0,0-1 1,1 1-1,4 5 0,-3-5-24,0-1 0,0 1 0,0-1 1,1 0-1,-1-1 0,1 1 0,-1-1 1,1 0-1,0 0 0,0 0 0,9 1 1,3 0-94,-1-1 0,1-1 1,0-1-1,-1 0 0,1-1 1,0-1-1,21-6 0,-13 3-80,0-2 0,0-1 0,-1-2 0,0 0 0,-1-1 0,0-1 0,-1-1 0,0-2-1,19-16 1,-68 72 1844,13-7-969,13-32-658,1 0 0,-1 0 0,1-1-1,0 1 1,0 0 0,0 0-1,0-1 1,0 1 0,0 0 0,0 0-1,1 0 1,-1-1 0,1 1 0,-1 0-1,2 2 1,-1-3-28,0 1-1,1-1 1,-1 0 0,0 0 0,1 0-1,-1 0 1,1 0 0,0 0 0,-1 0-1,1 0 1,-1-1 0,1 1-1,0-1 1,0 1 0,-1-1 0,1 0-1,0 0 1,0 1 0,0-1 0,-1 0-1,1-1 1,0 1 0,0 0-1,3-1 1,44-13-198,-47 13 175,57-28-492,-50 23 299,1 0 0,0 1 0,1 0 0,-1 1 0,1 0 0,0 1 0,16-3 0,-26 6 178,0 0-1,0 0 1,0 0 0,0 0-1,-1 0 1,1 1-1,0-1 1,0 0 0,0 1-1,0-1 1,0 0 0,0 1-1,0-1 1,-1 1 0,1-1-1,0 1 1,0 0-1,-1-1 1,1 1 0,0 0-1,-1-1 1,1 1 0,-1 0-1,1 0 1,-1 0 0,1 0-1,-1-1 1,1 1 0,-1 0-1,0 0 1,1 0-1,-1 0 1,0 0 0,0 0-1,0 1 1,1 7-132,0 0-1,-1-1 0,-1 12 1,1 0-680,5 26 281,-5-26 213</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5:20.414"/>
    </inkml:context>
    <inkml:brush xml:id="br0">
      <inkml:brushProperty name="width" value="0.05" units="cm"/>
      <inkml:brushProperty name="height" value="0.05" units="cm"/>
    </inkml:brush>
  </inkml:definitions>
  <inkml:trace contextRef="#ctx0" brushRef="#br0">10 424 14923,'-9'12'1437,"9"-11"-1407,0-1 0,0 0 0,0 0 0,0 1 0,0-1 0,0 0 0,0 1 1,0-1-1,0 0 0,0 0 0,0 1 0,0-1 0,0 0 0,0 0 0,0 1 0,0-1 0,0 0 0,1 0 0,-1 1 0,0-1 0,0 0 1,0 0-1,0 1 0,1-1 0,-1 0 0,0 0 0,0 0 0,0 1 0,1-1 0,2 1 72,0 0 0,0 0 0,0-1 0,-1 1 0,1 0 0,0-1 0,6 0 1,256-5 3458,-1-23-2100,-166 16-960,749-105 1285,0-24-1417,-64 11-2662,-730 121 1949,-24 3-115</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6:19.744"/>
    </inkml:context>
    <inkml:brush xml:id="br0">
      <inkml:brushProperty name="width" value="0.05" units="cm"/>
      <inkml:brushProperty name="height" value="0.05" units="cm"/>
    </inkml:brush>
  </inkml:definitions>
  <inkml:trace contextRef="#ctx0" brushRef="#br0">146 573 6617,'35'-23'794,"-26"16"-638,1 1 1,0-1 0,0 2-1,1-1 1,-1 1 0,1 1-1,0 0 1,12-2 0,521-116 3798,-475 107-3904,2 3 1,98-4-1,-91 10-17,114-17 55,-97 9 161,120-2-1,135 21-188,-1 23 29,-193-5-58,0 1-38,230 7 0,183-54 84,-58 0-29,43-3-41,-501 22 1,36-3 11,144-31 0,-215 34 12,0-2 0,0 0 0,-1 0 0,0-2 0,21-12 0,-37 19-19,0 1 0,-1-1 0,1 0 0,0 1 0,-1-1 0,1 0 0,-1 0-1,1 0 1,-1 0 0,1 0 0,-1 1 0,0-1 0,1 0 0,-1 0 0,0 0 0,0 0 0,1 0 0,-1 0 0,0 0 0,0 0 0,0 0-1,0 0 1,-1-2 0,-6-17-235,4 17 201,0-1 0,-1 1 0,1 1 0,-1-1 0,1 0 1,-1 1-1,0 0 0,0 0 0,-7-3 0,-45-12-1,35 11 24,-62-16-4,0 3 1,-95-8 0,79 16-48,-352-30-42,-494 49-475,4 69 11,90 2 449,376-56 197,46-3-1,329-12-74,0 5-1,-139 37 1,87-20 40,152-30-58,0 0 0,-1 0 0,1 0 0,0-1 0,0 1 0,0 0 0,0 0 0,-1 0 0,1 0 0,0 0 0,0 0 0,0 0 0,0 0 0,-1 0 0,1 0 0,0 0 0,0 0 0,0 1 0,0-1 0,-1 0 0,1 0 0,0 0 0,0 0 0,0 0 0,0 0 0,-1 0 0,1 0 0,0 0 0,0 1 0,0-1 0,0 0 0,0 0 0,0 0 0,0 0 0,-1 0 0,1 1 0,0-1 0,0 0 0,0 0 0,0 0 0,0 0 0,0 1 0,0-1 0,0 0 0,0 0 0,0 0 0,0 0 0,0 1 0,11 2-86,16 0-26,97-5-835,216-33 1,-156 11 251,907-103-513,-449 72 1049,3 23-191,-162 9 12,255 3-13,-541 25 273,341 55 1,-469-49 69,-5-4-4</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6:42.275"/>
    </inkml:context>
    <inkml:brush xml:id="br0">
      <inkml:brushProperty name="width" value="0.05" units="cm"/>
      <inkml:brushProperty name="height" value="0.05" units="cm"/>
    </inkml:brush>
  </inkml:definitions>
  <inkml:trace contextRef="#ctx0" brushRef="#br0">585 69 10570,'-3'-2'143,"-1"-1"0,1 1 0,-1 1 0,0-1-1,1 0 1,-1 1 0,0 0 0,0 0 0,0 0 0,0 0-1,0 1 1,0-1 0,0 1 0,0 0 0,-8 1 0,-4 2 294,0 0 0,-27 10 0,4-2-13,-3-2-133,2 3-1,-66 26 0,93-32-230,0 1 0,1 0 0,0 1-1,0 0 1,0 1 0,2 0 0,-1 0-1,1 1 1,0 1 0,1 0 0,-13 20-1,11-12 39,2 0 0,0 1 0,2 0 0,0 0-1,1 0 1,1 1 0,0 0 0,-1 36-1,4-23-29,2 1-1,1-1 0,2 1 0,12 56 1,-8-66-69,1 0 1,1-1-1,1 0 1,1 0-1,1-1 0,1-1 1,1 0-1,1 0 1,1-2-1,23 25 1,-3-10-5,0-2 1,2-1-1,2-2 1,63 37 0,-76-52-11,0-1 1,0-1 0,1-2-1,1-1 1,0-1-1,48 9 1,-55-15-19,1-1 0,0 0 0,-1-2 0,1-1 1,0-1-1,-1 0 0,1-2 0,-1-1 0,32-10 0,-29 6-6,-1-2 0,1 0-1,-2-1 1,1-1-1,-2-2 1,22-17 0,-30 21 43,-1-2 0,0 0 0,-1 0 0,-1-1-1,0 0 1,0-1 0,-2-1 0,0 0 0,13-30 0,-13 19 64,-1-1 0,-1 0 0,-1 0 0,-1 0 0,-2-1 0,-1 1 0,-2-39 0,-2 29 62,-2 0 0,-2 0 1,-1 1-1,-25-73 0,22 86-74,-1 0 0,-1 1-1,-2 0 1,0 1 0,-1 0 0,-1 2-1,-1-1 1,-1 2 0,-1 1 0,-39-31-1,15 18 32,-1 1-1,-2 3 0,-1 2 0,-68-27 0,103 47-86,-1 0 0,0 1-1,-1 0 1,-15-2 0,26 5-31,0 1 0,0 0 0,0 0 0,0 0 0,-1 0 0,1 0 1,0 0-1,0 1 0,0 0 0,0-1 0,0 1 0,1 0 0,-1 1 0,0-1 1,0 0-1,1 1 0,-1 0 0,0-1 0,1 1 0,0 0 0,-1 0 1,1 0-1,0 1 0,-3 3 0,0 4-18,1 0 1,0 1 0,0-1-1,1 1 1,1 0 0,-3 20-1,-4 38-184</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6:28.622"/>
    </inkml:context>
    <inkml:brush xml:id="br0">
      <inkml:brushProperty name="width" value="0.05" units="cm"/>
      <inkml:brushProperty name="height" value="0.05" units="cm"/>
    </inkml:brush>
  </inkml:definitions>
  <inkml:trace contextRef="#ctx0" brushRef="#br0">1856 273 10242,'1'-1'190,"0"0"1,0-1-1,0 1 0,0 0 0,-1-1 0,1 1 0,0-1 0,0 1 1,-1-1-1,1 0 0,-1 1 0,1-1 0,-1 1 0,0-1 1,0 0-1,0 1 0,0-4 0,-1 3-12,0 0 0,-1 0-1,1-1 1,-1 1 0,0 0-1,0 0 1,0 1 0,0-1-1,0 0 1,-2-1 0,3 2-192,-5-3 57,0 0-1,0 1 1,-1-1 0,0 1-1,1 1 1,-11-4 0,7 3-5,1 0 1,1-1 0,-12-5-1,-48-25-174,31 16 50,-54-19-477,61 21 311,18 9 75,0 1 0,-1 0 0,-20-7 0,28 12 71,1 0 0,-1 0 0,1 0-1,-1 1 1,1 0 0,-1 0 0,1 0 0,-1 0-1,1 1 1,-1 0 0,1 0 0,-1 0-1,1 0 1,0 1 0,-6 2 0,-5 4-195,-1-1 1,-21 7 0,31-13 308,1 1 0,-1-1 0,1 0 0,-1-1 0,0 1 0,1-1-1,-1 0 1,0-1 0,1 1 0,-1-1 0,-5-2 0,-4 0-2,0 1-1,0 0 1,0 1-1,-29 1 1,16 1 42,-8-1 326,-1-1 0,1-2-1,-39-9 1,53 8-244,-44-12 25,-2 3 1,-75-4-1,84 17-122,0 4-1,0 2 0,-61 14 0,49-7 68,-100 4-1,120-13-21,29-3-57</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6:30.183"/>
    </inkml:context>
    <inkml:brush xml:id="br0">
      <inkml:brushProperty name="width" value="0.05" units="cm"/>
      <inkml:brushProperty name="height" value="0.05" units="cm"/>
    </inkml:brush>
  </inkml:definitions>
  <inkml:trace contextRef="#ctx0" brushRef="#br0">3243 135 9770,'-9'-5'557,"-1"1"1,1-2-1,-12-8 0,16 10-486,0 0-1,0 1 1,0-1 0,-1 1-1,0 1 1,1-1 0,-1 1-1,0-1 1,0 2-1,0-1 1,-13-1 0,-29 2 112,28 2-175,1-2 1,0 0 0,-24-5-1,-290-40 116,203 32-152,78 11 20,0 3-1,0 1 1,-96 17 0,-133 36-497,51-8-208,-7-19 486,79-12 221,-372 76 343,496-84-283,-147 32 305,-72 14 436,199-45-498,0-2-1,-93-2 1,136-3-303,-11-3-608,17 0 510</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6:52.091"/>
    </inkml:context>
    <inkml:brush xml:id="br0">
      <inkml:brushProperty name="width" value="0.05" units="cm"/>
      <inkml:brushProperty name="height" value="0.05" units="cm"/>
    </inkml:brush>
  </inkml:definitions>
  <inkml:trace contextRef="#ctx0" brushRef="#br0">492 36 12467,'-1'-2'102,"0"0"1,0 0-1,0 0 0,0 0 1,-1 0-1,1 0 1,-1 0-1,1 0 0,-1 0 1,0 1-1,0-1 1,0 1-1,0-1 1,0 1-1,0 0 0,0 0 1,0 0-1,0 0 1,-1 0-1,1 0 1,0 1-1,-1-1 0,1 1 1,0-1-1,-1 1 1,1 0-1,-1 0 0,1 0 1,0 0-1,-1 1 1,1-1-1,0 0 1,-4 2-1,-6 2 168,1-1 0,0 1-1,0 1 1,1 0 0,-19 12 0,-13 12-169,0 1 0,2 3 1,1 1-1,-45 52 1,74-76-104,1 2 0,0 0 0,1 0 0,0 0 0,1 1 0,0 0 0,1 0 0,1 1 1,0 0-1,1 0 0,0 0 0,1 0 0,1 0 0,0 1 0,1 0 0,1-1 1,0 1-1,0-1 0,2 1 0,0-1 0,4 16 0,3-2 19,1 0-1,1-1 1,1 0 0,2-1-1,21 31 1,-14-25-8,3-2 1,0 0-1,45 40 1,-56-58-15,1 0 1,1-1 0,-1-1-1,2 0 1,-1-2 0,33 14-1,-41-19-2,0-1-1,0 0 0,0 0 0,0 0 0,1-1 0,-1 0 1,0-1-1,1 0 0,-1 0 0,0 0 0,0-1 0,1 0 1,-1-1-1,0 1 0,0-1 0,0-1 0,0 1 0,-1-1 1,11-6-1,-7 1 19,0 0 1,-1-1-1,0 0 1,0 0-1,-1-1 0,0 0 1,-1 0-1,0-1 1,0 0-1,-1 0 1,-1 0-1,5-14 1,-1-1 65,-1-1 1,-1 0 0,-1-1 0,3-39-1,-7 33 91,-1 1 0,-2-1-1,-1 0 1,-2 0 0,-9-41 0,8 54-43,-1 0 0,-1 0 1,-1 1-1,0 0 1,-2 1-1,0 0 0,-1 0 1,-1 1-1,-19-21 1,27 33-142,0 1 0,-1 0 1,0 1-1,0-1 0,0 1 0,-1 0 1,1 0-1,-1 0 0,0 1 1,0 0-1,0 0 0,0 1 0,-1 0 1,1 0-1,-1 0 0,1 1 1,-1 0-1,0 0 0,0 1 0,1-1 1,-1 2-1,-12 1 0,-6 4-551,19-4 444,0 0 1,1-1 0,-1 0-1,0 0 1,-9 1 0,8-7-337</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6:53.591"/>
    </inkml:context>
    <inkml:brush xml:id="br0">
      <inkml:brushProperty name="width" value="0.05" units="cm"/>
      <inkml:brushProperty name="height" value="0.05" units="cm"/>
    </inkml:brush>
  </inkml:definitions>
  <inkml:trace contextRef="#ctx0" brushRef="#br0">0 1 8098,'72'149'2104,"84"156"-780,-20-51-1258,10 16-34,23-23-19,22-13 78,-71-90 64,-17-20 84,172 160 0,149 67 176,-256-218-280,148 105 162,-263-203-225,1-3 0,2-3 1,1-1-1,79 25 1,278 53 123,-60-17 121,-276-66-203,60 19 332,228 38 0,-286-69-185,2-3 1,139-6 0,-112-12 96,182-40 0,-105 21-7,-106 19 899,-73 7-85,-11 0-317,-12 0 157,11 4-1072,0 0 1,0 0 0,1 1 0,-1-1-1,0 1 1,-7 4 0,-6 2-340,8-4 15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24.698"/>
    </inkml:context>
    <inkml:brush xml:id="br0">
      <inkml:brushProperty name="width" value="0.025" units="cm"/>
      <inkml:brushProperty name="height" value="0.025" units="cm"/>
    </inkml:brush>
  </inkml:definitions>
  <inkml:trace contextRef="#ctx0" brushRef="#br0">92 93 8104,'0'0'6555,"-9"0"-4227,6 0-2189,0-1 0,1 1 0,-1 0 0,0 0 0,0 0 0,1 0-1,-1 1 1,0-1 0,1 1 0,-1 0 0,0 0 0,1 0 0,-1 0 0,1 0 0,-1 0 0,1 0 0,0 1 0,-1 0 0,1-1 0,0 1 0,0 0 0,0 0 0,0 0 0,1 0 0,-1 0 0,0 1 0,1-1 0,0 0 0,-1 1 0,1-1 0,0 1-1,-1 5 1,-7 23 1540,12-21-580,13-17-476,30-41 342,-35 34-923,2 1 0,-1 0 1,20-14-1,-29 24-79,0 1 0,0 0 0,1 0 0,-1 0 0,0 1 0,1-1 0,-1 1 0,1 0 0,-1 0 0,1 0 0,-1 0 0,1 1 0,0-1 0,-1 1 0,1 0 0,0 0 0,0 0 0,-1 1 0,1-1 0,0 1 0,4 1 0,-6-1 29,0 0-1,0 0 1,0 0-1,0 0 1,0 1-1,0-1 1,-1 1-1,1-1 1,0 1-1,-1-1 1,1 1-1,-1 0 1,0 0-1,1 0 1,-1 0 0,0 0-1,0 0 1,1 4-1,8 44 36,-10-43 90,1-1 0,0 0 0,0 0-1,0 0 1,1 0 0,0 0 0,4 10 0,-5-16-72,0 1-1,-1-1 1,1 0 0,-1 0-1,1 0 1,-1 1 0,1-1 0,-1 0-1,1 0 1,0 0 0,-1 0-1,1 0 1,-1 0 0,1 0-1,-1 0 1,1 0 0,0 0-1,-1-1 1,1 1 0,-1 0-1,1 0 1,-1 0 0,1-1-1,-1 1 1,1 0 0,-1-1 0,1 1-1,-1 0 1,1-1 0,-1 1-1,0-1 1,1 1 0,-1 0-1,1-1 1,-1 1 0,0-1-1,0 1 1,1-1 0,-1-1-1,20-25 465,-17 23-419,20-32-6,24-32-104,-44 64-176,1 0 0,-1 0 1,1 0-1,0 0 0,0 1 1,1 0-1,-1-1 0,1 2 1,-1-1-1,1 0 0,8-2 0,-12 5 163,0 0 0,0 0 0,0 0 0,0 0 0,0 0 0,0 0 0,0 1 0,0-1 0,0 0 0,0 0 0,-1 1 0,1-1 0,0 1 0,0-1 0,0 1 0,0-1-1,-1 1 1,1 0 0,0-1 0,0 1 0,-1 0 0,1-1 0,-1 1 0,1 0 0,0 0 0,-1 0 0,0 0 0,1-1 0,-1 1 0,1 0 0,-1 0 0,0 0 0,0 0-1,0 0 1,1 0 0,-1 0 0,0 0 0,0 0 0,0 0 0,-1 1 0,2 53 247,-1-44-263,0-6-57,2 37 446,-2-40-436,0 0 0,1-1 0,-1 1 0,0-1 0,1 1 0,-1 0 0,1-1-1,-1 1 1,1-1 0,0 1 0,0-1 0,-1 1 0,1-1 0,0 0 0,0 1 0,1-1 0,-1 0 0,0 0 0,0 0 0,3 2 0,1-5-5659,0-10-4537</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09.592"/>
    </inkml:context>
    <inkml:brush xml:id="br0">
      <inkml:brushProperty name="width" value="0.05" units="cm"/>
      <inkml:brushProperty name="height" value="0.05" units="cm"/>
    </inkml:brush>
  </inkml:definitions>
  <inkml:trace contextRef="#ctx0" brushRef="#br0">59 198 10234,'-9'-5'381,"0"1"-1,1-1 0,-11-8 1,18 12-322,0 0 1,0 0-1,0 0 1,0 0 0,0 0-1,0 0 1,0 0-1,0 0 1,1 0 0,-1 0-1,0 0 1,1-1-1,-1 1 1,1 0 0,-1-2-1,1 2-3,0 0 0,0 0 1,1 1-1,-1-1 0,0 0 0,1 0 0,-1 0 0,0 1 0,1-1 0,-1 0 0,1 1 1,-1-1-1,1 0 0,0 1 0,-1-1 0,1 0 0,0 1 0,-1-1 0,1 1 0,0 0 1,-1-1-1,1 1 0,0-1 0,0 1 0,0 0 0,-1 0 0,3-1 0,5-1 85,1 1-1,-1-1 0,1 2 1,0-1-1,-1 1 1,1 0-1,11 2 0,7 0-69,559-13-1388,-1-33 660,155-8 1267,116 47 257,2 35-571,46 2-382,1084-33 196,4-45 759,-1421 30-694,697-3-27,-1 44 15,-1006-12-78,618 13-141,-654-39 79,-138 3-35</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10.792"/>
    </inkml:context>
    <inkml:brush xml:id="br0">
      <inkml:brushProperty name="width" value="0.05" units="cm"/>
      <inkml:brushProperty name="height" value="0.05" units="cm"/>
    </inkml:brush>
  </inkml:definitions>
  <inkml:trace contextRef="#ctx0" brushRef="#br0">149 1 19236,'-1'2'1597,"-7"19"-859,0 0-1,1 0 1,-5 27 0,10-16-979,2 0 1,1 1-1,7 42 1,-4-42-818,-1 1 1,-3 65 0,-1-92 786,0 0 1,-1 0-1,1 0 1,-2 0-1,1 0 1,-1 0-1,0 0 1,0-1-1,-5 7 1,7-10 191,-1-1 1,0 0-1,1 0 0,-1 1 0,0-1 1,0 0-1,-1 0 0,1-1 1,0 1-1,-1 0 0,1-1 1,-1 0-1,1 1 0,-1-1 1,0 0-1,1 0 0,-1 0 1,0-1-1,0 1 0,0-1 1,0 0-1,1 1 0,-1-1 1,0 0-1,-6-1 0,-22-10-393</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11.235"/>
    </inkml:context>
    <inkml:brush xml:id="br0">
      <inkml:brushProperty name="width" value="0.05" units="cm"/>
      <inkml:brushProperty name="height" value="0.05" units="cm"/>
    </inkml:brush>
  </inkml:definitions>
  <inkml:trace contextRef="#ctx0" brushRef="#br0">24 333 13427,'-5'-15'409,"0"0"1,1 0 0,1-1-1,-3-30 1,6 39-272,0 1 1,0-1 0,1 0-1,0 1 1,0-1-1,0 1 1,1-1-1,0 1 1,1 0-1,-1-1 1,1 1-1,0 0 1,1 1 0,4-8-1,2 3 134,0-1 0,0 1 0,1 1 0,1 0-1,-1 0 1,1 1 0,1 1 0,-1 0 0,1 1 0,0 0-1,1 1 1,0 0 0,-1 1 0,16-2 0,-3 2-66,-1 0 0,1 2 1,-1 0-1,1 2 0,0 1 0,-1 1 1,28 6-1,-29-2-159,1 0 1,-1 2 0,-1 1-1,1 0 1,23 15-1,-30-15-95,-1 2 0,0 0-1,-1 0 1,0 1 0,-1 1-1,0 1 1,15 19 0,-24-26 12,-1 0 0,1 0 0,-1 0 0,0 1 0,0-1 0,-1 1 1,0 0-1,-1 0 0,0 1 0,0-1 0,-1 0 0,1 15 0,-2-12 57,-1 0-1,0-1 0,0 1 0,-1 0 0,-1-1 0,0 1 0,-1-1 1,-8 19-1,0-7 189,-2-1 0,0 0 0,-1-1 0,-1 0 0,0-2 0,-2 0 0,-36 29 0,20-21 472,-61 36 1,81-54-557,-2 0-1,1-1 1,-1-1 0,0 0 0,0-2-1,-34 7 1,46-11-203,0 1-1,0-1 1,0 0-1,0 0 1,0 0-1,0-1 1,0 0-1,0 1 1,0-1-1,0-1 1,-7-2-1,9 3 43,1 0 0,-1-1 0,0 1 0,1-1 0,-1 1 0,1-1-1,-1 1 1,1-1 0,0 0 0,-1 0 0,1 0 0,0 1 0,0-1 0,1 0 0,-1 0-1,0-1 1,1 1 0,-1 0 0,1 0 0,-1 0 0,1 0 0,0-5 0,3-22-382</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11.949"/>
    </inkml:context>
    <inkml:brush xml:id="br0">
      <inkml:brushProperty name="width" value="0.05" units="cm"/>
      <inkml:brushProperty name="height" value="0.05" units="cm"/>
    </inkml:brush>
  </inkml:definitions>
  <inkml:trace contextRef="#ctx0" brushRef="#br0">9 9 17052,'-1'-9'2201,"-2"12"-562,-1 16-482,4-13-1031,1 19 272,7 39-1,-7-58-354,0 0 0,0 0 0,1 0 0,0 0-1,0 0 1,1-1 0,0 1 0,0-1 0,0 1 0,0-1 0,1 0 0,5 5 0,-6-8-14,0 0 1,0 0 0,0 0 0,0-1-1,0 1 1,1-1 0,-1 0 0,1 0-1,-1 0 1,1 0 0,-1 0-1,1-1 1,-1 0 0,1 0 0,0 0-1,-1 0 1,1 0 0,-1-1 0,1 1-1,-1-1 1,6-2 0,7-3 75,0 0 0,0 0 0,16-11 0,-29 15-88,57-34 249,-38 22-147,41-20 0,-61 33-116,0 0 1,-1 0-1,1 1 1,-1-1-1,1 0 0,0 1 1,0 0-1,-1-1 1,1 1-1,0 0 1,0 0-1,-1 0 1,1 0-1,0 0 1,0 0-1,-1 1 1,1-1-1,0 0 0,2 2 1,-2-1 5,-1 0 1,0 1-1,1-1 1,-1 1-1,0-1 0,0 1 1,0-1-1,0 1 1,0 0-1,0-1 0,0 1 1,0 0-1,-1 0 1,1 0-1,-1 0 1,1 0-1,-1 2 0,5 26 139,-4-20-85,0 0 1,1 0-1,0 0 0,1 0 1,0 0-1,5 9 0,-7-17-46,1 1 0,0 0 0,0-1 0,-1 0 1,2 1-1,-1-1 0,0 0 0,0 0 0,1 0 0,-1-1 0,1 1 0,-1-1 0,1 1 0,0-1 0,-1 0 0,1 0 1,0 0-1,0 0 0,0 0 0,0-1 0,0 1 0,0-1 0,0 0 0,0 0 0,4 0 0,4-1 5,0 0 0,-1-1-1,1 0 1,0 0 0,0-1-1,-1-1 1,20-9 0,0-3-7,35-25 0,15-9-247,-79 49 220,-1 1 0,1 0 1,-1-1-1,1 1 0,-1 0 0,1 0 0,-1 0 0,1-1 0,-1 1 0,1 0 0,0 0 0,-1 0 0,1 0 0,-1 0 0,1 0 1,0 0-1,-1 0 0,1 0 0,-1 0 0,1 0 0,0 0 0,-1 1 0,1-1 0,-1 0 0,1 0 0,-1 1 0,2-1 0,-2 1 2,1 0-1,0 0 0,-1 0 1,1 0-1,0 0 0,-1 0 1,0 0-1,1 1 0,-1-1 0,0 0 1,1 0-1,-1 0 0,0 2 1,0 7-262,0 0 0,-3 19 0,2-19-396,1-8 449,-1 10-522,1-12 727,0 0 1,0 1 0,0-1-1,0 0 1,0 0-1,-1 0 1,1 0 0,0 0-1,0 0 1,0 0-1,0 1 1,0-1 0,0 0-1,0 0 1,0 0-1,0 0 1,0 0-1,0 0 1,0 1 0,0-1-1,1 0 1,-1 0-1,0 0 1,0 0 0,0 0-1,0 0 1,0 0-1,0 1 1,0-1-1,0 0 1,0 0 0,0 0-1,0 0 1,0 0-1,1 0 1,-1 0 0,0 0-1,0 0 1,0 0-1,0 0 1,0 0 0,0 1-1,0-1 1,1 0-1,-1 0 1,0 0-1,0 0 1,0 0 0,0 0-1,0 0 1,0 0-1,1 0 1,-1 0 0,0 0-1,0 0 1,0 0-1,0 0 1,0-1-1,0 1 1,0 0 0,1 0-1,-1 0 1,0 0-1,0 0 1,0 0 0,0 0-1,0 0 1,7-9-575</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12.369"/>
    </inkml:context>
    <inkml:brush xml:id="br0">
      <inkml:brushProperty name="width" value="0.05" units="cm"/>
      <inkml:brushProperty name="height" value="0.05" units="cm"/>
    </inkml:brush>
  </inkml:definitions>
  <inkml:trace contextRef="#ctx0" brushRef="#br0">5 0 15691,'-5'2'1169,"8"8"-1345,4-2-1361,10 4 1937,6 1-544,9-2-280</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12.795"/>
    </inkml:context>
    <inkml:brush xml:id="br0">
      <inkml:brushProperty name="width" value="0.05" units="cm"/>
      <inkml:brushProperty name="height" value="0.05" units="cm"/>
    </inkml:brush>
  </inkml:definitions>
  <inkml:trace contextRef="#ctx0" brushRef="#br0">116 1 19172,'-60'16'2219,"55"-14"-1984,-1 0 1,1 0-1,0 1 0,1 0 0,-1 0 1,0 0-1,1 0 0,0 1 0,-5 3 1,9-6-194,0-1-1,-1 0 1,1 1 0,0-1 0,-1 0 0,1 0-1,0 1 1,0-1 0,-1 1 0,1-1-1,0 0 1,0 1 0,0-1 0,0 0 0,-1 1-1,1-1 1,0 1 0,0-1 0,0 1 0,0-1-1,0 0 1,0 1 0,0-1 0,0 1 0,0-1-1,0 0 1,0 1 0,1-1 0,-1 1 0,0-1-1,0 1 1,14 6 442,21-5-474,-33-2 11,26-2-118,1-1 0,-1-1-1,1-2 1,36-12 0,-57 16 46,-6 1 23,0 1 1,0-1 0,1 0-1,-1 1 1,0 0 0,1-1 0,-1 1-1,1 0 1,-1 0 0,0 0-1,1 1 1,-1-1 0,0 1-1,1-1 1,3 2 0,-5-1 8,1 1 0,-1-1 0,1 0 0,-1 1 0,0-1 0,0 1 1,1 0-1,-1-1 0,0 1 0,0 0 0,-1-1 0,1 1 0,0 0 0,0 0 0,-1 0 0,1 0 1,-1 0-1,0 0 0,1 3 0,3 53 172,-3 0 0,-8 92 1,4-115-65,0 12 101,-2 1-1,-16 62 0,17-94-85,-1 0 0,-1-1 1,0 1-1,0-1 0,-2 0 0,0-1 0,-1 0 0,0 0 0,-1-1 0,-15 17 0,23-28-69,0-1 0,1 1 0,-1 0 0,0-1 0,0 1 0,0-1 1,-1 0-1,1 0 0,0 0 0,0 0 0,-1 0 0,-3 1 0,4-2-12,1 0 0,0 0 0,-1 0 0,1 0-1,0-1 1,-1 1 0,1 0 0,0 0 0,0-1-1,-1 1 1,1-1 0,0 1 0,0-1 0,-1 0-1,1 1 1,0-1 0,-2-1 0,1-1-14,-1 0 1,1-1-1,0 1 1,0 0-1,0-1 1,0 1-1,0-1 1,1 1-1,0-1 1,-1 0-1,2 1 1,-1-1-1,0 0 1,0-5-1,0-8-98,1-1 0,0 0 0,1 1 0,1 0 0,1-1-1,1 1 1,8-27 0,-3 20-90,1 1 0,1-1 0,2 2 0,22-34-1,1 10-348,2 2-1,1 2 0,85-69 1,41-12-891,-164 122 1426,1 0 0,-1 0 0,0 0 0,0 0-1,0 0 1,0 0 0,0 0 0,0 0 0,0 0 0,0 0 0,0-1 0,0-1 0,-1 2 9,0 1-1,0 0 1,0 0 0,0-1-1,-1 1 1,1 0 0,0 0-1,0 0 1,0-1 0,-1 1-1,1 0 1,0 0 0,0 0-1,-1 0 1,1-1 0,0 1-1,0 0 1,-1 0-1,1 0 1,0 0 0,0 0-1,-1 0 1,1 0 0,0 0-1,-1 0 1,1 0 0,0 0-1,-1 0 1,1 0 0,0 0-1,0 0 1,-1 0 0,1 0-1,0 0 1,-1 1 0,-5 0 163,1 0 0,-1 0 0,1 1 0,-1 0 0,-7 4 0,5-1-31,0 0 1,1 0-1,0 1 0,0-1 0,0 2 1,1-1-1,0 1 0,0 0 0,0 0 0,1 0 1,0 1-1,-4 9 0,7-13-130,0 0 0,1 0 0,-1 0 0,1 1 0,0-1 0,0 1 0,0-1 0,1 1 0,0-1 0,0 1 0,0-1 0,0 1 0,0-1 0,1 1 0,0-1 0,0 1 0,0-1 0,1 0 0,0 0 0,-1 1 0,1-1 0,1 0 0,-1-1 0,0 1 0,7 6 0,-5-5-49,1 0-1,0-1 1,1 0 0,-1 0-1,1-1 1,-1 1-1,1-1 1,0-1-1,0 1 1,0-1 0,1 0-1,-1 0 1,1-1-1,-1 1 1,1-2-1,-1 1 1,1-1-1,-1 0 1,1 0 0,7-2-1,53-8-159</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14.343"/>
    </inkml:context>
    <inkml:brush xml:id="br0">
      <inkml:brushProperty name="width" value="0.05" units="cm"/>
      <inkml:brushProperty name="height" value="0.05" units="cm"/>
    </inkml:brush>
  </inkml:definitions>
  <inkml:trace contextRef="#ctx0" brushRef="#br0">31 359 16492,'-2'2'204,"1"-1"0,-1 1 0,1-1 1,-1 1-1,1 0 0,0 0 1,0-1-1,0 1 0,0 0 0,0 0 1,0 0-1,0 0 0,0 4 0,-5 32 858,5-28-773,-1 1-135,-3 39 365,5-46-463,0 0 1,0-1-1,1 1 1,-1 0-1,1 0 0,0-1 1,0 1-1,0 0 1,0-1-1,3 6 0,-3-8-33,1 1 0,-1-1 0,0 0 0,0 1-1,1-1 1,-1 0 0,0 0 0,1 0 0,-1 0-1,1-1 1,0 1 0,-1 0 0,1-1 0,0 1-1,-1-1 1,1 1 0,0-1 0,-1 0 0,1 1-1,0-1 1,0 0 0,-1 0 0,1-1 0,0 1-1,0 0 1,-1 0 0,1-1 0,0 1 0,-1-1-1,3-1 1,5-1 48,0-1 0,0-1-1,0 1 1,9-7 0,12-12 223,51-48 1,-4 4-103,-77 67-190,0 0 0,0 0 0,0 0 0,0 0 0,0 0 0,0 1 0,0-1 0,0 0-1,0 0 1,0 0 0,0 0 0,0 0 0,0 1 0,0-1 0,0 0 0,0 0 0,0 0 0,0 0 0,0 0 0,0 1 0,0-1 0,0 0-1,0 0 1,0 0 0,1 0 0,-1 0 0,0 0 0,0 0 0,0 1 0,0-1 0,0 0 0,0 0 0,0 0 0,1 0 0,-1 0 0,0 0-1,0 0 1,0 0 0,0 0 0,0 0 0,1 0 0,-1 0 0,0 0 0,0 0 0,0 0 0,0 0 0,0 0 0,1 0 0,-1 0 0,0 0 0,0 0-1,0 0 1,0 0 0,0 0 0,1 0 0,-1 0 0,0 0 0,-6 19 113,4-15-83,-5 19 184,-9 37-1,15-53-157,0 0-1,0 0 0,1 0 0,0 0 0,0 1 0,0-1 0,1 0 0,0 0 1,4 14-1,-4-19-31,0 0 0,0 1 0,0-1 0,0 0 0,0 0 0,1 0 0,-1 0 0,1 0 0,-1 0 0,1 0 0,0 0 0,0-1 1,0 1-1,0-1 0,0 1 0,0-1 0,0 0 0,4 2 0,-2-2 4,-1 0 1,1 0-1,-1-1 1,1 0-1,0 1 1,-1-1-1,1-1 1,-1 1-1,1 0 1,-1-1-1,7-1 1,0-2 32,0 0 0,0 0 0,0 0 0,-1-2 0,0 1 0,0-1 0,15-13 0,-8 5 28,0-1-1,-1-1 1,-1-1-1,0 0 1,-2-1-1,19-33 1,-27 40-58,-8 26-53,2-9 24,0 1 0,0 0 0,1 0 0,0 0 0,0 13 0,1-18-2,0 0 0,1 0 0,-1 0 0,1 0 0,-1 0 0,1 0 0,0 0 0,-1-1 0,1 1 0,0 0 0,0-1 0,0 1 0,1 0 0,-1-1 0,0 1 0,1-1 0,-1 0 0,0 1 0,1-1 0,0 0 0,-1 0 0,1 0 0,0 0 0,-1 0 0,1 0 0,0-1 0,3 2 0,1-1-5,-1 0 1,1 0-1,-1-1 0,0 0 1,1 0-1,-1 0 1,1-1-1,-1 0 0,0 0 1,1 0-1,-1 0 0,0-1 1,6-3-1,7-3-127,-1 0-1,22-16 1,0-4-217,-25 17-64,27-16 1,-40 27 395,-1 0 1,1 0-1,-1 0 1,1 0-1,-1 0 0,1-1 1,-1 1-1,1 0 1,-1 0-1,1 1 1,-1-1-1,1 0 1,-1 0-1,1 0 0,-1 0 1,1 0-1,-1 0 1,1 1-1,-1-1 1,1 0-1,-1 0 1,1 1-1,-1-1 0,0 0 1,1 1-1,-1-1 1,0 0-1,1 1 1,-1-1-1,0 1 0,1-1 1,-1 1-1,0-1 1,0 0-1,1 1 1,-1-1-1,0 1 1,0-1-1,0 1 0,0-1 1,0 2-1,8 30-29,-4-14 65,-3-14-3,1 0 1,0 0-1,0 0 1,0 0-1,0-1 0,0 1 1,1 0-1,0-1 0,0 0 1,0 0-1,0 0 1,0 0-1,0 0 0,1 0 1,-1-1-1,7 3 1,-4-2 7,0-1 0,0-1 0,-1 1 0,2-1 0,-1 0 0,0 0 0,0-1 0,0 0 1,0 0-1,10-1 0,1-2 13,-1-1 0,1 0 0,-1-1 0,0-1 0,0-1 0,-1 0 0,24-15 0,-18 8-27,-2-1 1,0 0-1,0-1 0,-2-2 0,0 0 1,19-26-1,-16 16-150,-1-1 0,-2-1 0,25-60-1,-37 81 78,-1 0 0,-1-1 0,0 0 1,0 0-1,-1 0 0,0 0 0,-1 0 0,0-1 0,-1 1 0,0-12 0,0 22 52,0-1 1,0 0-1,0 1 1,0-1 0,0 0-1,0 1 1,0-1-1,-1 0 1,1 1 0,0-1-1,0 0 1,0 1-1,-1-1 1,1 1 0,0-1-1,-1 0 1,1 1-1,-1-1 1,1 1 0,0-1-1,-1 1 1,1-1-1,-1 1 1,1 0 0,-1-1-1,1 1 1,-2-1-1,1 1 5,0 1 0,1-1 0,-1 0 0,0 1 0,0-1 0,1 1 0,-1-1 0,0 1 0,1-1 0,-1 1 0,0-1-1,1 1 1,-1 0 0,1-1 0,-1 1 0,1 0 0,-1 1 0,-18 37 125,14-17-59,0 0 1,1 0-1,2 0 1,0 0 0,1 1-1,1-1 1,1 1 0,2-1-1,5 29 1,10 23-579,35 96 0,-51-164 465,0 3-30,-1-7 57,-1 0 1,1 0-1,-1 0 1,1-1-1,0 1 1,-1 0 0,1-1-1,0 1 1,2 2-1,-10-31 30,-12-12-65,-38-55 1,0-3 133,57 97-55,-1-1 0,1 1-1,-1-1 1,1 0-1,0 1 1,0-1-1,-1 0 1,1 1-1,0-1 1,0 0 0,0 1-1,-1-1 1,1 0-1,0 0 1,0 1-1,0-1 1,0 0 0,1 0-1,-1 1 1,0-1-1,0 0 1,0 1-1,1-1 1,-1 0-1,1 0 1,-1 0 9,1 0 0,0 1 0,0-1 0,0 0 0,0 1 1,0-1-1,0 1 0,0 0 0,0-1 0,0 1 0,0 0 0,0 0 0,0-1 0,0 1 0,2 0 0,7 1 138,0-1-1,0 2 0,12 2 0,-11-2-63,10 1 125,51 6-617,-64-8 208,0-1 0,0 0-1,0-1 1,0 0 0,0 0 0,13-4-1,-8-2-135,-10-3-123</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14.807"/>
    </inkml:context>
    <inkml:brush xml:id="br0">
      <inkml:brushProperty name="width" value="0.05" units="cm"/>
      <inkml:brushProperty name="height" value="0.05" units="cm"/>
    </inkml:brush>
  </inkml:definitions>
  <inkml:trace contextRef="#ctx0" brushRef="#br0">23 17 16572,'-16'2'1384,"9"-1"-1416,8-4-96,9-2 1448,9-7-1152</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15.444"/>
    </inkml:context>
    <inkml:brush xml:id="br0">
      <inkml:brushProperty name="width" value="0.05" units="cm"/>
      <inkml:brushProperty name="height" value="0.05" units="cm"/>
    </inkml:brush>
  </inkml:definitions>
  <inkml:trace contextRef="#ctx0" brushRef="#br0">179 261 14099,'0'-2'191,"1"-1"1,-1 0-1,0 1 1,0-1-1,0 1 1,0-1-1,0 1 1,0-1-1,-1 0 1,1 1-1,-1-1 0,0 1 1,0 0-1,0-1 1,0 1-1,0 0 1,0-1-1,0 1 1,-1 0-1,0 0 0,1 0 1,-1 0-1,0 0 1,0 0-1,0 1 1,0-1-1,0 1 1,0-1-1,0 1 1,0 0-1,-1 0 0,1 0 1,-4-1-1,2 1-65,0 0-1,0 0 0,0 0 1,0 0-1,0 1 0,-1 0 0,1 0 1,0 0-1,0 0 0,-1 1 1,1 0-1,0 0 0,0 0 1,0 0-1,0 1 0,0-1 0,0 1 1,0 0-1,-5 4 0,4-2-110,0 0 0,1 1 1,0-1-1,0 1 0,0 0 0,0 0 0,1 1 0,-4 6 0,5-9-14,1 0-1,0-1 1,0 1-1,0 0 1,0 0-1,0 0 0,1 0 1,-1 0-1,1 0 1,0 0-1,0 0 1,0 0-1,0 0 1,0 0-1,1 0 1,-1 0-1,1 0 1,0-1-1,1 5 1,0-5 6,-1-1 0,0 1 0,1-1 0,-1 1 0,1-1 0,0 1 0,-1-1 0,1 0 0,0 0 0,0 0 0,0 0 1,0 0-1,0 0 0,0 0 0,0-1 0,0 1 0,0-1 0,0 1 0,1-1 0,-1 0 0,0 0 0,0 0 0,0 0 0,0 0 1,1-1-1,2 0 0,8-1 31,0-1 0,-1-1 0,14-5 1,2-3 126,-1-1 0,0-2 0,-1 0 0,-1-2 1,0-1-1,-2 0 0,0-2 0,-1-1 0,-1-1 0,0 0 1,-2-2-1,20-32 0,-38 54-130,1 0 0,-1 0 0,0 0 0,0 0-1,0 0 1,0 0 0,-1 0 0,1 0 0,-1 0 0,1 0 0,-1-1 0,0 1 0,1 0 0,-1 0 0,0-1 0,-1-2 0,1 5-28,0 0 1,0 0 0,0-1 0,-1 1 0,1 0 0,0 0 0,0-1-1,0 1 1,0 0 0,-1 0 0,1 0 0,0-1 0,0 1 0,-1 0 0,1 0-1,0 0 1,0 0 0,-1 0 0,1-1 0,0 1 0,-1 0 0,1 0-1,0 0 1,0 0 0,-1 0 0,1 0 0,0 0 0,-1 0 0,1 0-1,0 0 1,-1 0 0,1 0 0,0 0 0,0 0 0,-1 1 0,-1 0 2,0 0 0,0 0 1,0 0-1,0 0 0,1 0 1,-1 0-1,0 1 0,1-1 1,-2 3-1,-8 9-30,0 0 0,1 1-1,1 0 1,0 1 0,1 0 0,0 1 0,2 0-1,-1 0 1,2 0 0,0 1 0,2-1 0,-5 33-1,8-43-170,0 1 0,1-1 1,-1 0-1,1 0 0,0 0 0,1 0 0,2 7 0,-3-10 112,0 0 0,0 0 0,1-1 0,-1 1 0,1 0 1,0-1-1,0 1 0,0-1 0,0 0 0,0 1 0,0-1 0,1 0 0,-1 0 0,1-1 0,4 3 0,11 2-514</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16.009"/>
    </inkml:context>
    <inkml:brush xml:id="br0">
      <inkml:brushProperty name="width" value="0.05" units="cm"/>
      <inkml:brushProperty name="height" value="0.05" units="cm"/>
    </inkml:brush>
  </inkml:definitions>
  <inkml:trace contextRef="#ctx0" brushRef="#br0">6 24 16732,'0'0'62,"0"0"0,0 0 0,0 0 0,-1 0 1,1 0-1,0 0 0,0 0 0,0 0 1,-1 0-1,1 0 0,0 0 0,0 0 0,0 0 1,0 0-1,-1 0 0,1 0 0,0 0 1,0 0-1,0 0 0,-1 0 0,1 0 0,0 1 1,0-1-1,0 0 0,0 0 0,-1 0 1,1 0-1,0 0 0,0 0 0,0 1 0,0-1 1,0 0-1,0 0 0,-1 0 0,1 0 1,0 1-1,0-1 0,0 0 0,6 7 1241,13 3 1005,-6-7-2050,0-1 0,0-1 0,1 0 0,-1-1 0,0-1 0,0 0 0,0 0 0,0-1 0,0-1 0,13-4 0,-24 6-260,-1 1 0,1-1 1,-1 1-1,1-1 0,-1 0 1,1 0-1,-1 0 0,1 0 0,-1 0 1,0 0-1,0 0 0,1 0 1,-1-1-1,0 1 0,0 0 0,1-3 1,-1 3-3,-1 1 0,0 0 0,0-1 0,0 1 0,0-1 0,0 1 0,0 0 0,0-1 0,0 1 0,0-1 0,0 1 0,0 0 0,0-1 1,0 1-1,0 0 0,0-1 0,0 1 0,-1 0 0,1-1 0,0 1 0,0 0 0,0-1 0,-1 1 0,1 0 0,0-1 0,0 1 0,-1 0 0,0-1-7,0 0 0,0 0-1,-1 1 1,1-1-1,0 1 1,0-1-1,-1 1 1,1 0 0,0-1-1,-1 1 1,1 0-1,-2 0 1,-3 0-26,0 0 1,-1 1-1,1-1 1,0 1 0,-1 1-1,1-1 1,0 1-1,0 0 1,0 1 0,1-1-1,-1 1 1,0 0-1,-9 8 1,12-9 27,0 0 0,0 1 0,0-1 1,0 1-1,1 0 0,-1-1 0,1 1 0,0 1 0,0-1 1,0 0-1,0 0 0,0 1 0,1-1 0,-1 1 0,1-1 0,0 1 1,0 0-1,1-1 0,-1 1 0,1 0 0,0 0 0,0 0 1,0-1-1,1 6 0,-1-6 9,1-1-1,-1 0 1,1 0 0,0 0-1,0 0 1,0 0 0,0 0-1,0-1 1,0 1 0,1 0 0,-1 0-1,0-1 1,1 1 0,0-1-1,-1 1 1,1-1 0,3 2-1,-1-1 6,0 0-1,0 0 0,1-1 0,-1 0 0,0 0 0,0 0 0,1 0 0,6 0 1,2-1 11,1-1 0,0 0 0,0-1 0,23-6 0,2-4 28,46-21 0,-50 18-75,57-17 1,-90 32 23,0-1-1,0 1 1,0-1 0,1 1 0,-1 0 0,0 0 0,0 0 0,0 0 0,0 0 0,1 0-1,-1 0 1,3 2 0,-4-2 5,0 1 1,0-1-1,0 1 0,-1 0 0,1-1 0,0 1 0,-1 0 0,1 0 0,-1-1 1,1 1-1,-1 0 0,1 0 0,-1 0 0,1 0 0,-1 0 0,0 0 1,1-1-1,-1 1 0,0 0 0,0 0 0,0 0 0,0 0 0,0 0 1,0 0-1,0 0 0,0 2 0,-1 2 13,1 0 0,0 1 0,1-1 0,-1 0 0,1 0-1,0 0 1,0 1 0,0-1 0,1 0 0,0 0 0,3 5 0,-4-7 2,2-1 0,-1 1 0,0 0 0,0-1 0,1 0 0,-1 1 0,1-1 0,0 0 0,0 0 0,0-1 1,0 1-1,0-1 0,0 1 0,0-1 0,0 0 0,1 0 0,-1 0 0,0-1 0,4 1 0,6 0-46,0 0-1,-1 0 1,1-2 0,0 1-1,0-2 1,-1 0 0,1 0-1,21-8 1,4-4-751,51-28 0,-18 8-1078,-71 35 1847,0-1 0,0 0 1,0 0-1,0 0 0,0 0 0,0 0 1,0 0-1,0 0 0,0 0 0,0 1 1,-1-1-1,1 0 0,0 0 1,0 0-1,0 0 0,0 0 0,0 0 1,0 0-1,0 1 0,0-1 0,0 0 1,1 0-1,-1 0 0,0 0 0,0 0 1,0 0-1,0 0 0,0 1 0,0-1 1,0 0-1,0 0 0,0 0 0,0 0 1,0 0-1,0 0 0,0 0 1,0 0-1,1 0 0,-1 0 0,0 1 1,0-1-1,0 0 0,0 0 0,0 0 1,0 0-1,0 0 0,1 0 0,-1 0 1,0 0-1,0 0 0,0 0 0,0 0 1,0 0-1,0 0 0,0 0 0,1 0 1,-1 0-1,0 0 0,0 0 0,0 0 1,0 0-1,0 0 0,0 0 1,0 0-1,1-1 0,-1 1 0,-8 16-514,-15 18 20,16-24 420,3-3-46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25.613"/>
    </inkml:context>
    <inkml:brush xml:id="br0">
      <inkml:brushProperty name="width" value="0.025" units="cm"/>
      <inkml:brushProperty name="height" value="0.025" units="cm"/>
    </inkml:brush>
  </inkml:definitions>
  <inkml:trace contextRef="#ctx0" brushRef="#br0">0 251 12588,'0'0'3849,"0"10"-1596,0-8-2049,5 34 872,-5-35-1047,0 0 0,1 0 0,-1 0 0,1-1 1,-1 1-1,1 0 0,-1 0 0,1 0 0,0-1 1,-1 1-1,1 0 0,0-1 0,0 1 0,-1-1 1,1 1-1,0-1 0,0 1 0,0-1 0,0 1 1,0-1-1,0 0 0,0 1 0,0-1 1,-1 0-1,1 0 0,0 0 0,0 0 0,0 0 1,0 0-1,0 0 0,0 0 0,0 0 0,0 0 1,0-1-1,0 1 0,0 0 0,0-1 0,0 1 1,0-1-1,0 1 0,-1-1 0,3 0 0,4-4 225,-1 0 0,1 0 0,-1 0 0,0-1-1,0 1 1,0-2 0,-1 1 0,0 0 0,0-1-1,7-14 1,-1 0 45,0 0 0,11-38 0,-19 50-233,0 0 0,-1-1-1,-1 1 1,0-1 0,0 1-1,-1-1 1,-1-12 0,1 20-60,0 1 1,0-1 0,0 0 0,0 0-1,-1 1 1,1-1 0,-1 0-1,1 1 1,-1-1 0,0 0 0,1 1-1,-1-1 1,0 1 0,0-1 0,0 1-1,0 0 1,-1-1 0,1 1 0,0 0-1,-1 0 1,1 0 0,0 0 0,-1 0-1,1 0 1,-1 0 0,0 0 0,1 0-1,-1 1 1,1-1 0,-1 1-1,0-1 1,0 1 0,1 0 0,-1 0-1,0 0 1,0 0 0,1 0 0,-1 0-1,0 0 1,0 0 0,1 1 0,-1-1-1,0 1 1,1-1 0,-1 1 0,0 0-1,-1 1 1,-1 0-20,1 0 0,-1 1 0,0 0 0,1 0-1,0 0 1,0 0 0,0 0 0,0 1 0,0-1 0,1 1 0,0 0 0,0 0 0,0 0 0,0 0-1,0 0 1,1 0 0,-1 0 0,1 1 0,0 6 0,-4 11 11,2 0 1,-2 33-1,5-42 6,0 1 1,0-1-1,1 1 0,1-1 0,1 1 0,4 16 1,-6-27-1,0-1 0,-1 0 0,1 1 0,0-1 1,0 1-1,1-1 0,-1 0 0,0 0 1,1 0-1,-1 0 0,1 0 0,0 0 1,0 0-1,0 0 0,0-1 0,0 1 0,0-1 1,0 1-1,0-1 0,1 0 0,-1 0 1,0 0-1,1 0 0,-1 0 0,1-1 1,-1 1-1,1-1 0,-1 1 0,1-1 0,-1 0 1,1 0-1,0 0 0,-1 0 0,1-1 1,-1 1-1,1-1 0,-1 1 0,1-1 1,-1 0-1,4-2 0,-1 1 19,-1-1 0,-1 0 0,1 1 0,0-1 1,-1 0-1,1-1 0,-1 1 0,0-1 0,0 1 0,0-1 0,0 0 0,-1 0 1,0 0-1,2-6 0,25-65 169,-25 62-170,5-19 132,3-2-918,-9 40 427,-2 22 344,-1 100 799,0-127-791,0 0 1,0 1-1,0-1 0,0 1 1,0-1-1,0 0 0,1 1 0,-1-1 1,0 1-1,1-1 0,-1 0 1,1 1-1,0-1 0,1 2 1,-2-2-5,1-1 1,-1 1 0,1-1-1,-1 0 1,1 0 0,-1 1-1,1-1 1,-1 0-1,1 0 1,-1 1 0,1-1-1,0 0 1,-1 0 0,1 0-1,-1 0 1,1 0 0,0 0-1,-1 0 1,1 0 0,-1 0-1,1 0 1,0 0 0,-1 0-1,1-1 1,2 0 58,0-1 0,0 1 0,0-1 0,0 0 0,-1 0 1,1 0-1,-1 0 0,1 0 0,-1 0 0,4-6 0,56-91 240,-30 44-946,-31 54 586,-1 0-1,1 0 0,-1-1 0,1 1 1,0 0-1,0 0 0,0 0 0,0 0 1,0 0-1,0 0 0,0 0 0,0 0 1,0 0-1,0 0 0,0 0 1,0 1-1,1-1 0,-1 1 0,3-2 1,-4 3 33,1-1 1,0 0 0,0 1 0,-1-1 0,1 1 0,0-1 0,-1 1 0,1-1-1,0 1 1,-1-1 0,1 1 0,-1 0 0,1-1 0,-1 1 0,0 0 0,1-1 0,-1 1-1,1 0 1,-1 0 0,0-1 0,0 1 0,0 0 0,1 0 0,-1 1 0,7 67 179,-6-55-56,-1-10-98,8 35 413,-8-38-407,1 0 0,-1-1 0,0 1 0,1 0 0,-1-1 0,1 1 0,-1-1 0,1 1 0,-1-1 1,1 1-1,-1-1 0,1 1 0,0-1 0,-1 1 0,1-1 0,0 0 0,-1 1 0,1-1 0,0 0 0,-1 0 0,1 0 0,0 1 1,0-1-1,-1 0 0,1 0 0,0 0 0,0 0 0,-1 0 0,1 0 0,0 0 0,0-1 0,-1 1 0,1 0 0,0 0 0,-1 0 1,1-1-1,0 1 0,-1 0 0,1-1 0,0 1 0,-1-1 0,1 1 0,-1-1 0,1 1 0,-1-1 0,1 1 0,-1-1 1,1 1-1,0-2 0,8-7 31,-1-1 1,0 0-1,-1 0 1,0-1-1,8-17 1,12-17-492,-16 29 189,-8 11-3,-1 0 0,1 1 0,0-1 1,1 1-1,-1 0 0,1-1 1,0 1-1,0 1 0,0-1 0,0 1 1,1-1-1,-1 1 0,1 1 1,8-5-1,-13 7 240,1 1 1,-1-1-1,1 0 0,-1 0 0,1 1 1,-1-1-1,0 1 0,1-1 1,-1 0-1,1 1 0,-1-1 1,0 1-1,1-1 0,-1 1 0,0-1 1,0 1-1,1-1 0,-1 1 1,0-1-1,0 1 0,0-1 0,0 1 1,1-1-1,-1 1 0,0-1 1,0 1-1,0-1 0,0 1 1,0 0-1,-1-1 0,1 1 0,0 27 287,0-23-257,-1 7 36,0 0 0,-1-1 1,0 1-1,-1-1 0,-5 13 0,-1 5-138,10-29 16,-1 0 0,0 0 0,0 1 0,0-1 0,0 0 0,0 0 0,0 0 0,0 1 0,0-1 0,0 0 0,0 0 0,0 0 0,0 1 0,0-1 0,0 0 0,0 0 0,0 1 0,0-1 0,0 0 0,0 0 0,0 0 0,0 1 0,0-1 0,-1 0 0,1 0 0,0 0 0,0 1 0,0-1 0,0 0 0,0 0 0,0 0 0,-1 0 0,1 1 0,0-1 0,0 0 0,0 0 0,-1 0 0,1 0 0,0 0 0,0 0 0,0 0 0,-1 0 0,1 0 0,0 0 0,0 1 0,-1-1 0,1 0 0,0 0 0,0 0 0,0 0 0,-1 0 0,1-1 0,0 1 0,0 0 0,-1 0 0,1 0 0,0 0 1,0 0-1,0 0 0,-1 0 0,1 0 0,0 0 0,0-1 0,-4-10-6134</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16.694"/>
    </inkml:context>
    <inkml:brush xml:id="br0">
      <inkml:brushProperty name="width" value="0.05" units="cm"/>
      <inkml:brushProperty name="height" value="0.05" units="cm"/>
    </inkml:brush>
  </inkml:definitions>
  <inkml:trace contextRef="#ctx0" brushRef="#br0">4 74 18132,'0'0'29,"0"0"-1,0 0 1,0 0-1,0 0 1,0 0 0,0 0-1,0 0 1,0 0 0,0 0-1,-1 0 1,1 0-1,0 0 1,0 0 0,0 0-1,0 0 1,0 0 0,0 0-1,0 1 1,0-1 0,0 0-1,0 0 1,0 0-1,0 0 1,0 0 0,0 0-1,0 0 1,0 0 0,0 0-1,0 0 1,0 0 0,0 1-1,0-1 1,0 0-1,0 0 1,0 0 0,0 0-1,0 0 1,0 0 0,0 0-1,0 0 1,0 0-1,0 0 1,0 0 0,0 0-1,0 1 1,0-1 0,0 0-1,0 0 1,0 0 0,1 0-1,-1 0 1,0 0-1,0 0 1,0 0 0,0 0-1,0 0 1,0 0 0,0 0-1,0 0 1,0 0 0,0 0-1,0 0 1,0 0-1,1 0 1,-1 0 0,10 2 797,12 0 549,-9-2-1068,-1-1 0,0 0 0,0 0-1,12-4 1,-21 5-326,-1-1 0,1 0 0,0 0 1,-1 0-1,1-1 0,-1 1 0,0 0 0,1-1 0,-1 0 1,4-3-1,-6 4-33,1 0 0,0 0 0,0-1 0,0 1 0,-1 0 0,1 0 0,-1-1 0,1 1 0,-1-1 0,1 1 0,-1 0 0,0-1 0,0 1 0,0-1 0,0 1 0,0-1 0,0 1 0,0-1 0,0 1 0,0-1 0,-1-1 0,0 1 3,1 1-1,-1 0 0,0-1 1,1 1-1,-1 0 1,0-1-1,0 1 0,0 0 1,0 0-1,0 0 1,0 0-1,0 0 0,0 0 1,0 0-1,-1 0 1,1 1-1,0-1 1,-1 0-1,1 1 0,0-1 1,-1 1-1,1-1 1,-1 1-1,1 0 0,-1-1 1,1 1-1,-1 0 1,1 0-1,-1 0 1,1 0-1,0 1 0,-1-1 1,1 0-1,-3 1 1,-2 1 79,0-1 1,0 1-1,0 0 1,0 0-1,1 1 1,-1-1 0,-5 5-1,6-3 127,0-1-1,1 1 0,0 0 1,0 1-1,0-1 1,0 1-1,1-1 0,0 1 1,-1 0-1,-2 7 1,6-10-109,-1 0 1,0-1 0,1 1 0,-1 0 0,1 0 0,-1-1 0,1 1 0,0 0 0,-1 0 0,1 0 0,0 0 0,0-1 0,1 1 0,-1 0 0,0 0 0,1 0 0,-1-1 0,1 1 0,-1 0-1,1 0 1,0-1 0,0 1 0,0-1 0,0 1 0,0-1 0,0 1 0,0-1 0,0 1 0,0-1 0,1 0 0,-1 0 0,1 0 0,-1 1 0,1-2 0,-1 1 0,4 1 0,3 2-15,0-1 0,1-1 0,-1 1 1,1-1-1,0-1 0,-1 0 1,1 0-1,0-1 0,0 0 1,11-1-1,14-3-153,42-11 0,-64 12 106,80-21-185,-45 11 52,71-10 1,-116 22 180,0 0 0,0 1 1,0 0-1,0-1 0,0 1 0,0 0 1,1 0-1,-1 0 0,0 0 0,0 1 1,0-1-1,0 1 0,0-1 0,0 1 0,0 0 1,0 0-1,0-1 0,0 1 0,0 1 1,0-1-1,0 0 0,-1 0 0,1 1 1,0-1-1,-1 1 0,0-1 0,1 1 1,-1 0-1,0 0 0,0-1 0,1 1 1,-1 2-1,3 1 98,0-1-92,-1 0 1,1 0-1,0-1 0,0 1 0,0-1 0,0 0 1,1-1-1,-1 1 0,1-1 0,0 0 1,0 0-1,0 0 0,0 0 0,0-1 1,0 0-1,0 0 0,0-1 0,1 1 1,5-1-1,11-1-553,0 0 1,0-1-1,24-6 1,-13 1-617,-22 3 448,0 2 0,0-1 1,-1 2-1,2-1 0,-1 1 0,0 1 0,12 1 0,-23-1 638,0 0-1,1 0 1,-1 0 0,1 0 0,-1 0 0,1 0-1,-1 0 1,0 0 0,1 1 0,-1-1 0,1 0-1,-1 0 1,0 0 0,1 1 0,-1-1 0,0 0-1,1 0 1,-1 1 0,0-1 0,1 0 0,-1 1-1,0-1 1,0 0 0,1 1 0,-1-1 0,0 0-1,0 1 1,0-1 0,0 1 0,1-1 0,-1 0-1,0 1 1,0-1 0,0 1 0,0-1-1,0 1 1,0-1 0,0 0 0,0 1 0,0-1-1,0 1 1,0-1 0,-1 0 0,1 1 0,-4 2-248</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18.664"/>
    </inkml:context>
    <inkml:brush xml:id="br0">
      <inkml:brushProperty name="width" value="0.05" units="cm"/>
      <inkml:brushProperty name="height" value="0.05" units="cm"/>
    </inkml:brush>
  </inkml:definitions>
  <inkml:trace contextRef="#ctx0" brushRef="#br0">0 5 19628,'12'6'1513,"1"-3"-1674,5-3 97,-3-6 793,-3-1-625</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18.246"/>
    </inkml:context>
    <inkml:brush xml:id="br0">
      <inkml:brushProperty name="width" value="0.05" units="cm"/>
      <inkml:brushProperty name="height" value="0.05" units="cm"/>
    </inkml:brush>
  </inkml:definitions>
  <inkml:trace contextRef="#ctx0" brushRef="#br0">94 2 15107,'-15'23'520,"0"2"-1,2 0 0,1 0 0,-17 54 1,26-68-472,1 1 0,0-1 0,0 1 0,1-1 0,1 1 0,1 15 1,0-19-28,0-1 1,1 0 0,0 1 0,0-1 0,1 0 0,-1 0 0,2 0 0,-1 0-1,1-1 1,7 11 0,-7-12 14,0 0-1,1 0 0,-1-1 0,1 0 1,0 1-1,1-2 0,-1 1 0,0-1 1,1 1-1,0-2 0,0 1 1,0-1-1,0 1 0,0-2 0,0 1 1,1-1-1,-1 0 0,0 0 0,1-1 1,-1 1-1,1-1 0,-1-1 1,1 1-1,-1-1 0,0-1 0,1 1 1,8-4-1,-1 0 114,0-1 0,0 0 0,-1-1 0,0 0 0,-1-1 0,1 0-1,-1-1 1,-1 0 0,0-1 0,18-22 0,-19 21 42,-1-1 0,-1 0 0,0-1 0,0 0 0,-1-1 0,-1 1 0,-1-1-1,0 0 1,0-1 0,-1 1 0,-1-1 0,2-25 0,-6 35 187,-2 11-264,-2 13-38,2 2 59,1 0 1,1 0-1,2 1 0,2 21 1,-2-32-63,0-1 0,1 0 1,1 0-1,0 0 0,0 0 1,1 0-1,0 0 0,1-1 0,0 0 1,8 11-1,-11-17-41,1 0 1,0 0-1,0 0 0,0 0 1,0-1-1,0 1 0,0-1 0,1 0 1,-1 0-1,1 0 0,-1 0 0,1-1 1,0 1-1,0-1 0,0 0 1,0 0-1,0-1 0,0 1 0,0-1 1,0 0-1,0 0 0,0 0 1,0 0-1,0-1 0,0 1 0,0-1 1,0 0-1,-1-1 0,1 1 1,5-3-1,3-2 25,-1 0 0,0 0 1,0-2-1,-1 1 0,1-1 1,-2-1-1,1 0 0,10-13 0,-5 3-3,-1 0 0,0-1 1,19-41-1,-26 47-87,-1-1 1,0-1 0,-1 1 0,-1-1 0,0 1-1,1-27 1,-4 37-2,-1 1 1,-1-1-1,1 1 1,-1-1-1,1 1 0,-1-1 1,0 1-1,-3-7 1,3 10 22,1 0 1,0 0 0,-1 0 0,1 1-1,-1-1 1,1 0 0,-1 0 0,0 1-1,1-1 1,-1 0 0,0 1 0,1-1-1,-1 0 1,0 1 0,0-1-1,1 1 1,-1-1 0,0 1 0,0 0-1,0-1 1,0 1 0,0 0 0,0 0-1,1-1 1,-1 1 0,0 0 0,0 0-1,0 0 1,0 0 0,0 0 0,0 0-1,0 0 1,0 1 0,0-1 0,0 0-1,0 1 1,0-1 0,1 0 0,-1 1-1,0-1 1,0 1 0,0-1-1,1 1 1,-2 0 0,-1 2 4,0-1-1,0 1 1,1-1 0,-1 1 0,1 0-1,-1 0 1,1 0 0,0 0 0,0 1-1,1-1 1,-1 1 0,1-1 0,-1 1-1,1-1 1,0 1 0,0 0-1,1 0 1,-1-1 0,1 1 0,0 0-1,0 0 1,1 4 0,-1-4 14,0-1 0,0 1 0,1-1 0,0 1 0,0-1 0,0 0 0,0 1-1,0-1 1,1 0 0,-1 0 0,1 0 0,0 0 0,0 0 0,0 0 0,0 0 0,1-1 0,-1 1 0,1-1 0,-1 0 0,1 0 0,0 0 0,0 0 0,5 3 0,-1-3-11,0-1 0,0 1 1,0-1-1,0-1 0,0 1 1,0-1-1,0-1 0,0 1 1,0-1-1,0 0 0,0-1 1,-1 1-1,1-1 0,0-1 1,-1 1-1,1-1 0,10-7 1,-3 1-164,0 1 1,-1-2 0,0 0 0,-1-1 0,0 0 0,17-21-1,-20 21-391,-12 18-148,-5 9 626,1 0 152,1 1 0,1-1 0,0 1 0,1 0 0,1 1 0,-2 30 0,5-43-26,0-1-1,1 1 0,-1 0 0,1 0 0,0 0 0,1-1 1,-1 1-1,1-1 0,-1 1 0,1-1 0,1 1 0,3 5 1,-3-7-15,0 0 1,-1 0 0,1 0-1,1-1 1,-1 0 0,0 1-1,1-1 1,-1 0 0,1 0 0,-1-1-1,1 1 1,0-1 0,0 0-1,0 0 1,0 0 0,0 0-1,5-1 1,6 1 20,1-1 0,-1-1 0,0 0 1,0-1-1,1-1 0,-1 0 0,23-9 0,4-4 33,50-27-1,49-34 411,-144 78-368,1 0 0,-1 0 0,0-1 0,1 1 0,-1 0-1,1-1 1,-1 0 0,0 0 0,1 0 0,-1 0 0,0 0-1,1-1 1,-1 1 0,-3-2 0,5 2-92,-1-1-1,1 1 1,-1-1-1,1 0 1,0 0-1,-1 0 1,1 0-1,0 0 1,0 0 0,0 0-1,-1 0 1,1 0-1,1 0 1,-1-1-1,0 1 1,0 0 0,0-1-1,1 1 1,-1 0-1,0-1 1,1 1-1,0-1 1,-1 1 0,1-1-1,0 1 1,0-1-1,-1 0 1,1 1-1,0-1 1,1 1-1,-1-1 1,1-2 0,-1 1-77,1 0 1,0 0 0,1 0 0,-1 0-1,0 1 1,1-1 0,0 0 0,-1 1 0,1-1-1,0 1 1,0-1 0,1 1 0,-1 0-1,0 0 1,1 0 0,4-3 0,7-4-960,30-13 1,-31 16 808,17-9-285,-2-2-177</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19.887"/>
    </inkml:context>
    <inkml:brush xml:id="br0">
      <inkml:brushProperty name="width" value="0.05" units="cm"/>
      <inkml:brushProperty name="height" value="0.05" units="cm"/>
    </inkml:brush>
  </inkml:definitions>
  <inkml:trace contextRef="#ctx0" brushRef="#br0">0 60 15275,'17'-59'7531,"-26"93"-5345,8-23-2146,1 0-1,0 0 1,0 0 0,1 0 0,1 0-1,0 0 1,4 13 0,-5-22-47,0 1 1,0 0 0,1 0-1,-1-1 1,1 1-1,-1-1 1,1 1 0,0-1-1,0 0 1,0 0-1,0 0 1,1 0 0,-1 0-1,0 0 1,1 0 0,-1-1-1,1 1 1,0-1-1,0 0 1,-1 0 0,1 0-1,0 0 1,0 0-1,0-1 1,0 1 0,0-1-1,0 0 1,0 0 0,0 0-1,0 0 1,3-1-1,1 0-17,0-1 0,0 1-1,0-1 1,0-1-1,-1 1 1,1-1 0,-1 0-1,0-1 1,11-7-1,3-5-44,25-24 0,-34 29 35,-11 11 36,0 0-1,0 0 1,1-1-1,-1 1 1,0 0-1,0-1 1,1 1-1,-1 0 1,0 0-1,0-1 1,1 1-1,-1 0 0,0 0 1,1 0-1,-1 0 1,0-1-1,1 1 1,-1 0-1,0 0 1,1 0-1,-1 0 1,0 0-1,1 0 1,-1 0-1,0 0 1,1 0-1,-1 0 1,1 0-1,-1 0 1,0 0-1,1 0 1,-1 0-1,0 1 1,1-1-1,-1 0 0,0 0 1,0 0-1,1 0 1,-1 1-1,0-1 1,1 0-1,-1 0 1,0 1-1,0-1 1,1 0-1,-1 0 1,0 1-1,0-1 1,0 0-1,1 1 1,-1-1-1,0 0 1,0 1-1,0-1 1,0 0-1,0 1 1,0-1-1,0 0 1,0 1-1,0-1 0,0 0 1,0 1-1,0-1 1,0 0-1,0 1 1,1 36 209,-2-23-129,2-5-21,-1-1 0,1 0 1,1 0-1,0 0 0,0 0 0,0 0 0,1 0 0,0-1 1,0 1-1,5 7 0,-5-12-23,0 1 1,-1-1-1,1 1 0,1-1 1,-1 0-1,0 0 1,1 0-1,-1-1 0,1 1 1,0-1-1,0 0 1,0 0-1,0 0 0,0-1 1,0 1-1,1-1 0,-1 0 1,0 0-1,1-1 1,5 1-1,3-1 24,0-1 1,0 0-1,0-1 0,0-1 0,-1 0 1,1 0-1,-1-1 0,0-1 1,15-7-1,1-3 37,-1-1 1,41-31 0,-44 27-73,-20 15-29,0 1 1,0 0-1,1 0 0,0 1 1,0-1-1,0 1 0,0 0 1,0 0-1,1 1 1,9-4-1,-15 6 1,1 0-1,-1 0 1,1 1 0,0-1-1,-1 0 1,1 0-1,-1 0 1,1 0 0,-1 1-1,1-1 1,-1 0 0,1 1-1,-1-1 1,1 0 0,-1 1-1,1-1 1,-1 1 0,0-1-1,1 0 1,-1 1 0,0-1-1,1 1 1,-1-1 0,0 1-1,0-1 1,1 1 0,-1-1-1,0 1 1,0 0 0,0 0-1,5 23-27,-4-15 9,0-6-31,-1-1-1,1 1 0,0-1 1,0 1-1,0-1 0,0 1 1,0-1-1,1 0 0,-1 0 1,1 1-1,-1-1 1,1 0-1,0 0 0,0-1 1,2 3-1,-2-3-4,0 0 1,-1 0-1,1 0 0,0-1 1,0 1-1,0 0 0,0-1 1,0 1-1,0-1 0,0 0 1,-1 0-1,1 0 0,0 0 1,0 0-1,0 0 0,0 0 0,0-1 1,0 1-1,0-1 0,0 1 1,2-2-1,25-12-269,6-9-117</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20.322"/>
    </inkml:context>
    <inkml:brush xml:id="br0">
      <inkml:brushProperty name="width" value="0.05" units="cm"/>
      <inkml:brushProperty name="height" value="0.05" units="cm"/>
    </inkml:brush>
  </inkml:definitions>
  <inkml:trace contextRef="#ctx0" brushRef="#br0">164 0 16476,'-20'10'1192,"1"0"0,1 1 0,-1 0 0,2 2 0,0 0 0,-22 22 0,38-34-1133,0 0 0,0 0-1,-1 0 1,1 0 0,0 0 0,1 1 0,-1-1-1,0 0 1,0 1 0,0-1 0,1 0 0,-1 1-1,1-1 1,-1 1 0,1-1 0,0 1-1,-1-1 1,1 1 0,0-1 0,0 4 0,1-4-67,-1 0 1,1 0 0,-1 0-1,1 0 1,0-1 0,-1 1 0,1 0-1,0 0 1,0 0 0,0-1-1,0 1 1,0 0 0,0-1-1,0 1 1,0-1 0,0 1-1,0-1 1,0 1 0,0-1 0,2 1-1,9 1-299,-1-1 1,1 0-1,-1 0 0,14-2 0,-23 1 272,35-1-701,-8-1 65,33 3 0,-54 0 625,0 0 1,0 0 0,0 1-1,0 0 1,0 0-1,0 1 1,-1 0-1,14 7 1,-19-9 65,0 0 1,-1 1-1,1-1 1,0 1 0,0-1-1,-1 1 1,1-1-1,-1 1 1,1 0-1,-1 0 1,0 0 0,0 0-1,1 0 1,-1 0-1,-1 0 1,1 0 0,0 0-1,0 0 1,-1 1-1,1 2 1,-1-1 42,0 0 0,-1 0 1,1 0-1,-1 0 0,0 0 0,0 0 1,0 0-1,0-1 0,-1 1 0,-3 6 1,-1 1 68,-1-1 0,-1 0 0,1 0 1,-2-1-1,1 0 0,-16 13 0,19-18-133,0 0 7,1 0 1,-1 0 0,-1 0 0,1 0-1,0-1 1,-1 0 0,0 0-1,0-1 1,1 0 0,-1 0-1,-1 0 1,-6 1 0,-4-7-66</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22.351"/>
    </inkml:context>
    <inkml:brush xml:id="br0">
      <inkml:brushProperty name="width" value="0.05" units="cm"/>
      <inkml:brushProperty name="height" value="0.05" units="cm"/>
    </inkml:brush>
  </inkml:definitions>
  <inkml:trace contextRef="#ctx0" brushRef="#br0">235 669 18540,'0'-2'110,"-1"0"1,1 1-1,-1-1 0,0 1 0,1-1 1,-1 1-1,0-1 0,0 1 0,0 0 1,0-1-1,0 1 0,-1 0 1,1 0-1,0 0 0,0-1 0,-1 2 1,1-1-1,-1 0 0,1 0 1,-1 0-1,1 1 0,-1-1 0,1 0 1,-1 1-1,0 0 0,1-1 1,-1 1-1,-3 0 0,-1-1 112,0 1-1,0-1 1,0 1-1,-1 1 1,1-1-1,0 1 1,-7 2-1,4 0-123,1 0-1,-1 1 1,1 0 0,0 0-1,0 1 1,0 0-1,1 1 1,-1 0-1,1 0 1,1 0-1,-12 14 1,14-15-85,0 1-1,0-1 1,0 1-1,1 0 1,0 0 0,0 0-1,1 0 1,0 0-1,0 1 1,0-1 0,1 1-1,0-1 1,0 1 0,0 0-1,1 0 1,0-1-1,1 9 1,-1-13-7,1 0 0,-1 0-1,1 1 1,-1-1 0,1 0 0,0 0 0,0 0-1,0 0 1,0 0 0,0 0 0,0 0 0,0 0 0,1-1-1,-1 1 1,1 0 0,-1-1 0,1 1 0,0-1-1,0 1 1,-1-1 0,5 2 0,-2-2 1,-1 0 0,1 0 0,-1 0 0,1-1 0,-1 1 0,1-1 0,0 0 0,-1 0 0,1 0-1,0-1 1,-1 0 0,6-1 0,3-1 15,0-2 0,0 1 0,-1-1-1,0-1 1,1 0 0,16-14 0,-13 8 22,0-1 1,-1-1-1,19-24 1,-27 29-26,1 1-1,-2-1 1,1-1 0,-1 1 0,-1-1-1,1 0 1,-2 0 0,4-12-1,-23 56-23,9-11 143,-8 47 1,13-60-77,1 0 0,1 1-1,0-1 1,0 1 0,1-1 0,0 0 0,3 14 0,-3-22-38,-1 0-1,1 0 1,0 0-1,-1 0 1,1 0-1,0 0 1,0 0-1,0 0 0,1 0 1,-1 0-1,0 0 1,1-1-1,-1 1 1,1-1-1,0 1 1,-1-1-1,1 1 1,0-1-1,0 0 1,0 0-1,2 1 1,-1-1 6,0 0 0,0-1 0,0 0 0,0 0 0,0 0 0,0 0 0,0 0 1,0 0-1,0-1 0,0 1 0,-1-1 0,1 0 0,5-2 0,4-3 34,-1 0 1,-1-1-1,1 0 0,-1 0 0,0-1 0,12-12 0,-4 0-6,0-1 0,-2 0 0,0-1-1,-1-1 1,19-41 0,-28 46-146,-6 18 86,0 0-1,0 0 0,0 0 1,0 0-1,0 0 1,0 0-1,0-1 1,-1 1-1,1 0 0,0 0 1,0 0-1,0 0 1,0 0-1,0 0 0,0 0 1,0 0-1,0 0 1,0 0-1,0 0 1,0-1-1,-1 1 0,1 0 1,0 0-1,0 0 1,0 0-1,0 0 0,0 0 1,0 0-1,0 0 1,-1 0-1,1 0 1,0 0-1,0 0 0,0 0 1,0 0-1,0 0 1,0 0-1,0 0 1,-1 0-1,1 0 0,0 0 1,0 0-1,0 1 1,0-1-1,0 0 0,0 0 1,0 0-1,0 0 1,0 0-1,-1 0 1,1 0-1,0 0 0,0 0 1,0 0-1,0 0 1,0 1-1,0-1 1,0 0-1,0 0 0,-3 2-17,1 1-1,0-1 0,-1 1 1,1 0-1,0 0 0,0 0 1,-1 3-1,-1 3 20,0 0 0,0 0-1,1 1 1,1-1 0,0 1 0,0-1 0,-1 17-1,3-24 8,0 1 0,0 0 0,0-1 0,1 1 0,-1-1 0,1 1 0,-1 0-1,1-1 1,0 1 0,0-1 0,0 0 0,0 1 0,0-1 0,1 0-1,-1 1 1,1-1 0,-1 0 0,1 0 0,0 0 0,0-1 0,0 1-1,0 0 1,0-1 0,0 1 0,1-1 0,-1 0 0,0 0 0,1 1-1,-1-2 1,1 1 0,-1 0 0,5 0 0,2 1-16,0-2 0,0 1 0,0-1 1,0-1-1,0 1 0,0-2 0,0 1 0,0-1 0,14-5 1,4-3-88,44-24 1,-48 20 72,0-1 0,-1-1 0,0-1 0,31-33 0,6-5 377,-33 32-384,-2-1-1,42-52 1,-46 49 34,-2-1 0,-1 0 0,-1-2 0,22-57 0,-33 61-6,-4 12-7,-1 13 9,0 1 0,0 0 1,0 0-1,0-1 1,0 1-1,0 0 1,0 0-1,-1 0 1,1-1-1,0 1 1,0 0-1,0 0 1,0-1-1,0 1 1,0 0-1,0 0 1,-1 0-1,1 0 1,0-1-1,0 1 0,0 0 1,0 0-1,-1 0 1,1 0-1,0 0 1,0-1-1,0 1 1,-1 0-1,1 0 1,0 0-1,0 0 1,-1 0-1,1 0 1,0 0-1,-1 0 1,-1 1-3,0 1 0,0 0 0,0-1 0,0 1 0,1 0 0,-1 0 0,1 0 0,-1 0 0,1 0 0,0 1 0,-1-1 0,1 0 0,-1 4 0,-3 4-2,-2 5 8,0 1 0,1 0-1,0 1 1,1-1 0,1 1 0,-3 30 0,3-23 33,1-10-318,-2 1-1,0-1 1,0-1 0,-2 1-1,-10 18 1,8-16 306,1-1-1,0 1 1,1 0-1,-4 19 1,8-25-12,1 0 1,0 0 0,0 0 0,1 0-1,0 0 1,1 1 0,1-1 0,2 19-1,-3-28-11,1 0 0,-1 0-1,1 0 1,-1 0 0,1 0-1,-1 0 1,1 0 0,0 0 0,0 0-1,-1 0 1,1-1 0,0 1-1,0 0 1,0 0 0,0-1-1,0 1 1,0-1 0,0 1-1,0-1 1,0 1 0,0-1 0,0 0-1,0 1 1,0-1 0,0 0-1,1 0 1,-1 0 0,0 0-1,0 0 1,0 0 0,0 0-1,0 0 1,0 0 0,1 0 0,-1-1-1,0 1 1,0-1 0,2 0-1,4-2 10,0 0-1,0 0 1,0-1-1,10-7 1,41-31 39,-3-2 0,-1-3 0,-3-2 0,-1-3 0,-3-1 0,-3-3 0,-2-1 0,-2-2 0,-3-2 0,42-94 0,-75 146-50,0 1 1,-1-1 0,0 0-1,-1 0 1,1 0-1,0-13 1,-3 21-1,0 1 0,0 0 0,0-1 0,0 1 0,0 0 0,0-1 0,0 1 0,0 0 0,0-1 0,0 1 0,0 0 0,0-1 0,0 1 0,0 0 0,0-1 0,0 1 0,0 0 0,-1-1 0,1 1 0,0 0 0,0-1 1,0 1-1,-1 0 0,1 0 0,0 0 0,0-1 0,-1 1 0,1 0 0,0 0 0,0 0 0,-1-1 0,1 1 0,0 0 0,-1 0 0,1 0 0,-13 5-36,-8 14-31,0 9 35,1 0 0,1 1 0,1 0 0,2 2 0,1 0 0,-20 60 0,-42 210 122,64-238-72,-57 327-12,60-326-53,5-52-23,0-15-44,-4-20-43,3-9 26,2-1 1,1 0-1,2-55 1,2 67 149,1 0-1,1 0 1,1 1-1,1-1 1,1 1 0,16-38-1,-20 53 2,1 0 0,0 0 0,1 0 1,-1 0-1,1 1 0,0-1 0,0 1 0,0 0 0,1 0 0,-1 0 0,1 1 0,0-1 0,0 1 0,0 1 1,0-1-1,1 1 0,9-4 0,5 2-346,-1 0 1,1 1-1,39 0 1,15-3-663,-36 0 533</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22.862"/>
    </inkml:context>
    <inkml:brush xml:id="br0">
      <inkml:brushProperty name="width" value="0.05" units="cm"/>
      <inkml:brushProperty name="height" value="0.05" units="cm"/>
    </inkml:brush>
  </inkml:definitions>
  <inkml:trace contextRef="#ctx0" brushRef="#br0">173 0 18308,'-8'1'287,"0"-1"1,0 1-1,0 1 1,0 0-1,0 0 0,1 1 1,-1-1-1,1 2 1,-1-1-1,1 1 1,0 0-1,0 0 0,1 1 1,-1 0-1,1 0 1,0 1-1,1 0 0,-1 0 1,1 0-1,0 0 1,1 1-1,0 0 1,0 0-1,0 0 0,1 1 1,-4 9-1,7-15-311,-1 0 0,1 0 0,-1 0 0,1 0-1,0 0 1,0 0 0,0 0 0,0 0 0,0 0 0,1 0-1,-1 0 1,1 0 0,-1 0 0,1 0 0,0 0 0,-1 0-1,1-1 1,0 1 0,0 0 0,0 0 0,1-1 0,-1 1-1,0-1 1,1 1 0,-1-1 0,1 1 0,-1-1 0,1 0 0,-1 0-1,1 0 1,0 0 0,0 0 0,0 0 0,-1 0 0,1-1-1,0 1 1,3 0 0,7 2-292,1-1 0,-1 0 0,1 0 1,20-2-1,-28 1 269,45-2-564,-29 0 449,-1 1 1,0 0 0,0 2 0,0 0 0,0 1 0,27 8 0,-43-9 168,-1-1 0,0 0 0,0 0 1,-1 1-1,1 0 0,0-1 0,0 1 1,-1 0-1,1 0 0,-1 1 0,0-1 1,0 0-1,0 1 0,0 0 0,0-1 1,0 1-1,-1 0 0,1 0 0,1 5 1,-2-3 51,0 0 0,0 0 1,-1 0-1,0-1 1,0 1-1,0 0 0,-1 0 1,1 0-1,-1 0 0,0-1 1,-4 10-1,-2 4 278,-2 0-1,0 0 1,-1-1-1,-1 0 1,-15 18-1,23-32-225,-17 21 476,19-23-543,0 0-1,0 0 1,0 0-1,0 0 0,0 0 1,0 0-1,0 0 1,0-1-1,0 1 0,0 0 1,-1-1-1,1 1 1,0-1-1,0 0 1,-1 1-1,1-1 0,0 0 1,-2 1-1,3-2-31,-1 0 0,0 0 0,1 0 0,-1 1 0,1-1 0,-1 0 0,1 0 0,0 0 0,-1 0 0,1 0 0,0 0 0,0 0 0,0 0 0,0 0 0,0 0 0,0 0 0,0 0 0,0 0 0,0 0 0,0 0 0,0 0 0,1 0 0,0-1 0,-1-2 11,6-32-139,1 0 1,2 0-1,1 1 1,2 1-1,21-45 1,-29 72 73,-1-1 1,1 1-1,1 0 1,-1 1-1,1-1 1,0 1 0,8-8-1,-10 11 36,1 1 1,-1-1-1,1 1 0,-1-1 0,1 1 0,0 0 1,0 1-1,0-1 0,0 1 0,1 0 0,-1 0 1,0 0-1,1 0 0,-1 1 0,6-1 0,27 3 68,37 6 0,19 2-256,-47-9-624,0-1 0,0-2 0,0-3-1,-1-1 1,0-3 0,45-13 0,-53 9-22</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23.284"/>
    </inkml:context>
    <inkml:brush xml:id="br0">
      <inkml:brushProperty name="width" value="0.05" units="cm"/>
      <inkml:brushProperty name="height" value="0.05" units="cm"/>
    </inkml:brush>
  </inkml:definitions>
  <inkml:trace contextRef="#ctx0" brushRef="#br0">96 310 18300,'-20'7'1851,"-24"8"24,42-14-1690,-1 0 0,1 0-1,0 0 1,0 1 0,-1-1-1,1 1 1,0-1 0,0 1 0,1 0-1,-1 0 1,0 0 0,1 0-1,-4 4 1,5-6-168,0 1 0,0-1 0,0 0-1,0 1 1,0-1 0,0 1 0,0-1 0,0 0 0,0 1 0,0-1 0,0 1-1,0-1 1,0 0 0,0 1 0,0-1 0,0 1 0,0-1 0,0 0-1,0 1 1,1-1 0,-1 1 0,0-1 0,0 0 0,1 1 0,-1-1 0,0 0-1,0 1 1,1-1 0,-1 0 0,0 0 0,1 1 0,-1-1 0,0 0-1,1 0 1,-1 0 0,0 1 0,1-1 0,-1 0 0,1 0 0,-1 0 0,0 0-1,2 0 1,18 3 106,-20-3-120,21 0-203,0 0 1,0-2 0,0-1 0,0 0-1,-1-2 1,1 0 0,-1-1 0,0-1-1,-1-1 1,0-1 0,26-16-1,-22 11-144,0-1 0,-2-2-1,0 0 1,0-1 0,-2-1-1,0-1 1,-1 0 0,20-33-1,-36 51 338,26-46 6,-26 45 65,-1-1 0,0 1-1,1 0 1,-1-1 0,0 1 0,-1-1-1,1 1 1,0-1 0,-1 1-1,0-1 1,0 1 0,-1-7-1,1 10-39,0-1 0,0 1 0,0 0 0,0-1 0,0 1 0,0 0 0,-1-1 0,1 1 0,0 0 0,0 0 0,0-1-1,-1 1 1,1 0 0,0 0 0,0-1 0,-1 1 0,1 0 0,0 0 0,-1 0 0,1-1 0,0 1 0,-1 0 0,1 0 0,0 0-1,-1 0 1,1 0 0,0 0 0,-1 0 0,1 0 0,0 0 0,-1 0 0,1 0 0,0 0 0,-1 0 0,1 0 0,0 0-1,-1 0 1,1 0 0,0 0 0,-1 0 0,-14 9 752,6-1-490,1 0-1,-1 1 1,2 0 0,-1 0 0,1 1 0,1 0 0,-1 1-1,2-1 1,0 1 0,-5 14 0,6-14-169,0-1 1,1 1-1,1 0 1,0 0 0,1 0-1,0 1 1,0-1-1,1 0 1,0 0-1,1 0 1,3 15-1,-2-20-310,1 0 0,-1 1-1,1-1 1,0 0 0,1 0 0,-1-1-1,1 1 1,0-1 0,0 1 0,1-1-1,0-1 1,0 1 0,0-1-1,0 0 1,1 0 0,-1 0 0,1-1-1,0 1 1,0-2 0,0 1 0,1-1-1,9 3 1,13 1-708</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24.366"/>
    </inkml:context>
    <inkml:brush xml:id="br0">
      <inkml:brushProperty name="width" value="0.05" units="cm"/>
      <inkml:brushProperty name="height" value="0.05" units="cm"/>
    </inkml:brush>
  </inkml:definitions>
  <inkml:trace contextRef="#ctx0" brushRef="#br0">18 1 16828,'-2'5'222,"-1"1"0,1-1 1,0 1-1,0-1 0,0 1 1,1 0-1,0 0 0,0 0 1,0 0-1,1 0 1,0 0-1,0 0 0,1 0 1,-1 0-1,1 0 0,1 0 1,-1 0-1,1-1 0,0 1 1,4 8-1,-2-6-106,-1-1 0,1 0 0,0 0 0,1 0 0,-1 0 0,1-1-1,1 1 1,-1-2 0,1 1 0,0 0 0,0-1 0,1 0 0,0-1 0,12 7 0,-11-8-58,1-1 0,-1 0 0,0 0 0,1-1 0,-1 0 0,1 0 0,-1-1 0,1-1 0,0 1 1,-1-1-1,1-1 0,-1 1 0,0-2 0,1 1 0,-1-1 0,0 0 0,9-5 0,-8 3-14,0 0-1,1-1 1,-2 0-1,1 0 1,-1-1-1,0 0 1,0 0 0,-1-1-1,0 0 1,0 0-1,-1-1 1,0 0-1,7-13 1,-11 19-33,-1 0 1,0 0-1,1 0 1,-1 0-1,-1-1 1,1 1 0,0 0-1,-1 0 1,1-1-1,-1 1 1,0 0-1,0 0 1,-1-1-1,0-3 1,1 7-10,0-1 0,0 1-1,0 0 1,0 0 0,0-1 0,0 1-1,-1 0 1,1 0 0,0-1 0,0 1-1,0 0 1,-1 0 0,1 0 0,0-1-1,0 1 1,0 0 0,-1 0 0,1 0 0,0 0-1,0 0 1,-1 0 0,1-1 0,0 1-1,-1 0 1,1 0 0,0 0 0,0 0-1,-1 0 1,1 0 0,0 0 0,-1 0-1,1 0 1,0 0 0,0 0 0,-1 0 0,1 0-1,-1 1 1,-10 9 48,-3 15 62,12-21-83,1-1-1,-1 1 0,1 0 1,0 0-1,1 0 1,-1 0-1,1 0 0,-1-1 1,1 1-1,1 0 0,-1 0 1,0 0-1,1 0 0,0 0 1,0 0-1,0 0 0,0-1 1,1 1-1,-1 0 0,1-1 1,0 1-1,0-1 1,0 0-1,1 1 0,-1-1 1,1 0-1,0-1 0,-1 1 1,1 0-1,1-1 0,-1 0 1,0 1-1,0-1 0,1-1 1,0 1-1,-1 0 1,1-1-1,0 0 0,-1 0 1,1 0-1,5 1 0,5-1 23,0 0 0,0 0-1,0-1 1,0-1-1,0-1 1,0 0-1,0 0 1,0-1 0,18-8-1,13-6-28,58-33 0,-67 32-49,-34 17 18,-1 0 1,1 0-1,0 0 1,-1 0-1,1 1 0,0-1 1,0 1-1,0-1 1,0 1-1,0 0 0,-1-1 1,1 1-1,0 0 1,0 0-1,3 1 0,-4 0 2,0-1-1,0 1 1,1 0-1,-1 0 1,0 0-1,0 0 1,0 0-1,0 0 1,-1 0-1,1 0 1,0 1-1,0-1 1,-1 0-1,1 0 1,-1 1-1,1-1 1,-1 0-1,1 1 1,-1-1-1,0 0 1,1 2-1,-1 1 13,1 0 1,0 0-1,0 0 0,1 0 0,-1 0 0,1-1 0,0 1 0,0-1 0,0 1 0,1-1 0,-1 0 0,1 0 0,-1 0 0,5 4 1,-4-5-9,1 0 1,-1-1 0,0 1-1,0-1 1,1 0 0,-1 0 0,1 0-1,-1 0 1,1 0 0,-1-1-1,1 0 1,-1 1 0,1-1 0,-1-1-1,1 1 1,6-2 0,0 0-275,1-1 0,-1 0 0,1-1 0,-1 0 0,0-1 0,-1 0 0,1 0 0,-1-1 1,0 0-1,13-13 0,-9 7-358</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25.612"/>
    </inkml:context>
    <inkml:brush xml:id="br0">
      <inkml:brushProperty name="width" value="0.05" units="cm"/>
      <inkml:brushProperty name="height" value="0.05" units="cm"/>
    </inkml:brush>
  </inkml:definitions>
  <inkml:trace contextRef="#ctx0" brushRef="#br0">217 32 22085,'0'-1'131,"0"-1"1,0 1 0,-1 0-1,1-1 1,0 1 0,-1 0 0,1-1-1,-1 1 1,1 0 0,-1 0-1,0 0 1,1-1 0,-1 1-1,0 0 1,0 0 0,0 0-1,0 0 1,0 0 0,0 1-1,0-1 1,-2-1 0,1 1 19,-1 0 1,1 0-1,-1 1 1,1-1-1,0 1 0,-1-1 1,0 1-1,1 0 1,-1 0-1,-4 0 1,-4 2 32,0 0 0,1 1 0,-1 0 0,-13 6 1,24-9-184,-16 6 27,-27 16-1,40-21-56,-1 1-1,1 0 1,0 1-1,0-1 0,0 0 1,0 1-1,0 0 1,1 0-1,-1 0 1,1 0-1,0 0 1,0 0-1,0 0 0,-3 7 1,5-10 8,0 1-1,0 0 1,0 0 0,0 0-1,0-1 1,0 1 0,0 0 0,0 0-1,1-1 1,-1 1 0,0 0 0,0 0-1,1-1 1,-1 1 0,0 0 0,1 0-1,-1-1 1,0 1 0,1-1-1,-1 1 1,1 0 0,0-1 0,-1 1-1,1-1 1,-1 1 0,1-1 0,0 1-1,-1-1 1,1 0 0,0 1-1,-1-1 1,1 0 0,0 1 0,0-1-1,-1 0 1,1 0 0,0 0 0,1 0-1,34 4-661,-33-4 638,48-1-643,-37 0 541,1 1 0,0 0 1,-1 0-1,1 2 0,-1 0 1,29 7-1,-42-9 152,1 1 0,-1-1 0,0 1 0,1-1 0,-1 1 1,0 0-1,0 0 0,1-1 0,-1 1 0,0 0 0,0 0 0,0 0 0,0 0 0,0 0 0,0 1 0,0-1 0,0 0 0,-1 0 0,1 1 0,0-1 1,-1 0-1,1 1 0,-1-1 0,1 3 0,-1-2 23,0 1 1,0-1-1,-1 1 1,1-1-1,-1 1 1,1-1-1,-1 1 1,0-1-1,0 0 1,0 0-1,0 1 1,-1-1-1,-1 2 1,-5 7 172,-1 0-1,0-1 1,0-1 0,-13 10 0,6-6 250,-25 16 0,35-25-411,0-1 1,0 0 0,0 0-1,-1 0 1,1-1 0,-1 0 0,0 0-1,-7 0 1,14-2-67,-1 1-1,1-1 1,0 0-1,-1 0 1,1 0-1,-1 0 1,1 0-1,-1 0 1,1 0-1,-1 0 1,1 0-1,0 0 1,-1 0-1,1 0 1,-1 0-1,1 0 1,-1 0-1,1 0 1,0 0-1,-1-1 1,1 1-1,-1 0 1,1 0-1,0 0 1,-1-1-1,1 1 1,0 0-1,-1-1 1,1 1-1,-1-1 1,2 1-31,-1-1 1,0 0-1,1 1 1,-1-1-1,1 1 1,-1 0-1,1-1 1,-1 1-1,1-1 0,0 1 1,-1 0-1,1-1 1,-1 1-1,1 0 1,0 0-1,-1 0 1,1-1-1,0 1 1,-1 0-1,2 0 1,77-13-1731,-49 9 1711,-1-1-1,0-1 1,0-1 0,38-16-1,-39 10 359,1 0 0,-2-2 1,0-1-1,-1-2 0,0 0 0,23-23 0,-47 39-213,0 0-1,0 0 1,0-1-1,0 1 0,0 0 1,-1 0-1,1-1 1,-1 1-1,0-1 1,0 0-1,0 1 0,0-1 1,1-4-1,-2 6-49,0 1 0,0-1 1,0 0-1,0 1 0,0-1 0,-1 1 0,1-1 0,0 1 0,0-1 0,0 1 0,-1-1 0,1 1 0,0-1 0,0 1 0,-1 0 1,1-1-1,0 1 0,-1-1 0,1 1 0,0 0 0,-1-1 0,1 1 0,-1 0 0,1-1 0,-1 1 0,0-1 0,-1 1-5,0-1 0,0 1 0,0 0 0,0-1-1,0 1 1,0 0 0,0 0 0,0 0 0,0 1 0,0-1-1,-2 1 1,-3 0-13,1 1-1,0 0 1,0 0-1,0 0 0,0 1 1,1 0-1,-1 0 1,1 0-1,0 1 0,0 0 1,0 0-1,0 0 1,0 1-1,1-1 0,-8 11 1,12-14-8,0 0 1,-1 0-1,1 0 1,-1 0-1,1 0 0,0 0 1,0 0-1,-1 0 1,1-1-1,0 1 1,0 0-1,0 0 0,0 0 1,0 0-1,0 0 1,1 0-1,-1 0 1,0 0-1,0 0 0,1 0 1,-1 0-1,0 0 1,1 0-1,-1-1 1,2 2-1,-1 0-6,1-1 0,-1 1 0,1-1 0,0 0 0,0 1 0,0-1 0,-1 0 0,1 0 0,0-1 0,0 1 0,3 1 0,7 0-39,0 1 0,0-1 0,16 0 0,-22-2 36,58 6 121,0-3 0,113-10 0,-173 6 6,0 1 1,0-1-1,0 0 0,0 0 1,0 0-1,0-1 1,0 1-1,-1-1 0,1 0 1,4-3-1,-7 4-43,0 0-1,0 0 1,0-1-1,0 1 1,0 0-1,0 0 1,-1-1-1,1 1 1,0-1-1,-1 1 1,1-1-1,-1 1 1,0-1-1,1 1 1,-1-1-1,0 1 1,0-1-1,0 1 0,0-1 1,0 1-1,0-1 1,-1 1-1,1-1 1,0 1-1,-1-1 1,1 1-1,-1-1 1,0 1-1,-1-3 1,-2-3 121,0-1-1,0 1 1,-11-13 0,10 14-311,0-1 1,0 0-1,1 0 0,-4-8 1,8 15 67,-1-1-1,1 0 1,0 1 0,0-1 0,0 1 0,0-1 0,0 0 0,0 1 0,0-1 0,0 1 0,0-1-1,0 1 1,0-1 0,0 0 0,0 1 0,0-1 0,1 1 0,-1-1 0,0 1 0,0-1 0,1 0-1,-1 1 1,0 0 0,1-1 0,-1 1 0,0-1 0,1 1 0,-1-1 0,1 1 0,-1 0 0,1-1-1,-1 1 1,1 0 0,-1-1 0,1 1 0,-1 0 0,1 0 0,-1-1 0,1 1 0,0 0 0,-1 0-1,1 0 1,-1 0 0,2 0 0,28-3-610,-28 3 595,22 0-518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25.987"/>
    </inkml:context>
    <inkml:brush xml:id="br0">
      <inkml:brushProperty name="width" value="0.025" units="cm"/>
      <inkml:brushProperty name="height" value="0.025" units="cm"/>
    </inkml:brush>
  </inkml:definitions>
  <inkml:trace contextRef="#ctx0" brushRef="#br0">1 1 15695,'0'0'3779,"28"52"-4003,-10-42-3171,5-5-4484</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26.176"/>
    </inkml:context>
    <inkml:brush xml:id="br0">
      <inkml:brushProperty name="width" value="0.05" units="cm"/>
      <inkml:brushProperty name="height" value="0.05" units="cm"/>
    </inkml:brush>
  </inkml:definitions>
  <inkml:trace contextRef="#ctx0" brushRef="#br0">37 2 19148,'-6'-1'1752,"0"22"-1247,-1 5-241,1 16 1408,1 6-1032,2 11-448,0 0-112,4 4-24,2-4-56,4-6-288,-1-3-176,-4-7-504,-1-7 40,-2-13 648,-2-12-233,-9-18-199</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26.595"/>
    </inkml:context>
    <inkml:brush xml:id="br0">
      <inkml:brushProperty name="width" value="0.05" units="cm"/>
      <inkml:brushProperty name="height" value="0.05" units="cm"/>
    </inkml:brush>
  </inkml:definitions>
  <inkml:trace contextRef="#ctx0" brushRef="#br0">0 120 16940,'20'-15'860,"0"0"0,1 1 0,1 1 0,0 1 0,1 2 0,0 0 0,35-10 0,-47 17-737,0 0 0,0 1 0,0 1 0,0 0 0,0 1 0,0 0 0,0 0 0,0 1 0,0 1 0,0 0 0,0 0 0,0 1 0,-1 0 0,1 1 0,-1 0 0,0 1 0,0 0 0,0 1 0,9 7 0,-13-9-137,0 1-1,0 0 0,-1 0 1,0 1-1,0 0 0,0 0 1,-1 0-1,0 0 1,0 1-1,0-1 0,-1 1 1,0 0-1,0 0 0,-1 0 1,0 0-1,0 1 1,-1-1-1,0 1 0,0-1 1,0 1-1,-1-1 0,-1 1 1,1-1-1,-1 1 1,0-1-1,-1 1 0,0-1 1,0 0-1,0 0 0,-1 0 1,0 0-1,-1 0 0,-6 10 1,2-5-14,-1-1 1,0 0-1,0-1 0,-1 0 1,0 0-1,-1-1 0,0 0 1,0-1-1,-1 0 0,-23 11 1,19-16-849,16-3 866,0 0 1,-1 0-1,1 0 1,0 0-1,0-1 1,0 1 0,-1 0-1,1 0 1,0 0-1,0 0 1,0 0 0,0 0-1,-1 0 1,1 0-1,0 0 1,0-1-1,0 1 1,0 0 0,-1 0-1,1 0 1,0 0-1,0 0 1,0-1-1,0 1 1,0 0 0,0 0-1,0 0 1,0 0-1,0-1 1,0 1-1,-1 0 1,1 0 0,0 0-1,0-1 1,0 1-1,0 0 1,0 0-1,0 0 1,0-1 0,0 1-1,1 0 1,-1 0-1,0 0 1,0-1-1,0 1 1,0 0 0,0 0-1,0 0 1,0 0-1,0-1 1,0 1 0,1 0-1,-1 0 1,0 0-1,0 0 1,0 0-1,0-1 1,0 1 0,1 0-1,7-9-478</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27.018"/>
    </inkml:context>
    <inkml:brush xml:id="br0">
      <inkml:brushProperty name="width" value="0.05" units="cm"/>
      <inkml:brushProperty name="height" value="0.05" units="cm"/>
    </inkml:brush>
  </inkml:definitions>
  <inkml:trace contextRef="#ctx0" brushRef="#br0">1 78 14683,'6'71'2600,"-6"-55"-1819,1 0 0,1 0 0,0 0 0,1-1 0,7 24 0,-9-38-709,-1-1 1,0 1-1,0 0 1,1 0-1,-1 0 1,1 0-1,-1 0 1,1 0-1,-1 0 1,1 0-1,-1-1 1,1 1-1,0 0 1,0 0-1,-1-1 1,1 1-1,0 0 1,0-1 0,0 1-1,-1-1 1,1 1-1,0-1 1,0 0-1,0 1 1,2 0-1,-2-2-13,1 1 0,-1 0 0,0-1 0,0 1-1,0-1 1,1 1 0,-1-1 0,0 0 0,0 1 0,0-1 0,0 0-1,0 0 1,0 0 0,0 0 0,0 0 0,-1 0 0,2-1-1,2-4 54,0 0 0,0-1 0,-1 1 0,0-1 0,0 1-1,2-9 1,-2-1-62,0 1-1,-1-1 1,-1 0-1,-1-29 1,-1 36-201,0 0 0,0-1 1,-1 1-1,0 0 0,0 1 1,-1-1-1,0 0 1,-1 1-1,-8-15 0,6 16-845,7 9-177,16 12-261,-2-7 1062,0-1 1,17 4-1,10-1-231</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27.459"/>
    </inkml:context>
    <inkml:brush xml:id="br0">
      <inkml:brushProperty name="width" value="0.05" units="cm"/>
      <inkml:brushProperty name="height" value="0.05" units="cm"/>
    </inkml:brush>
  </inkml:definitions>
  <inkml:trace contextRef="#ctx0" brushRef="#br0">203 27 13187,'-15'4'701,"1"1"0,-1 0-1,1 2 1,1-1 0,-1 2 0,1 0 0,0 0 0,-12 12-1,19-15-468,0 0 0,1 0 0,0 1-1,0 0 1,0 0 0,1 0-1,0 0 1,0 1 0,0 0-1,1-1 1,0 2 0,0-1 0,1 0-1,0 0 1,0 1 0,1-1-1,-1 15 1,2-20-196,0 0-1,0 0 1,0 0 0,0 0-1,0 0 1,1 0-1,-1 0 1,1 0 0,-1 0-1,1 0 1,0 0 0,0 0-1,0-1 1,0 1 0,0 0-1,0 0 1,0-1-1,1 1 1,-1-1 0,1 1-1,-1-1 1,1 0 0,-1 1-1,1-1 1,0 0-1,0 0 1,0 0 0,-1 0-1,1-1 1,0 1 0,0 0-1,3 0 1,-2-1-12,0 1 0,1-1 0,-1 0 0,1 0 0,-1-1 0,1 1 0,-1-1 0,0 1-1,1-1 1,-1 0 0,0 0 0,1-1 0,-1 1 0,0-1 0,0 1 0,0-1 0,-1 0 0,5-4 0,0-1 21,0 0-1,0-1 1,-1 0 0,0 0-1,-1 0 1,0-1 0,0 0-1,-1 0 1,0 0-1,4-16 1,-5 17-231,-1 0 0,-1-1 0,0 1 0,0 0 0,0-1 0,-1 0 0,0 1 0,-1-1 0,0 1 0,0-1 0,-1 1 0,-4-14 0,5 20-26,0 0 1,1 0-1,-1 0 0,0 1 1,0-1-1,0 0 0,0 1 1,0-1-1,0 1 1,-1-1-1,1 1 0,0 0 1,-1-1-1,1 1 0,-1 0 1,1 0-1,-1 0 0,0 0 1,-2-1-1,4 2 154,0 0 0,0 0 0,0 0 1,0 0-1,0 1 0,0-1 0,0 0 0,0 0 0,0 0 0,0 0 0,0 0 1,0 0-1,0 0 0,0 0 0,0 0 0,0 0 0,0 1 0,0-1 0,0 0 1,0 0-1,0 0 0,0 0 0,0 0 0,0 0 0,0 0 0,0 0 0,0 0 1,-1 1-464,1-1 463,0 0 0,0 0 0,0 0 0,0 0 0,0 0 0,0 0 0,0 0 1,-1 0-1,10 6-701,9 0-81</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27.863"/>
    </inkml:context>
    <inkml:brush xml:id="br0">
      <inkml:brushProperty name="width" value="0.05" units="cm"/>
      <inkml:brushProperty name="height" value="0.05" units="cm"/>
    </inkml:brush>
  </inkml:definitions>
  <inkml:trace contextRef="#ctx0" brushRef="#br0">175 119 14619,'-11'3'563,"0"0"0,0 1 0,0 0 0,0 0 0,1 1-1,-1 1 1,1 0 0,1 0 0,-1 1 0,1 0 0,1 0 0,-1 1 0,-14 18-1,21-23-419,-1 1-1,1-1 0,0 1 0,0 0 0,1-1 1,-1 1-1,1 0 0,-1 0 0,1 0 0,1 0 0,-1 0 1,0 0-1,1 6 0,0-8-107,0 0 0,1 0-1,-1-1 1,1 1 0,-1 0 0,1 0-1,0 0 1,0-1 0,0 1 0,0 0 0,0-1-1,0 1 1,0-1 0,0 1 0,1-1-1,-1 1 1,0-1 0,1 0 0,-1 0 0,1 0-1,0 0 1,-1 0 0,1 0 0,0 0-1,0-1 1,-1 1 0,1 0 0,0-1 0,0 0-1,2 1 1,4 0-29,0 0 0,-1-1 0,1 0 0,0 0 0,0-1-1,-1 0 1,1 0 0,-1-1 0,1 0 0,-1 0 0,0 0 0,1-1 0,-1-1 0,-1 1-1,1-1 1,0 0 0,-1 0 0,0-1 0,11-11 0,0 0-43,-1-2-1,-1 0 1,0-1-1,-1 0 1,13-26-1,-24 40 17,28-54-204,-29 54 184,0-1 0,0 1 1,0-1-1,0 1 0,-1-1 0,0 0 1,0 1-1,0-10 0,-1 15 38,0 0 0,0 0 0,0 0 0,0 0 0,0-1 0,0 1-1,0 0 1,0 0 0,0 0 0,0 0 0,0 0 0,-1-1 0,1 1 0,0 0 0,0 0 0,0 0 0,0 0 0,0 0 0,0-1 0,0 1-1,-1 0 1,1 0 0,0 0 0,0 0 0,0 0 0,0 0 0,-1 0 0,1 0 0,0 0 0,0 0 0,0 0 0,0 0 0,-1 0-1,1 0 1,0 0 0,0 0 0,0 0 0,0 0 0,-1 0 0,1 0 0,0 0 0,0 0 0,0 0 0,0 0 0,0 0 0,-1 0 0,1 0-1,0 0 1,0 0 0,0 0 0,0 1 0,0-1 0,-1 0 0,-8 7-56,-1 8 135,0 0 1,1 1 0,1 0-1,0 0 1,2 1 0,-1-1-1,2 2 1,1-1 0,-3 19-1,5-29-5,1 0-1,1 1 0,0-1 0,0 0 0,0 1 1,1-1-1,0 1 0,0-1 0,1 0 0,2 7 1,-2-10-35,-1 0 0,1-1 0,0 1 0,0-1 0,0 0 0,0 1 0,1-1 0,0 0 0,-1 0 0,1-1 0,0 1 0,0-1 0,1 1 0,-1-1 0,0 0 0,1 0 0,-1-1 0,1 1 0,0-1 0,5 2 0,1-1-3,0 0 0,0-1 0,0-1 1,0 1-1,0-2 0,0 1 0,0-2 0,0 1 1,0-1-1,-1 0 0,1-1 0,10-5 1,-7 3-32,-1 0 1,0-2 0,0 0-1,0 0 1,0-1 0,-1 0-1,-1-1 1,13-12 0,-13 6-72,-10 15 67,0 0 0,0 0-1,0 0 1,0 0 0,0 0 0,0-1-1,0 1 1,0 0 0,0 0-1,0 0 1,0 0 0,0 0-1,0 0 1,0 0 0,0-1-1,-1 1 1,1 0 0,0 0-1,0 0 1,0 0 0,0 0-1,0 0 1,0 0 0,0 0-1,0 0 1,0 0 0,-1-1-1,1 1 1,0 0 0,0 0-1,0 0 1,0 0 0,0 0 0,0 0-1,0 0 1,-1 0 0,1 0-1,0 0 1,0 0 0,0 0-1,0 0 1,0 0 0,0 0-1,-1 0 1,1 0 0,0 0-1,0 0 1,0 0 0,0 1-1,0-1 1,0 0 0,0 0-1,-1 0 1,1 0 0,0 0-1,-2 1-6,0 0-1,-1 0 0,1 1 0,0-1 0,0 1 0,0-1 0,0 1 1,0 0-1,0-1 0,-2 5 0,1-3 23,1 0 0,0 1 0,0-1 0,0 1 0,1 0 0,-1 0 0,1-1 0,0 1 0,0 0 0,0 0 0,0 0 0,1 0 0,0 0 0,0 0 0,0 0 0,0 0 0,1 5 0,0-6 7,0-1 1,0 1-1,0 0 1,0 0-1,0-1 1,1 1-1,-1-1 1,1 1-1,0-1 1,0 0-1,0 0 1,0 0-1,0 0 0,0 0 1,0 0-1,1 0 1,-1-1-1,1 1 1,-1-1-1,1 0 1,0 1-1,-1-1 1,1-1-1,4 2 1,4 0 10,-1-1 1,1 0 0,-1 0 0,1-1-1,0-1 1,-1 0 0,1 0-1,-1-1 1,1-1 0,-1 1 0,0-2-1,16-6 1,-8 2-79,-1-1-1,0-1 1,0 0-1,-1-1 1,28-26 0,-38 32-8,0 0 1,-1-1-1,0 0 1,0 0-1,-1 0 0,1 0 1,-1-1-1,3-8 1,-7 16 49,0-1 0,0 0-1,0 0 1,-1 0 0,1 0 0,0 0 0,0 1 0,-1-1-1,1 0 1,0 0 0,0 0 0,-1 0 0,1 0 0,0 0-1,-1 0 1,1 0 0,0 0 0,0 0 0,-1 0 0,1 0 0,0 0-1,0 0 1,-1 0 0,1 0 0,0 0 0,0-1 0,-1 1-1,1 0 1,0 0 0,0 0 0,-1 0 0,1 0 0,0-1-1,0 1 1,0 0 0,-1 0 0,1 0 0,0-1 0,0 1-1,0 0 1,0 0 0,0-1 0,-1 1 0,1 0 0,0 0 0,0-1-1,0 1 1,0 0 0,0 0 0,0-1 0,0 1 0,0 0-1,0 0 1,0-1 0,0 1 0,0 0 0,0-1 0,0 1-1,0 0 1,0 0 0,0-1 0,0 1 0,1 0 0,-1-1-1,-19 14-113,17-10 28,0 0 0,0 0 0,0 0 0,0 0 0,0 0 0,1 0 0,-2 4 0,3-6 69,-1 1 0,1-1 0,0 0 0,-1 0 0,1 1 0,0-1 0,0 0 0,0 0 0,0 1 0,0-1 0,0 0 0,0 0 0,0 1 0,1-1 0,-1 0 0,0 0 0,1 1 0,-1-1 0,1 0 0,0 0 0,-1 0 0,1 0 0,1 2 0,13 6-176</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28.287"/>
    </inkml:context>
    <inkml:brush xml:id="br0">
      <inkml:brushProperty name="width" value="0.05" units="cm"/>
      <inkml:brushProperty name="height" value="0.05" units="cm"/>
    </inkml:brush>
  </inkml:definitions>
  <inkml:trace contextRef="#ctx0" brushRef="#br0">60 0 18516,'4'6'294,"-1"1"0,0-1 0,-1 0 0,1 1 0,-1 0-1,0 0 1,-1-1 0,0 1 0,0 0 0,0 0 0,-1 0 0,0 0 0,-1 0 0,0 8 0,-4 12 661,-1 0 0,-11 33 0,8-33-450,-4 15 80,6-25-408,2 1 0,0 0 0,0 1 1,2-1-1,-2 32 0,5-48-181,0 0 0,0 0 0,0 0 0,0 0 0,0 0 0,1 0 0,-1 0 0,1 0 0,-1 0 0,1 0 0,0 0 0,0 0 0,0 0 0,0-1 0,0 1 0,0 0 0,1-1 0,-1 1 0,0-1 0,1 1 0,-1-1 0,1 0 0,0 1 0,-1-1 0,1 0 0,0 0 0,0 0 0,0 0 0,0-1 0,0 1 0,0 0 0,0-1 0,0 1 0,0-1 0,0 0 0,0 0 0,0 0 0,0 0 0,0 0 0,0 0 0,0 0 0,0-1 0,0 1 0,0-1 0,0 0 0,2 0 0,3-2-61,0 0-1,0 0 1,0-1-1,-1 1 1,0-2-1,1 1 1,-1-1-1,-1 0 1,1 0-1,-1 0 0,0-1 1,0 0-1,5-8 1,-3 4-264,-1 0 1,0-1 0,-1 0-1,0 0 1,0 0-1,-2 0 1,5-21 0,-7 29 153,-1 0 1,1 1 0,-1-1 0,0 0 0,0 1 0,0-1 0,-1 0 0,1 1 0,-1-1 0,1 1 0,-1-1 0,0 0 0,0 1 0,-1-3 0,2 5 115,-1-1 0,1 1 0,0 0-1,0 0 1,-1-1 0,1 1 0,0 0 0,-1-1 0,1 1 0,0 0 0,-1 0 0,1 0 0,0-1 0,-1 1 0,1 0 0,0 0 0,-1 0 0,1 0 0,-1 0 0,1 0-1,0 0 1,-1 0 0,1 0 0,-1 0 0,1 0 0,0 0 0,-1 0 0,1 0 0,-1 0 0,1 0 0,-1 1 0,-1 0-52,1 0 0,-1 0 0,1 0 1,-1 1-1,1-1 0,-1 1 0,1-1 0,0 1 0,0-1 1,0 1-1,-1 2 0,-8 12-195,0 1 1,2 1-1,0 0 1,1 0-1,0 0 1,2 1-1,0 0 1,-3 32-1,8-49 290,0 0 0,0 0 0,0 0 0,0 0 0,0 0 0,1 1 0,-1-1 0,1 0 0,-1 0 0,1 0 0,0 0 0,-1 0 0,1 0 0,0-1 0,2 4 0,11 0-83</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28.882"/>
    </inkml:context>
    <inkml:brush xml:id="br0">
      <inkml:brushProperty name="width" value="0.05" units="cm"/>
      <inkml:brushProperty name="height" value="0.05" units="cm"/>
    </inkml:brush>
  </inkml:definitions>
  <inkml:trace contextRef="#ctx0" brushRef="#br0">1 582 15595,'10'-5'436,"0"0"1,0-1-1,0 0 0,-1 0 0,15-13 0,1-1-377,11-9-282,-2-1 1,-1-2 0,-1-1-1,-2-1 1,-1-2 0,-2-1-1,-2-1 1,-1-2 0,20-44-1,-37 70 459,0 0 1,-1-1-1,0 0 0,-2 0 0,7-31 0,-11 46-219,0 0 0,0 0 1,-1 0-1,1 0 0,0 0 1,0 0-1,0 0 0,0 0 0,0 0 1,0 1-1,0-1 0,-1 0 1,1 0-1,0 0 0,0 0 1,0 0-1,0 0 0,0 0 0,0 0 1,0 0-1,-1 0 0,1 0 1,0 0-1,0 0 0,0-1 1,0 1-1,0 0 0,0 0 0,-1 0 1,1 0-1,0 0 0,0 0 1,0 0-1,0 0 0,0 0 1,0 0-1,0 0 0,0 0 0,0-1 1,0 1-1,-1 0 0,1 0 1,0 0-1,0 0 0,0 0 1,0 0-1,0 0 0,0-1 0,0 1 1,0 0-1,0 0 0,0 0 1,0 0-1,0 0 0,0 0 1,0 0-1,0-1 0,0 1 0,-8 11 431,-18 38 474,2 1 0,3 0 1,2 2-1,2 1 0,-17 89 0,29-119-719,1 0 1,1 0-1,1 0 0,1 0 0,4 37 0,-3-58-188,0 0 0,1 0 0,-1 0-1,1 0 1,-1 0 0,1 0 0,0-1 0,0 1 0,-1 0-1,1-1 1,1 1 0,0 1 0,-2-3-11,0 1 1,1-1-1,-1 0 1,0 0-1,0 0 0,0 0 1,1 0-1,-1 1 1,0-1-1,0 0 0,1 0 1,-1 0-1,0 0 1,0 0-1,1 0 0,-1 0 1,0 0-1,1 0 1,-1 0-1,0 0 0,0 0 1,1 0-1,-1 0 1,0 0-1,0 0 0,1 0 1,-1-1-1,0 1 1,0 0-1,1 0 0,8-13 81,-3-5-76,-1-1 1,0 0 0,-1 0 0,2-28 0,-4 23-253,12-43-1,-14 66 234,0 1 0,0 0 0,0-1 0,0 1 0,0-1 0,0 1 0,0-1 0,0 1 0,1-1 0,-1 1 0,0 0 0,0-1 0,0 1 0,1-1 0,-1 1 0,0 0 0,1-1 0,-1 1 0,0 0-1,1-1 1,-1 1 0,0 0 0,1 0 0,-1-1 0,1 1 0,-1 0 0,1 0 0,-1 0 0,0 0 0,1-1 0,-1 1 0,1 0 0,-1 0 0,1 0 0,-1 0 0,1 0 0,-1 0 0,1 0 0,-1 0 0,0 0 0,1 0 0,-1 1 0,1-1 0,-1 0 0,1 0 0,-1 0 0,1 1 0,-1-1 0,0 0 0,1 0-1,-1 1 1,1-1 0,22 23-31,-14-13 49,1-2 50,0 0 0,0-1 0,1 0 0,0-1 0,0 0 1,1-1-1,-1 0 0,1-1 0,0 0 0,1-1 0,-1 0 1,0-1-1,1-1 0,0 0 0,-1 0 0,18-2 0,-8-1 35,0-1 0,-1 0 0,1-2 0,-1 0 0,0-1-1,0-2 1,-1 0 0,31-17 0,-40 17-45,2-1-8,-12 10-8,-5 5 19,-60 73 91,59-71-333,0-1 1,0 1-1,1 1 0,0-1 1,0 1-1,1 0 0,0-1 1,-3 17-1,15-30-442,0-9 211</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29.328"/>
    </inkml:context>
    <inkml:brush xml:id="br0">
      <inkml:brushProperty name="width" value="0.05" units="cm"/>
      <inkml:brushProperty name="height" value="0.05" units="cm"/>
    </inkml:brush>
  </inkml:definitions>
  <inkml:trace contextRef="#ctx0" brushRef="#br0">1 1 13371,'0'12'97,"-1"0"0,2 0 1,-1 1-1,2-1 0,-1 0 1,2 0-1,0 0 0,0-1 0,1 1 1,0-1-1,1 0 0,0 0 0,1 0 1,0-1-1,1 1 0,0-2 1,17 19-1,-7-12-249,0 0 1,2-2 0,0 0-1,34 19 1,87 35 1335,-136-66-1047,-2-2 1,-1 1 0,0-1 0,0 1-1,1 0 1,-1-1 0,0 1 0,0 0 0,0 0 0,0 0 0,0-1 0,0 1-1,0 0 1,1 2 0,-2-3-54,0 1 0,0-1 0,0 1 0,0-1 0,0 1 0,0-1 0,0 0 0,0 1 0,0-1 0,0 1 0,0-1 0,0 1 0,0-1 0,0 0 0,0 1 1,0-1-1,-1 1 0,1-1 0,0 0 0,0 1 0,0-1 0,-1 0 0,1 1 0,0-1 0,0 0 0,-1 1 0,-3 2 552,0 0-1,0 0 1,0-1 0,0 0-1,-8 4 1,1-1-47,-37 21 1805,44-21-1923,14-7-257,18-8-226,37-24-393,-47 23 210,1 0-1,1 2 1,0 0-1,0 2 1,39-11 0,-58 18 193,1-1 1,0 1 0,-1 0-1,1-1 1,-1 1 0,1 0-1,-1 0 1,1 0 0,0 0-1,-1 0 1,1 0 0,-1 1 0,1-1-1,-1 0 1,1 1 0,-1-1-1,1 1 1,-1 0 0,1-1-1,-1 1 1,0 0 0,1 0 0,-1 0-1,0 0 1,0 0 0,0 0-1,1 0 1,0 3 0,0 0 41,-1 0 0,0 0 0,0 1 0,-1-1 0,1 0 0,-1 1 0,0-1 0,0 0 0,-1 6 0,1-9-30,0 1 0,0 0 1,0 0-1,0 0 0,0 0 0,0-1 0,1 1 0,-1 0 0,1 0 0,-1 0 0,1-1 1,-1 1-1,1 0 0,0-1 0,0 1 0,0-1 0,0 1 0,0-1 0,2 2 0,-2-2-76,0 0-1,1 0 0,-1 0 1,1-1-1,-1 1 0,1 0 1,0-1-1,-1 1 0,1-1 1,0 0-1,-1 0 0,1 1 1,0-1-1,-1 0 0,1 0 1,2-1-1,6-1-238,0-1 0,-1 1 0,1-2 0,-1 1-1,13-8 1,19-12-243,6-5-133</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29.747"/>
    </inkml:context>
    <inkml:brush xml:id="br0">
      <inkml:brushProperty name="width" value="0.05" units="cm"/>
      <inkml:brushProperty name="height" value="0.05" units="cm"/>
    </inkml:brush>
  </inkml:definitions>
  <inkml:trace contextRef="#ctx0" brushRef="#br0">130 1 17692,'-38'24'2867,"-18"14"-78,53-36-2529,-1 1 1,1 0-1,0 1 0,0-1 0,0 0 1,0 1-1,1 0 0,-1-1 0,1 1 1,0 0-1,-2 6 0,4-9-246,0 0 1,0 1-1,0-1 0,0 0 1,0 0-1,0 0 0,0 0 1,0 0-1,1 0 0,-1 0 1,0 0-1,1 0 0,-1 0 1,1 0-1,-1 0 0,1 0 1,-1 0-1,1 0 0,0 0 1,0 0-1,-1 0 0,1-1 1,0 1-1,0 0 0,0-1 1,0 1-1,0 0 0,0-1 1,0 1-1,0-1 0,0 0 1,1 1-1,41 12-790,-36-11 635,29 6-575,35 10-938,-64-15 1448,-1-1 1,0 1 0,1 0 0,-1 0 0,0 1 0,-1 0-1,1 0 1,6 6 0,-11-10 169,0 1 0,0 0 0,0 0 0,-1 0 0,1 0 0,0 1 0,0-1 0,0 0 0,-1 0 0,1 0 0,-1 1 0,1-1 0,-1 0 0,1 1 0,-1-1 0,0 0 0,1 1 0,-1-1 0,0 0 0,0 1 1,0-1-1,0 0 0,-1 1 0,1 2 0,-1-2 14,-1 0 0,1 0 1,0 0-1,0 1 0,-1-1 1,0-1-1,1 1 0,-1 0 1,0 0-1,0-1 0,0 1 1,-4 2-1,-1 0 36,-1 1-1,0-2 1,-1 1 0,1-1-1,-1 0 1,-15 3-1,-16-3 42,-5-3 2</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0.216"/>
    </inkml:context>
    <inkml:brush xml:id="br0">
      <inkml:brushProperty name="width" value="0.05" units="cm"/>
      <inkml:brushProperty name="height" value="0.05" units="cm"/>
    </inkml:brush>
  </inkml:definitions>
  <inkml:trace contextRef="#ctx0" brushRef="#br0">131 1 19164,'0'5'267,"0"0"0,0 1 0,-1-1 1,1 0-1,-1 0 0,0 0 0,-1 0 0,1 0 0,-1 0 0,0 0 0,-1 0 0,1 0 0,-1-1 1,-3 6-1,-6 12 925,-7 14-523,1 2 1,2 0 0,2 1 0,-9 44-1,22-78-621,0 0 0,0 0 0,0 0 0,1 0 0,0 0 0,0 0 0,0 0 0,1 0 0,0 0 0,0 0 0,2 7 0,-2-9-51,1-1-1,-1 0 1,1 0-1,-1 0 1,1 0-1,0 0 1,0 0-1,0 0 1,0 0-1,0-1 1,0 1-1,1-1 1,-1 1-1,0-1 1,1 0-1,-1 0 1,1 0-1,-1 0 1,1-1-1,0 1 1,-1 0-1,1-1 1,3 0-1,19 2-465,46-3-1,-50 0 72,1 1-1,0 0 0,24 5 0,-42-4 321,-1 0-1,1 0 0,0 0 0,-1 0 1,0 1-1,1-1 0,3 4 0,-6-5 69,0 1 0,0-1-1,-1 1 1,1-1 0,0 1-1,-1 0 1,1-1 0,0 1-1,-1 0 1,1-1 0,-1 1-1,1 0 1,-1 0 0,0-1-1,1 1 1,-1 0 0,0 0-1,1 0 1,-1 0 0,0 0-1,0 0 1,0-1 0,0 1-1,0 0 1,0 0 0,0 0-1,0 0 1,0 0 0,0 0 0,0 0-1,-1 0 1,1-1 0,0 1-1,-1 0 1,1 0 0,-1 0-1,-2 3 49,0 0 1,0-1-1,0 0 0,-1 0 0,1 0 1,-1 0-1,0-1 0,0 1 0,0-1 0,0 0 1,0 0-1,0 0 0,-1-1 0,-4 2 1,-8 1 187,1 0 1,-26 2 0,33-5-268,-1 0-1,1-1 1,0 0 0,-1-1 0,1 0 0,-12-3-1,17 4 1,1-2 0,-1 1 0,1 0 0,-1-1 0,1 1 0,0-1 0,-1 0 0,1 0 0,0-1 0,0 1 0,0 0 0,1-1 0,-1 0 0,1 0 0,-1 0 0,1 0 0,-4-6 0,-1-14-318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26.396"/>
    </inkml:context>
    <inkml:brush xml:id="br0">
      <inkml:brushProperty name="width" value="0.025" units="cm"/>
      <inkml:brushProperty name="height" value="0.025" units="cm"/>
    </inkml:brush>
  </inkml:definitions>
  <inkml:trace contextRef="#ctx0" brushRef="#br0">81 24 14446,'0'0'1943,"-7"6"48,1-2-1764,0 1 0,0 1 1,0-1-1,1 1 0,0 0 0,0 0 0,1 0 0,0 1 0,0 0 1,0 0-1,1 0 0,0 0 0,0 0 0,1 1 0,0-1 0,0 1 1,1-1-1,0 1 0,0 10 0,1-13-177,0-1-1,0 1 1,0-1-1,1 1 1,0-1 0,0 1-1,0-1 1,2 6-1,-2-9-39,0 0 0,-1 0-1,1 0 1,0 0 0,0 0-1,0 0 1,-1-1-1,1 1 1,0 0 0,0-1-1,0 1 1,0 0-1,0-1 1,1 0 0,-1 1-1,0-1 1,0 1-1,0-1 1,0 0 0,0 0-1,1 0 1,-1 0-1,0 0 1,0 0 0,0 0-1,1 0 1,-1 0-1,0 0 1,0-1 0,0 1-1,0 0 1,0-1-1,0 1 1,0-1 0,1 1-1,-1-1 1,1-1-1,2-1 31,0 0 0,0 0 0,-1 0 0,0 0 0,1-1 0,-1 0 0,0 1-1,0-1 1,-1 0 0,0 0 0,1-1 0,-1 1 0,3-9 0,17-63 197,-6-6-1065,-27 167 569,8-68 484,0 1 0,1-1 0,0 1-1,3 31 1,-1-49-212,0 1 0,0-1-1,0 1 1,0 0-1,0-1 1,0 1 0,0-1-1,0 1 1,1 0 0,-1-1-1,0 1 1,0-1 0,1 1-1,-1-1 1,0 1 0,1-1-1,-1 1 1,0-1 0,1 1-1,-1-1 1,1 1-1,-1-1 1,1 0 0,-1 1-1,1-1 1,-1 0 0,1 1-1,0-1 1,-1 0 0,1 0-1,-1 0 1,1 1 0,-1-1-1,1 0 1,0 0 0,-1 0-1,1 0 1,0 0 0,-1 0-1,1 0 1,-1 0-1,1 0 1,0-1 0,-1 1-1,1 0 1,-1 0 0,2-1-1,0 0 25,1 0-1,-1 0 1,0-1-1,1 1 1,-1-1-1,0 1 0,0-1 1,0 0-1,4-4 1,11-20-133,29-55 1,4-8-600,-52 139 246,-4-17 871,0-9 112,2 1 0,-1 35-1,5-60-526,0 1 0,0-1 0,0 1 0,0-1 0,0 1-1,0-1 1,0 1 0,0-1 0,0 1 0,0-1-1,0 1 1,0-1 0,1 1 0,-1-1 0,0 1-1,0-1 1,0 0 0,1 1 0,-1-1 0,0 1-1,1-1 1,-1 0 0,0 1 0,1-1 0,-1 1-1,0-1 1,1 0 0,-1 0 0,1 1 0,-1-1-1,0 0 1,1 0 0,-1 0 0,1 1 0,-1-1 0,1 0-1,-1 0 1,1 0 0,-1 0 0,1 0 0,-1 0-1,1 0 1,-1 0 0,1 0 0,-1 0 0,1 0-1,-1 0 1,1 0 0,-1-1 0,1 1 0,-1 0-1,1 0 1,-1 0 0,0-1 0,1 1 0,-1 0-1,1-1 1,26-19 202,-8-4-223,-2-1 0,22-38 0,11-16-793,-49 111 70,-9 10 820,3-22-38,1-1-1,1 1 0,1 1 0,0 35 1,2-55-59,0-1 0,0 0 0,0 1 0,0-1 0,0 0 1,0 0-1,0 1 0,1-1 0,-1 0 0,0 0 0,0 1 1,0-1-1,0 0 0,0 0 0,1 1 0,-1-1 0,0 0 1,0 0-1,0 1 0,1-1 0,-1 0 0,0 0 0,0 0 1,1 0-1,-1 0 0,0 1 0,0-1 0,1 0 0,-1 0 1,0 0-1,0 0 0,1 0 0,-1 0 0,0 0 0,1 0 1,-1 0-1,0 0 0,0 0 0,1 0 0,-1 0 0,0 0 1,1 0-1,-1 0 0,0 0 0,0 0 0,1-1 0,-1 1 1,0 0-1,0 0 0,1 0 0,-1 0 0,0-1 0,0 1 1,0 0-1,1 0 0,-1 0 0,0-1 0,0 1 0,15-14-1401,23-42-6571,-19 20 2167</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0.686"/>
    </inkml:context>
    <inkml:brush xml:id="br0">
      <inkml:brushProperty name="width" value="0.05" units="cm"/>
      <inkml:brushProperty name="height" value="0.05" units="cm"/>
    </inkml:brush>
  </inkml:definitions>
  <inkml:trace contextRef="#ctx0" brushRef="#br0">159 227 18748,'5'1'295,"0"-1"0,0 0 0,0 0 0,0 0 0,0-1 0,0 1 0,0-1 0,0-1 0,0 1 0,0-1 0,0 1 0,-1-1 0,1-1 0,-1 1 0,1-1 0,-1 1 0,0-1 0,0-1 0,0 1 0,0 0 0,-1-1 0,1 0 0,-1 0 0,0 0 0,0 0 0,-1 0 0,1-1 0,3-8 0,-4 7-264,0 0-1,0 0 1,-1 0 0,0 0-1,0 0 1,0 0 0,-1 0-1,0 0 1,0-1-1,-1 1 1,1 0 0,-1 0-1,-1 0 1,1 0 0,-1 0-1,-3-6 1,4 9-50,0 0 1,-1 0 0,0 1-1,0-1 1,0 0 0,0 1-1,0 0 1,0-1 0,0 1-1,-1 0 1,1 0-1,-1 1 1,0-1 0,1 0-1,-1 1 1,0 0 0,0-1-1,0 1 1,0 0 0,0 1-1,0-1 1,-1 0-1,1 1 1,0 0 0,0 0-1,0 0 1,0 0 0,-1 0-1,1 0 1,0 1 0,0 0-1,-5 1 1,-2 2-14,0 0 1,1 0-1,-1 1 1,1 0-1,1 0 1,-1 1-1,1 0 0,0 1 1,0 0-1,1 0 1,-1 1-1,-5 8 1,4-4 23,0 0 1,1 1 0,0 0 0,1 1-1,0 0 1,1 0 0,-7 23 0,12-31-3,-1 0 0,1 1 0,0-1 1,1 0-1,-1 1 0,1-1 0,2 13 0,-2-16-43,1-1-1,0 1 1,-1-1-1,1 0 1,0 1-1,0-1 1,1 0-1,-1 0 1,0 0-1,1 0 1,-1 0-1,1 0 1,0 0-1,-1 0 1,1-1-1,0 1 0,0-1 1,0 1-1,0-1 1,0 0-1,1 0 1,-1 0-1,3 1 1,5 1-126,1-1 1,-1 0 0,0-1-1,1 0 1,-1-1 0,1 0-1,-1-1 1,1 0 0,-1-1-1,15-3 1,31-9-458</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1.140"/>
    </inkml:context>
    <inkml:brush xml:id="br0">
      <inkml:brushProperty name="width" value="0.05" units="cm"/>
      <inkml:brushProperty name="height" value="0.05" units="cm"/>
    </inkml:brush>
  </inkml:definitions>
  <inkml:trace contextRef="#ctx0" brushRef="#br0">186 178 15779,'-26'26'1194,"-66"72"1770,83-87-2523,0 1-1,1 0 1,1 1 0,0-1 0,0 1 0,1 1 0,-4 14 0,9-25-318,0 0 0,0 1 0,1-1 0,-1 0 0,1 0 0,0 1 0,0-1 0,0 0 0,1 6 0,-1-7-76,1 0 0,0-1 1,-1 1-1,1-1 0,0 1 0,0-1 1,0 0-1,0 1 0,0-1 0,0 0 1,0 0-1,0 1 0,1-1 0,-1 0 1,0 0-1,1 0 0,-1-1 0,0 1 1,1 0-1,0 0 0,2 0 0,4 1 2,0 0 0,0-1 0,0 0 0,0 0 0,0-1-1,0 0 1,0 0 0,0-1 0,0 0 0,0 0 0,0-1-1,0 0 1,-1-1 0,1 0 0,0 0 0,8-5-1,3-2 6,-1-1 0,0-1 0,-1-1 0,-1 0 0,18-17 0,-9 2-138,0 0 0,-2-1 0,-2-1 0,0-2 0,-2 0 0,-1 0 0,20-55 0,-35 79 38,-1 3 11,0 1-1,0-1 0,-1 1 0,1-1 0,-1 0 0,0 1 0,-1-1 0,1 0 0,-1 0 1,0 0-1,-1-5 0,1 9 31,0 1 0,0 0-1,0-1 1,0 1 0,0 0 0,0-1 0,0 1 0,0 0 0,0 0-1,0-1 1,-1 1 0,1 0 0,0-1 0,0 1 0,0 0 0,-1 0-1,1-1 1,0 1 0,0 0 0,-1 0 0,1 0 0,0-1 0,0 1-1,-1 0 1,1 0 0,0 0 0,-1 0 0,1 0 0,0 0 0,0 0-1,-1-1 1,1 1 0,0 0 0,-1 0 0,1 0 0,0 0 0,-1 0-1,1 0 1,0 0 0,-1 1 0,1-1 0,0 0 0,-1 0 0,1 0 0,0 0-1,-1 0 1,1 0 0,0 1 0,0-1 0,-1 0 0,1 0 0,0 0-1,-1 1 1,-14 14-62,14-14 61,-16 22 90,2 0 0,0 1 1,1 1-1,2 0 0,0 1 0,2 0 0,1 1 0,-6 29 1,11-41-54,1-1 1,1 1 0,0 0-1,1 0 1,2 22 0,-1-32-2,1 1 0,-1-1 0,1 0 1,1 0-1,-1 0 0,1 0 1,0-1-1,0 1 0,0 0 1,1-1-1,-1 1 0,1-1 1,0 0-1,0 0 0,1 0 1,-1 0-1,1-1 0,0 1 0,7 3 1,20 10 25</inkml:trace>
  <inkml:trace contextRef="#ctx0" brushRef="#br0" timeOffset="1">854 467 20196,'-16'10'2353,"-1"2"-1425,3 3-400,-1-4 1889,1-2-1473,3-3-3737,0-1 2793,-3-5-528,0 0-320</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2.158"/>
    </inkml:context>
    <inkml:brush xml:id="br0">
      <inkml:brushProperty name="width" value="0.05" units="cm"/>
      <inkml:brushProperty name="height" value="0.05" units="cm"/>
    </inkml:brush>
  </inkml:definitions>
  <inkml:trace contextRef="#ctx0" brushRef="#br0">412 41 17708,'-3'-4'249,"-1"0"1,0 1-1,0 0 1,0 0 0,0 0-1,0 0 1,-1 0-1,1 1 1,-1 0-1,0 0 1,0 0-1,0 1 1,-6-2 0,3 2 2,-1 0 0,0 0 0,1 1 0,-1 0 0,0 1 0,1 0 0,-12 3 0,1 1-58,1 1 0,-1 0 0,2 2 0,-1 0 0,1 1 0,-22 15 0,27-15-172,1-1-1,0 2 1,1-1 0,0 1-1,0 1 1,-14 22 0,20-27-26,0-1 1,1 1-1,0 1 1,0-1-1,0 0 1,1 1 0,0 0-1,0-1 1,1 1-1,0 0 1,0 0-1,1 0 1,-1-1 0,1 1-1,1 0 1,1 8-1,-1-12-1,0 1 0,0-1 1,1 1-1,-1-1 0,1 0 0,0 0 0,0 0 0,0 0 0,0 0 0,1 0 0,-1 0 0,1 0 0,0-1 0,0 0 0,0 1 1,0-1-1,0 0 0,0-1 0,0 1 0,1 0 0,-1-1 0,1 0 0,-1 0 0,1 0 0,-1 0 0,8 0 0,0 0-10,0 0 0,0 0 0,0-2-1,0 1 1,0-1 0,0-1 0,21-5 0,-16 1 2,1 0 0,-1-1 0,-1-1 1,1-1-1,17-12 0,-23 14 9,0-1 1,-1 0-1,0-1 0,0 1 1,0-2-1,-2 1 0,1-1 1,7-13-1,-13 18-6,1-1-1,-1 0 0,0 1 1,-1-1-1,0 0 0,1 0 1,-2 0-1,1-8 0,0 13 5,-1 0 0,0-1-1,0 1 1,0 0 0,0-1 0,0 1 0,-1 0-1,1-1 1,0 1 0,-1 0 0,1-1-1,0 1 1,-1 0 0,0 0 0,1 0-1,-1-1 1,0 1 0,1 0 0,-1 0-1,0 0 1,0 0 0,0 0 0,0 0-1,0 1 1,0-1 0,0 0 0,0 0-1,-1 1 1,1-1 0,0 1 0,0-1-1,0 1 1,-1-1 0,1 1 0,0 0-1,-1-1 1,1 1 0,0 0 0,-1 0-1,1 0 1,0 0 0,-1 0 0,-1 1-1,-2 0-5,0 0 0,0 1 0,0 0 0,0 0-1,0 0 1,0 1 0,0-1 0,1 1 0,0 0 0,-1 0-1,1 1 1,0-1 0,1 1 0,-1 0 0,0 0-1,-5 9 1,3-3 40,0 0 0,1 0-1,0 0 1,0 1 0,1 0-1,-5 21 1,7-22 16,0 0 0,1 0-1,0 0 1,1 1 0,0-1-1,1 0 1,0 0 0,0 1 0,5 14-1,-4-20-16,-1-1 0,1 1-1,0-1 1,0 1 0,1-1-1,-1 0 1,1 1 0,0-1-1,0-1 1,1 1 0,-1 0 0,1-1-1,-1 0 1,1 1 0,0-1-1,0-1 1,1 1 0,-1-1-1,1 0 1,-1 0 0,8 3-1,-5-4-4,0 1 0,0-1 0,0 0 0,-1-1-1,1 0 1,0 0 0,0 0 0,0-1 0,0 0 0,0 0-1,8-3 1,-4 0 4,-1 0 0,1-1 0,-1 0 0,0-1 0,0 0 0,12-10 0,-7 3-4,0-1 0,0 0 0,-2-1 0,0-1 0,0 0-1,-2-1 1,14-24 0,-19 29-50,0-1 1,0 1-1,-1-1 0,0 0 1,-1-1-1,-1 1 0,2-20 1,-5 26-80,-3 7-17,-3 13-16,3-5 199,2 1 0,-1 0 0,1 0 0,0 0 0,1 0 0,0 1 0,0-1 0,1 0 0,0 0 0,5 17 0,-5-22-8,0 0-1,0-1 1,1 1 0,-1 0-1,1-1 1,0 1-1,0-1 1,0 0 0,1 0-1,-1 0 1,1 0-1,-1 0 1,1 0-1,0-1 1,0 1 0,0-1-1,1 0 1,-1 0-1,1 0 1,-1 0 0,1-1-1,-1 1 1,1-1-1,0 0 1,0 0 0,-1 0-1,9 0 1,-1-1 10,-1-1 1,1 0-1,0-1 0,-1 0 1,1-1-1,-1 0 1,0-1-1,0 0 0,0 0 1,0-1-1,-1 0 1,1-1-1,8-7 0,5-5-8,0-1 1,-1-2-1,28-33 0,-37 38-191,-1 0 0,11-19 1,-31 51 21,0-1 0,2 1 0,0 1 0,0-1 1,2 1-1,0 0 0,1 0 0,1 0 1,0 0-1,2 31 0,0-45 39,1 0 1,-1 0-1,1-1 0,-1 1 0,1 0 1,0-1-1,0 1 0,0-1 1,1 1-1,-1-1 0,1 1 0,-1-1 1,1 0-1,0 0 0,3 4 1,-3-5 69,0 0 0,-1 0 0,1 0 1,0 0-1,0 0 0,0 0 0,0 0 0,0-1 1,0 1-1,0-1 0,0 0 0,0 0 1,0 1-1,0-1 0,1-1 0,-1 1 1,0 0-1,0 0 0,0-1 0,0 1 0,3-2 1,25-11-324,4-9-142</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2.572"/>
    </inkml:context>
    <inkml:brush xml:id="br0">
      <inkml:brushProperty name="width" value="0.05" units="cm"/>
      <inkml:brushProperty name="height" value="0.05" units="cm"/>
    </inkml:brush>
  </inkml:definitions>
  <inkml:trace contextRef="#ctx0" brushRef="#br0">114 7 17996,'-2'-1'213,"0"0"1,0 0-1,-1 0 0,1 1 1,0-1-1,-1 1 0,1-1 1,0 1-1,-1 0 0,1 0 1,0 0-1,-1 0 1,1 0-1,0 0 0,-1 1 1,1-1-1,0 1 0,-1 0 1,1 0-1,0-1 0,0 1 1,0 1-1,0-1 1,0 0-1,-2 2 0,-1 0 58,-1 1 1,1 0-1,0 0 0,0 0 0,0 0 1,1 1-1,0 0 0,-5 6 0,8-10-262,0 1-1,1-1 1,-1 0 0,0 0-1,1 1 1,0-1-1,-1 0 1,1 1 0,0-1-1,-1 0 1,1 1-1,0-1 1,0 0 0,0 1-1,0-1 1,0 0-1,1 1 1,-1-1 0,0 0-1,1 1 1,-1-1-1,1 0 1,-1 1 0,1-1-1,-1 0 1,1 0 0,0 0-1,0 0 1,-1 1-1,1-1 1,0 0 0,0 0-1,0-1 1,0 1-1,1 0 1,-1 0 0,0 0-1,0-1 1,0 1-1,2 0 1,6 3-166,0 0 0,1 0 0,0-1 0,12 3 0,-13-4 68,115 21-1358,-77-16 655,53 16-1,-95-22 764,0 1-1,0 0 1,0 0-1,-1 0 1,1 0-1,0 1 1,6 4-1,-10-6 43,-1 0 0,1 0 0,0 0-1,0 0 1,-1-1 0,1 1 0,-1 0 0,1 0 0,0 0 0,-1 0 0,0 0 0,1 0-1,-1 1 1,0-1 0,1 0 0,-1 0 0,0 0 0,0 0 0,0 0 0,0 0-1,0 0 1,0 1 0,0-1 0,-1 0 0,1 0 0,0 0 0,-1 0 0,1 0-1,0 0 1,-1 0 0,1 0 0,-1 0 0,0 0 0,1 0 0,-1 0 0,0 0 0,1-1-1,-1 1 1,-1 1 0,-7 7 168,-1 0 1,0 0-1,0-1 0,0 0 1,-1-1-1,-1 0 0,1-1 0,-25 9 1,26-11-162,-1 0 0,1-1 1,-1 0-1,0-1 1,0-1-1,1 0 1,-1 0-1,0-1 0,0 0 1,0-1-1,-12-2 1,-11-9-131</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3.311"/>
    </inkml:context>
    <inkml:brush xml:id="br0">
      <inkml:brushProperty name="width" value="0.05" units="cm"/>
      <inkml:brushProperty name="height" value="0.05" units="cm"/>
    </inkml:brush>
  </inkml:definitions>
  <inkml:trace contextRef="#ctx0" brushRef="#br0">1 229 16195,'1'2'145,"-1"0"-1,1-1 1,0 1-1,0 0 0,0-1 1,0 0-1,0 1 0,0-1 1,0 1-1,1-1 0,-1 0 1,0 0-1,1 0 1,-1 0-1,1 0 0,0 0 1,-1 0-1,1 0 0,0-1 1,-1 1-1,1-1 0,0 1 1,-1-1-1,1 1 0,0-1 1,0 0-1,3 0 1,7 1 392,-1-1 1,1 0-1,12-1 0,7-3 21,-1-2-1,1 0 1,-1-2-1,37-15 1,-46 14-469,-1 0 1,1-1-1,-1-1 1,-1-2-1,0 1 1,26-25 0,-41 33-109,0-1 1,0 1 0,-1-1 0,0 0-1,0 0 1,0 0 0,0 0 0,-1 0 0,0 0-1,2-7 1,-4 11 3,1-1-1,-1 1 1,0-1 0,1 1-1,-1-1 1,0 0-1,0 1 1,0-1-1,0 1 1,0-1 0,-1 1-1,1-1 1,0 0-1,-1 1 1,1-1-1,-1 1 1,1 0 0,-1-1-1,0 1 1,0-1-1,0 1 1,1 0-1,-1 0 1,0-1 0,-1 1-1,1 0 1,0 0-1,0 0 1,0 0-1,-1 0 1,1 0 0,0 1-1,-1-1 1,1 0-1,-1 1 1,1-1-1,-1 1 1,1-1 0,-1 1-1,1 0 1,-4 0-1,-1-1-28,0 1 0,0 0 0,0 1-1,0-1 1,-1 1 0,1 1 0,0-1-1,0 1 1,1 0 0,-1 0 0,0 1-1,-6 4 1,-8 4-34,2 1 1,-21 16-1,20-12 133,0 1-1,0 1 1,-26 34 0,38-43 2,0 1 1,1 0-1,0 0 0,0 0 1,1 1-1,0 0 0,1 0 1,1 0-1,-1 0 0,-1 14 1,5-22-41,-1 0 1,1 0 0,0 0 0,0 0-1,1-1 1,-1 1 0,1 0 0,-1 0-1,1-1 1,0 1 0,0 0-1,0-1 1,0 1 0,0 0 0,1-1-1,-1 0 1,1 1 0,-1-1 0,1 0-1,0 0 1,0 0 0,0 0 0,0 0-1,1 0 1,-1-1 0,0 1-1,5 2 1,1-1 7,0 0 0,0-1 0,0 1 0,0-1-1,0-1 1,1 0 0,-1 0 0,12-1 0,3-1-19,0-1 0,-1 0 0,0-2 0,1-1 0,-2-1 1,1-1-1,-1-1 0,33-16 0,10-11-119,77-58 1,-64 41-82,-76 51 184,0 1 0,1-1 0,-1 0 0,0 0 0,0 1 0,0-1 0,1 1 0,-1-1 0,0 1 0,1-1 0,-1 1 0,2 0 0,-3 0 8,1 0 1,-1 0-1,0 0 1,0 0 0,1 1-1,-1-1 1,0 0-1,0 0 1,0 0-1,0 1 1,0-1 0,1 0-1,-1 0 1,0 1-1,0-1 1,0 0-1,0 0 1,0 1-1,0-1 1,0 0 0,0 0-1,0 1 1,0-1-1,0 0 1,0 0-1,0 1 1,0-1 0,0 0-1,0 0 1,0 1-1,0-1 1,0 0-1,0 0 1,0 1-1,-1-1 1,1 0 0,-18 37 87,12-26 9,6-11-90,-5 10 118,0 1 0,0-1-1,2 1 1,-6 22 0,8-32-100,1 1 0,0 0-1,0 0 1,-1 0 0,1-1 0,0 1 0,1 0-1,-1 0 1,0 0 0,0-1 0,1 1 0,-1 0-1,1 0 1,-1-1 0,1 1 0,0 0 0,0-1 0,0 1-1,0-1 1,0 1 0,0-1 0,0 1 0,0-1-1,1 0 1,-1 0 0,0 1 0,1-1 0,-1 0-1,1 0 1,-1-1 0,1 1 0,0 0 0,-1 0 0,1-1-1,0 1 1,0-1 0,-1 1 0,1-1 0,3 0-1,7 1 13,1 0 0,0-1-1,-1-1 1,1 0-1,-1-1 1,1 0 0,-1-1-1,13-5 1,97-41-258,-99 39 154,6-4-41,-16 8 23,0 0-1,0 0 0,0 1 1,1 1-1,16-4 0,-29 8 88,0 0 0,0 0-1,1 0 1,-1 0-1,0 0 1,0 1 0,0-1-1,0 0 1,0 0-1,0 1 1,0-1 0,0 1-1,0-1 1,0 1 0,0-1-1,0 1 1,0 0-1,0-1 1,0 1 0,-1 0-1,1 0 1,0 0 0,0-1-1,-1 1 1,1 0-1,-1 0 1,1 0 0,-1 0-1,1 0 1,-1 0 0,1 1-1,1 6 122,0-1 0,0 0 0,1 15 0,0-1 165,-3-18-244,1 0 1,0 0-1,0 0 1,0 0-1,0-1 0,0 1 1,0 0-1,1-1 1,-1 1-1,1 0 1,0-1-1,0 0 0,0 1 1,0-1-1,0 0 1,1 0-1,-1 0 1,5 2-1,-4-3-113,0 0 1,-1 0-1,1-1 1,0 0-1,0 1 0,-1-1 1,1 0-1,0 0 1,0 0-1,0-1 0,-1 1 1,1-1-1,0 1 1,-1-1-1,1 0 1,0 0-1,-1 0 0,1-1 1,-1 1-1,1 0 1,1-3-1,3-1-54,-1 0 0,1 0 0,-2-1 0,1 1 0,5-8 0,6-11-363</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3.762"/>
    </inkml:context>
    <inkml:brush xml:id="br0">
      <inkml:brushProperty name="width" value="0.05" units="cm"/>
      <inkml:brushProperty name="height" value="0.05" units="cm"/>
    </inkml:brush>
  </inkml:definitions>
  <inkml:trace contextRef="#ctx0" brushRef="#br0">8 0 18860,'-4'0'1808,"1"4"-1199,3 1-313,6 6 1168,4 4-792,8-1-992,5 3-520,13 6 672,4-3-144,9 3-192</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4.164"/>
    </inkml:context>
    <inkml:brush xml:id="br0">
      <inkml:brushProperty name="width" value="0.05" units="cm"/>
      <inkml:brushProperty name="height" value="0.05" units="cm"/>
    </inkml:brush>
  </inkml:definitions>
  <inkml:trace contextRef="#ctx0" brushRef="#br0">203 5 17108,'-9'-1'609,"1"-1"1,0 1 0,-1 1-1,1 0 1,-1 0 0,1 0-1,0 1 1,-1 0-1,1 1 1,0 0 0,0 0-1,-13 6 1,16-6-497,0 0 0,0 0 0,1 0 0,-1 1-1,0 0 1,1 0 0,0 0 0,0 1 0,0-1 0,0 1 0,0 0-1,1 0 1,-1 0 0,1 1 0,0-1 0,1 1 0,-1 0 0,1-1-1,0 1 1,-3 8 0,5-11-96,-1 0 1,1 0-1,0 1 0,0-1 0,0 0 0,0 0 0,0 0 1,0 0-1,0 0 0,1 1 0,-1-1 0,1 0 1,-1 0-1,1 0 0,0 0 0,0 0 0,0 0 0,0 0 1,0 0-1,0-1 0,1 1 0,-1 0 0,1-1 1,-1 1-1,1-1 0,-1 1 0,1-1 0,0 0 1,0 0-1,0 0 0,0 0 0,0 0 0,0 0 0,0 0 1,0-1-1,0 1 0,0-1 0,0 1 0,5-1 1,1 1-44,0 0 1,1-1-1,-1 0 1,0-1 0,1 0-1,-1 0 1,0-1-1,0 1 1,10-5 0,-1-2-451,-1 0 0,0-1 0,0-1 0,-1 0 1,-1-1-1,0-1 0,0 0 0,22-26 0,-40 44 444,1 1 0,-1-1-1,1 1 1,1 0 0,-1 0 0,1 1-1,0-1 1,-1 15 0,3-20 77,-1 1 1,1-1 0,1 0 0,-1 0 0,0 1 0,1-1 0,-1 0-1,1 0 1,-1 1 0,1-1 0,0 0 0,0 0 0,0 0 0,0 0-1,1 0 1,-1 0 0,0 0 0,1-1 0,-1 1 0,1 0 0,0-1-1,0 1 1,-1-1 0,1 1 0,0-1 0,0 0 0,0 0 0,0 0-1,1 0 1,-1 0 0,0-1 0,0 1 0,0-1 0,1 1 0,-1-1-1,3 0 1,7 1 14,1 0 0,-1-1 0,1 0 0,0-1 0,15-4 0,22-6-472,53-19 0,38-9-439,-138 38 862,0 1-1,1-1 1,-1 1-1,1 0 1,-1-1-1,0 2 1,6-1-1,-8 1 15,-1-1 0,1 0-1,-1 0 1,1 1 0,0-1 0,-1 0 0,1 1-1,-1-1 1,1 1 0,-1-1 0,1 1 0,-1-1-1,0 1 1,1-1 0,-1 1 0,1-1 0,-1 1-1,0 0 1,0-1 0,1 1 0,-1-1 0,0 1-1,0 0 1,0-1 0,0 1 0,0 0 0,0-1-1,0 1 1,0 0 0,0-1 0,0 1 0,0 0-1,0-1 1,0 1 0,0-1 0,0 1 0,-1 0-1,1-1 1,0 1 0,-1-1 0,0 2 0,-9 20 872,8-19-790,0 0 0,0 1 1,1-1-1,-1 1 0,1-1 1,0 1-1,-1 0 0,2 0 0,-1-1 1,0 1-1,1 7 0,0-10-97,0-1 0,0 1 0,0-1 1,1 0-1,-1 1 0,0-1 0,0 1 0,1-1 0,-1 1 0,0-1 0,1 0 0,-1 1 1,0-1-1,1 0 0,-1 0 0,1 1 0,-1-1 0,0 0 0,1 0 0,-1 1 0,1-1 1,-1 0-1,1 0 0,-1 0 0,1 0 0,-1 0 0,1 0 0,-1 0 0,1 0 0,-1 0 1,1 0-1,-1 0 0,1 0 0,-1 0 0,1 0 0,-1 0 0,0 0 0,1 0 0,-1-1 1,2 1-1,20-10 126,-20 9-180,18-10 4</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4.930"/>
    </inkml:context>
    <inkml:brush xml:id="br0">
      <inkml:brushProperty name="width" value="0.05" units="cm"/>
      <inkml:brushProperty name="height" value="0.05" units="cm"/>
    </inkml:brush>
  </inkml:definitions>
  <inkml:trace contextRef="#ctx0" brushRef="#br0">203 321 15827,'-1'-3'222,"1"1"0,-1 0 0,0-1 0,1 1-1,-1 0 1,0-1 0,-1 1 0,1 0 0,0 0 0,0 0-1,-1 0 1,1 0 0,-1 0 0,0 1 0,0-1-1,0 0 1,1 1 0,-1-1 0,-1 1 0,-1-2-1,1 2 8,0 1-1,0-1 0,0 1 0,0-1 1,0 1-1,0 0 0,0 0 0,0 0 0,0 0 1,0 1-1,0-1 0,0 1 0,0 0 1,-4 1-1,-3 3 32,0-1 0,0 1 0,1 1 0,0 0 0,0 1 0,0-1 0,-15 16 1,21-18-227,-1 0 1,1-1-1,0 1 1,1 0 0,-1 0-1,1 1 1,0-1-1,0 0 1,0 1 0,0 0-1,1-1 1,0 1 0,-1 6-1,1-9-22,1-1 0,1 1 0,-1 0-1,0-1 1,0 1 0,0-1 0,1 1 0,-1-1 0,1 1-1,-1-1 1,1 1 0,0-1 0,0 0 0,-1 1-1,1-1 1,0 0 0,2 2 0,-1-1 0,0 0 0,1-1 0,-1 1 1,0-1-1,1 0 0,-1 0 0,1 0 1,-1 0-1,1 0 0,-1-1 0,1 1 0,0-1 1,3 1-1,7-1 17,-1 0 1,0-1 0,1 0-1,-1-1 1,0 0 0,0-1 0,0 0-1,18-8 1,-7 0 3,0 0 0,-1-1 0,24-17-1,-23 12-16,0-1-1,-2-2 0,0 0 0,-1-1 1,-1-1-1,-1-1 0,-1 0 0,-1-1 0,23-48 1,-36 64-36,1-1 0,-1 1 1,-1-1-1,0 0 0,0 0 0,0 0 1,-1-12-1,-1 20 14,0 0 0,0 0 0,0-1 1,0 1-1,0 0 0,0 0 0,0 0 0,-1 0 0,1 0 0,0 0 0,-1 0 0,1 0 0,-1 0 1,1 0-1,-1 0 0,-1-1 0,2 2 1,-1-1 1,1 1-1,-1 0 0,1-1 1,-1 1-1,1 0 1,-1 0-1,0 0 0,1 0 1,-1-1-1,1 1 1,-1 0-1,0 0 0,1 0 1,-1 0-1,1 0 0,-1 0 1,1 0-1,-1 1 1,0-1-1,0 0 0,-3 2-11,1-1 0,0 1 0,0 0 0,0 0 0,0 0 0,0 0 0,-4 5-1,-10 11 45,0 1 0,2 0 0,0 2 0,2-1-1,0 2 1,1 0 0,2 0 0,0 1-1,1 0 1,1 1 0,-8 45 0,15-63-3,0 0 0,1 0 0,-1 0 1,1 0-1,1 0 0,-1 0 0,1 0 0,0 0 0,3 11 1,-2-14-16,-1 0 1,1 0-1,-1 0 1,1 0 0,0 0-1,0-1 1,0 1-1,0-1 1,0 1 0,1-1-1,-1 0 1,1 0 0,0 0-1,-1 0 1,1-1-1,0 1 1,0-1 0,0 0-1,6 2 1,-1-1-11,1 0 1,-1-1-1,1 0 1,-1 0-1,1-1 1,0 0-1,-1-1 1,1 0-1,-1 0 1,1-1 0,-1 0-1,0-1 1,9-3-1,-7 2-6,1-1 0,-1 0 0,1-1 0,-1 0 0,-1-1 1,1 0-1,-1 0 0,-1-1 0,9-9 0,-15 15-4,-1 0 0,1 0 1,-1 0-1,1-1 0,-1 1 1,0 0-1,0 0 0,0-1 1,0 1-1,0-1 0,-1 1 0,1-4 1,-1 5 4,0 1 1,0-1-1,0 1 1,0-1 0,0 1-1,0-1 1,0 1-1,0-1 1,0 1-1,0 0 1,-1-1 0,1 1-1,0-1 1,0 1-1,-1 0 1,1-1-1,0 1 1,0-1 0,-1 1-1,1 0 1,0 0-1,-1-1 1,1 1-1,-1 0 1,1-1 0,-2 1-3,1 0 0,0-1 1,0 1-1,-1 0 1,1 0-1,0 0 0,0 0 1,0 0-1,-1 0 1,1 0-1,0 1 1,0-1-1,0 0 0,-2 1 1,-4 2 4,0 0 0,1 0 0,-1 1 0,1 0 0,-1 0 1,1 0-1,1 1 0,-1 0 0,1 0 0,-1 1 0,2-1 0,-1 1 0,1 0 0,-1 0 1,2 1-1,-7 12 0,10-18 8,0 0-1,-1 0 1,1 0 0,0 0 0,0 0-1,0 0 1,0 0 0,0 0 0,1 0 0,-1 0-1,0 0 1,0 0 0,1 0 0,-1 0-1,0 0 1,1 0 0,-1 0 0,1-1 0,-1 1-1,1 0 1,-1 0 0,1 0 0,0-1-1,0 1 1,-1 0 0,1-1 0,0 1-1,0 0 1,0-1 0,-1 1 0,1-1 0,0 1-1,0-1 1,0 0 0,0 1 0,0-1-1,0 0 1,0 0 0,0 0 0,0 0 0,1 0-1,8 2 21,-1-1 0,1-1-1,13 0 1,-15-1-15,59-1 224,128-24-1,-205-21 3062,9 36-3134,-2-31 210,3 38-424,0 1 1,0 0-1,0 0 0,0 0 1,1 0-1,-1 0 0,1 0 0,0 0 1,3-6-1,-3 8-28,-1 1 0,1-1-1,0 0 1,0 1 0,0-1 0,0 0-1,0 1 1,0-1 0,0 1 0,0 0 0,1-1-1,-1 1 1,0 0 0,0 0 0,0 0-1,0-1 1,0 1 0,1 0 0,-1 1-1,0-1 1,0 0 0,0 0 0,0 0 0,2 1-1,31 10-426,-28-9 369,29 12-461</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5.460"/>
    </inkml:context>
    <inkml:brush xml:id="br0">
      <inkml:brushProperty name="width" value="0.05" units="cm"/>
      <inkml:brushProperty name="height" value="0.05" units="cm"/>
    </inkml:brush>
  </inkml:definitions>
  <inkml:trace contextRef="#ctx0" brushRef="#br0">323 43 15067,'0'-2'158,"0"0"0,0 0 1,0 1-1,-1-1 0,1 0 0,0 0 0,-1 1 0,0-1 0,1 0 0,-1 1 0,0-1 1,1 1-1,-1-1 0,0 1 0,0-1 0,0 1 0,-1 0 0,1-1 0,0 1 0,0 0 1,-1 0-1,1 0 0,-1 0 0,1 0 0,-1 0 0,1 0 0,-1 1 0,1-1 1,-1 1-1,0-1 0,1 1 0,-1-1 0,0 1 0,0 0 0,1 0 0,-1 0 0,0 0 1,-3 0-1,-6 1 422,0 0 1,1 0-1,-1 1 0,-18 6 1,7-1-276,0 0-1,1 2 1,0 0 0,1 2 0,0 0 0,-37 27 0,55-36-297,1-1 0,-1 1 1,0 0-1,0-1 1,1 1-1,-1 0 1,1 0-1,-1 0 0,1 0 1,0 0-1,0 0 1,-1 4-1,2-5-9,0 0-1,0 0 0,0-1 1,0 1-1,0 0 1,0 0-1,0 0 1,1-1-1,-1 1 1,0 0-1,1 0 1,-1-1-1,1 1 0,-1 0 1,0-1-1,1 1 1,-1 0-1,1-1 1,0 1-1,-1-1 1,1 1-1,0-1 1,-1 1-1,1-1 0,0 1 1,-1-1-1,1 0 1,0 1-1,0-1 1,-1 0-1,1 0 1,0 0-1,0 1 0,0-1 1,-1 0-1,1 0 1,1 0-1,45 7-384,61 3-1,-71-8-7,0 1 0,-1 2 0,58 15-1,-86-18 258,-1 1 0,1 0-1,12 7 1,-19-9 130,0-1 0,-1 1 0,1-1 1,0 1-1,0-1 0,0 1 1,0-1-1,0 1 0,0 0 0,-1-1 1,1 1-1,0 0 0,-1 0 0,1 0 1,0-1-1,-1 1 0,1 0 1,-1 0-1,1 0 0,-1 0 0,0 0 1,1 0-1,-1 0 0,0 0 0,0 0 1,0 0-1,0 0 0,0 0 1,0 0-1,0 1 0,0-1 0,0 0 1,0 0-1,0 0 0,-1 0 1,1 0-1,0 0 0,-1 0 0,0 1 1,-2 1 50,-1 1 0,1-1 1,-1 0-1,0 0 0,0 0 0,0 0 1,0 0-1,-1-1 0,1 0 1,-1 0-1,-7 2 0,-7 2 281,-30 5 0,25-7-141,1-1 0,-37 0 0,54-3-237,0 0 0,-1 0 0,1 0 1,0-1-1,0 0 0,0-1 0,0 1 0,0-1 1,0-1-1,0 1 0,1-1 0,-1 0 0,1 0 0,0 0 1,-5-5-1,8 7 36,1 0 0,0-1 0,0 1 1,-1 0-1,1-1 0,0 0 0,1 1 1,-1-1-1,0 0 0,0 1 0,0-4 0,3-17-328</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5.882"/>
    </inkml:context>
    <inkml:brush xml:id="br0">
      <inkml:brushProperty name="width" value="0.05" units="cm"/>
      <inkml:brushProperty name="height" value="0.05" units="cm"/>
    </inkml:brush>
  </inkml:definitions>
  <inkml:trace contextRef="#ctx0" brushRef="#br0">125 142 20060,'8'0'463,"0"1"-1,0-2 0,0 1 0,0-1 1,0 0-1,0-1 0,-1 0 0,1 0 1,0-1-1,6-3 0,-10 4-317,-1 0-1,0 0 1,0 0-1,0 0 1,0-1 0,-1 1-1,1-1 1,-1 0-1,1 0 1,-1 0 0,0 0-1,0 0 1,0 0-1,-1-1 1,1 1 0,-1-1-1,0 1 1,0-1-1,0 1 1,0-1 0,-1 0-1,1 1 1,-1-6-1,0 7-142,0 0-1,1 0 1,-1 1-1,-1-1 1,1 0-1,0 0 0,0 1 1,-1-1-1,1 0 1,-1 0-1,1 1 1,-1-1-1,0 1 0,1-1 1,-1 0-1,0 1 1,0-1-1,0 1 1,0 0-1,-1-1 0,1 1 1,0 0-1,-1 0 1,1 0-1,0 0 1,-1 0-1,1 0 0,-1 0 1,0 0-1,1 1 1,-1-1-1,0 0 1,1 1-1,-1 0 0,0-1 1,1 1-1,-1 0 1,0 0-1,0 0 1,0 0-1,1 0 0,-4 1 1,-2 0-20,-1 0 0,0 0 0,0 1 0,1 0 0,-1 1 0,1 0 0,0 0 0,-10 6 0,4 0-7,1-1 0,0 2-1,0 0 1,1 0 0,1 1-1,-1 1 1,-8 12 0,15-17 16,-1 0 1,1 0 0,0 0 0,0 0-1,1 0 1,0 1 0,1-1-1,-1 1 1,1 0 0,1 0 0,0 0-1,0 0 1,0 0 0,2 16 0,-1-20-7,1-1 1,0 1 0,0-1-1,0 1 1,0-1 0,0 0-1,1 0 1,-1 1 0,1-1-1,0 0 1,0 0 0,0-1-1,1 1 1,-1 0 0,1-1-1,4 5 1,-2-4-58,0 0 0,0 0 0,0-1 0,1 1 0,-1-1 0,1 0 0,0 0 0,0-1 0,7 1 0,4 0-262,0-2 0,0 1 0,0-2 0,-1-1 0,1 0 0,19-5 0,-14 1 156,-1-1 0,0 0 1,-1-2-1,0 0 0,-1-2 0,1 0 1,27-22-1,15-23-482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27.074"/>
    </inkml:context>
    <inkml:brush xml:id="br0">
      <inkml:brushProperty name="width" value="0.025" units="cm"/>
      <inkml:brushProperty name="height" value="0.025" units="cm"/>
    </inkml:brush>
  </inkml:definitions>
  <inkml:trace contextRef="#ctx0" brushRef="#br0">111 198 10410,'0'0'6833,"-8"13"-4554,-5 7-1600,-44 77 2228,52-87-2612,0 1-1,1-1 1,0 1-1,0 0 1,1 0-1,0 1 1,-1 21-1,4-32-289,-1-1-1,1 1 1,0-1-1,0 1 1,0-1-1,0 1 1,0-1-1,0 1 1,1-1-1,-1 1 1,0-1 0,0 0-1,0 1 1,0-1-1,1 1 1,-1-1-1,0 1 1,0-1-1,1 0 1,-1 1-1,0-1 1,1 1-1,-1-1 1,0 0 0,1 1-1,-1-1 1,0 0-1,1 0 1,-1 1-1,1-1 1,-1 0-1,1 0 1,-1 0-1,0 1 1,1-1 0,-1 0-1,1 0 1,-1 0-1,1 0 1,-1 0-1,1 0 1,-1 0-1,1 0 1,-1 0-1,1 0 1,-1 0-1,1-1 1,-1 1 0,1 0-1,-1 0 1,0 0-1,1 0 1,-1-1-1,1 1 1,-1 0-1,1-1 1,-1 1-1,0 0 1,1-1-1,-1 1 1,0 0 0,0-1-1,1 1 1,-1-1-1,27-25 171,-10 0-247,0-1 0,-3 0 0,0-1 0,-1 0 1,-2-1-1,-1-1 0,-2 0 0,0 0 0,-2-1 0,-2 1 0,0-1 1,-2-33-1,-2 64 57,0 0 1,1 0 0,-1-1 0,0 1-1,0 0 1,0 0 0,0 0 0,0 0-1,0 0 1,0-1 0,1 1 0,-1 0-1,0 0 1,0 0 0,0-1 0,0 1-1,0 0 1,0 0 0,0 0 0,0-1-1,0 1 1,0 0 0,0 0 0,0 0-1,0 0 1,0-1 0,0 1 0,0 0-1,0 0 1,-1 0 0,1-1 0,0 1-1,0 0 1,0 0 0,0 0 0,0 0-1,0-1 1,0 1 0,-1 0 0,1 0-1,0 0 1,0 0 0,0 0 0,0 0-1,0 0 1,-1-1 0,1 1 0,0 0-1,0 0 1,0 0 0,-1 0 0,1 0-1,0 0 1,0 0 0,0 0 0,-1 0-1,1 0 1,0 0 0,-8 15-234,-6 26 290,5 0 68,0-6 309,1 0-1,2 1 1,2 0-1,1 0 1,3 70-1,0-105-411,0 0-1,0 1 1,1-1-1,-1 1 1,0-1-1,1 1 1,-1-1-1,1 0 1,-1 1-1,1-1 1,0 0-1,0 1 1,-1-1-1,1 0 1,0 0-1,0 0 1,0 0-1,0 0 1,0 0-1,1 0 1,-1 0-1,0 0 1,0-1-1,1 1 1,-1 0-1,2 0 1,0-1-2,0 1 0,0-1-1,-1 0 1,1 0 0,0 0 0,0-1 0,0 1 0,0 0 0,0-1 0,0 0 0,0 0 0,3-1 0,4-3-119,-1 0-1,0 0 1,0 0 0,0-1 0,0-1-1,9-8 1,-6 2-218,0-1-1,18-26 1,-27 35 306,0 1 0,0-1 0,-1 1 0,0-1 0,0 0 0,0 0-1,-1 1 1,1-1 0,-1-1 0,0 1 0,-1 0 0,1 0 0,-1 0 0,-1-8 0,1 13 27,0-1 0,-1 1 0,1 0 0,0 0 0,0 0 0,-1-1 1,1 1-1,0 0 0,-1 0 0,1 0 0,0-1 0,-1 1 0,1 0 0,0 0 0,-1 0 0,1 0 0,-1 0 0,1 0 1,0 0-1,-1 0 0,1 0 0,0 0 0,-1 0 0,1 0 0,-1 0 0,1 0 0,0 0 0,-1 1 0,1-1 0,0 0 0,-1 0 1,1 0-1,0 0 0,-1 1 0,1-1 0,0 0 0,0 0 0,-1 1 0,1-1 0,0 0 0,0 1 0,-1-1 0,1 0 1,0 1-1,0-1 0,-1 1 0,-13 13 55,8-3 7,1 0 1,0 1-1,1-1 1,0 1 0,1 0-1,0 0 1,1 0-1,0 0 1,1 1-1,0 16 1,1-27-56,0-1-1,0 1 1,0 0 0,0 0-1,1-1 1,-1 1 0,0 0-1,1-1 1,-1 1-1,1-1 1,0 1 0,-1-1-1,1 1 1,0-1 0,0 1-1,0-1 1,0 0 0,0 1-1,0-1 1,1 0-1,-1 0 1,0 0 0,2 1-1,0 0 2,0-1-1,0 0 1,0 0-1,0 0 1,0 0-1,0-1 1,0 1-1,0-1 0,1 0 1,-1 0-1,5 0 1,2-2-133,0 1 0,0-1 0,0-1 1,0 0-1,0 0 0,17-10 0,-16 8-110,-1-1 0,0 0 0,-1-1 0,0 0 0,0-1 0,13-13 0,-21 19 290,1 0-1,-1 0 0,1-1 1,-1 1-1,0 0 0,0 0 0,0-1 1,0 1-1,-1-1 0,1 1 0,0-1 1,-1 1-1,0-1 0,0 1 1,0-1-1,0 0 0,0 1 0,0-1 1,-1 1-1,1-1 0,-1 1 1,0-1-1,1 1 0,-1-1 0,0 1 1,-1 0-1,1 0 0,0-1 1,-1 1-1,1 0 0,-1 0 0,0 0 1,1 0-1,-1 1 0,-4-4 1,-38-37 3160,-98-71 0,184 120-2912,-25-6-303,22 4-767,51-1 0,-78-4-180,0-1 0,0 0 0,0-1 0,22-5 0,-32 6 404,1 0 1,-1 0-1,1-1 1,-1 1 0,1 0-1,-1-1 1,0 1-1,0-1 1,1 0-1,-1 0 1,-1 0 0,1 0-1,0 0 1,0 0-1,-1-1 1,1 1-1,-1 0 1,1-3 0,6-20-7419</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6.302"/>
    </inkml:context>
    <inkml:brush xml:id="br0">
      <inkml:brushProperty name="width" value="0.05" units="cm"/>
      <inkml:brushProperty name="height" value="0.05" units="cm"/>
    </inkml:brush>
  </inkml:definitions>
  <inkml:trace contextRef="#ctx0" brushRef="#br0">96 0 16219,'-12'20'734,"1"0"0,0 1 0,2 0 0,1 1 0,0 0 0,2 0-1,-7 43 1,4 1 1093,1 96-1,8-152-1711,0 6 89,0-1 0,1 0 0,5 30 0,-6-42-194,1 0-1,0 0 0,0 0 1,0 0-1,0 0 0,0 0 1,1 0-1,-1-1 0,1 1 1,0 0-1,0-1 0,0 1 0,0-1 1,0 0-1,1 0 0,-1 1 1,1-2-1,-1 1 0,1 0 1,0 0-1,0-1 0,-1 0 1,1 1-1,0-1 0,4 1 0,4-1-163,0 0 0,0 0 0,0-1-1,0-1 1,0 0 0,0 0 0,0-1-1,0-1 1,0 1 0,10-6 0,0 1-350,-1-2 1,-1 0-1,1-1 1,19-15-1,-29 16 16,-17 8 316,-20 9 368,15-1 23,-1 0 0,1 1-1,1 0 1,-15 13 0,21-17-83,1 1 0,-1-1 0,1 1 0,0 0-1,0 0 1,1 0 0,-1 1 0,1-1 0,0 1 0,1 0 0,-5 11 0,7-15-97,0-1 0,0 1 0,-1-1 0,1 0 0,0 1 0,0-1 0,1 0 0,-1 1 0,0-1 0,0 1-1,1-1 1,-1 0 0,1 1 0,-1-1 0,1 0 0,0 0 0,-1 0 0,1 1 0,0-1 0,1 2 0,1-1 14,-1 0-1,1 0 1,-1-1-1,1 1 1,-1-1-1,1 1 1,0-1-1,0 0 0,3 1 1,7 1 68,0 0 0,0-1 1,19 0-1,-32-2-118,37 1 39,-1-2 0,40-5 0,-59 4-432,0-1 0,0-1 0,0 0 0,0-2-1,-1 0 1,24-12 0,-37 17 317,-1 0-1,1-1 1,-1 1 0,1-1-1,-1 0 1,0 0 0,0 0-1,0 0 1,0 0 0,0-1-1,0 1 1,0 0 0,-1-1-1,1 1 1,1-6 0,-7-14-746</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6.754"/>
    </inkml:context>
    <inkml:brush xml:id="br0">
      <inkml:brushProperty name="width" value="0.05" units="cm"/>
      <inkml:brushProperty name="height" value="0.05" units="cm"/>
    </inkml:brush>
  </inkml:definitions>
  <inkml:trace contextRef="#ctx0" brushRef="#br0">1 26 18012,'6'4'1672,"18"-4"-1120,8 0-208,11-1 473,4-1-825,4-6 224,2-2 8,5 1-312</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7.190"/>
    </inkml:context>
    <inkml:brush xml:id="br0">
      <inkml:brushProperty name="width" value="0.05" units="cm"/>
      <inkml:brushProperty name="height" value="0.05" units="cm"/>
    </inkml:brush>
  </inkml:definitions>
  <inkml:trace contextRef="#ctx0" brushRef="#br0">0 176 15755,'5'5'368,"-1"0"0,1 0 0,0-1 0,0 0 0,1 0 0,-1-1-1,1 1 1,0-1 0,0 0 0,0-1 0,0 1 0,0-1 0,1 0-1,-1-1 1,1 0 0,-1 0 0,1 0 0,-1-1 0,1 0 0,0 0 0,-1 0-1,1-1 1,-1 0 0,8-2 0,-4 0-194,0 0 0,-1-1-1,1 0 1,-1-1 0,1 0 0,-2 0 0,1-1-1,0 0 1,-1 0 0,9-10 0,-13 13-165,-1-1 0,0 1 1,1-1-1,-1 0 0,-1 0 0,1-1 1,-1 1-1,1 0 0,-1-1 0,0 1 1,-1-1-1,1 0 0,-1 0 0,0 1 1,0-1-1,-1 0 0,1 0 0,-1 0 1,0 0-1,0 0 0,-1 0 0,1 0 1,-3-7-1,3 10-22,-1 0-1,0-1 1,0 1 0,0-1 0,0 1 0,0 0-1,0 0 1,-1 0 0,1-1 0,-1 1-1,1 1 1,-1-1 0,0 0 0,0 0 0,0 1-1,0-1 1,0 1 0,0-1 0,0 1 0,-1 0-1,1 0 1,0 0 0,-1 0 0,1 0 0,-1 1-1,1-1 1,0 1 0,-1-1 0,0 1-1,1 0 1,-1 0 0,1 0 0,-1 0 0,1 1-1,-1-1 1,-3 2 0,-2 0-30,0 1 0,1 0 0,-1 0 0,1 1 0,0 0-1,0 0 1,0 0 0,0 1 0,1 0 0,-9 9 0,8-6 42,-1 1-1,1 0 1,1 0 0,0 1-1,0-1 1,1 1 0,0 1-1,0-1 1,1 1 0,1-1-1,0 1 1,0 0 0,1 0-1,0 13 1,2-20 11,0-1 0,0 0 0,0 0 0,0 1 0,1-1 0,0 0 0,-1 0 0,1 0 0,1 0 0,-1 0 1,0 0-1,1 0 0,-1 0 0,1 0 0,0 0 0,0-1 0,0 1 0,0-1 0,0 0 0,1 1 0,-1-1 0,1 0 0,0 0 0,-1-1 0,1 1 0,0 0 0,0-1 0,0 0 0,0 0 1,0 0-1,5 1 0,7 2 22,1-2 0,0 0 0,0 0-1,0-1 1,19-2 0,15-3 18,0-1 0,70-18 0,98-36 95,-177 47-90,-31 9-18,-8 2-21,1 0 1,-1 0-1,0 1 1,0-1-1,1 1 1,-1-1-1,0 1 1,0 0-1,1 0 1,3 0-1,-7 2 26,0 0 0,1 0-1,-1 0 1,0 0 0,0 0-1,0 0 1,0 0 0,-1 0-1,1 0 1,-3 2 0,3-3-2,0 0-9,0 1 0,-1-1 0,1 1 1,0 0-1,0 0 0,0 0 0,0-1 0,0 1 0,0 0 0,1 0 0,-1 0 0,1 0 0,-1 1 0,1-1 0,0 0 0,0 0 0,0 2 1,0-2-24,1-1 1,-1 0 0,1 0 0,0 0 0,0 0 0,0 0-1,0 0 1,0-1 0,0 1 0,0 0 0,0 0 0,0 0-1,0-1 1,0 1 0,0-1 0,0 1 0,0-1-1,1 1 1,-1-1 0,0 0 0,0 0 0,1 1 0,-1-1-1,0 0 1,0 0 0,1 0 0,-1 0 0,0-1 0,2 1-1,18-1-242,0-2 0,-1 0 0,39-11 0,-41 8-136,-1 2 0,0 0 0,1 1-1,0 1 1,0 1 0,19 0 0,-35 1 306,0 0 0,0 0 0,0 1 1,0-1-1,0 1 0,0-1 0,0 1 0,-1-1 0,1 1 0,0 0 0,0 0 1,-1 0-1,1 0 0,0 0 0,-1 0 0,1 0 0,0 2 0,-1-2-18,0 1-1,-1-1 0,1 0 0,-1 0 0,1 0 1,-1 1-1,1-1 0,-1 0 0,0 1 0,0-1 1,1 0-1,-1 1 0,0-1 0,0 1 0,-1-1 1,1 0-1,0 1 0,-1 1 0,-1 2-82,0 1 0,0-1 1,-1 0-1,0 0 0,0 0 0,0 0 0,0-1 0,-1 1 0,-8 7 0,-12 8-367</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8.285"/>
    </inkml:context>
    <inkml:brush xml:id="br0">
      <inkml:brushProperty name="width" value="0.05" units="cm"/>
      <inkml:brushProperty name="height" value="0.05" units="cm"/>
    </inkml:brush>
  </inkml:definitions>
  <inkml:trace contextRef="#ctx0" brushRef="#br0">47 16 14355,'0'26'1491,"0"1"0,-2-1 1,-1 0-1,-1 0 0,-11 35 0,-6 50 811,21-109-2279,-1 1 0,1-1 1,0 0-1,0 0 0,0 0 0,0 0 0,0 1 0,0-1 0,1 0 0,-1 0 1,1 0-1,0 0 0,-1 0 0,1 0 0,0 0 0,0 0 0,0 0 0,3 3 1,-2-4-17,-1 0 0,1 0 0,-1 0 0,1 0 1,0-1-1,-1 1 0,1 0 0,0-1 1,0 1-1,0-1 0,0 0 0,-1 0 0,1 1 1,0-1-1,0 0 0,0-1 0,0 1 1,0 0-1,-1-1 0,1 1 0,0 0 0,3-2 1,5-2-4,0 0 1,0-1 0,0 0 0,0-1 0,-1 0-1,0 0 1,0-1 0,-1 0 0,13-13 0,-3-1 2,-1 0 0,27-41 0,-24 28-30,-2-1-1,-2-1 1,17-51 0,-44 128-55,-6 47 0,12-59 96,2-17-10,-2 15 59,-2 37 0,7-57-46,0 0 0,0 0 0,0-1 0,1 1 0,0 0 0,0-1 0,1 1 0,0 0 0,0-1 0,0 0 0,4 7 0,-4-11-6,0 1 0,0 0 0,0-1 1,0 0-1,1 0 0,-1 1 0,1-1 0,0 0 1,-1-1-1,1 1 0,0-1 0,0 1 1,0-1-1,0 0 0,0 0 0,0 0 0,0 0 1,1 0-1,-1-1 0,0 0 0,0 0 1,5 0-1,3 0 20,0-1 1,1-1-1,-1 0 1,0 0-1,12-5 0,-5 0-35,0 0 0,0-1-1,-1-1 1,0-1 0,0 0 0,-2-1-1,1-1 1,-1 0 0,-1-1-1,0-1 1,-1 0 0,0-1-1,-1 0 1,-1-1 0,-1 0-1,10-20 1,-18 31-42,1 0 0,-1 0 0,-1 0 0,1 0 0,-1 0 0,1-1 0,-1 1 0,-1 0 0,1-11 0,-1 16 32,0-1-1,0 1 1,0-1-1,0 1 1,0-1-1,0 1 1,0-1-1,0 1 1,0-1-1,0 1 1,0-1-1,0 1 1,0 0-1,-1-1 1,1 1-1,0-1 1,0 1-1,0-1 1,-1 1-1,1 0 1,0-1-1,-1 1 1,1-1-1,0 1 1,-1 0-1,1-1 1,-1 1-1,1 0 1,0 0-1,-1-1 1,1 1-1,-1 0 1,1 0-1,-2-1 1,1 2-13,0-1 1,0 0-1,-1 1 0,1-1 1,0 1-1,0 0 0,0-1 0,0 1 1,0 0-1,0-1 0,0 1 1,-2 2-1,-25 32-298,18-18 289,0 1 0,-12 35 0,20-46 56,0 0 1,0 0-1,0 0 1,1 0-1,0 1 1,0-1-1,1 0 1,0 1-1,0-1 1,3 14 0,-3-20-12,0 1 0,1 0 0,0-1 1,-1 1-1,1 0 0,0-1 0,0 1 1,0-1-1,0 1 0,0-1 0,0 0 1,0 1-1,0-1 0,1 0 0,-1 0 1,0 0-1,1 0 0,-1 0 0,1 0 1,2 1-1,-1-1 7,0 0 1,0-1-1,0 1 1,1-1 0,-1 1-1,0-1 1,0 0-1,1 0 1,-1-1-1,4 0 1,4-2 20,0 0 0,0 0 0,0-1 0,0-1 0,11-6 0,-4 0-12,1-2-1,-1 0 0,-1 0 0,0-2 1,18-20-1,-7 2-92,40-59 1,-73 104-13,1 0 0,0 1 0,-3 17 1,4-14 69,0-3 54,0 0 0,1 0 0,1 0 0,0 26 0,1-36-24,0-1-1,0 1 1,0-1-1,1 1 1,-1-1 0,1 0-1,0 1 1,-1-1-1,1 0 1,0 0-1,0 1 1,1-1 0,-1 0-1,0 0 1,1 0-1,-1 0 1,1 0-1,0-1 1,-1 1 0,1 0-1,0-1 1,0 1-1,0-1 1,0 0-1,0 0 1,1 1 0,-1-2-1,0 1 1,0 0-1,1 0 1,-1-1-1,1 1 1,-1-1 0,3 1-1,5-1 38,-1-1-1,1 0 0,-1 0 1,0-1-1,1 0 0,-1-1 1,0 1-1,0-2 1,0 1-1,-1-2 0,1 1 1,-1-1-1,15-11 1,-3 0 1,-1-1 0,0 0 1,-1-1-1,15-21 1,-26 31-71,-1-1 0,1 1 0,-1-1 1,-1-1-1,7-14 0,-20 41-82,-2 3 50,-11 30-1,17-37 44,0-1 0,2 1 0,0 0 0,0 0 0,1 0-1,1 0 1,1 19 0,-1-29-64,1 0-1,-1 0 0,1 0 1,-1 0-1,1 0 1,0 0-1,0 0 0,1-1 1,-1 1-1,0 0 1,1-1-1,0 1 0,-1-1 1,1 1-1,0-1 1,0 0-1,1 0 0,-1 0 1,0 0-1,1 0 1,-1-1-1,1 1 0,-1-1 1,1 1-1,0-1 1,0 0-1,0 0 1,0 0-1,-1-1 0,1 1 1,0-1-1,0 1 1,0-1-1,0 0 0,0 0 1,0 0-1,5-1 1,29-5-318,3-3-139</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8.766"/>
    </inkml:context>
    <inkml:brush xml:id="br0">
      <inkml:brushProperty name="width" value="0.05" units="cm"/>
      <inkml:brushProperty name="height" value="0.05" units="cm"/>
    </inkml:brush>
  </inkml:definitions>
  <inkml:trace contextRef="#ctx0" brushRef="#br0">179 1 18972,'-11'10'833,"-1"0"1,0 0-1,0-1 0,-1-1 1,-20 11-1,17-10 140,0 1 1,-28 22-1,43-32-947,0 1-1,1-1 1,-1 1-1,1-1 1,-1 1-1,0-1 1,1 1 0,-1 0-1,1-1 1,0 1-1,-1 0 1,1-1-1,-1 1 1,1 0-1,0 0 1,0 0-1,-1-1 1,1 1-1,0 1 1,0-2-28,0 1 1,0-1-1,1 1 1,-1-1 0,0 0-1,1 1 1,-1-1-1,0 0 1,0 1 0,1-1-1,-1 0 1,1 1-1,-1-1 1,0 0 0,1 0-1,-1 1 1,1-1-1,-1 0 1,0 0 0,1 0-1,-1 0 1,1 0-1,-1 1 1,1-1 0,37 1-673,-32-1 575,61-3-1001,91 1-743,-134 3 1638,-1 1 0,0 1 0,0 1 0,35 11 1,-57-15 208,1 1 1,-1-1 0,1 1 0,-1-1 0,0 1 0,1-1 0,-1 1 0,0 0-1,1 0 1,-1 0 0,0 0 0,0 0 0,0 0 0,0 0 0,0 0 0,0 0 0,0 0-1,1 3 1,-2-3 14,1-1-1,-1 1 0,0 0 1,0 0-1,0 0 0,-1 0 1,1 0-1,0 0 0,0-1 0,0 1 1,-1 0-1,1 0 0,0 0 1,-1 0-1,1-1 0,-1 1 1,1 0-1,-1 0 0,1-1 1,-1 1-1,1 0 0,-2 0 0,-3 4 119,-1-1-1,0 0 0,0 0 0,0-1 0,0 1 0,-8 2 0,-16 7 332,0-2 0,-1-1-1,0-1 1,-1-1 0,-61 6-1,73-17-708,20 3 238,-1 0-1,1 0 1,0 0-1,-1-1 1,1 1-1,0 0 1,-1 0-1,1-1 1,0 1-1,-1 0 1,1 0-1,0-1 1,-1 1-1,1 0 0,0-1 1,0 1-1,-1 0 1,1-1-1,0 1 1,0 0-1,0-1 1,0 1-1,0-1 1,-1 0-1,2 0-10,-1-1 0,1 1-1,-1-1 1,1 1 0,0 0 0,-1-1-1,1 1 1,0-1 0,0 1 0,0 0-1,0 0 1,0 0 0,0 0 0,0 0-1,1 0 1,-1 0 0,0 0 0,3-1-1,22-16-295</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9.220"/>
    </inkml:context>
    <inkml:brush xml:id="br0">
      <inkml:brushProperty name="width" value="0.05" units="cm"/>
      <inkml:brushProperty name="height" value="0.05" units="cm"/>
    </inkml:brush>
  </inkml:definitions>
  <inkml:trace contextRef="#ctx0" brushRef="#br0">237 0 19972,'-7'1'413,"1"-1"-1,-1 1 0,1 0 1,0 1-1,0 0 1,0 0-1,0 0 0,-11 6 1,-43 30 1041,47-29-885,-2 1-227,0 2 0,-17 16 0,29-25-319,-1 0 0,1 0 0,1 1 0,-1-1 0,0 1 0,1-1 0,0 1 0,0 0 0,0 0 0,0 0 0,1 0 0,-1 0 0,1 0 0,0 0 0,1 1 0,-2 4 0,3-7-43,-1 0 0,1 0 0,-1-1 0,1 1-1,0-1 1,-1 1 0,1 0 0,0-1-1,0 0 1,0 1 0,0-1 0,0 1 0,1-1-1,-1 0 1,0 0 0,1 0 0,-1 0 0,0 0-1,1 0 1,0 0 0,-1 0 0,1 0-1,-1-1 1,1 1 0,0-1 0,2 1 0,8 2-240,-1-1 0,22 2 1,-27-3 171,47 3-434,-27-3 335,0 1 0,0 2 0,-1 0 0,0 1 0,1 2 0,24 10 0,-46-16 194,-1 1-1,0-1 1,1 1-1,-1 0 1,0 0 0,0 1-1,0-1 1,-1 1-1,1-1 1,-1 1-1,4 4 1,-6-6 11,1 0-1,0 1 1,-1-1-1,1 1 1,-1-1-1,0 1 1,1-1-1,-1 1 1,0-1 0,0 1-1,0-1 1,0 1-1,0-1 1,0 1-1,0-1 1,-1 1-1,1-1 1,0 1 0,-1-1-1,1 1 1,-1-1-1,0 0 1,1 1-1,-1-1 1,0 0-1,0 0 1,0 1 0,0-1-1,-2 2 1,-4 3 93,0 1 0,0-2 0,-1 1-1,1-1 1,-1 0 0,-1 0 0,-12 5 0,6-4-89,-1 0-1,-1-1 0,-21 4 0,34-8-90,0 0 0,0 0 0,-1-1 0,1 1 0,0-1 1,0 0-1,-1 0 0,1 0 0,0-1 0,0 1 0,-1-1 0,1 0 0,0 0 0,0-1 1,0 1-1,-4-3 0,-5-8-310</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39.660"/>
    </inkml:context>
    <inkml:brush xml:id="br0">
      <inkml:brushProperty name="width" value="0.05" units="cm"/>
      <inkml:brushProperty name="height" value="0.05" units="cm"/>
    </inkml:brush>
  </inkml:definitions>
  <inkml:trace contextRef="#ctx0" brushRef="#br0">31 141 19668,'2'0'196,"0"1"-1,-1 0 0,1-1 0,0 1 1,0-1-1,0 0 0,0 1 1,0-1-1,0 0 0,-1 0 1,1 0-1,0 0 0,0-1 0,0 1 1,0 0-1,0-1 0,0 0 1,-1 1-1,4-3 0,-2 2 57,-1-1-1,1 0 1,-1 0-1,0 0 1,0 0-1,0-1 1,0 1-1,0 0 0,0-1 1,-1 1-1,3-6 1,-2 2-72,1 0-1,-1 0 1,-1 0 0,1 0 0,-1 0-1,0 0 1,0 0 0,-1-1 0,0 1 0,0 0-1,0 0 1,-2-7 0,2 12-176,0 0 1,0 0-1,0 0 1,-1 0-1,1 0 1,0 0-1,0 1 1,-1-1-1,1 0 1,0 0-1,-1 0 1,1 0-1,-1 1 1,1-1-1,-1 0 1,1 1-1,-1-1 1,0 0-1,1 1 1,-1-1-1,0 1 0,1-1 1,-1 1-1,0-1 1,0 1-1,1-1 1,-1 1-1,0 0 1,0-1-1,0 1 1,0 0-1,0 0 1,1 0-1,-1 0 1,0 0-1,0 0 1,0 0-1,0 0 1,0 0-1,0 0 1,0 0-1,1 1 1,-1-1-1,0 0 1,0 0-1,0 1 1,0-1-1,1 1 1,-1-1-1,0 1 1,0 0-1,-4 2-2,1 0-1,-1 1 1,1 0-1,0 0 1,0 0-1,-5 8 1,4-4-8,0 0 0,0 0 0,1 0 0,0 1 0,1 0 1,0-1-1,0 1 0,1 1 0,-3 16 0,5-22 6,0-1-1,0 0 1,0 1-1,0-1 1,0 0 0,1 1-1,0-1 1,-1 0 0,1 1-1,0-1 1,1 0-1,-1 0 1,0 0 0,1 0-1,0 0 1,0 0 0,-1-1-1,2 1 1,-1-1-1,0 1 1,1-1 0,-1 0-1,1 0 1,-1 0 0,1 0-1,0 0 1,0 0-1,0-1 1,0 1 0,6 1-1,3 0-12,0-1 0,-1 0 0,1 0 0,0-1 0,0-1 0,20-1-1,74-15-271,51-28-226,2 0-185,-150 44 667,-11 6 53,-13 6 64,15-12-82,-30 21 386,-49 47 0,78-68-384,1 0 0,-1 1 0,1-1 0,-1 1 0,1-1 0,0 0 0,-1 1 0,1-1 0,-1 1 0,1-1 0,0 1 0,0-1 0,-1 1 0,1-1 0,0 1 0,0-1 0,0 1 0,-1-1 0,1 1 0,0-1-1,0 1 1,0-1 0,0 1 0,0-1 0,0 1 0,0 0 0,0-1 0,1 2 0,-1-2-4,1 1 0,0-1 0,-1 1 0,1-1 0,0 0 0,0 1 0,-1-1 0,1 0 0,0 1 0,0-1 0,0 0 0,-1 0 0,1 0 0,0 0 0,0 0-1,1 0 1,38-4-87,-38 4 76,50-8-86,-15 3-939,0-2 1,-1-1-1,63-23 1,-84 24 384</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40.075"/>
    </inkml:context>
    <inkml:brush xml:id="br0">
      <inkml:brushProperty name="width" value="0.05" units="cm"/>
      <inkml:brushProperty name="height" value="0.05" units="cm"/>
    </inkml:brush>
  </inkml:definitions>
  <inkml:trace contextRef="#ctx0" brushRef="#br0">1 41 21733,'33'-4'1960,"8"-3"-1416,5-1-224,14 1 688,6 0-415,6 3 135,8 1-520,8 3-152,-1 0-64</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39:40.484"/>
    </inkml:context>
    <inkml:brush xml:id="br0">
      <inkml:brushProperty name="width" value="0.05" units="cm"/>
      <inkml:brushProperty name="height" value="0.05" units="cm"/>
    </inkml:brush>
  </inkml:definitions>
  <inkml:trace contextRef="#ctx0" brushRef="#br0">0 21 22469,'3'-21'1728,"4"21"-1360,-1 6-184,-3 19 688,0 8-167,-2 12-593,1 7-208,-1 8-472,2 3-137,4-7 561,-1 0-128,1-6-112</inkml:trace>
  <inkml:trace contextRef="#ctx0" brushRef="#br0" timeOffset="1">46 925 23365,'-7'16'2208,"3"-3"-1687,4-12-329,6-1 960,2-7-760,1-6-96,1-1-296</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42:20.650"/>
    </inkml:context>
    <inkml:brush xml:id="br0">
      <inkml:brushProperty name="width" value="0.05" units="cm"/>
      <inkml:brushProperty name="height" value="0.05" units="cm"/>
    </inkml:brush>
  </inkml:definitions>
  <inkml:trace contextRef="#ctx0" brushRef="#br0">4 175 12579,'0'1'83,"-1"0"1,1 0 0,-1 0 0,1 0-1,0 1 1,-1-1 0,1 0 0,0 0-1,0 0 1,0 0 0,0 0-1,0 1 1,0-1 0,0 0 0,0 0-1,0 0 1,0 0 0,1 1 0,-1-1-1,0 0 1,1 0 0,-1 0-1,1 0 1,-1 0 0,1 0 0,0 0-1,1 1 1,-1-1-39,0 0 1,0 0-1,1 0 1,-1 0-1,0-1 0,1 1 1,-1 0-1,1-1 0,-1 1 1,0-1-1,1 0 0,0 1 1,-1-1-1,1 0 0,-1 0 1,1 0-1,-1 0 0,1 0 1,-1 0-1,1 0 0,2-1 1,8-3 137,0-1 1,0 0-1,12-7 1,-13 6-117,0 1 0,1 0 0,22-6 1,-27 10-53,0 0 0,0 0 1,1 1-1,-1-1 1,1 2-1,-1-1 1,13 4-1,1 1 19,27 11 0,17 5 5,-50-18-35,0-1-1,0 0 0,1-1 0,27-1 1,62-14 15,-33 4-13,-60 9-7,-1 1 0,0 1 0,0 0 1,0 1-1,1 0 0,13 5 0,24 4-3,-19-7-9,1-2 0,-1-2 1,1 0-1,-1-2 0,53-10 0,146-50-316,-211 58 303,0 0 0,0 1 0,0 0 0,0 2 0,0 0 0,24 2 0,110 20 134,-84-10-62,1-1-89,0-3 1,0-3 0,1-2 0,0-4-1,91-15 1,-107 9-46,67-3 0,-93 10 123,-1 2-1,1 1 1,0 1 0,35 10 0,23 11 145,-54-14-107,0 0 0,1-3 1,54 6-1,62-11-15,-99-4-39,0 3 0,0 2-1,77 14 1,-86-8-24,0-2 0,0-2 0,0-2 0,1-2 0,0-1 0,-1-2 0,0-2 0,49-11 0,289-80 52,-132 30 123,-153 41-135,135-29 86,-190 47-358,-1 1 1,1 2-1,76 4 1,-111 0 67</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0:27.454"/>
    </inkml:context>
    <inkml:brush xml:id="br0">
      <inkml:brushProperty name="width" value="0.025" units="cm"/>
      <inkml:brushProperty name="height" value="0.025" units="cm"/>
    </inkml:brush>
  </inkml:definitions>
  <inkml:trace contextRef="#ctx0" brushRef="#br0">1 1 18385,'0'0'4869,"7"74"-2595,6-38-768,6 2-513,3 2-545,1 0-352,1 4-32,0-4-288,-1 0-1826,-5-4-2434,-5 0-5318</inkml:trace>
  <inkml:trace contextRef="#ctx0" brushRef="#br0" timeOffset="1">202 785 12876,'0'0'10634</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42:28.644"/>
    </inkml:context>
    <inkml:brush xml:id="br0">
      <inkml:brushProperty name="width" value="0.05" units="cm"/>
      <inkml:brushProperty name="height" value="0.05" units="cm"/>
    </inkml:brush>
  </inkml:definitions>
  <inkml:trace contextRef="#ctx0" brushRef="#br0">0 132 10858,'5'3'124,"0"-1"-1,0 0 0,0 0 1,1-1-1,-1 0 0,0 0 1,1 0-1,-1 0 0,1-1 1,-1 0-1,0 0 0,1 0 1,5-2-1,10-2-84,0-1 1,21-7-1,-10 2 95,-2 1-82,1 1-1,1 2 1,-1 1-1,35 0 1,216 23 754,-91-1-317,-6-10-269,-54-4 56,206 31 1,-204-9-86,147 25 18,2-23-170,166-43-65,-2-31 11,-107 10 19,-248 29-2,465-63 29,-494 59-18,299-51 162,-335 59-94,1 2 0,37 2 0,-56 0 118,-1 0 0,0 1 0,1 0-1,-1 1 1,0-1 0,0 2 0,0-1-1,0 1 1,-1 0 0,1 0 0,-1 0 0,1 1-1,5 5 1,-12-9-192,0 0-1,0 0 1,0 0-1,0 0 1,0 0-1,0 0 0,0 0 1,-1 0-1,1 0 1,0 0-1,0 0 1,0 0-1,0 1 1,0-1-1,0 0 1,0 0-1,0 0 1,0 0-1,0 0 1,0 0-1,0 0 1,0 0-1,0 0 1,0 0-1,0 0 1,0 0-1,0 0 1,0 0-1,0 0 1,0 0-1,0 1 1,0-1-1,0 0 1,0 0-1,0 0 1,0 0-1,0 0 1,0 0-1,0 0 1,0 0-1,0 0 1,0 0-1,0 0 1,0 0-1,0 0 1,0 0-1,0 0 1,0 0-1,0 0 1,1 1-1,-1-1 1,0 0-1,0 0 1,-10-1 426</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7:42:35.491"/>
    </inkml:context>
    <inkml:brush xml:id="br0">
      <inkml:brushProperty name="width" value="0.05" units="cm"/>
      <inkml:brushProperty name="height" value="0.05" units="cm"/>
    </inkml:brush>
  </inkml:definitions>
  <inkml:trace contextRef="#ctx0" brushRef="#br0">584 285 10706,'-10'-17'389,"-1"1"-1,0 0 0,-1 1 1,0 0-1,-23-20 1,31 31-277,0 1 0,0-1 0,-1 1 0,1 0 0,-1 0 1,0 0-1,0 0 0,0 1 0,-1 0 0,1 0 0,0 1 1,-1-1-1,1 1 0,-1 0 0,0 1 0,1-1 0,-1 1 1,1 0-1,-1 1 0,0-1 0,1 1 0,-1 0 1,-7 3-1,2 1 20,-1 1 0,2 0 1,-1 1-1,1 0 0,0 0 1,0 1-1,1 1 0,0-1 0,-13 17 1,-6 12 98,-28 48 1,47-71-193,-18 29-5,2 1 0,2 1 0,-29 79 0,46-105-36,0-1 0,2 1-1,0 0 1,1 1 0,1-1 0,1 1-1,0-1 1,2 1 0,0-1 0,1 0 0,1 1-1,9 30 1,-2-21-7,2-1 1,1-1-1,1 0 0,2-1 1,29 39-1,-31-46-4,2-1 0,0-1 0,1 0 1,0-2-1,2 0 0,-1 0 0,38 20 0,-43-29 4,-1 0 0,1-1-1,0-1 1,1 0-1,-1-1 1,1 0-1,0-1 1,0 0-1,-1-1 1,1-1 0,0 0-1,0-1 1,0 0-1,18-5 1,-13 1-1,1-2-1,-2 0 1,1-1 0,-1 0 0,0-2-1,-1 0 1,0-1 0,-1 0 0,21-20-1,-17 13 5,-1-2-1,-1 0 0,-1-1 1,0 0-1,-2-2 1,15-26-1,-14 16 41,-1 0 1,-1-1-1,17-70 1,-17 31 156,-4 0 1,-2 0-1,-5-148 1,-5 173-45,-8-54 0,7 84-121,-1 1-1,0 0 1,-2 0-1,0 0 0,0 0 1,-13-20-1,16 32-58,1 1 1,-1-1-1,-1 1 0,1-1 1,0 1-1,-1 0 0,0 1 1,0-1-1,0 1 0,-1-1 1,1 1-1,-1 1 0,1-1 1,-1 1-1,0-1 0,0 1 1,0 1-1,0-1 0,-1 1 1,1 0-1,0 0 0,-1 0 0,1 1 1,0 0-1,-1 0 0,1 0 1,-1 1-1,1-1 0,0 1 1,0 1-1,-1-1 0,1 1 1,-7 3-1,-6 3-155,0 1 0,1 0-1,0 1 1,1 1 0,-18 16 0,-69 71-527,33-20 215,7 4-66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23:19.282"/>
    </inkml:context>
    <inkml:brush xml:id="br0">
      <inkml:brushProperty name="width" value="0.05" units="cm"/>
      <inkml:brushProperty name="height" value="0.05" units="cm"/>
    </inkml:brush>
  </inkml:definitions>
  <inkml:trace contextRef="#ctx0" brushRef="#br0">2118 361 9658,'37'0'274,"-61"-2"-44,-82 0 145,3 4 127,-185 27 1,-102 46-843,191-34-670,103-21 362,-168 57 0,218-59 701,1 2-1,1 2 0,0 1 0,2 3 1,-60 47-1,66-42-3,1 1 1,1 2-1,-46 60 0,61-67-38,0 1 1,2 1-1,1 0 0,2 1 0,-22 63 0,21-38 2,2 0 1,2 1-1,3 0 0,3 1 0,2 0 1,6 76-1,0-88 18,3 0 0,2 0 0,2-1 1,1-1-1,3 0 0,1 0 0,3-1 0,33 59 0,-27-61 3,2 0 0,2-2 0,1-1-1,2-1 1,2-2 0,1-1-1,1-1 1,2-2 0,1-2-1,61 35 1,202 72 124,11-25 107,-75-28-33,-19-10-85,3-10 0,3-9 0,402 41 0,903-17 320,-696-134-474,-8-78-6,649-165 33,-1132 224-96,356-130-1,-480 126 80,-4-10 0,329-191 0,-476 240 10,94-76 1,-133 94 6,-2-1 0,-1-1 1,0-2-1,-2 0 0,34-53 0,-48 63 31,0-1 1,-1 0-1,0 0 0,-2-1 0,0 0 1,-1 0-1,-1 0 0,3-37 1,-6 42 27,-1-1 1,-1 1 0,0 0-1,-1 0 1,0-1 0,-1 1-1,-1 1 1,0-1 0,-1 0 0,0 1-1,-1 0 1,-15-23 0,2 11 84,-1 1 1,-1 0-1,-1 2 0,-2 0 1,0 2-1,-41-28 1,-7 3 169,-92-43 1,-510-193 203,-22 52-583,354 133-209,-653-94 0,-371 83-150,879 98 240,1 21 0,-848 131 0,183 92-1011,1075-218 1159,-140 28-241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1:27.728"/>
    </inkml:context>
    <inkml:brush xml:id="br0">
      <inkml:brushProperty name="width" value="0.025" units="cm"/>
      <inkml:brushProperty name="height" value="0.025" units="cm"/>
    </inkml:brush>
  </inkml:definitions>
  <inkml:trace contextRef="#ctx0" brushRef="#br0">154 139 8072,'-13'1'-235,"0"1"550,-3-1 294,-1 1-1,0 1 1,1 1-1,-1 0 1,-20 8-1,37-11-596,-1-1 0,1 0 0,-1 0 0,1 0 0,0 1-1,-1-1 1,1 0 0,0 0 0,-1 1 0,1-1 0,0 0 0,-1 1 0,1-1 0,0 0-1,0 1 1,-1-1 0,1 0 0,0 1 0,0-1 0,0 1 0,-1-1 0,1 1-1,0-1 1,0 0 0,0 1 0,0-1 0,0 1 0,0-1 0,0 1 0,0-1 0,0 1-1,0-1 1,0 0 0,0 1 0,0-1 0,0 1 0,1-1 0,-1 1 0,0-1-1,0 0 1,0 1 0,1-1 0,-1 1 0,0-1 0,1 0 0,-1 1 0,0-1 0,1 0-1,-1 0 1,0 1 0,1-1 0,-1 0 0,0 0 0,1 1 0,-1-1 0,1 0-1,0 0 1,25 15-205,-25-15 226,45 18-44,1-1 0,0-3 0,1-2 0,0-2 0,52 3 0,252 5-50,-299-17 60,93 2 3,742-3 54,-594-27-60,299-67 0,-129 16 50,790-19-45,7 100-170,217-6 112,-651-9 86,-582 21 146,330 55 0,-136 23 2665,-425-85-2610,-32-9-1741,-24-8-1740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1:28.798"/>
    </inkml:context>
    <inkml:brush xml:id="br0">
      <inkml:brushProperty name="width" value="0.025" units="cm"/>
      <inkml:brushProperty name="height" value="0.025" units="cm"/>
    </inkml:brush>
  </inkml:definitions>
  <inkml:trace contextRef="#ctx0" brushRef="#br0">1 82 5093,'20'-7'488,"0"1"-1,1 1 1,0 1 0,0 1 0,37-2 0,107 11 36,-150-6-377,340 17 750,372-30 0,652-36-107,-807 37-230,770 43 273,587 138-812,-872-147 635,-665-26-4974,-308 4 896</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1:37.733"/>
    </inkml:context>
    <inkml:brush xml:id="br0">
      <inkml:brushProperty name="width" value="0.025" units="cm"/>
      <inkml:brushProperty name="height" value="0.025" units="cm"/>
    </inkml:brush>
  </inkml:definitions>
  <inkml:trace contextRef="#ctx0" brushRef="#br0">111 94 5958,'-10'9'614,"4"-3"-202,-10 8 91,1 1 1,0 1 0,1 0 0,-20 30-1,34-45 490,31-10 118,-19 5-979,1 1 1,0 0 0,0 1 0,0 0 0,0 1 0,1 0 0,-1 1-1,0 1 1,0 0 0,0 1 0,0 0 0,0 1 0,0 0-1,17 8 1,8 6-111,-1 2 0,0 1 0,41 32 0,-42-27-155,1-2 0,68 32 0,-73-44 122,-1-1 0,1-2 0,0-1 0,1-2-1,0-1 1,0-1 0,0-2 0,-1-2 0,49-6-1,27-10 149,158-47-1,-126 28-14,1178-247 49,-1119 258-12,0 8 0,1 9-1,305 26 1,265 7 43,1-46-472,-29 1-9,88 36 253,193-34 74,298 24-70,-21-20-10,-1036 5 41,1 13 0,336 47 0,-392-26 135,259-2 0,74-29 347,-539 7-485,0-1 0,0 0 0,-1 1 0,1-1 0,0 1 0,-1 0 0,1 0 0,-1 0 0,1 0-1,4 3 1,12 4-1336,-10-7-1830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24:34.912"/>
    </inkml:context>
    <inkml:brush xml:id="br0">
      <inkml:brushProperty name="width" value="0.05" units="cm"/>
      <inkml:brushProperty name="height" value="0.05" units="cm"/>
    </inkml:brush>
  </inkml:definitions>
  <inkml:trace contextRef="#ctx0" brushRef="#br0">1 78 12139,'73'13'1061,"-49"-8"-1077,30 4 0,293-14 436,-193-2-273,702 2 714,-240-20-608,-162 2 174,1 35 430,-443-11-810,11 1-166,44-1 0,-61-2 93,1 1-1,-1-1 0,0 0 1,0-1-1,0 0 0,0 0 1,0 0-1,-1 0 0,1-1 0,-1 0 1,1 0-1,5-5 0,15-18-117</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24:36.065"/>
    </inkml:context>
    <inkml:brush xml:id="br0">
      <inkml:brushProperty name="width" value="0.05" units="cm"/>
      <inkml:brushProperty name="height" value="0.05" units="cm"/>
    </inkml:brush>
  </inkml:definitions>
  <inkml:trace contextRef="#ctx0" brushRef="#br0">1 91 12163,'7'-1'219,"0"0"1,0 1 0,0 0 0,0 0-1,0 1 1,0 0 0,8 2 0,5 0 21,174 16 246,342-9 1,612-93-958,-580 41 394,4 44 24,-92 40 43,56 3-5,129-27 13,2-22 8,-36 1-30,709-2-345,-408 21-67,-841-9 460,208 12-729,-3-23-494,-238-2 893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25:08.592"/>
    </inkml:context>
    <inkml:brush xml:id="br0">
      <inkml:brushProperty name="width" value="0.05" units="cm"/>
      <inkml:brushProperty name="height" value="0.05" units="cm"/>
    </inkml:brush>
  </inkml:definitions>
  <inkml:trace contextRef="#ctx0" brushRef="#br0">2 0 12555,'-1'10'87,"1"0"-1,-1 0 1,2 0 0,-1 0 0,2-1 0,3 18 0,-4-23-112,1 0 1,0 0-1,0 0 0,0 0 1,0-1-1,0 1 1,1-1-1,0 1 0,-1-1 1,1 0-1,1 0 1,-1 0-1,0 0 0,1-1 1,-1 1-1,1-1 1,6 3-1,2 0 13,1-1 1,-1 0-1,1-1 0,-1 0 1,1-1-1,0 0 0,0-1 1,17-1-1,107-13 61,-115 10-25,22-4 70,-1 3 0,1 1 1,1 2-1,49 5 0,-30 4 79,333 30 809,152-43-456,-20-2-580,-143 20-83,387 1-236,-355-25 289,133-2 309,0 23 315,-332 1-245,207 10 267,-3-23 254,-408 1-710,-12 0-36,1 1 0,-1-1 0,1 1 0,-1 0 0,1 0 0,-1 0 0,6 2 0,-5 0-701,-2-7 192,0-4 160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26:16.118"/>
    </inkml:context>
    <inkml:brush xml:id="br0">
      <inkml:brushProperty name="width" value="0.05" units="cm"/>
      <inkml:brushProperty name="height" value="0.05" units="cm"/>
    </inkml:brush>
  </inkml:definitions>
  <inkml:trace contextRef="#ctx0" brushRef="#br0">9717 307 12475,'-27'-13'101,"0"0"1,0 1 0,-1 2-1,-1 1 1,0 1 0,0 2-1,-38-4 1,-23 1-82,-265-40-533,259 31 362,-1 3-1,-100-1 1,-196 13 255,-84-5 310,65-28-321,-382-20-424,104 51 312,-160-5-312,-615 14-3,198 95 1113,687-22-498,411-44-63,-229 75 1,-71 79 288,376-139-370,1 3 0,-153 113 0,209-136-70,1 2 0,-33 36 0,58-57-50,2 2 0,-1-1 0,1 1-1,1 0 1,0 1 0,1-1-1,0 1 1,1 1 0,0-1-1,1 1 1,-5 23 0,8-25-14,1-1 0,0 1 0,1 0 0,0-1 0,1 1-1,0 0 1,0-1 0,1 0 0,1 1 0,-1-1 0,8 12 0,6 9-11,2 0 1,23 29-1,-16-27-2,1-1 1,1-1-1,2-1 0,1-2 1,38 27-1,-21-22-4,2-2-1,1-2 1,58 24 0,-17-16-13,100 25 0,98 10-22,511 60-11,10-69 52,466-63-166,0-76-213,-1047 60 310,1118-107-572,-4-40 332,-992 112 293,383-106 0,-210-7-3,-6-23 64,-427 153-16,147-68 28,-208 86-50,0-1 1,-1-2 0,-1-1-1,-1-1 1,34-33-1,-54 45 3,0 0-1,0 0 0,-1-1 0,0-1 0,-1 1 1,0-1-1,-1 0 0,0 0 0,-1-1 0,0 1 0,0-1 1,-2 0-1,3-21 0,-4 23 14,-1-1-1,0 0 1,0 0-1,-2 1 1,1-1-1,-1 1 1,-1-1-1,0 1 1,0 0 0,-1 0-1,0 0 1,-1 0-1,0 1 1,-1 0-1,-12-17 1,3 10 33,0 0 0,-1 1-1,-1 1 1,-29-20 0,-84-40 154,51 38-67,-2 2 1,-2 4-1,-142-31 0,-267-15 215,-99 40-257,-4 35-309,312 6 152,-6 4-33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26:47.145"/>
    </inkml:context>
    <inkml:brush xml:id="br0">
      <inkml:brushProperty name="width" value="0.05" units="cm"/>
      <inkml:brushProperty name="height" value="0.05" units="cm"/>
    </inkml:brush>
  </inkml:definitions>
  <inkml:trace contextRef="#ctx0" brushRef="#br0">29 266 12259,'-4'5'120,"0"0"0,1 0 0,-1 0 1,1 0-1,0 0 0,-2 7 0,5-11-112,-1 0 0,1 0 0,0 0 0,-1 0-1,1 0 1,0 0 0,0 0 0,0 0-1,0 0 1,0 0 0,0 0 0,0 0 0,0 0-1,0 0 1,0 0 0,1 0 0,-1 0 0,0 0-1,1-1 1,-1 1 0,1 0 0,-1 0-1,1 0 1,-1 0 0,1 0 0,0-1 0,-1 1-1,1 0 1,0 0 0,0-1 0,-1 1-1,1-1 1,0 1 0,0-1 0,0 1 0,0-1-1,0 1 1,0-1 0,0 0 0,0 1 0,0-1-1,0 0 1,2 0 0,9 2 21,1-1 0,0 0 1,0-1-1,0 0 0,-1-1 0,1 0 0,0-1 1,-1-1-1,1 0 0,21-8 0,9-7-7,65-37 0,-106 54-18,59-31 5,2 3 0,0 3 0,2 3 0,0 2 0,1 4 0,92-13 0,760-41 22,5 81 50,-227 34 165,-2 24 137,-551-53-312,434 33 81,272 32 927,-800-74-1036,0-2 1,0-2-1,68-5 0,-81-1-121,0-2 0,0-1 0,0-2-1,-1-1 1,40-18 0,-10-3-61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27:00.159"/>
    </inkml:context>
    <inkml:brush xml:id="br0">
      <inkml:brushProperty name="width" value="0.05" units="cm"/>
      <inkml:brushProperty name="height" value="0.05" units="cm"/>
    </inkml:brush>
  </inkml:definitions>
  <inkml:trace contextRef="#ctx0" brushRef="#br0">0 308 10082,'2'1'220,"1"0"-1,-1 0 1,0 0 0,1 0-1,-1 1 1,0-1 0,0 0-1,0 1 1,0 0 0,0-1-1,-1 1 1,3 2 0,11 9 132,-2-5-278,1 0 0,0-2 1,0 0-1,0 0 0,0-2 1,1 1-1,0-2 0,22 3 1,12-2-97,64-3 0,17 1 47,42 8 59,230-17-1,-246-4-75,356-15 50,-370 25-39,227 29 0,-330-22-19,98 13 5,176 4-1,60-44 7,-56 1 24,156 26-22,96-3-10,-113-34-11,183-6-102,419 56-315,-96 59 161,-778-61 288,1-7-1,0-9 1,331-41 0,143-78-40,-233 37-103,-172 41 109,104-19-1061,-251 36 224,134-47 0,-145 35 445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27:01.497"/>
    </inkml:context>
    <inkml:brush xml:id="br0">
      <inkml:brushProperty name="width" value="0.05" units="cm"/>
      <inkml:brushProperty name="height" value="0.05" units="cm"/>
    </inkml:brush>
  </inkml:definitions>
  <inkml:trace contextRef="#ctx0" brushRef="#br0">0 39 10122,'1'2'80,"1"1"0,-1-1 0,0 1 0,1-1-1,0 0 1,0 0 0,0 1 0,0-1 0,0-1 0,0 1 0,0 0 0,0 0-1,1-1 1,-1 1 0,1-1 0,-1 0 0,1 0 0,0 0 0,-1 0-1,1 0 1,0-1 0,3 1 0,8 1 21,1-1-1,-1 0 1,17-1 0,-17-1-246,224-20-824,-71 3 374,193 10 133,-180 8 380,1467-16 1657,-6-1 208,-829 30-2327,-716-10 416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7:38:39.390"/>
    </inkml:context>
    <inkml:brush xml:id="br0">
      <inkml:brushProperty name="width" value="0.025" units="cm"/>
      <inkml:brushProperty name="height" value="0.025" units="cm"/>
    </inkml:brush>
  </inkml:definitions>
  <inkml:trace contextRef="#ctx0" brushRef="#br0">37 2213 5317,'0'0'6881,"-8"1"-6544,-1-1-487,-10 2 1172,50-2-523,-20-1-546,1 0 0,-1-1 0,0 0 0,0-1 0,0 0 0,0-1 0,-1 0 0,1-1-1,12-8 1,93-64 278,-67 42-316,442-269-11,164-14 165,130-6-181,-146 34 1114,-487 213-424,283-151-447,-219 113-102,473-203 3,-665 309-777,-2-1 0,1-1 0,-1-1-1,30-22 1,-34 19-3632</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27:09.964"/>
    </inkml:context>
    <inkml:brush xml:id="br0">
      <inkml:brushProperty name="width" value="0.05" units="cm"/>
      <inkml:brushProperty name="height" value="0.05" units="cm"/>
    </inkml:brush>
  </inkml:definitions>
  <inkml:trace contextRef="#ctx0" brushRef="#br0">1 288 10874,'8'7'73,"1"-1"-1,-1 0 0,1 0 1,1 0-1,-1-1 0,1-1 0,0 0 1,0 0-1,0-1 0,1 0 1,-1 0-1,1-2 0,-1 1 1,22-1-1,11-1-52,1-2 1,55-10-1,-91 11-7,63-9-14,19-4 247,172-4 0,-161 22 56,-4-1 12,98-8 0,224-65-112,-297 46-192,-37 11 4,0 3 1,1 4 0,0 4 0,0 3 0,166 25 0,-74-4 43,192-2 0,180-28-38,130 4 253,323 3 382,662-78-702,-880 33-315,-59 1 212,395-4 178,-925 43 108,1 9-1,-1 8 0,215 41 1,-358-42-92,918 144 603,-58-76-1079,-804-73 330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28:06.489"/>
    </inkml:context>
    <inkml:brush xml:id="br0">
      <inkml:brushProperty name="width" value="0.05" units="cm"/>
      <inkml:brushProperty name="height" value="0.05" units="cm"/>
    </inkml:brush>
  </inkml:definitions>
  <inkml:trace contextRef="#ctx0" brushRef="#br0">1 155 13187,'4'9'78,"0"0"0,1-1 0,0 1 0,1-1 0,0 0 0,0 0 0,1-1 0,-1 0 0,2 0 0,-1-1 0,1 0 0,0 0 0,9 5 0,5 0-43,-1-1 1,2 0-1,0-2 1,0-1-1,0-1 0,1 0 1,-1-2-1,1-1 0,0-1 1,33-1-1,23-6 29,141-27-1,-95 11-48,172-20-7,238-37 11,-204 26 45,3 16 0,1 13 0,461 29 0,231 26-64,0-34-48,-733 0 41,843 15 203,-979-9-85,253 14 112,112 1 356,-497-18-468,1-2 0,0-1 0,-1-1-1,0-1 1,47-13 0,-73 17-106,0-1 1,0 1 0,-1-1 0,1 1 0,0-1 0,0 0 0,0 1 0,0-1 0,0 0-1,-1 0 1,1 0 0,0 1 0,-1-1 0,1 0 0,0 0 0,-1 0 0,0 0 0,1 0-1,-1 0 1,1 0 0,-1 0 0,0 0 0,0 0 0,0 0 0,1-1 0,-1 1-1,0 0 1,0 0 0,0 0 0,-1 0 0,1 0 0,0 0 0,0 0 0,-1 0 0,1 0-1,0 0 1,-1 0 0,1 0 0,-2-1 0,0-3 15,0 0-1,-1 1 1,1 0 0,-1-1-1,0 1 1,0 0 0,-1 1-1,-4-5 1,-31-19 22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2:21.786"/>
    </inkml:context>
    <inkml:brush xml:id="br0">
      <inkml:brushProperty name="width" value="0.025" units="cm"/>
      <inkml:brushProperty name="height" value="0.025" units="cm"/>
    </inkml:brush>
  </inkml:definitions>
  <inkml:trace contextRef="#ctx0" brushRef="#br0">24 44 9673,'0'0'2669,"10"1"-1574,61 16 926,-28-6-750,61 7 1,-81-16-1204,39 3 61,0-2-1,90-7 1,-149 4-25,0 0 1,-1 0-1,1-1 1,0 1-1,0-1 0,0 1 1,0-1-1,0 0 1,-1 0-1,1-1 1,0 1-1,-1-1 0,1 1 1,-1-1-1,1 0 1,-1 0-1,0 0 1,0 0-1,0 0 0,0 0 1,0-1-1,0 1 1,-1 0-1,1-1 1,-1 0-1,0 1 0,0-1 1,0 0-1,0 0 1,0 0-1,0-4 1,-2 6-47,-1 0-1,1 1 1,-1-1 0,1 1 0,-1-1 0,0 1 0,1 0 0,-1-1 0,0 1 0,1 0 0,-1 0 0,0 0 0,1 0 0,-4 1 0,-1-1 7,-28 2 118,1 2-1,-63 14 1,57-9-54,-61 5 0,-98-11 725,280-4-975,91-13 0,-132 8 53,0-2 0,0-2 0,-1-1 0,42-18 0,-111 26 637,-49 1-1,-400 25-669,528-20-105,71 12 1,35 2-67,-117-16-193,0-2 1,0-2-1,-1-2 1,1-1-1,54-17 1,-46 10-3727,-41 10-629</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2:31.244"/>
    </inkml:context>
    <inkml:brush xml:id="br0">
      <inkml:brushProperty name="width" value="0.025" units="cm"/>
      <inkml:brushProperty name="height" value="0.025" units="cm"/>
    </inkml:brush>
  </inkml:definitions>
  <inkml:trace contextRef="#ctx0" brushRef="#br0">410 277 6983,'-4'-10'2103,"3"7"-1963,0-2 164,0 1-1,-1 0 1,0-1-1,0 1 1,0 0-1,0 0 1,-1 0-1,1 0 1,-1 1 0,0-1-1,0 1 1,0-1-1,-1 1 1,1 0-1,-1 0 1,0 1-1,0-1 1,0 1-1,0 0 1,0 0-1,0 0 1,-8-2-1,4 3-167,-1 0 1,0 0-1,0 1 0,0 0 0,1 1 0,-1 0 0,0 0 1,0 1-1,1 0 0,-1 0 0,1 1 0,0 0 0,0 1 0,0 0 1,0 0-1,0 0 0,1 1 0,0 1 0,0-1 0,0 1 0,1 0 1,0 0-1,0 1 0,-9 12 0,2 1-168,0 0 0,1 1 1,1 0-1,1 1 0,1 0 0,1 0 1,1 1-1,-5 27 0,0 24 0,3-1 0,1 87 0,18 152 48,-2-219-29,21 109 1,-22-167 19,2-1 0,1 0 1,2 0-1,1-1 1,2 0-1,23 39 1,-28-58-36,1-1 0,0 0 0,1 0 1,0-1-1,1 0 0,1-2 1,0 1-1,0-2 0,1 0 1,0 0-1,0-1 0,1-1 1,0-1-1,0 0 0,1-1 0,-1-1 1,1-1-1,0 0 0,0-1 1,1-1-1,-1 0 0,0-1 1,0-1-1,1-1 0,-1-1 1,0 0-1,-1-1 0,1-1 0,-1 0 1,1-1-1,23-13 0,-20 8 15,1-1 0,-2-1 0,1-1 0,-2-1 0,0 0 0,-1-1 0,0-1 0,-1-1 0,-1 0 0,-1-1 0,-1-1 0,11-21 0,-8 9-5,-2-2 0,-1 0-1,-1 0 1,-2-1 0,-2 0 0,-1-1 0,2-43-1,-2-8 55,-4 0 0,-3 0 0,-5 0-1,-22-128 1,17 164 5,-2 1 1,-3 1-1,-1 0 1,-3 2-1,-1-1 0,-3 2 1,-2 1-1,-1 1 1,-33-40-1,42 64 45,0 0 1,-1 2-1,0 0 0,-2 1 1,0 1-1,-42-25 1,54 36-95,1 1 1,-1 0-1,0 0 1,0 1 0,-1 0-1,1 1 1,0-1-1,-1 2 1,0-1 0,1 1-1,-1 1 1,0-1-1,0 1 1,1 1 0,-1 0-1,0 0 1,1 1-1,-1 0 1,1 0 0,0 1-1,-1 0 1,1 1-1,-14 8 1,9-3-179,0 2-1,1 0 1,0 0 0,1 1-1,0 0 1,1 1 0,0 1 0,1-1-1,1 1 1,0 1 0,-9 22-1,3 1-1154,1 1-1,2 1 1,-8 56-1,4-9-2747</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2:35.949"/>
    </inkml:context>
    <inkml:brush xml:id="br0">
      <inkml:brushProperty name="width" value="0.025" units="cm"/>
      <inkml:brushProperty name="height" value="0.025" units="cm"/>
    </inkml:brush>
  </inkml:definitions>
  <inkml:trace contextRef="#ctx0" brushRef="#br0">966 337 5990,'-10'-4'1260,"-50"-23"-220,14 6-689,0 1-1,-85-23 1,118 40-55,-1 0 0,1 1 0,-1 0 0,1 1 0,-1 1 0,1 0 0,-1 0 0,0 2 0,1 0 0,0 0 0,-1 1-1,1 1 1,0 0 0,0 1 0,-16 8 0,4 3-13,1 1 0,1 1 0,1 2 0,1-1 0,1 2 0,0 1 0,-25 37 0,8-4-168,2 2 1,-32 73 0,46-87-86,2 1 1,2 1 0,-20 85-1,34-111-36,0-1 0,1 1 0,1 0 0,1 0 0,0 0-1,2 0 1,0-1 0,1 1 0,1 0 0,1-1 0,0 0 0,14 30 0,7 4 29,2-1 1,3-1 0,49 62 0,-55-82-1,1-1 1,1-1 0,2-1 0,0-2 0,2-1-1,33 21 1,-36-31-148,0 0 0,0-2 0,1-2 0,1 0 0,0-2 0,0-1 0,1-1 0,-1-2 0,1-1 0,0-2 0,0 0 0,0-2 0,0-2 0,37-7 0,-19 0-183,-2-2 1,1-2 0,-2-2-1,0-2 1,-1-2-1,-1-1 1,-1-3 0,51-37-1,-57 31 358,-1-1 1,-1-1-1,-2-2 0,-2-2 0,-1 0 0,-2-2 0,-1-1 0,-2-2 0,36-80 0,-41 75 256,-2-1 0,-2-1 1,-2-1-1,-3 0 0,-1-1 0,-3 0 0,-2 0 0,-2 0 0,-4-58 0,-3 82-60,0 0-1,-2 0 0,-1 0 1,-1 1-1,-1 0 0,-1 0 1,-1 1-1,-1 0 0,-1 1 1,-2 1-1,0 0 0,-1 1 1,-1 0-1,-1 2 0,-1 0 0,0 1 1,-39-27-1,33 27-208,-1 1-1,-1 1 1,0 1-1,-1 1 1,-1 2-1,0 1 1,0 1-1,-1 2 1,-1 0-1,1 2 1,-1 2 0,0 1-1,0 1 1,-59 4-1,69 2-332,1 0-1,0 1 1,0 1-1,1 1 1,-1 1-1,1 0 1,-32 21 0,3 3-3520,-67 59 0,75-57-2853</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2:37.113"/>
    </inkml:context>
    <inkml:brush xml:id="br0">
      <inkml:brushProperty name="width" value="0.025" units="cm"/>
      <inkml:brushProperty name="height" value="0.025" units="cm"/>
    </inkml:brush>
  </inkml:definitions>
  <inkml:trace contextRef="#ctx0" brushRef="#br0">362 93 7751,'-13'1'3348,"0"0"-3221,-1 1 0,1 1 1,0 0-1,0 0 1,1 1-1,-1 1 0,1 0 1,0 1-1,0 1 1,0-1-1,1 2 0,0 0 1,1 0-1,-13 12 1,7 0 2,1 0 0,0 1 1,1 0-1,2 1 0,0 0 1,2 1-1,0 1 0,1 0 1,2 0-1,-9 47 0,8-21-102,2 1-1,3 0 0,2 1 0,7 72 0,-1-90 163,1 0 0,1 0 0,3-1 1,0-1-1,2 1 0,1-2 0,34 59 0,-31-64-96,1-1-1,1 0 0,1-2 1,1 0-1,1-1 1,1-1-1,1-1 1,0 0-1,33 18 1,-44-30-65,2-1 0,-1 0 1,1-1-1,0 0 0,0-1 0,0-1 1,1 0-1,0-1 0,0-1 1,-1 0-1,2-1 0,-1-1 0,0 0 1,0-1-1,0 0 0,0-1 1,-1-1-1,1-1 0,-1 0 0,1 0 1,-1-2-1,0 0 0,-1 0 1,0-1-1,0-1 0,0 0 0,-1-1 1,0-1-1,-1 1 0,0-2 0,0 1 1,11-16-1,-2 0 193,-2-1 0,0-1 0,-2-1 0,-1 0 0,-1-1 0,-2 0 1,-1-1-1,-1 0 0,-2-1 0,-1 0 0,-1-1 0,1-53 0,-5 43-100,-3-1 0,-1 1-1,-2-1 1,-2 1 0,-2 1 0,-2-1 0,-1 1 0,-3 1-1,-20-43 1,18 50-68,-1 2 1,-2 0-1,-2 1 0,0 0 0,-2 2 0,-1 1 1,-41-37-1,51 54-64,1 1 0,-1 0-1,-1 1 1,0 0 0,0 1 0,-1 1 0,1 0 0,-18-4-1,21 8-44,0 1 0,0 0 0,0 0 0,0 2 0,0-1 0,0 2 0,0-1 0,0 2 0,0-1 0,0 2 0,0 0 0,-17 6 0,14-2-382,-1 0 0,1 1 0,0 1 0,1 1 0,0 0 0,-13 12 0,-5 7-2622,-34 41 0,7 2-4404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1:59.857"/>
    </inkml:context>
    <inkml:brush xml:id="br0">
      <inkml:brushProperty name="width" value="0.025" units="cm"/>
      <inkml:brushProperty name="height" value="0.025" units="cm"/>
    </inkml:brush>
  </inkml:definitions>
  <inkml:trace contextRef="#ctx0" brushRef="#br0">1 0 9353,'0'0'774,"0"9"-673,-1-5-110,1 1 0,0-1 0,0 1 0,1-1-1,-1 1 1,1-1 0,0 1 0,0-1 0,0 1 0,1-1-1,-1 0 1,1 0 0,0 0 0,1 0 0,-1 0 0,1 0-1,-1 0 1,1-1 0,0 1 0,1-1 0,-1 0-1,0 0 1,1 0 0,0-1 0,-1 1 0,1-1 0,0 0-1,1 0 1,-1 0 0,0 0 0,5 0 0,28 8 185,0-3-1,0-1 1,0-2 0,74-1 0,150-26 838,-175 12-815,21 2-70,0 5 0,126 11 0,213 45-19,89-6-83,5-39 368,-31-1 10,969 22-138,-1073-58-263,-277 15 498,2 5 1,133 8-1,-238 7-418,-25-5-82,1 0 1,0 0-1,-1 0 1,1 0-1,0 1 0,-1-1 1,1 0-1,-1 0 1,1 1-1,-1-1 1,1 1-1,0-1 1,-1 0-1,0 1 1,1-1-1,-1 1 1,1-1-1,-1 1 1,1-1-1,-1 1 1,0-1-1,1 1 1,-1-1-1,0 1 1,0 0-1,1-1 1,-1 1-1,0 0 1,0-1-1,0 1 1,0-1-1,0 2 0,-5 2-952,-16-3-2055</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2:00.812"/>
    </inkml:context>
    <inkml:brush xml:id="br0">
      <inkml:brushProperty name="width" value="0.025" units="cm"/>
      <inkml:brushProperty name="height" value="0.025" units="cm"/>
    </inkml:brush>
  </inkml:definitions>
  <inkml:trace contextRef="#ctx0" brushRef="#br0">653 127 3651,'-10'-7'1175,"-4"-1"-813,-23-16 749,-2 2 0,-43-17-1,71 34-960,0 0-1,0 1 1,-1 1-1,1 0 1,-1 1-1,0 0 0,0 0 1,0 1-1,1 1 1,-1 0-1,0 1 1,0 0-1,-19 5 1,22-2-161,0 1 1,0 0 0,1 0-1,0 1 1,0 0 0,0 0-1,0 1 1,1 0-1,1 0 1,-1 1 0,1 0-1,0 0 1,-9 17 0,-5 12 74,-28 75 1,24-47 113,4 0 0,2 2 0,3 0-1,3 1 1,3 1 0,3-1 0,4 1 0,8 108 0,1-130-169,3 0-1,1-1 1,3-1-1,1 0 1,2-1 0,47 84-1,-24-61 10,3-1 1,3-2-1,76 82 1,-95-116-181,3-2 0,0-1 0,1-1 0,2-1 0,1-2 0,0-2 0,39 18 0,-54-30 100,1-1 0,1-1 0,0 0 0,0-2 0,0 0 0,0-1 0,1-2 0,0 0 0,-1-1 0,1-1 0,0-1 0,-1-1 0,1-1 0,39-11 0,-36 5 65,-1-1 1,0-1 0,-1-1-1,0-1 1,-1-1-1,-1-1 1,0-1 0,26-26-1,-13 8 45,-1-2 0,-3-1 0,45-69 0,-49 62-120,-3-1 0,-2-1 1,-2 0-1,-2-2 0,-2 0 0,-2 0 0,10-79 1,-10 8 449,-6 0 0,-8-123 0,0 211-74,-1-1-1,-1 1 1,-2 0 0,-2 1-1,-17-54 1,18 69-166,0 1 0,-1 0 0,-1 0 0,0 0 0,-1 1 0,0 0 0,-1 1-1,-1 0 1,0 1 0,0 0 0,-1 1 0,-1 0 0,-17-11 0,1 5 40,-1 2 0,0 1 0,-1 1 0,-1 2 0,1 0 0,-2 3 0,1 1 1,-36-3-1,-271 2-702,260 9-251,-55 4-5107,68-3-717</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2:39.743"/>
    </inkml:context>
    <inkml:brush xml:id="br0">
      <inkml:brushProperty name="width" value="0.025" units="cm"/>
      <inkml:brushProperty name="height" value="0.025" units="cm"/>
    </inkml:brush>
  </inkml:definitions>
  <inkml:trace contextRef="#ctx0" brushRef="#br0">0 228 12876,'0'0'5979,"15"3"-5514,-14-2-459,7 1 98,1 0 0,-1-1-1,1 0 1,0 0 0,-1-1 0,1 0 0,0 0-1,-1-1 1,1 0 0,0 0 0,-1-1 0,17-6 0,159-77 1280,-100 44-1204,155-52 1,-204 87-1608,-25 8-2142,-21 10-1572,-11 1-2114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2:40.152"/>
    </inkml:context>
    <inkml:brush xml:id="br0">
      <inkml:brushProperty name="width" value="0.025" units="cm"/>
      <inkml:brushProperty name="height" value="0.025" units="cm"/>
    </inkml:brush>
  </inkml:definitions>
  <inkml:trace contextRef="#ctx0" brushRef="#br0">476 1 12172,'0'0'8621,"-10"3"-7852,1 1-725,-1 0-1,1 1 1,0 0 0,0 0 0,1 1 0,-1 0 0,1 1 0,-9 9 0,-68 77-9,25-25 127,-28 14 205,53-51-25,2 1 1,-31 37-1,63-68-334,0 1 1,0-1 0,-1 0 0,1 1-1,0 0 1,0-1 0,1 1-1,-1-1 1,0 1 0,0 0 0,1-1-1,-1 1 1,1 0 0,0 0 0,-1 0-1,1 2 1,0-3-8,1 0 1,-1 0-1,0-1 0,1 1 1,-1-1-1,1 1 0,-1 0 0,1-1 1,-1 1-1,1-1 0,-1 1 1,1-1-1,0 1 0,-1-1 1,1 0-1,0 1 0,-1-1 1,1 0-1,0 1 0,-1-1 1,1 0-1,0 0 0,0 0 1,-1 0-1,1 1 0,1-1 1,7 0 19,0 0 1,1-1 0,-1 0 0,0-1 0,10-2 0,37-12 81,69-29 0,-72 24-109,91-23 0,-126 40-635,0 1-1,0 0 1,0 2 0,0 0-1,0 1 1,0 1-1,0 0 1,0 2 0,24 6-1,-11 2-4958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7:38:51.174"/>
    </inkml:context>
    <inkml:brush xml:id="br0">
      <inkml:brushProperty name="width" value="0.025" units="cm"/>
      <inkml:brushProperty name="height" value="0.025" units="cm"/>
    </inkml:brush>
  </inkml:definitions>
  <inkml:trace contextRef="#ctx0" brushRef="#br0">35 2245 6342,'0'0'4105,"-8"1"-4046,2 0-137,-15 6 758,23-5-623,0 0 0,-1 0-1,1-1 1,0 1 0,0-1 0,0 1-1,0-1 1,1 1 0,-1-1 0,0 0-1,1 0 1,1 0 0,4 2-82,0 0 0,0 0 0,1-1 0,-1 0 0,0-1 0,1 0 0,-1 0 0,1-1 0,-1 0 0,1-1 0,-1 0 0,1 0 0,-1 0 0,9-4 0,16-5 78,-1-1 0,35-17 0,-60 25-67,94-49 124,168-114 0,-32 16 733,801-374-705,-238 73-154,-417 220 54,285-132-65,-140 81 64,-510 274 197,-18 18 284,-5 15-1649,7-23-1335,6-2-2509</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2:40.892"/>
    </inkml:context>
    <inkml:brush xml:id="br0">
      <inkml:brushProperty name="width" value="0.025" units="cm"/>
      <inkml:brushProperty name="height" value="0.025" units="cm"/>
    </inkml:brush>
  </inkml:definitions>
  <inkml:trace contextRef="#ctx0" brushRef="#br0">256 39 8520,'0'0'9502,"-12"-7"-8194,4 1-1119,5 4-150,0-1 0,0 1 0,0-1 0,-1 1 0,1 0 0,-1 0 0,1 1 0,-1-1 0,0 1 0,0 0 0,0-1 0,0 2 0,0-1 0,0 0 0,0 1 0,0 0 0,0 0 0,0 0 0,0 0 0,0 1 0,-5 1 0,0 3 8,0 0 0,0 1 0,0 0 0,1 1 0,0 0 1,0 0-1,0 1 0,1 0 0,0 0 0,1 1 0,0-1 0,0 1 1,1 1-1,0-1 0,1 1 0,0 0 0,1 0 0,0 0 0,-3 14 1,0 6 127,1 0 1,1 0-1,2 1 1,0-1 0,6 49-1,-3-69-138,0 1 1,1-1-1,1 1 0,-1-1 0,2 0 0,-1 0 1,2 0-1,9 17 0,-12-23-21,1 1-1,1-1 1,-1 0-1,1 0 1,0 0-1,0 0 1,0-1-1,0 0 1,0 0-1,1 0 1,0 0-1,-1 0 1,1-1-1,0 0 1,0 0 0,0-1-1,1 1 1,9 1-1,-9-2 18,1-1-1,-1 1 1,0-1 0,0 0-1,0 0 1,0-1-1,0 0 1,0 0 0,0 0-1,0-1 1,-1 0-1,1 0 1,0 0 0,-1-1-1,7-3 1,-9 3-14,0 0-1,0-1 1,0 1 0,0 0 0,-1-1-1,1 0 1,-1 1 0,0-1 0,0 0-1,0 0 1,-1-1 0,1 1 0,-1 0-1,0 0 1,0-1 0,-1 1 0,1 0-1,-1-1 1,0 1 0,0-1 0,-1-6-1,0 7-9,1 0 0,-1-1 0,0 1 0,0 0 0,0 0 0,-1-1 0,1 1 0,-1 0 0,0 0 0,0 1 0,0-1 0,-1 0 0,0 1 0,1-1 0,-1 1 0,0 0 0,0 0 0,-1 0 0,1 0 0,-1 1 0,-4-3 0,1 1-29,0 1 0,0-1 0,-1 2 0,1-1 0,-1 1 0,0 0 1,1 1-1,-1 0 0,0 0 0,-14 1 0,21-1 14,1 1 0,-1 0-1,1 0 1,-1 0 0,1 0 0,-1 0-1,1 0 1,-1 0 0,1 0 0,-1 0-1,1 0 1,-1 0 0,1 0 0,-1 0 0,1 0-1,-1 0 1,1 1 0,-1-1 0,1 0-1,0 0 1,-1 1 0,1-1 0,-1 0 0,1 0-1,0 1 1,-1-1 0,1 1 0,-1-1-1,1 0 1,0 1 0,0-1 0,-1 1-1,1-1 1,0 1 0,0-1 0,-1 0 0,1 1-1,0-1 1,0 1 0,0-1 0,0 1-1,0-1 1,0 1 0,0-1 0,0 1 0,0-1-1,0 1 1,0-1 0,0 1 0,0-1-1,0 1 1,1-1 0,-1 1 0,0-1 0,0 1-1,0-1 1,1 1 0,-1-1 0,0 0-1,1 1 1,-1-1 0,1 1 0,0 1 1,0 0 0,1 0 0,0-1 1,-1 1-1,1 0 0,0-1 0,0 1 1,0-1-1,0 0 0,0 0 0,0 0 0,0 0 1,3 1-1,5 0-2,0-2-1,0 1 1,0-1 0,0-1-1,0 0 1,0 0 0,0-1-1,0 0 1,0-1 0,-1 0 0,1-1-1,-1 0 1,0 0 0,0-1-1,0 0 1,10-8 0,14-12-40,-1-1 0,46-48 0,-67 62 45,-11 12-1,0 0 0,0 1 0,0-1 0,0 0 0,-1 0-1,1 0 1,0 1 0,0-1 0,0 0 0,0 0 0,0 1 0,0-1 0,0 0 0,0 1 0,0-1 0,0 0-1,0 0 1,0 1 0,0-1 0,0 0 0,0 0 0,0 1 0,0-1 0,0 0 0,0 0 0,0 1 0,0-1-1,0 0 1,0 0 0,1 1 0,-1-1 0,0 0 0,0 0 0,0 1 0,1-1 0,-1 0 0,0 0 0,0 0 0,0 0-1,1 1 1,-1-1 0,0 0 0,0 0 0,1 0 0,-1 0 0,0 0 0,0 0 0,1 0 0,-1 0 0,0 0-1,0 0 1,1 0 0,-1 0 0,0 0 0,0 0 0,1 0 0,-1 0 0,0 0 0,1 0 0,-1 0 0,0 0-1,0 0 1,1 0 0,-1 0 0,0 0 0,0-1 0,1 1 0,-1 1-27,-2 43 181,-8 45 1,4-44-88,-1 46 1,7-80-133,2 35 273,-2-45-228,0 0-1,0 0 1,0 0-1,1-1 0,-1 1 1,0 0-1,0 0 1,1 0-1,-1-1 1,0 1-1,1 0 1,-1 0-1,1-1 1,-1 1-1,1 0 0,0-1 1,-1 1-1,1 0 1,-1-1-1,1 1 1,0-1-1,-1 1 1,1-1-1,0 1 0,0-1 1,0 0-1,-1 1 1,1-1-1,0 0 1,0 0-1,0 0 1,0 1-1,-1-1 1,1 0-1,0 0 0,0 0 1,0 0-1,0-1 1,0 1-1,-1 0 1,1 0-1,1-1 1,0 0-297,1 0 1,-1-1 0,0 1 0,0-1 0,0 1-1,0-1 1,-1 0 0,1 0 0,0 0-1,-1 0 1,1 0 0,-1 0 0,0 0 0,1-1-1,-1 1 1,0 0 0,1-5 0,-2 6 187,15-37-5895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2:41.264"/>
    </inkml:context>
    <inkml:brush xml:id="br0">
      <inkml:brushProperty name="width" value="0.025" units="cm"/>
      <inkml:brushProperty name="height" value="0.025" units="cm"/>
    </inkml:brush>
  </inkml:definitions>
  <inkml:trace contextRef="#ctx0" brushRef="#br0">40 5 13613,'0'0'4084,"-2"13"-3209,-10 59 9,-12 105 757,23-159-1518,0 0 0,1 0 0,1 0-1,1-1 1,1 1 0,0 0 0,10 29 0,-13-46-85,0 1 0,1-1 0,-1 0 0,1 1 0,-1-1 0,1 0 0,-1 0 0,1 0 0,0 1 1,0-1-1,-1 0 0,1 0 0,0 0 0,0 0 0,0 0 0,0 0 0,0-1 0,0 1 0,1 0 1,-1 0-1,0-1 0,0 1 0,0-1 0,1 1 0,-1-1 0,0 1 0,1-1 0,-1 0 0,0 0 1,1 0-1,-1 0 0,0 0 0,1 0 0,-1 0 0,0 0 0,1 0 0,-1 0 0,0-1 0,1 1 1,-1-1-1,0 1 0,1-1 0,-1 1 0,0-1 0,0 0 0,0 0 0,0 1 0,0-1 0,0 0 1,0 0-1,0 0 0,1-2 0,8-6 184,0-1 1,-1-1-1,14-21 1,-19 27-191,34-57-484,-3-2-1,-3 0 1,33-93-1,-53 119-4944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2:41.592"/>
    </inkml:context>
    <inkml:brush xml:id="br0">
      <inkml:brushProperty name="width" value="0.025" units="cm"/>
      <inkml:brushProperty name="height" value="0.025" units="cm"/>
    </inkml:brush>
  </inkml:definitions>
  <inkml:trace contextRef="#ctx0" brushRef="#br0">3 1 10890,'0'0'5125,"-2"70"-3171,17-55-513,11 3 33,-6-7-449,14-4-449,3-2-223,3-3-225,-3-2-705,-2 0-4612,-5 0-5413</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2:41.967"/>
    </inkml:context>
    <inkml:brush xml:id="br0">
      <inkml:brushProperty name="width" value="0.025" units="cm"/>
      <inkml:brushProperty name="height" value="0.025" units="cm"/>
    </inkml:brush>
  </inkml:definitions>
  <inkml:trace contextRef="#ctx0" brushRef="#br0">1076 264 11371,'-11'-7'2247,"-1"1"-1889,0 0 0,0 1-1,-1 0 1,0 1 0,0 1-1,0 0 1,0 0 0,0 2-1,-1-1 1,-24 2 0,0 3-295,-1 1 1,1 2-1,0 1 1,0 2 0,1 2-1,1 1 1,0 2-1,-58 32 1,53-23-60,0 3 1,2 1-1,1 2 1,1 1-1,1 2 0,-51 61 1,66-68 141,1 1 0,1 1 0,2 1 0,0 1 0,2 0 0,1 1 1,2 0-1,1 1 0,1 1 0,2-1 0,1 2 0,1-1 0,2 1 0,1 0 0,2-1 0,1 1 1,1 0-1,9 49 0,-5-60-121,1 0 0,1 0 0,0 0 0,2-1 0,0 0 0,2-1 0,0 0 0,1-1 0,1 0 1,1-1-1,0 0 0,1-1 0,29 24 0,-22-24-8,0-1 1,1 0-1,0-2 1,1-1-1,1-1 1,0-1-1,1-1 1,0-1-1,0-2 0,1 0 1,29 3-1,-12-5 4,0-1-1,1-3 1,-1-1-1,0-2 1,0-3 0,0-1-1,0-2 1,62-20-1,-78 18 13,-1-1 0,0-1 0,0-1 0,-1-1 0,-1-2 0,-1 0 0,0-2 0,-1-1 0,-1 0 0,-1-2-1,-1-1 1,0 0 0,27-43 0,-28 32 187,-1-1 0,-1 0-1,-3-2 1,0 0 0,-3 0-1,-1-1 1,-1-1 0,-2 1-1,-2-1 1,-2 0 0,-1-1-1,-5-61 1,-2 51-218,-1 0 0,-3 0 1,-3 0-1,-1 1 0,-2 1 0,-3 1 0,-1 0 0,-2 1 1,-35-53-1,41 74-25,-2 1 0,-1 0 0,-1 1 1,0 2-1,-2 0 0,0 0 0,-1 2 0,-1 1 1,-40-23-1,46 31-147,-2 1 1,1 0-1,-1 1 1,0 1-1,0 0 1,-1 2-1,1 0 1,-1 2-1,0 0 1,0 1-1,0 1 1,0 1-1,0 0 1,-32 8-1,23-2-661,1 3 1,0 0-1,0 1 1,2 2-1,-46 28 1,9 2-3378,-63 57 0,-1 13-4382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2:48.261"/>
    </inkml:context>
    <inkml:brush xml:id="br0">
      <inkml:brushProperty name="width" value="0.025" units="cm"/>
      <inkml:brushProperty name="height" value="0.025" units="cm"/>
    </inkml:brush>
  </inkml:definitions>
  <inkml:trace contextRef="#ctx0" brushRef="#br0">9065 1002 8616,'-201'-186'4850,"137"133"-4716,-3 2 1,-141-80-1,151 104-335,-1 2 0,-1 3-1,-1 3 1,-1 2 0,-68-9-1,-320-24-1661,382 45 1688,-291-23-383,-1169-84 2108,-3 61-380,476 84-1093,819-11-29,2 11-1,-336 89 0,403-70-42,1 7 0,4 6-1,2 8 1,4 7 0,4 6-1,3 7 1,-233 192 0,315-227 5,2 3-1,3 2 1,2 3 0,-68 103 0,97-123-5,2 1-1,2 2 1,2 0-1,3 1 1,2 2 0,2 0-1,2 1 1,-10 67-1,19-65-2,3 0 0,2 1-1,2-1 1,3 0-1,2 0 1,3 0 0,2-1-1,2 0 1,3-1-1,1-1 1,4-1 0,1 0-1,3-2 1,1 0-1,3-2 1,2-1 0,2-2-1,2-1 1,67 65-1,-48-59-19,1-3 0,2-2-1,3-2 1,118 61 0,-87-61-52,1-3 0,191 51 0,-129-55-45,188 19 0,154-20-37,9-30 99,-1-22 1,832-136-1,-700 29 605,1008-335-1,-887 179-188,-34-69-213,-619 291-143,-4-4 1,-2-5 0,175-158-1,-235 187 61,-1-2 0,-2-1 0,-2-2 0,38-67-1,-53 76 112,-1-1-1,-1 0 0,-2-2 0,-2 1 1,-1-1-1,10-75 0,-17 77-111,-1 1 1,-2-1-1,-1 0 0,-2 0 1,-2 1-1,-1-1 0,-2 1 1,-1 1-1,-1-1 0,-3 1 1,0 1-1,-2 0 0,-2 1 1,-1 0-1,-1 1 0,-2 1 1,-23-27-1,0 9-55,-3 2 1,-1 2 0,-2 2-1,-2 2 1,-2 2-1,-1 3 1,-99-48-1,29 27-6,-2 6 0,-218-56-1,149 60-154,-291-28 0,-203 33-2750,338 35-796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1:51.970"/>
    </inkml:context>
    <inkml:brush xml:id="br0">
      <inkml:brushProperty name="width" value="0.025" units="cm"/>
      <inkml:brushProperty name="height" value="0.025" units="cm"/>
    </inkml:brush>
  </inkml:definitions>
  <inkml:trace contextRef="#ctx0" brushRef="#br0">888 325 7143,'-6'-9'1067,"-31"-61"528,-31-54-876,60 113-562,1 0-1,-2 0 0,1 1 1,-1 0-1,-1 1 0,0 0 1,0 1-1,-15-10 0,17 14-100,0 0-1,-1 1 0,1 0 1,-1 0-1,1 1 0,-1 0 1,0 1-1,0 0 0,0 0 1,0 1-1,0 0 0,0 0 0,1 1 1,-1 0-1,0 1 0,0 0 1,1 0-1,-1 1 0,1 0 1,-1 1-1,-13 7 0,-2 3-58,1 1-1,0 2 1,1 0-1,1 1 1,-34 36-1,22-15 59,1 1 0,2 1 0,2 2 0,2 1 0,1 0 0,3 2 0,2 1 0,2 1 0,-22 88 0,28-81 23,3 0 1,2 1-1,2-1 0,3 1 1,2 0-1,3 0 0,2 0 0,22 96 1,-20-124-77,1 0 1,2 0 0,0-1 0,2-1 0,1 0 0,1-1 0,1 0 0,1-1 0,19 22 0,-23-32-17,1-2 0,0 0 0,1 0 0,0-1 0,1-1 1,0 0-1,0-1 0,1-1 0,0 0 0,1-1 1,0-1-1,0 0 0,0-2 0,1 0 0,27 3 0,-17-5 5,0 0-1,0-2 1,1-1-1,-1-2 1,0-1-1,-1 0 1,1-2 0,39-15-1,-47 13 3,-1 0 1,0-2-1,0 0 1,-1-1-1,-1-1 1,0 0-1,-1-2 0,0 0 1,-1 0-1,0-2 1,-1 0-1,12-18 1,-10 7 52,-1-1 0,0 0 0,-2-1 0,-2-1 0,0 0 0,-2-1 0,-2 0 1,7-56-1,-6 3 201,-4 0 1,-8-91 0,0 106 31,-4 1-1,-2 0 1,-23-78-1,24 113-239,-2 1-1,-1 0 0,-1 1 0,-2 0 0,-1 1 0,-1 1 0,-2 0 0,-31-36 0,40 55-26,-1 0-1,-1 0 0,0 1 0,0 0 1,0 1-1,-1 1 0,-1 0 0,1 0 1,-1 1-1,-25-6 0,32 10-141,0 0 0,0 0 0,0 1-1,0 0 1,0 1 0,0-1 0,-1 1 0,1 1 0,0-1 0,0 1-1,0 0 1,-1 1 0,1 0 0,1 0 0,-1 0 0,0 1-1,1 0 1,-1 1 0,1-1 0,0 1 0,0 0 0,0 1-1,-9 8 1,0 12-2929,13-9-2167</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1:52.785"/>
    </inkml:context>
    <inkml:brush xml:id="br0">
      <inkml:brushProperty name="width" value="0.025" units="cm"/>
      <inkml:brushProperty name="height" value="0.025" units="cm"/>
    </inkml:brush>
  </inkml:definitions>
  <inkml:trace contextRef="#ctx0" brushRef="#br0">642 43 6054,'-20'1'114,"-1"1"-1,1 0 1,-1 2 0,1 1 0,0 0 0,1 2 0,-1 0-1,1 1 1,0 1 0,1 0 0,0 2 0,-16 12-1,9-5 53,2 2-1,0 0 1,2 1-1,0 1 0,1 1 1,1 1-1,-26 43 0,21-20 43,1 1 0,2 2 0,2 0 0,3 1 0,2 0 0,-8 58 1,5 11 162,-2 191 1,18-259-403,3-1-1,2 0 1,2 1 0,3-2 0,2 1 0,1-1-1,3-1 1,3 0 0,1-2 0,2 0-1,3-1 1,34 52 0,-28-53-405,1-2 1,2-1-1,2-1 0,2-2 0,1-2 1,3-1-1,48 34 0,-69-57 154,1 0 1,1-1-1,0-1 0,0 0 0,1-2 1,0-1-1,0-1 0,1-1 0,0-1 1,0-1-1,1-1 0,-1-1 0,1-1 1,-1-2-1,1 0 0,-1-1 0,43-11 1,-37 4 563,-1-2 1,0-1-1,-1-1 1,-1-2 0,0 0-1,-1-2 1,0-1-1,-2-1 1,0-1-1,-1-1 1,-1-2 0,36-47-1,-20 18 600,-2-2-1,-2-2 1,-3-1 0,-3-1-1,27-77 1,-26 46-181,-5-2-1,-3 0 1,-5-1 0,-3-1 0,-4-1 0,-7-159 0,-4 207-520,-2 0 1,-2 1 0,-3 0 0,-1 0-1,-2 1 1,-23-56 0,22 71-137,-1 0 1,-1 1 0,-2 1 0,0 1 0,-2 0-1,-1 2 1,-1 0 0,-1 1 0,-48-39-1,40 40-104,-1 1 0,-1 2-1,-1 1 1,0 2 0,-1 1-1,-1 2 1,0 1 0,-1 2-1,-61-10 1,62 16-886,0 1 1,1 2-1,-1 1 0,0 2 0,0 1 0,-44 11 1,-9 9-4064</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2:03.711"/>
    </inkml:context>
    <inkml:brush xml:id="br0">
      <inkml:brushProperty name="width" value="0.025" units="cm"/>
      <inkml:brushProperty name="height" value="0.025" units="cm"/>
    </inkml:brush>
  </inkml:definitions>
  <inkml:trace contextRef="#ctx0" brushRef="#br0">546 1 7591,'-25'-1'730,"-1"1"0,-42 6 0,56-4-659,-1 1-1,1 0 1,0 1 0,1 0-1,-1 1 1,1 0-1,-17 11 1,5 1 120,1 0 0,0 2 1,1 0-1,1 2 0,1 0 0,1 1 1,1 1-1,1 0 0,1 2 1,1-1-1,1 2 0,1 0 0,1 0 1,-7 30-1,3 0 38,2 0 0,3 0 1,2 1-1,3 1 0,2-1 0,5 60 0,2-73-173,3 0 0,1-1-1,2-1 1,2 1 0,2-2-1,1 0 1,3 0 0,1-2 0,2 0-1,1-2 1,2 0 0,56 64-1,-38-54-238,2-1-1,2-3 0,3-1 1,0-3-1,3-2 0,1-2 1,2-3-1,79 35 0,-86-47 72,2-2 0,58 13-1,-80-25 76,0-1 0,0-1 0,1-2-1,-1 0 1,44-5 0,-64 2 56,0 0 0,0-1 0,0 0 0,-1 0 0,1-1 0,-1 0 0,1-1 0,-1 0 0,0 0 0,0 0 0,-1-1 0,1 0 0,-1 0 0,0 0 0,-1-1 0,1 0 0,-1 0 0,0-1 0,-1 0 0,1 1 0,-1-1 0,-1-1 0,6-11-1,1-9 338,-1-1 0,-2 0-1,0-1 1,-2 1-1,1-32 1,1-36 556,-4 0 0,-4 0 1,-25-177-1,15 210-803,-3 2 1,-2-1-1,-3 2 1,-3 0-1,-2 1 0,-57-99 1,73 147-43,0-1-1,-1 2 1,0 0 0,-1 0 0,-16-14 0,23 22-89,0 1 1,-1 0-1,1 0 1,0 0-1,-1 0 1,1 0 0,-1 1-1,0-1 1,1 1-1,-1 0 1,-4 0-1,6 1-64,-1 0-1,1 0 0,0 0 0,0 0 0,-1 1 0,1-1 0,0 1 0,0-1 0,0 1 0,0 0 0,0 0 1,0 0-1,0 0 0,0 0 0,0 1 0,0-1 0,0 0 0,1 1 0,-1 0 0,-2 2 0,0 0-832,1 1 0,-1 0-1,1 1 1,0-1-1,0 1 1,0-1 0,1 1-1,-3 8 1,0 15-5231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2:04.089"/>
    </inkml:context>
    <inkml:brush xml:id="br0">
      <inkml:brushProperty name="width" value="0.025" units="cm"/>
      <inkml:brushProperty name="height" value="0.025" units="cm"/>
    </inkml:brush>
  </inkml:definitions>
  <inkml:trace contextRef="#ctx0" brushRef="#br0">44 199 5894,'0'0'5829,"-43"50"-4131,44-38-930,26-4-287,14 0 256,3-7-225,18-1-160,0-10-191,12-17-33,-1-7 0,-2-5 0,-5 0-32,-10 4-32,-12 2-1025,-16 7-1281,-15 7-2370,-13 3-3652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2:04.450"/>
    </inkml:context>
    <inkml:brush xml:id="br0">
      <inkml:brushProperty name="width" value="0.025" units="cm"/>
      <inkml:brushProperty name="height" value="0.025" units="cm"/>
    </inkml:brush>
  </inkml:definitions>
  <inkml:trace contextRef="#ctx0" brushRef="#br0">325 72 13741,'0'0'1660,"-8"-7"-619,-25-24-213,32 29-755,0 0-1,0 1 1,0-1 0,0 0 0,0 0 0,0 0-1,1 0 1,-1 0 0,1 0 0,0 0 0,-1 0 0,1-1-1,0 1 1,0-3 0,0 5 103,0 1-163,-22 72 163,-4 0 0,-2-2 1,-49 87-1,36-76 5,26-51 43,4-11-12,0 1 0,2 0 0,0 1 0,2 0 0,0 1 0,-5 32 0,12-55-217,0 1 0,1 0 1,-1 0-1,0 0 0,0 0 0,0 0 0,1 0 0,-1 0 0,0 0 0,1 0 0,-1 0 0,1-1 0,-1 1 0,1 0 0,-1 0 0,1-1 0,-1 1 0,1 0 0,0-1 0,0 1 0,-1 0 1,1-1-1,0 1 0,0-1 0,0 1 0,-1-1 0,1 0 0,0 1 0,0-1 0,0 0 0,0 0 0,0 1 0,0-1 0,0 0 0,0 0 0,0 0 0,0 0 0,0 0 0,1-1 1,42-3 4,-14-4-8,-1-1 0,0-2 0,28-13-1,17-8-401,116-35-2671,-103 36-378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7:39:06.239"/>
    </inkml:context>
    <inkml:brush xml:id="br0">
      <inkml:brushProperty name="width" value="0.025" units="cm"/>
      <inkml:brushProperty name="height" value="0.025" units="cm"/>
    </inkml:brush>
  </inkml:definitions>
  <inkml:trace contextRef="#ctx0" brushRef="#br0">80 1 6278,'0'0'1068,"-8"1"-390,-34 7 242,17 5 81,25-13-978,-1 1-1,1-1 1,-1 0 0,1 1 0,0-1 0,-1 1 0,1-1 0,0 1 0,0-1 0,-1 1 0,1-1 0,0 1 0,0-1 0,0 1-1,0-1 1,-1 1 0,1 0 0,0-1 0,0 1 0,0-1 0,0 1 0,0-1 0,0 1 0,1-1 0,-1 1 0,0 0-1,0-1 1,0 1 0,0-1 0,1 1 0,-1-1 0,0 1 0,0-1 0,1 0 0,-1 1 0,0-1 0,1 1 0,5 3 13,0-1 0,0-1 0,0 1 0,0-1 0,1 0 0,-1 0 0,1-1 0,-1 0 0,1 0 0,-1 0 0,9-1 0,1 1 12,116 9-30,149-8 1,-134-4 19,2018 20 896,-1622 0-107,229 2-95,-606-21-1004,222-32-1,-337 26 297,-32 5-55,-17 2-40,-7 1-54,-15 5 186,17-4-381,0-1 0,1 0 0,-1 0 0,0 0 0,1-1 0,-1 1 0,0 0 0,0-1 0,0 0 0,-4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2:05.334"/>
    </inkml:context>
    <inkml:brush xml:id="br0">
      <inkml:brushProperty name="width" value="0.025" units="cm"/>
      <inkml:brushProperty name="height" value="0.025" units="cm"/>
    </inkml:brush>
  </inkml:definitions>
  <inkml:trace contextRef="#ctx0" brushRef="#br0">29 0 9993,'0'0'7981,"-4"8"-7751,-1 5-195,0 0 1,1 0-1,1 0 1,0 0-1,1 1 1,1-1-1,0 1 1,0-1-1,2 1 1,2 20-1,3 11 22,1 0 0,15 45-1,-20-83-59,0 1-1,1 0 1,-1 0-1,2-1 1,-1 0-1,1 1 1,7 8-1,-9-14 21,-1-1-1,0 1 0,1-1 1,-1 0-1,1 0 0,0 1 1,-1-1-1,1 0 1,0 0-1,0-1 0,0 1 1,0 0-1,-1-1 0,1 1 1,0-1-1,0 1 0,0-1 1,0 0-1,0 0 0,0 0 1,0 0-1,0 0 0,0 0 1,0-1-1,0 1 0,0-1 1,0 1-1,0-1 0,0 0 1,0 0-1,0 0 1,-1 0-1,1 0 0,0 0 1,2-3-1,10-7 197,-1-2 1,0 0-1,0 0 0,-2-1 0,0 0 1,0-1-1,13-27 0,-12 21-140,1 1-1,1 0 1,26-28 0,-40 47-78,1 0 1,0 0-1,0 0 1,-1 0 0,1 0-1,0 0 1,0 0-1,0 0 1,0 1 0,0-1-1,0 0 1,0 0-1,1 1 1,-1-1 0,0 1-1,0-1 1,0 1-1,1-1 1,-1 1 0,0 0-1,0 0 1,1 0 0,-1 0-1,0 0 1,1 0-1,-1 0 1,0 0 0,0 0-1,1 0 1,-1 1-1,0-1 1,0 0 0,1 1-1,-1-1 1,0 1-1,0 0 1,0-1 0,0 1-1,0 0 1,0 0 0,0-1-1,0 1 1,0 0-1,0 0 1,0 0 0,0 0-1,-1 0 1,1 1-1,0 0 1,4 8 49,-1 0 1,0 0-1,-1 0 1,4 21-1,-5-19 17,8 39 71,-7-32-111,0-1 1,2 1-1,0-1 0,1 0 1,12 26-1,-17-42-22,-1-1 1,1 1 0,0-1-1,0 1 1,0-1 0,0 0-1,0 1 1,1-1-1,-1 0 1,0 0 0,0 0-1,1 0 1,-1 0 0,1 0-1,-1 0 1,1-1-1,-1 1 1,1 0 0,-1-1-1,1 1 1,0-1 0,-1 0-1,1 1 1,0-1-1,-1 0 1,1 0 0,0 0-1,0 0 1,-1-1 0,1 1-1,0 0 1,-1-1-1,1 1 1,-1-1 0,1 1-1,-1-1 1,1 0 0,-1 0-1,1 0 1,-1 1-1,1-2 1,-1 1 0,0 0-1,0 0 1,2-2-1,6-6 62,1 0-1,-2-1 1,1 0 0,8-16-1,-17 26-61,95-166 288,-94 165-291,-1 0-1,1 0 0,0 0 0,0 0 0,-1 0 0,1 0 0,0 0 0,0 0 0,0 0 0,0 0 0,0 0 1,0 1-1,1-1 0,-1 0 0,0 1 0,0-1 0,0 1 0,1-1 0,-1 1 0,2-1 0,-2 1-3,0 1-1,0-1 0,-1 0 0,1 1 0,0-1 1,0 1-1,-1-1 0,1 1 0,0-1 1,0 1-1,-1 0 0,1-1 0,-1 1 0,1 0 1,0-1-1,-1 1 0,0 0 0,1 0 1,-1-1-1,1 1 0,-1 0 0,1 1 0,2 8-53,0 1 0,-1-1 0,2 20 0,-3-23 81,0 9 79,1-1-75,-1 0 0,2 0 1,0 0-1,5 14 1,-7-27-25,-1-1-1,0 1 1,1 0 0,0-1 0,-1 1 0,1 0-1,0-1 1,0 1 0,0-1 0,0 1 0,0-1 0,0 1-1,0-1 1,1 0 0,-1 1 0,0-1 0,1 0 0,-1 0-1,1 0 1,-1 0 0,1 0 0,0-1 0,-1 1 0,1 0-1,0-1 1,-1 1 0,1-1 0,0 0 0,0 1-1,0-1 1,-1 0 0,1 0 0,0 0 0,0 0 0,0-1-1,-1 1 1,1 0 0,0-1 0,0 1 0,-1-1 0,1 0-1,1 0 1,4-3 44,0-1-1,-1 1 1,1-1 0,-1 0-1,-1-1 1,1 1 0,9-13-1,35-53 150,-30 41-132,-2 8-94,-18 22 25,0-1 0,0 1 0,1 0 0,-1 0 0,0-1 0,0 1 0,0 0 0,1 0 0,-1 0 0,0 0 0,0 0 0,0-1 0,1 1 0,-1 0 0,0 0 0,0 0 0,1 0 0,-1 0 0,0 0-1,1 0 1,-1 0 0,0 0 0,0 0 0,1 0 0,-1 0 0,0 0 0,0 0 0,1 0 0,-1 0 0,0 0 0,0 0 0,1 0 0,-1 0 0,0 0 0,0 0 0,1 1 0,-1-1 0,1 4-80,0-1 0,0 1 1,0 0-1,-1 0 0,0 0 0,1-1 1,-1 1-1,-1 5 0,1 1-6,0 48-6120,0-37-955</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2:06.677"/>
    </inkml:context>
    <inkml:brush xml:id="br0">
      <inkml:brushProperty name="width" value="0.025" units="cm"/>
      <inkml:brushProperty name="height" value="0.025" units="cm"/>
    </inkml:brush>
  </inkml:definitions>
  <inkml:trace contextRef="#ctx0" brushRef="#br0">1 241 6438,'0'2'411,"0"0"1,0 0-1,0 0 0,0 0 0,1 1 1,-1-1-1,1 0 0,-1 0 1,1 0-1,0 0 0,0 0 0,0 0 1,0 0-1,0-1 0,0 1 0,1 0 1,2 3-1,-2-4-213,0 0 0,0 1 0,0-1 1,0 0-1,0 0 0,0 0 0,0 0 0,1-1 0,-1 1 0,0 0 1,0-1-1,1 0 0,-1 1 0,4-1 0,-2 0-78,0-1-1,1 1 1,-1-1-1,0 0 1,0 0-1,0 0 1,0 0 0,0-1-1,0 0 1,0 1-1,0-2 1,-1 1-1,1 0 1,0-1-1,-1 1 1,0-1 0,0 0-1,3-4 1,0-1 137,-1-1 0,0 0 0,0 0 0,-1 0 0,0 0 0,-1-1 0,0 0 0,0 0 0,-1 0 0,-1 0 0,1 0 0,-2 0 0,0-16 0,1 25-231,-1 0 1,0 0-1,0 0 0,0 0 1,0 0-1,0 0 0,0 0 1,0 0-1,0 0 1,0 0-1,0 0 0,-1 0 1,1 1-1,0-1 1,-1 0-1,1 0 0,-1 0 1,1 0-1,-1 0 0,1 1 1,-1-1-1,0 0 1,1 0-1,-1 1 0,0-1 1,1 0-1,-1 1 0,0-1 1,0 1-1,0-1 1,1 1-1,-1-1 0,0 1 1,0 0-1,0-1 1,0 1-1,0 0 0,0 0 1,0 0-1,0 0 0,0 0 1,0 0-1,0 0 1,0 0-1,0 0 0,0 0 1,0 0-1,0 1 1,0-1-1,1 0 0,-1 1 1,-1-1-1,-1 2-21,-1 0 0,1-1 0,0 1 0,0 0 0,1 0 0,-1 1 0,0-1 0,1 1 0,-1-1 0,1 1 0,0 0 0,0 0 0,-3 5 0,-1 8-10,0 1-1,1-1 1,1 1-1,0 1 1,2-1 0,0 0-1,1 1 1,0-1 0,2 1-1,0-1 1,4 21 0,-5-35-29,0-1 0,1 1 0,-1-1 0,1 1 1,0-1-1,0 1 0,-1-1 0,2 1 0,-1-1 0,0 1 1,0-1-1,1 0 0,-1 0 0,1 0 0,0 0 0,0 0 1,0 0-1,0 0 0,0-1 0,0 1 0,0-1 0,0 1 1,1-1-1,-1 0 0,0 0 0,1 0 0,-1 0 0,1 0 1,-1-1-1,1 1 0,0-1 0,-1 1 0,1-1 0,-1 0 1,1 0-1,0 0 0,-1-1 0,5 0 0,1-1-337,0-1 0,0 1 0,0-2 0,-1 1-1,1-1 1,-1 0 0,1-1 0,-1 0 0,-1 0 0,11-10-1,-3 1-982,-2-1 0,0 0 0,0 0 0,9-18 0,-15 22 596,0 0 0,-1-1 0,6-19 0,-5-11 3113,-7 58-1201,-1 0 1,0-1-1,-6 20 0,3-19-611,2 0 1,0 1-1,-1 21 1,4-38-530,0 1 1,0 0 0,1 0 0,-1-1-1,0 1 1,0-1 0,0 1-1,1 0 1,-1-1 0,0 1-1,1 0 1,-1-1 0,1 1 0,-1-1-1,0 1 1,1-1 0,-1 1-1,1-1 1,0 1 0,-1-1-1,1 0 1,-1 1 0,1-1 0,0 0-1,-1 1 1,1-1 0,0 0-1,-1 0 1,1 0 0,0 1 0,-1-1-1,1 0 1,0 0 0,-1 0-1,1 0 1,0 0 0,-1 0-1,1 0 1,0-1 0,-1 1 0,1 0-1,0 0 1,-1 0 0,1-1-1,0 1 1,-1 0 0,1-1-1,35-16 706,-2-9-542,-16 12-114,0 0 0,25-14-1,-39 26-60,0-1 0,1 1 0,-1 0 0,1 1 0,0-1 0,-1 1 0,1-1 0,0 1 0,0 1 0,0-1 0,0 1 0,0 0 0,0 0 0,0 0-1,9 2 1,-12-1 11,0 0-1,-1 0 0,1 0 0,0 0 0,-1 1 0,1-1 0,0 0 0,-1 1 0,0-1 0,1 1 0,-1-1 0,0 1 0,0 0 1,0 0-1,2 2 0,-3-2 9,1-1 0,0 1 0,0 0 0,0-1 0,0 1-1,1-1 1,-1 1 0,0-1 0,1 0 0,-1 0 0,0 1 0,1-1 0,0 0 0,-1 0 0,3 1 0,-3-2 34,0-1 0,0 1 1,0 0-1,-1-1 0,1 1 0,0 0 1,0-1-1,-1 1 0,1-1 0,0 1 1,-1-1-1,1 1 0,0-1 0,-1 0 1,1 1-1,-1-1 0,1 0 0,-1 1 1,1-1-1,-1 0 0,0 0 0,1 1 0,-1-1 1,0 0-1,0 0 0,1 0 0,-1 0 1,0 1-1,0-1 0,0 0 0,0 0 1,0-1-1,3-31 794,-3 33-849,1-14 233,0-40 299,-1 52-521,0 0-1,0 1 0,0-1 0,0 0 0,-1 0 0,1 0 1,0 1-1,-1-1 0,1 0 0,-1 0 0,0 1 1,1-1-1,-1 1 0,0-1 0,0 0 0,0 1 0,0 0 1,-1-1-1,1 1 0,0 0 0,0-1 0,-3 0 1,9 32-434,-4-27 406,1 1 0,0-1 1,1 0-1,-1 1 0,1-1 1,-1 0-1,1-1 0,0 1 1,0 0-1,0-1 0,0 0 0,1 0 1,-1 0-1,1 0 0,-1 0 1,1-1-1,-1 1 0,1-1 1,0 0-1,0 0 0,0 0 1,0-1-1,0 1 0,0-1 0,-1 0 1,1 0-1,0-1 0,0 1 1,0-1-1,5-1 0,1 0 18,0-1-1,-1 0 1,1 0-1,-1-1 1,0 0-1,0-1 1,-1 0-1,1 0 1,-1-1 0,15-13-1,-19 15 20,0-1 1,0 1-1,0-1 0,0 0 1,0 0-1,-1-1 0,0 1 1,0-1-1,-1 0 1,0 1-1,0-1 0,0 0 1,0 0-1,-1 0 0,0 0 1,-1-1-1,1-7 0,-1 13-20,0 1 0,0-1 0,0 1 0,0-1 0,0 1-1,0-1 1,0 1 0,0-1 0,0 1 0,0-1 0,0 1 0,-1-1-1,1 1 1,0-1 0,0 1 0,-1-1 0,1 1 0,0-1-1,0 1 1,-1-1 0,1 1 0,0 0 0,-1-1 0,1 1 0,-1 0-1,1-1 1,-1 1 0,1 0 0,-1 0 0,1-1 0,0 1-1,-1 0 1,1 0 0,-1 0 0,1 0 0,-1-1 0,0 1 0,1 0-1,-1 0 1,1 0 0,-1 0 0,1 0 0,-1 0 0,1 0-1,-1 1 1,1-1 0,-1 0 0,1 0 0,-1 0 0,1 0 0,-1 1-1,1-1 1,-1 0 0,1 1 0,0-1 0,-1 0 0,1 1-1,-1-1 1,0 1 0,-1 0-23,-1 1 0,1 0 0,0 0 0,-1 0 0,1 0 0,0 0 0,0 0-1,0 0 1,0 1 0,-2 3 0,0 8 17,-1 0 0,2 1-1,0 0 1,1-1 0,0 1-1,1 0 1,1 0-1,0 0 1,4 26 0,-3-39-3,-1 1 1,1-1 0,0 0 0,-1 1-1,1-1 1,0 0 0,0 0-1,0 0 1,0 0 0,1 0-1,-1 0 1,1 0 0,-1-1-1,1 1 1,0 0 0,-1-1-1,1 1 1,0-1 0,0 0-1,3 2 1,-1-1 13,0-1 0,0 0 0,0 0-1,0 0 1,1 0 0,-1 0 0,0-1 0,0 0 0,1 0-1,5-1 1,2 0-136,0-2 1,0 1-1,0-2 0,0 1 0,-1-2 0,20-9 1,10-14-3181,-4-3-3203</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2:07.330"/>
    </inkml:context>
    <inkml:brush xml:id="br0">
      <inkml:brushProperty name="width" value="0.025" units="cm"/>
      <inkml:brushProperty name="height" value="0.025" units="cm"/>
    </inkml:brush>
  </inkml:definitions>
  <inkml:trace contextRef="#ctx0" brushRef="#br0">11 50 6854,'-4'-22'1559,"-1"-3"2455,3 22-942,2 12 791,21 198-1145,-19-167-2585,1 28-48,3 1 1,2-1-1,23 85 1,-30-150-90,0 0 1,0 1 0,1-1-1,-1 0 1,1 0 0,-1 0-1,1 0 1,0 0 0,0 0-1,1-1 1,-1 1 0,3 2-1,-3-4 17,-1-1 0,0 1 0,0-1-1,0 1 1,1-1 0,-1 1 0,0-1-1,0 0 1,1 1 0,-1-1 0,0 0-1,1 0 1,-1 0 0,0 0 0,0 0 0,1-1-1,-1 1 1,0 0 0,1-1 0,-1 1-1,0 0 1,0-1 0,0 0 0,1 1 0,-1-1-1,0 0 1,0 1 0,0-1 0,0 0-1,0 0 1,0 0 0,0 0 0,-1 0-1,1 0 1,1-1 0,15-22 471,0 0-1,-2-1 1,-1-1 0,18-41-1,-12 23-301,34-65-109,31-67 295,-36 57-4381,-58 117-6007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2:08.180"/>
    </inkml:context>
    <inkml:brush xml:id="br0">
      <inkml:brushProperty name="width" value="0.025" units="cm"/>
      <inkml:brushProperty name="height" value="0.025" units="cm"/>
    </inkml:brush>
  </inkml:definitions>
  <inkml:trace contextRef="#ctx0" brushRef="#br0">54 128 4644,'0'0'1783,"-6"-10"241,-1-4-985,-14-26 1356,3 16 2920,18 28-1556,-2 18-3413,5 34 22,3 1-1,15 69 0,-6-43-161,2 26 48,33 163-27,-48-265-224,0 1-1,1-1 1,0 0-1,7 14 1,-10-20 0,1 0 0,-1 0 1,1 0-1,-1 0 0,1 0 0,0-1 0,0 1 0,0 0 1,-1 0-1,1 0 0,0-1 0,0 1 0,0 0 0,0-1 1,0 1-1,0-1 0,0 1 0,0-1 0,0 0 0,0 1 1,1-1-1,-1 0 0,0 0 0,0 0 0,0 0 0,0 0 1,0 0-1,1 0 0,-1 0 0,0 0 0,0-1 0,0 1 1,0 0-1,0-1 0,0 1 0,0-1 0,0 1 0,0-1 1,0 1-1,0-1 0,0 0 0,1 0 0,6-8 169,0 0 0,0 0 0,-1 0-1,0-1 1,-1 0 0,0 0 0,-1-1 0,6-14-1,6-11 114,125-273 1047,-13 24-1089,-120 267-357,-5 12-63,0 0 0,-1-1 0,0 0 0,0 0 0,-1 0 0,0 0 0,0 0 0,0 0 0,0-9 0,-18 44-9731,2-5 3923</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2:08.903"/>
    </inkml:context>
    <inkml:brush xml:id="br0">
      <inkml:brushProperty name="width" value="0.025" units="cm"/>
      <inkml:brushProperty name="height" value="0.025" units="cm"/>
    </inkml:brush>
  </inkml:definitions>
  <inkml:trace contextRef="#ctx0" brushRef="#br0">141 220 11435,'1'-9'2792,"0"-6"-1531,1 1-22,-1 0 0,-1 0 1,-3-27-1,4 39-1163,-2 0-1,1 0 1,0 0-1,0 0 0,-1 0 1,1 0-1,-1 1 1,1-1-1,-1 0 1,0 0-1,0 1 1,0-1-1,0 0 0,0 1 1,0-1-1,0 1 1,0-1-1,-1 1 1,1-1-1,0 1 1,-1 0-1,1 0 0,-1 0 1,0 0-1,1 0 1,-1 0-1,0 0 1,0 1-1,0-1 0,1 1 1,-1-1-1,0 1 1,0 0-1,0-1 1,0 1-1,0 0 1,0 0-1,-2 1 0,1 0-69,1 0-1,-1 0 1,0 0-1,1 0 1,-1 1-1,1-1 0,0 1 1,-1-1-1,1 1 1,0 0-1,0 0 1,0 0-1,0 1 0,0-1 1,1 0-1,-1 1 1,1-1-1,0 1 1,-3 4-1,-19 60-161,19-52 166,-1 2-17,0 0 0,1 1 0,1-1 0,1 1 0,0-1-1,1 1 1,1 0 0,3 19 0,-3-35 5,0-1-1,1 0 1,-1 0-1,1 0 1,-1 1-1,1-1 1,-1 0 0,1 0-1,0 0 1,-1 0-1,1 0 1,0 0-1,0 0 1,0 0 0,0 0-1,0 0 1,0-1-1,0 1 1,0 0-1,0-1 1,0 1 0,0-1-1,0 1 1,0-1-1,1 1 1,-1-1-1,0 0 1,0 1 0,1-1-1,-1 0 1,0 0-1,0 0 1,1 0-1,-1 0 1,0 0-1,0-1 1,1 1 0,-1 0-1,0-1 1,0 1-1,0-1 1,1 1-1,0-1 1,5-2 25,0 0 0,-1 0 0,1-1 0,-1 1 0,0-1 0,7-6-1,88-94 210,-38 35-223,-62 67-19,0 1 0,0 0 0,1-1 0,-1 1 0,0 0 0,0 0 1,0 0-1,1 0 0,-1 0 0,1 0 0,-1 0 0,1 1 0,-1-1 1,1 1-1,-1-1 0,1 1 0,-1-1 0,1 1 0,0 0 0,-1-1 1,3 1-1,-3 1 2,0 0 0,0 0 0,0 0 1,0 0-1,0 0 0,0 0 0,0 0 1,-1 0-1,1 0 0,-1 1 0,1-1 1,0 0-1,-1 0 0,0 1 0,1-1 0,-1 0 1,0 0-1,0 1 0,0-1 0,0 0 1,0 1-1,0-1 0,0 0 0,0 2 1,0 20 282,0-34 708,0-38 177,-6-86-108,7 140-1074,0 1 1,1-1-1,0 1 1,0-1-1,0 0 1,1 0-1,-1 0 1,1 0-1,1 0 1,-1-1-1,1 1 1,-1-1-1,1 0 1,0 0-1,1 0 1,-1-1-1,1 1 1,-1-1-1,10 4 1,-10-5 4,1 1-1,-1-1 1,1-1 0,-1 1 0,1-1-1,0 1 1,0-1 0,0-1 0,0 1-1,0-1 1,0 0 0,0 0 0,-1 0-1,1-1 1,0 1 0,0-1 0,0 0-1,0-1 1,-1 1 0,1-1 0,0 0 0,-1 0-1,7-5 1,-1 0 36,-1-1 1,0 0-1,0 0 1,0-1-1,-1-1 1,-1 1-1,1-1 0,-2-1 1,1 1-1,6-17 1,-14 33-102,-1 0 0,2 0 0,-1 0 0,1 0 0,0 0 1,1 9-1,-1 19 51,-15 211-6,20-218-282,-5-26 289,0-1 0,1 1 0,-1-1 0,0 0 0,0 1 0,1-1 0,-1 1 0,0-1 0,1 0 0,-1 1-1,0-1 1,1 0 0,-1 1 0,1-1 0,-1 0 0,1 1 0,-1-1 0,1 0 0,-1 0 0,1 0 0,-1 0 0,1 1 0,-1-1 0,1 0 0,-1 0 0,2 0 0,-1-1-72,1 0 1,0 0 0,-1 0 0,1 0-1,-1 0 1,1 0 0,-1 0 0,0-1-1,1 1 1,-1-1 0,0 1 0,0-1-1,0 1 1,0-1 0,0 1 0,0-1-1,0 0 1,-1 0 0,1 1 0,-1-1-1,1-4 1,3-12-1916,0 0 0,-2-1 0,0 0 0,-1 0 0,-3-23 0,-1-15-5617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2:09.248"/>
    </inkml:context>
    <inkml:brush xml:id="br0">
      <inkml:brushProperty name="width" value="0.025" units="cm"/>
      <inkml:brushProperty name="height" value="0.025" units="cm"/>
    </inkml:brush>
  </inkml:definitions>
  <inkml:trace contextRef="#ctx0" brushRef="#br0">14 1 11691,'0'0'5541,"-13"48"-4195,13-28-994,0-3-352,11-3-577,8-5-2594,3-8-1537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2:09.593"/>
    </inkml:context>
    <inkml:brush xml:id="br0">
      <inkml:brushProperty name="width" value="0.025" units="cm"/>
      <inkml:brushProperty name="height" value="0.025" units="cm"/>
    </inkml:brush>
  </inkml:definitions>
  <inkml:trace contextRef="#ctx0" brushRef="#br0">52 99 12300,'-5'14'2082,"-1"4"-1455,-3 2 155,2 1-1,0 1 1,2-1-1,0 1 1,-2 24 0,7-46-788,0 1 1,0-1-1,0 1 1,0-1-1,0 0 1,0 1-1,0-1 1,0 1-1,0-1 1,0 1-1,0-1 1,0 1-1,0-1 1,0 1-1,0-1 1,1 0-1,-1 1 1,0-1-1,0 1 1,1-1-1,-1 1 1,0-1 0,0 0-1,1 1 1,-1-1-1,0 0 1,1 1-1,-1-1 1,0 0-1,1 0 1,-1 1-1,1-1 1,0 0-1,13-8-80,12-24 273,-13 4 93,-1-1 0,-1 0 0,-2 0 0,-1-1 0,-1 0 0,3-32-1,-17 109-144,3 0-1,1 1 1,3 0 0,6 60-1,-5-103-130,1-1 0,-1 1 0,0 0 0,1-1 0,0 1 0,0-1 0,1 0 1,-1 0-1,1 1 0,0-1 0,6 6 0,-7-8-25,-1-1 1,0 0 0,1 0-1,-1 0 1,1 0 0,-1 0-1,1 0 1,-1-1 0,1 1-1,0 0 1,-1-1 0,1 1-1,0-1 1,0 0 0,-1 1-1,1-1 1,0 0 0,0 0-1,-1 0 1,1 0 0,0-1-1,0 1 1,-1 0 0,1-1-1,0 1 1,0-1 0,-1 0-1,1 1 1,-1-1 0,1 0-1,-1 0 1,1 0 0,-1 0-1,1 0 1,1-3 0,5-4-462,-1 0 0,-1 0 0,0-1 0,0 0 0,0 0 1,-1 0-1,-1-1 0,1 1 0,-2-1 0,1 0 0,-1-1 0,2-17 0,1-13-3650,2-77 0,-8 111 3692,0-63-3943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2:09.967"/>
    </inkml:context>
    <inkml:brush xml:id="br0">
      <inkml:brushProperty name="width" value="0.025" units="cm"/>
      <inkml:brushProperty name="height" value="0.025" units="cm"/>
    </inkml:brush>
  </inkml:definitions>
  <inkml:trace contextRef="#ctx0" brushRef="#br0">22 276 2242,'0'-23'1545,"0"-19"5528,0 29-427,0 45-3439,-1 5-1907,-9 44 0,5-50-878,2 0-1,1 54 1,2-84-433,-1 0 1,1 0 0,1 1-1,-1-1 1,0 0-1,0 0 1,0 1-1,1-1 1,-1 0-1,0 0 1,1 1 0,-1-1-1,1 0 1,0 0-1,-1 0 1,1 0-1,0 0 1,0 0 0,-1 0-1,1 0 1,0 0-1,0 0 1,0-1-1,0 1 1,0 0-1,3 1 1,-2-2-18,0 0 1,0 0-1,1 0 0,-1 0 0,0 0 1,0 0-1,1 0 0,-1-1 0,0 1 1,0-1-1,0 0 0,1 1 1,3-3-1,7-5-123,0 1 1,0-2-1,16-13 0,-27 20 137,9-7-94,40-29-274,-49 37 363,0 0-1,0 0 1,0-1-1,1 1 1,-1 1-1,0-1 1,1 0-1,-1 1 1,1-1 0,-1 1-1,1-1 1,-1 1-1,0 0 1,1 0-1,-1 0 1,1 1-1,-1-1 1,1 1 0,-1-1-1,1 1 1,2 1-1,-3 0 4,0 0-1,-1 0 1,1 0-1,0 0 0,-1 0 1,0 1-1,1-1 1,-1 0-1,0 1 1,0-1-1,0 1 1,-1-1-1,1 1 0,0-1 1,-1 1-1,0 0 1,0-1-1,0 1 1,0 3-1,-3 53 759,1-46-378,-1 0 0,0 0 0,-1-1 0,0 1 0,-12 22 0,14-31-280,0 0 0,0 0 0,0 0 0,0-1 0,-1 1 0,0-1 0,1 0 0,-1 1-1,0-1 1,-1 0 0,1-1 0,0 1 0,-1-1 0,0 1 0,1-1 0,-1 0 0,0 0 0,0-1 0,0 1 0,0-1 0,-7 1 0,10-2-235,0 0 1,0 0 0,1 0 0,-1-1-1,0 1 1,0 0 0,0-1 0,0 1-1,0-1 1,0 1 0,0-1-1,0 1 1,1-1 0,-1 0 0,0 1-1,1-1 1,-1 0 0,0 0 0,1 1-1,-1-1 1,1 0 0,-1 0-1,1 0 1,-1 0 0,1 0 0,0 0-1,-1 0 1,1 0 0,0 0 0,0-1-1,-4-36-6307,4 34 5579,-1-26-6541</inkml:trace>
  <inkml:trace contextRef="#ctx0" brushRef="#br0" timeOffset="1">355 0 16656,'0'0'6886,"-26"84"-6726,14-33-128,1 13 0,4 8 129,3-1 479,4-5 161,0-2-449,6-10-256,10-14-96,1-7-608,4-12-1154,-4-10-704,-4-9-1922,-8-2-2659</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2:10.344"/>
    </inkml:context>
    <inkml:brush xml:id="br0">
      <inkml:brushProperty name="width" value="0.025" units="cm"/>
      <inkml:brushProperty name="height" value="0.025" units="cm"/>
    </inkml:brush>
  </inkml:definitions>
  <inkml:trace contextRef="#ctx0" brushRef="#br0">1 108 13293,'0'0'4569,"8"7"-3058,-6-5-1448,1 1 1,0 0 0,0-1 0,0 1 0,0 0 0,1-1 0,0 0 0,-1 0 1,1 0-1,0 0 0,0 0 0,0-1 0,0 0 0,0 0 0,0 0 0,0 0 1,0-1-1,1 1 0,-1-1 0,0 0 0,0-1 0,0 1 0,1-1 0,5-1 1,-1-2 64,0 0 0,0 0 1,0-1-1,0-1 1,-1 0-1,0 0 1,11-10-1,-15 13-81,0-1-1,-1 0 0,1 0 1,-1 0-1,0 0 0,0 0 1,0-1-1,0 0 1,-1 1-1,0-1 0,0 0 1,0 0-1,0 0 0,-1-1 1,1-8-1,-1 13-44,-1 1 1,0-1-1,0 1 0,0-1 0,0 1 1,0-1-1,0 1 0,-1 0 0,1-1 1,0 1-1,0-1 0,0 1 0,0-1 0,0 1 1,-1 0-1,1-1 0,0 1 0,0-1 1,-1 1-1,1 0 0,0-1 0,0 1 1,-1 0-1,1 0 0,0-1 0,-1 1 0,1 0 1,-1 0-1,1-1 0,0 1 0,-1 0 1,1 0-1,-1 0 0,1 0 0,0-1 1,-1 1-1,1 0 0,-1 0 0,1 0 0,-1 0 1,1 0-1,-1 0 0,1 0 0,0 0 1,-1 1-1,1-1 0,-1 0 0,1 0 1,-1 0-1,1 0 0,0 0 0,-1 1 1,1-1-1,-1 0 0,1 0 0,0 1 0,-1 0 1,-22 17 11,17-5 84,-1-1 0,2 1-1,0 0 1,0 1 0,1-1 0,1 1-1,0 0 1,1 0 0,0 0 0,1 0-1,1 0 1,0 0 0,3 16 0,-2-28-97,-1-1 0,1 1 0,0-1 0,0 1 0,-1-1-1,1 0 1,0 1 0,0-1 0,0 0 0,1 0 0,-1 0 0,0 0 0,0 0 0,1 0 0,-1 0 0,0 0 0,1 0 0,-1-1 0,1 1 0,-1-1 0,1 1 0,-1-1 0,1 1 0,-1-1 0,1 0 0,0 0 0,-1 0 0,1 0 0,-1 0 0,1 0-1,1 0 1,4-1 41,-1 0-1,1 0 0,-1 0 0,0-1 0,0 0 0,10-4 0,-1-2-69,-1-1 0,0-1-1,0-1 1,-1 0 0,17-18 0,-20 18-237,1 1 0,0 0 0,0 0 0,1 1 1,1 1-1,-1 0 0,22-10 0,-33 18 236,0-1-1,0 1 0,0-1 1,0 1-1,0 0 1,0 0-1,0 0 0,0 0 1,0 0-1,0 0 1,0 0-1,0 0 0,0 0 1,0 0-1,0 0 1,0 0-1,0 1 0,0-1 1,0 0-1,-1 1 0,1-1 1,0 1-1,0-1 1,0 1-1,0-1 0,-1 1 1,1 0-1,0-1 1,-1 1-1,1 0 0,0 0 1,-1 0-1,1-1 1,-1 1-1,1 0 0,-1 0 1,1 0-1,-1 0 1,0 0-1,0 0 0,1 0 1,-1 0-1,0 0 1,0 1-1,1 54-20,-1-42 302,-1-2-72,1 30 139,0-41-318,0-1 1,0 1 0,0-1-1,0 1 1,0 0-1,0-1 1,0 1 0,0-1-1,1 1 1,-1-1 0,0 1-1,0-1 1,1 1 0,-1-1-1,0 1 1,0-1-1,1 1 1,-1-1 0,0 1-1,1-1 1,-1 0 0,1 1-1,-1-1 1,1 1-1,-1-1 1,1 0 0,-1 0-1,1 1 1,-1-1 0,1 0-1,-1 0 1,1 0 0,-1 1-1,1-1 1,-1 0-1,1 0 1,0 0 0,-1 0-1,1 0 1,-1 0 0,1 0-1,-1 0 1,1-1 0,-1 1-1,1 0 1,0 0-1,-1 0 1,1 0 0,-1-1-1,1 1 1,-1 0 0,1-1-1,-1 1 1,0 0 0,1-1-1,0 0 1,9-7 103,-1-1 0,1 0 0,-2 0-1,1-1 1,-1 0 0,7-13 0,-5 8-269,1 1-1,20-21 1,-28 32 49,0 0 0,1 0 0,-1 0 0,1 1 0,0-1 0,0 1 1,0 0-1,0 0 0,0 0 0,8-1 0,-11 3 84,0 0-1,1 0 1,-1 0-1,0 0 1,0 0-1,0 0 0,1 0 1,-1 1-1,0-1 1,0 1-1,0-1 1,1 1-1,-1-1 1,0 1-1,0-1 1,0 1-1,0 0 1,0 0-1,0 0 1,-1-1-1,1 1 1,0 0-1,0 0 1,0 0-1,-1 0 1,1 0-1,-1 1 1,1-1-1,-1 0 1,1 0-1,-1 0 1,1 0-1,-1 1 1,0-1-1,0 0 1,0 0-1,0 0 1,0 1-1,0-1 1,0 2-1,1 57-2926,-1-37-2788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2:10.911"/>
    </inkml:context>
    <inkml:brush xml:id="br0">
      <inkml:brushProperty name="width" value="0.025" units="cm"/>
      <inkml:brushProperty name="height" value="0.025" units="cm"/>
    </inkml:brush>
  </inkml:definitions>
  <inkml:trace contextRef="#ctx0" brushRef="#br0">0 1 9257,'0'0'8504,"8"7"-8227,-5-3-220,1 0-1,0 0 0,-1 1 1,0-1-1,0 1 1,0 0-1,-1 0 0,0 0 1,1 0-1,-2 0 0,1 0 1,1 7-1,0 7 163,-1 1-1,0 34 0,-4 66 590,5 144 877,-3-258-1652,1-1-1,0 0 1,0 0-1,0 1 0,0-1 1,1 0-1,0 0 1,0 0-1,1 0 1,2 5-1,-4-9-17,0 0 1,0 0-1,0 0 0,1 0 1,-1 0-1,0 0 1,0-1-1,1 1 0,-1 0 1,0-1-1,1 1 1,-1-1-1,1 1 0,-1-1 1,0 1-1,1-1 1,-1 0-1,1 0 0,-1 0 1,1 0-1,-1 0 1,1 0-1,-1 0 0,1-1 1,-1 1-1,1 0 1,-1-1-1,0 1 0,1-1 1,-1 0-1,0 1 0,1-1 1,-1 0-1,0 0 1,0 0-1,0 0 0,1 0 1,-1 0-1,0 0 1,1-2-1,14-13 282,-1-1 0,0-1 0,-1-1 0,-1 0 0,18-36 0,-17 31-216,29-48-1,-4-2 0,-3-1 0,29-90 0,-63 159-189,1-10-1533,-3 16 1445,0-1 0,0 1 0,0 0 0,0-1 1,-1 1-1,1-1 0,0 1 0,0 0 0,0 0 0,-1-1 0,1 1 0,0 0 0,-1-1 0,1 1 1,0 0-1,-1 0 0,1-1 0,0 1 0,-1 0 0,1 0 0,0 0 0,-1 0 0,1 0 0,-1-1 1,1 1-1,0 0 0,-1 0 0,1 0 0,0 0 0,-1 0 0,1 0 0,-1 0 0,1 0 0,-1 1 1,-17-1-10230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7:39:11.506"/>
    </inkml:context>
    <inkml:brush xml:id="br0">
      <inkml:brushProperty name="width" value="0.025" units="cm"/>
      <inkml:brushProperty name="height" value="0.025" units="cm"/>
    </inkml:brush>
  </inkml:definitions>
  <inkml:trace contextRef="#ctx0" brushRef="#br0">1 2284 1409,'7'-13'401,"148"-255"6020,-82 149-6068,30-71 505,-17 29-424,-64 126-398,3 1 1,1 1-1,1 1 0,2 2 1,1 0-1,1 2 0,36-24 1,255-154-25,-292 188-5,759-423 361,-671 381-187,338-167 375,-325 170-497,214-64-1,-215 86 177,2 5 0,0 5 0,2 7 0,171-3 0,-76 34 2386,-208-13-7965,-16 0 1634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2:11.244"/>
    </inkml:context>
    <inkml:brush xml:id="br0">
      <inkml:brushProperty name="width" value="0.025" units="cm"/>
      <inkml:brushProperty name="height" value="0.025" units="cm"/>
    </inkml:brush>
  </inkml:definitions>
  <inkml:trace contextRef="#ctx0" brushRef="#br0">1 1 17809,'0'0'1121,"0"53"160,18-32-416,7-7-801,-1-3-32,11-5-32,7-5-1345,-1-1-385,0 0-3267,4-5-3491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2:11.577"/>
    </inkml:context>
    <inkml:brush xml:id="br0">
      <inkml:brushProperty name="width" value="0.025" units="cm"/>
      <inkml:brushProperty name="height" value="0.025" units="cm"/>
    </inkml:brush>
  </inkml:definitions>
  <inkml:trace contextRef="#ctx0" brushRef="#br0">83 89 12139,'-6'8'1132,"-7"8"-541,1 1 0,1 0 0,-10 22 0,18-34-428,0 1 0,0 0 1,1 1-1,0-1 0,0 0 0,1 1 1,-1-1-1,1 1 0,1 0 0,-1-1 0,1 1 1,0 0-1,1-1 0,0 1 0,2 12 1,-2-18-147,0 1 1,0-1 0,1 1 0,-1-1 0,0 1-1,0-1 1,1 0 0,-1 1 0,1-1-1,-1 0 1,1 0 0,-1 0 0,1 0 0,0 0-1,-1-1 1,1 1 0,0 0 0,0-1 0,0 1-1,-1-1 1,1 0 0,0 1 0,0-1-1,0 0 1,0 0 0,0-1 0,0 1 0,2-1-1,2 1 13,-1-1 1,1 0-1,-1 0 0,0-1 0,0 0 0,1 0 0,-1 0 0,-1 0 0,6-4 0,-1-1 278,-1-1 0,1 0 0,-2 0 0,1-1 0,-1 0-1,-1-1 1,1 1 0,-2-1 0,1-1 0,-1 1-1,6-20 1,-9 24-185,0 0-1,0 0 1,-1 0 0,1-1-1,-1 1 1,-1 0-1,1 0 1,-1-1-1,0 1 1,-1 0-1,1 0 1,-1-1 0,-1 1-1,1 0 1,-1 0-1,0 0 1,0 0-1,-1 0 1,1 1 0,-2-1-1,1 1 1,-8-10-1,10 13-184,-1 0 0,0 0-1,1 0 1,-1 0 0,0 0-1,-1 1 1,1-1 0,0 1-1,0-1 1,0 1 0,-1 0-1,1 0 1,-1 0 0,1 0-1,-1 0 1,1 1 0,-1-1-1,0 1 1,1 0 0,-1-1-1,0 1 1,1 1 0,-1-1-1,1 0 1,-1 0 0,0 1-1,1 0 1,-6 1 0,6 0-126,-1 0-1,0 0 1,1 0 0,0 1-1,0-1 1,-1 1-1,1-1 1,1 1 0,-1 0-1,0 0 1,1 0 0,-1 0-1,1 0 1,0 0 0,0 0-1,0 0 1,0 0 0,1 1-1,-1-1 1,1 0 0,0 0-1,0 5 1,0-7-21,0 1 1,0 0-1,0-1 0,0 1 1,1-1-1,-1 1 1,0-1-1,1 1 0,-1-1 1,1 1-1,0-1 0,-1 1 1,1-1-1,0 0 0,0 1 1,0-1-1,0 0 0,0 0 1,0 0-1,0 0 0,0 0 1,0 0-1,1 0 1,-1 0-1,0 0 0,1 0 1,-1-1-1,1 1 0,-1-1 1,2 1-1,3 1-490,-1-2 0,1 1 0,-1 0 0,1-1 0,-1 0 0,1 0 1,9-2-1,20-7-2291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2:11.953"/>
    </inkml:context>
    <inkml:brush xml:id="br0">
      <inkml:brushProperty name="width" value="0.025" units="cm"/>
      <inkml:brushProperty name="height" value="0.025" units="cm"/>
    </inkml:brush>
  </inkml:definitions>
  <inkml:trace contextRef="#ctx0" brushRef="#br0">73 1 9673,'0'0'8611,"-2"8"-8077,0-1-476,-1 2 11,0 0-1,1 1 1,0-1-1,0 13 1,2-20-67,0 0 0,0 0 0,0 0 0,0 0 0,0 0 0,0 0 0,1 0 0,-1 0 1,1 0-1,-1 0 0,1 0 0,0 0 0,0 0 0,0 0 0,0 0 0,0 0 0,0-1 0,1 1 0,-1 0 0,0-1 0,1 1 0,-1-1 1,1 0-1,0 1 0,-1-1 0,1 0 0,4 2 0,27 8 205,-24-8-237,1 0 0,-1 0 0,0 1 0,0 0 0,0 1 0,11 8 1,-18-11 54,1 0 0,-1 1 0,0-1 0,0 1 0,0-1 0,0 1 0,0 0 0,-1 0 0,1 0 0,-1 0 0,0 0 0,0 0 1,0 0-1,0 1 0,-1-1 0,1 0 0,-1 0 0,0 1 0,0-1 0,0 0 0,0 1 0,0-1 0,-1 0 0,0 4 1,-2 1 120,0 0 0,0-1 1,0 1-1,-1-1 0,0 0 1,0 0-1,-1-1 0,0 1 1,0-1-1,-1 0 0,0 0 1,0 0-1,0-1 0,-10 7 1,8-7 1,0 1 0,0-1 0,0 0 0,-1-1 0,1 0 0,-1 0 0,0-1 0,0 0 0,-1-1 0,1 0 0,-19 1 0,27-3-193,0 0-1,0 0 0,1 0 0,-1-1 1,0 1-1,0-1 0,1 1 1,-1 0-1,0-1 0,0 1 0,1-1 1,-1 0-1,1 1 0,-1-1 1,0 1-1,1-1 0,-1 0 0,1 1 1,0-1-1,-1 0 0,1 0 1,0 0-1,-1 1 0,1-1 0,0 0 1,0 0-1,-1 0 0,1 1 1,0-1-1,0 0 0,0-1 0,0-36-1803,1 27 1093,1-22-1084,2 0-1,2 1 0,11-41 1,-8 40 426,12-53-1992</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2:12.298"/>
    </inkml:context>
    <inkml:brush xml:id="br0">
      <inkml:brushProperty name="width" value="0.025" units="cm"/>
      <inkml:brushProperty name="height" value="0.025" units="cm"/>
    </inkml:brush>
  </inkml:definitions>
  <inkml:trace contextRef="#ctx0" brushRef="#br0">0 162 1569,'38'-142'13752,"-28"123"-9779,-6 30-2295,-3 41-1144,-1-43-169,-3 150 772,6 159 49,-3-307-1174,0 0 1,1 0-1,1 0 1,0 0 0,0 0-1,1 0 1,1 0-1,0-1 1,0 1 0,8 11-1,-12-21-8,0-1-1,0 0 1,0 1-1,1-1 0,-1 0 1,0 1-1,0-1 0,0 0 1,1 1-1,-1-1 1,0 0-1,1 1 0,-1-1 1,0 0-1,1 0 1,-1 1-1,0-1 0,1 0 1,-1 0-1,1 0 1,-1 1-1,0-1 0,1 0 1,-1 0-1,1 0 0,-1 0 1,0 0-1,1 0 1,-1 0-1,1 0 0,-1 0 1,0 0-1,1 0 1,-1 0-1,1 0 0,-1 0 1,1-1-1,-1 1 1,0 0-1,1 0 0,-1 0 1,0 0-1,1-1 0,-1 1 1,0 0-1,1-1 1,-1 1-1,0 0 0,1 0 1,-1-1-1,0 1 1,0-1-1,1 1 0,-1 0 1,0-1-1,0 1 1,0 0-1,0-1 0,0 1 1,1-1-1,-1 1 0,0 0 1,0-1-1,0 0 1,6-28 272,2-212-2283,-3 232 1618,3 18 166,10 26 246,-15-29 112,0 2-90,1-1 0,1 1 0,-1-1 1,1-1-1,1 1 0,-1 0 0,1-1 0,0 0 0,13 9 1,-16-13-31,-1-1 0,1 1 0,0-1 0,0 1 1,0-1-1,0 0 0,-1 0 0,2-1 0,-1 1 1,0 0-1,0-1 0,0 0 0,0 0 0,0 0 1,0 0-1,0 0 0,0-1 0,0 1 0,0-1 0,0 0 1,0 0-1,0 0 0,0 0 0,0 0 0,0-1 1,-1 1-1,1-1 0,0 0 0,3-3 0,14-13 140,-16 13-124,0 1 0,1-1-1,0 1 1,0 1 0,0-1-1,0 1 1,10-5 0,-14 8-39,0 0 1,0 0 0,0 0 0,0 0-1,0 0 1,0 0 0,0 0 0,0 0-1,0 1 1,0-1 0,-1 0-1,1 1 1,0-1 0,0 0 0,0 1-1,0-1 1,-1 1 0,1 0 0,0-1-1,-1 1 1,1-1 0,0 1 0,-1 0-1,1 0 1,-1-1 0,1 1-1,-1 0 1,1 0 0,-1 0 0,0 0-1,1-1 1,-1 1 0,0 0 0,1 1-1,9 38 397,-9-34-214,1 3-98,0 0 0,0 0 0,1 0-1,0 0 1,0-1 0,1 0 0,0 1 0,1-1-1,5 7 1,-7-12-63,0-1-1,-1 1 1,1-1 0,0 0-1,0 0 1,1 0 0,-1 0 0,0 0-1,1-1 1,-1 0 0,1 1-1,-1-1 1,1-1 0,-1 1-1,1 0 1,0-1 0,-1 0-1,1 0 1,0 0 0,0 0-1,-1-1 1,1 1 0,0-1-1,-1 0 1,1 0 0,5-2-1,5-3 36,-1 0 0,1-1 0,-1 0 0,-1-1 0,1-1 0,-1 0 0,-1 0 0,18-19 0,80-98 68,-99 114-119,-1-1-74,-8 10 56,0 1 1,1-1-1,-1 1 0,1 0 0,0 0 1,0-1-1,-1 1 0,1 0 0,0 1 0,1-1 1,-1 0-1,0 1 0,5-4 0,-6 7-27,0-1 0,0 1 0,0 0 0,-1-1 0,1 1-1,0-1 1,-1 1 0,0 0 0,1 0 0,-1-1 0,0 1 0,0 3-1,1-2-6,3 34 243,-3-19-23,1 0 1,1 1 0,0-1 0,10 28 0,-12-44-237,0 1 1,0 0 0,0-1 0,0 0 0,1 1-1,-1-1 1,0 0 0,1 0 0,0 1 0,0-1-1,-1 0 1,1-1 0,0 1 0,0 0 0,1-1 0,-1 1-1,0-1 1,0 1 0,1-1 0,-1 0 0,1 0-1,-1 0 1,1 0 0,0-1 0,-1 1 0,1-1-1,0 0 1,-1 1 0,1-1 0,0 0 0,-1 0-1,1-1 1,0 1 0,-1-1 0,1 1 0,-1-1-1,6-2 1,17-15-4501,0-10-4975</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2:12.924"/>
    </inkml:context>
    <inkml:brush xml:id="br0">
      <inkml:brushProperty name="width" value="0.025" units="cm"/>
      <inkml:brushProperty name="height" value="0.025" units="cm"/>
    </inkml:brush>
  </inkml:definitions>
  <inkml:trace contextRef="#ctx0" brushRef="#br0">90 905 7207,'-9'0'3496,"-3"1"-2889,-56 7 890,98 1-24,34 0-811,1-3 0,0-2 1,0-4-1,86-9 0,259-57-785,-170 22 389,482-58-214,128-21 692,939-155 2197,-645 74-1169,-722 135-1181,-369 61-920,34-8-2239,-8-6-2930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5:00.291"/>
    </inkml:context>
    <inkml:brush xml:id="br0">
      <inkml:brushProperty name="width" value="0.025" units="cm"/>
      <inkml:brushProperty name="height" value="0.025" units="cm"/>
    </inkml:brush>
  </inkml:definitions>
  <inkml:trace contextRef="#ctx0" brushRef="#br0">3867 520 9705,'-544'-37'4702,"-268"-60"-6324,652 76 426,-257-1 0,295 26 500,1 4 1,-211 44 0,204-23 1062,1 6 0,2 6 1,-121 57-1,186-70 35,2 3 1,1 2-1,1 3 0,2 1 0,2 4 0,1 1 0,-87 96 1,114-107-338,1 1 1,2 0 0,0 2 0,3 0 0,1 2 0,1 0-1,3 0 1,0 1 0,3 1 0,1 0 0,-8 69-1,14-62-82,2-1 0,1 0-1,3 0 1,1 1-1,3-1 1,1-1-1,2 0 1,2 0-1,2-1 1,23 48 0,-13-40 23,3-2 0,2-1 0,2-1 0,72 81 0,-50-73 50,1-2 0,3-3 1,70 47-1,2-14-11,3-7 1,4-5 0,154 56-1,-123-62-217,3-7 0,2-7-1,2-9 1,2-6 0,1-9-1,238 6 1,-126-31 245,0-13 1,-1-13 0,-2-12-1,321-85 1,321-165 512,-738 211-393,-3-9-1,303-188 1,-375 196-34,-3-6 0,115-109 1,-165 133-48,-4-3 1,-2-2 0,-3-3-1,76-125 1,-109 158-93,-2-1 0,-2-1 0,-1-1 1,-2 0-1,-2 0 0,8-46 0,-15 61-14,-2 0 0,0 0 0,-1 0 0,-2 0 0,0 0 0,-1 0 0,-2 0 0,0 0 0,-1 1 0,-1 0 0,-1 0 0,-13-27 0,3 17-13,-2 0 0,-1 2 0,-1 0-1,-2 2 1,-1 0 0,-1 1 0,0 2 0,-2 1 0,-34-22 0,-12-4 38,-2 3-1,-123-55 1,23 27 502,-363-101 0,-209 33 206,511 118-894,-1 10 0,-1 10 0,1 11 0,-428 68 0,259 10-2933,-605 210 0,662-173-1252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3:30.690"/>
    </inkml:context>
    <inkml:brush xml:id="br0">
      <inkml:brushProperty name="width" value="0.025" units="cm"/>
      <inkml:brushProperty name="height" value="0.025" units="cm"/>
    </inkml:brush>
  </inkml:definitions>
  <inkml:trace contextRef="#ctx0" brushRef="#br0">1 0 5701,'0'0'2216,"5"8"-1960,-4-6-255,2 2 37,0 1 0,0-1 0,0 0 0,1 0 0,-1 0 0,1 0 0,0 0 0,0-1 0,1 0 0,-1 0 0,1 0 0,-1 0 0,1-1 0,9 4 0,175 71 1587,10 4-1525,-54-26 180,26 7-165,-138-52-88,1-2 1,0-1 0,1-2 0,-1-2-1,1-1 1,0-1 0,-1-2 0,1-1-1,37-8 1,-36 4 8,0 2 0,0 2 0,61 3 0,105 23 18,52 2-49,190 6 945,36 0-555,-400-31-371,69 0 52,209-26 1,-294 8 499,-53 13-243,0 0 1,1 1 0,0 0-1,0 1 1,15-1 0,-27 3-40,-1 13-2190,-7-2-3042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3:04.244"/>
    </inkml:context>
    <inkml:brush xml:id="br0">
      <inkml:brushProperty name="width" value="0.025" units="cm"/>
      <inkml:brushProperty name="height" value="0.025" units="cm"/>
    </inkml:brush>
  </inkml:definitions>
  <inkml:trace contextRef="#ctx0" brushRef="#br0">41 25 1217,'0'0'1869,"-6"-2"-1747,4 2-135,0 0-2,1 0 1,-1-1 0,0 1 0,1 0-1,-1-1 1,1 1 0,-1-1 0,1 1-1,-1-1 1,1 0 0,-1 0-1,1 0 1,-1 0 0,1 0 0,0 0-1,0 0 1,-1 0 0,1 0 0,-2-3-1,1-1 854,4 13-75,7 19 137,55 85 573,-58-101-1383,0 1 0,-1 0 0,0 0 0,-1 0 0,0 0 0,2 17 0,-3-14 12,1 1 0,1-1 0,0-1 1,8 16-1,10 15-73,-18-32-32,1 0-1,0 0 1,1-1 0,1 0 0,0 0 0,0-1 0,1 0 0,1 0 0,0-1 0,0 0 0,16 11 0,-18-14 36,-1 0 0,0 1-1,0 0 1,-1 0 0,0 1 0,-1 0 0,0 0 0,7 17-1,5 6-22,1 3-1,22 62 1,-32-71-22,2-1 0,1 0 1,1-1-1,1 0 1,28 38-1,15 13 50,69 119 1,18 27-71,132 142 26,0 29-278,-228-322 272,173 247 37,25-20 50,132 125-258,-293-318 171,149 192 12,-188-239 27,3-2 1,91 80-1,127 81 110,-115-96-105,-48-43 114,199 112-1,-225-140-115,96 80 0,32 23-107,-174-133 72,1-1 1,1-1-1,0-2 0,2-1 0,35 9 0,398 127 164,42 18 10,11-42-52,298-4 85,-610-93 179,216 60 0,-357-73-367,-1-4 1,111 7 0,139-15 199,-159-5-136,-113 2-63,231-5 6,-214 0-13,-1-3 0,91-22-1,-40-1-97,204-44-500,-76 17-109,-218 51 676,-7 2-3,0 2 1,0-1-1,0 2 1,15 0-1,-25 2-1432,-5 5-2862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3:04.945"/>
    </inkml:context>
    <inkml:brush xml:id="br0">
      <inkml:brushProperty name="width" value="0.025" units="cm"/>
      <inkml:brushProperty name="height" value="0.025" units="cm"/>
    </inkml:brush>
  </inkml:definitions>
  <inkml:trace contextRef="#ctx0" brushRef="#br0">0 1 929</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3:05.290"/>
    </inkml:context>
    <inkml:brush xml:id="br0">
      <inkml:brushProperty name="width" value="0.025" units="cm"/>
      <inkml:brushProperty name="height" value="0.025" units="cm"/>
    </inkml:brush>
  </inkml:definitions>
  <inkml:trace contextRef="#ctx0" brushRef="#br0">1 1343 6054,'0'0'8498,"2"-10"-8151,7-13-282,0 1 0,1 0 0,2 0 0,19-28-1,71-89 98,-63 88-76,253-364 47,-228 312-131,-4-2 0,52-132-1,-90 170-1361,-16 23-2287,-5 12-1670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7:39:24.733"/>
    </inkml:context>
    <inkml:brush xml:id="br0">
      <inkml:brushProperty name="width" value="0.025" units="cm"/>
      <inkml:brushProperty name="height" value="0.025" units="cm"/>
    </inkml:brush>
  </inkml:definitions>
  <inkml:trace contextRef="#ctx0" brushRef="#br0">84 2026 3299,'0'0'4698,"-6"-8"-3566,3 4-1127,-3-6 687,-1 1 0,0 0 0,-1 1 0,0 0 0,-1 0 0,1 1 0,-14-9 0,28 18-747,-1 0 0,1 0 0,-1-1 0,1 0 0,-1 0 0,1-1 0,0 1 1,-1-1-1,1 0 0,10-2 0,64-14 372,-47 8-324,42-9 45,-31 6 23,2 1-1,91-6 0,-41 13 90,178-29-1,-159 16 49,0 6-1,165 5 1,-164 6-193,-1-5 0,160-25 1,143-34 44,-35 6-36,357-122 218,-587 128-68,-2-7 1,244-132 0,-142 55-147,148-89 44,-299 152 2,148-137 0,-129 103-43,-11 18-18,192-115 0,-281 190 19,52-35-66,-67 43 75,-1 1 0,0 0 0,0-1 0,0 0 0,-1-1 0,0 1 0,0 0 1,0-1-1,-1 0 0,3-7 0,-5 2 151,-6 28-866,5-4-377,0-5-2709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3:05.655"/>
    </inkml:context>
    <inkml:brush xml:id="br0">
      <inkml:brushProperty name="width" value="0.025" units="cm"/>
      <inkml:brushProperty name="height" value="0.025" units="cm"/>
    </inkml:brush>
  </inkml:definitions>
  <inkml:trace contextRef="#ctx0" brushRef="#br0">135 0 7976,'-13'6'560,"0"-1"-352,3-1 196,0 0 1,0 0-1,0 1 1,1 0-1,0 1 1,0 0-1,-15 13 0,22-16-331,-1 0 0,1 1-1,1 0 1,-1-1-1,0 1 1,1 0 0,0 0-1,0 0 1,0 0-1,1 0 1,-1 0-1,1 5 1,1 59 82,1-31-15,-2 39-87,-1 100 182,25 195 0,-24-367-242,0 0-1,1 0 1,0 0-1,0 0 1,0 0 0,0 0-1,1 0 1,-1 0 0,1-1-1,0 1 1,0-1-1,0 1 1,0-1 0,1 0-1,0 0 1,-1 0 0,1 0-1,7 5 1,-7-7 14,1 1 1,-1-1-1,1 0 1,-1 0-1,1-1 0,0 1 1,0-1-1,-1 0 1,1 0-1,0 0 1,0 0-1,-1-1 1,1 1-1,0-1 0,-1 0 1,1 0-1,0 0 1,-1-1-1,0 1 1,7-5-1,21-12 287,0-3-1,-2 0 0,0-2 1,31-33-1,9-6-41,189-141-1907,-175 138-3390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3:06.089"/>
    </inkml:context>
    <inkml:brush xml:id="br0">
      <inkml:brushProperty name="width" value="0.025" units="cm"/>
      <inkml:brushProperty name="height" value="0.025" units="cm"/>
    </inkml:brush>
  </inkml:definitions>
  <inkml:trace contextRef="#ctx0" brushRef="#br0">2 56 8648,'0'-8'3887,"-1"0"-3028,1 6-643,0-1 0,-1 0 1,1 1-1,0-1 0,0 0 0,1 0 0,-1 1 1,1-1-1,-1 0 0,1 1 0,0-1 0,0 1 1,1-4-1,-2 6-188,1 0 1,-1 0-1,0 0 1,0 0-1,1 0 0,-1 0 1,0 0-1,1 0 1,-1 0-1,0 0 1,0 0-1,1 1 0,-1-1 1,0 0-1,0 0 1,1 0-1,-1 0 1,0 0-1,0 0 0,1 1 1,-1-1-1,0 0 1,0 0-1,0 0 1,1 1-1,-1-1 0,0 0 1,0 0-1,0 0 1,0 1-1,1-1 1,-1 0-1,0 1 0,0-1 1,0 0-1,0 0 1,0 1-1,0-1 1,0 0-1,0 0 0,0 1 1,0-1-1,0 0 1,0 1-1,5 14 316,44 222 1878,-17-73-2563,10-2-5074,-37-142 1560,-4-13-394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3:06.450"/>
    </inkml:context>
    <inkml:brush xml:id="br0">
      <inkml:brushProperty name="width" value="0.025" units="cm"/>
      <inkml:brushProperty name="height" value="0.025" units="cm"/>
    </inkml:brush>
  </inkml:definitions>
  <inkml:trace contextRef="#ctx0" brushRef="#br0">12 390 7783,'0'0'257,"-12"-53"1024,12 23 545,15 1 127,11-3-575,15-2-257,12-2-192,10-1-321,-1 2-287,9 3-225,-2 2-32,-11 10-32,-10 3-577,-16 12-992,-15 5-481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3:06.780"/>
    </inkml:context>
    <inkml:brush xml:id="br0">
      <inkml:brushProperty name="width" value="0.025" units="cm"/>
      <inkml:brushProperty name="height" value="0.025" units="cm"/>
    </inkml:brush>
  </inkml:definitions>
  <inkml:trace contextRef="#ctx0" brushRef="#br0">1 560 10634,'0'0'3555,"56"7"-2049,-15-31-65,9-7-352,1-3-640,7-2-353,-4-1-417,4 7-2017,-12 7-1153,-8 4-2851</inkml:trace>
  <inkml:trace contextRef="#ctx0" brushRef="#br0" timeOffset="1">671 121 13004,'0'0'3972,"4"72"-3203,-13-19-193,5 7-383,-2 0-65,6-6-32,0-10-32,6-11-64,9-17-64,5-11-160,-5-7-994,2-23-415,-9-12-609,-8-9-2787</inkml:trace>
  <inkml:trace contextRef="#ctx0" brushRef="#br0" timeOffset="2">662 130 4676,'0'0'2307,"-26"-84"383,18 58 385,6 11-448,-1 11 864,3 11-3972,0 11 642,3 3 95,10 0-160,1-2-416,-1-3-2627,2-5-2691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3:07.111"/>
    </inkml:context>
    <inkml:brush xml:id="br0">
      <inkml:brushProperty name="width" value="0.025" units="cm"/>
      <inkml:brushProperty name="height" value="0.025" units="cm"/>
    </inkml:brush>
  </inkml:definitions>
  <inkml:trace contextRef="#ctx0" brushRef="#br0">38 46 9065,'0'0'3491,"-13"1"-3459,7-11 64,0 0-64,1 3-32,-1-5-1089,4 4-3235</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3:07.459"/>
    </inkml:context>
    <inkml:brush xml:id="br0">
      <inkml:brushProperty name="width" value="0.025" units="cm"/>
      <inkml:brushProperty name="height" value="0.025" units="cm"/>
    </inkml:brush>
  </inkml:definitions>
  <inkml:trace contextRef="#ctx0" brushRef="#br0">239 1 10378,'0'0'8466,"-3"11"-8033,-23 78 702,-87 261-242,96-327-3555,17-23 2476,-1 1 1,1-1-1,-1 0 0,0 0 1,1 1-1,-1-1 0,1 0 1,-1 0-1,0 0 1,1 0-1,-1 0 0,0 0 1,1 0-1,-1 0 0,0 0 1,1 0-1,-1 0 1,0 0-1,1 0 0,-1 0 1,0-1-1,1 1 0,-1 0 1,1 0-1,-1-1 0,1 1 1,-1 0-1,0-1 1,1 1-1,-1-1 0,1 1 1,0-1-1,-1 1 0,1-1 1,-1 1-1,1-1 1,0 1-1,-1-1 0,1 0 1,0 1-1,0-1 0,-1 0 1,-11-22-4454</inkml:trace>
  <inkml:trace contextRef="#ctx0" brushRef="#br0" timeOffset="1">0 210 6566,'0'0'2531,"0"-52"768,11 34-1089,3 7-1153,12 7-417,-6 4-287,14 3 31,-2 13 0,3 2-191,6 4-65,0-1 96,4-7-160,4-1-961,-7-10-1889,-2-3-8777</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3:07.852"/>
    </inkml:context>
    <inkml:brush xml:id="br0">
      <inkml:brushProperty name="width" value="0.025" units="cm"/>
      <inkml:brushProperty name="height" value="0.025" units="cm"/>
    </inkml:brush>
  </inkml:definitions>
  <inkml:trace contextRef="#ctx0" brushRef="#br0">0 188 9961,'0'0'5013,"8"10"-4458,4 8-247,-1 0 1,-1 1-1,0-1 0,-2 2 0,0-1 0,9 38 0,-5-6-84,15 53 158,-24-96-339,0 1 1,0-1-1,1 0 1,0 0-1,0-1 1,1 1-1,0-1 1,1 0 0,6 7-1,-11-13-14,0-1 0,0 1 1,0 0-1,0 0 0,1 0 0,-1-1 0,0 1 1,0-1-1,1 1 0,-1-1 0,1 1 0,-1-1 0,0 0 1,1 0-1,-1 1 0,1-1 0,-1 0 0,0 0 1,1-1-1,-1 1 0,1 0 0,-1 0 0,0-1 0,1 1 1,-1-1-1,0 1 0,1-1 0,-1 1 0,0-1 1,0 0-1,0 0 0,1 0 0,-1 1 0,0-1 0,0 0 1,0 0-1,0 0 0,-1-1 0,1 1 0,0 0 1,1-2-1,5-8 339,0 0 0,-1 0 0,9-21 1,-9 19-126,33-82 252,50-191 1,-82 262-473,-1 4-100,-3 12-185,0 0 0,-1-1 0,0 1 0,-1-1 0,1 0 0,-1 0 0,-1 1 0,0-14 0,-6 20-2620,-10 2-2184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3:08.182"/>
    </inkml:context>
    <inkml:brush xml:id="br0">
      <inkml:brushProperty name="width" value="0.025" units="cm"/>
      <inkml:brushProperty name="height" value="0.025" units="cm"/>
    </inkml:brush>
  </inkml:definitions>
  <inkml:trace contextRef="#ctx0" brushRef="#br0">0 0 8968,'0'0'4293,"41"55"-2628,-18-39-1056,3-5-513,8-4-96,-1-4 128,3-3-1089,-1-2-769,-5-11-1313,-4-4-384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3:08.513"/>
    </inkml:context>
    <inkml:brush xml:id="br0">
      <inkml:brushProperty name="width" value="0.025" units="cm"/>
      <inkml:brushProperty name="height" value="0.025" units="cm"/>
    </inkml:brush>
  </inkml:definitions>
  <inkml:trace contextRef="#ctx0" brushRef="#br0">94 14 9641,'0'0'8301,"-11"6"-7884,7-4-395,-1 0 0,1 1 0,-1-1 1,1 1-1,0 1 0,0-1 0,1 0 1,-1 1-1,0 0 0,1 0 0,0 0 1,0 0-1,0 0 0,1 1 0,-1-1 1,1 1-1,-3 9 0,1 0 18,0 0 0,1 1-1,0-1 1,2 1 0,-1 0 0,2-1-1,0 1 1,4 26 0,-4-40-32,0 0 0,1 1 0,-1-1 1,1 0-1,-1 0 0,1 0 0,-1 0 0,1 0 1,0 0-1,-1 0 0,1 0 0,0 0 1,0-1-1,0 1 0,0 0 0,0 0 0,0-1 1,0 1-1,0 0 0,0-1 0,0 1 1,0-1-1,0 0 0,1 1 0,-1-1 0,0 0 1,0 0-1,0 1 0,0-1 0,1 0 0,-1 0 1,0 0-1,0-1 0,1 1 0,-1 0 1,1-1-1,1 1 60,0-1 0,0 0-1,0-1 1,-1 1 0,1 0 0,-1-1 0,1 1 0,-1-1 0,1 0 0,-1 0 0,0 0-1,0 0 1,3-4 0,2-5 250,-1 0 0,0 0 0,-1-1 0,0 0-1,-1 0 1,0 0 0,-1 0 0,0 0 0,-1-1 0,-1 1 0,0-1-1,-1-20 1,0 29-296,-1 0 0,0 1 1,0-1-1,0 1 0,0 0 0,-1-1 0,1 1 0,-1 0 0,0 0 1,0 0-1,0 0 0,0 0 0,-1 0 0,1 1 0,-1-1 1,-3-2-1,5 4-144,-1-1 0,1 1 0,-1 0 0,1 0 0,-1 0 1,0 0-1,0 0 0,0 0 0,1 0 0,-1 1 0,0-1 1,0 1-1,0-1 0,0 1 0,0 0 0,0-1 0,0 1 1,0 0-1,0 1 0,0-1 0,0 0 0,0 0 0,0 1 1,0-1-1,0 1 0,0 0 0,0 0 0,0-1 0,1 1 0,-4 2 1,4 0-324,-1-1 1,1 1-1,-1-1 1,1 1-1,0 0 0,0-1 1,0 1-1,1 0 1,-1 0-1,1 0 1,-1 0-1,1-1 1,0 1-1,0 0 1,0 0-1,1 0 1,-1 0-1,1 0 1,-1 0-1,1-1 1,0 1-1,0 0 1,0 0-1,0-1 1,4 5-1,15 1-2598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3:08.847"/>
    </inkml:context>
    <inkml:brush xml:id="br0">
      <inkml:brushProperty name="width" value="0.025" units="cm"/>
      <inkml:brushProperty name="height" value="0.025" units="cm"/>
    </inkml:brush>
  </inkml:definitions>
  <inkml:trace contextRef="#ctx0" brushRef="#br0">143 1 5029,'0'0'2749,"-12"8"-101,-6 5-1794,1 1 1,-25 25-1,36-34-665,1 0 0,1 1 0,-1-1 0,1 1 0,0 0 0,0 0 0,1 0 0,-1 1-1,2-1 1,-1 1 0,1 0 0,0 0 0,0 0 0,-1 11 0,6-17-114,0-1 1,0 1-1,0-1 0,0 0 0,0 0 1,0 0-1,-1 0 0,1 0 0,5-2 1,51-23-1079,-52 21 917,1 0 0,0 0 0,0 1 0,0 0 0,0 0-1,1 1 1,-1 0 0,11-1 0,-18 3 112,-1 0 0,1 0 0,0 0 0,0 0 0,-1 0 0,1 0 0,0 0 0,-1 0 0,1 0 0,0 1 1,0-1-1,-1 0 0,1 1 0,-1-1 0,1 0 0,0 1 0,-1-1 0,1 1 0,-1-1 0,1 1 0,-1-1 0,1 1 0,-1-1 0,1 1 0,-1-1 0,0 1 0,1 0 0,-1-1 0,0 1 0,1 1 0,-1 28 955,-17 27 407,7-33-1002,-2 0-1,0 0 1,-2-1-1,-22 29 1,36-51-376,-1 0 1,0 0-1,1 0 1,-1 0-1,0 0 1,0 0 0,0 0-1,0 0 1,0 0-1,0-1 1,0 1 0,0 0-1,0-1 1,-1 1-1,1 0 1,0-1-1,0 1 1,0-1 0,-1 0-1,1 0 1,0 1-1,-3-1 1,3-1-78,0 1 0,0-1 0,0 0 0,0 1 0,1-1 0,-1 0 0,0 0 0,0 0 0,1 0 0,-1 0 0,1 0 0,-1 0 0,1 0 0,-1 0 0,1 0 0,-1 0-1,1 0 1,0 0 0,0 0 0,-1-2 0,0-14-1697,-1 0 1,3-29-1,-1 31 185,0-58-5131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7:39:36.761"/>
    </inkml:context>
    <inkml:brush xml:id="br0">
      <inkml:brushProperty name="width" value="0.025" units="cm"/>
      <inkml:brushProperty name="height" value="0.025" units="cm"/>
    </inkml:brush>
  </inkml:definitions>
  <inkml:trace contextRef="#ctx0" brushRef="#br0">1 55 6246,'0'-2'203,"0"0"-1,0 0 1,0 0 0,0 0 0,0-1-1,1 1 1,-1 0 0,1 0 0,-1 0-1,1 0 1,0 0 0,0 0 0,0 0-1,0 0 1,0 0 0,0 1-1,0-1 1,1 0 0,-1 1 0,1-1-1,-1 1 1,4-3 0,-2 3-117,0 0 1,0-1-1,0 1 1,0 0-1,1 1 0,-1-1 1,0 1-1,1-1 1,-1 1-1,1 0 0,-1 0 1,7 1-1,7 3-110,0 0-1,0 1 1,0 0-1,22 12 1,-11-6 54,1-1 0,0-2 0,0 0 0,1-2 0,32 2 0,159 3 518,-153-10-411,628 6 204,-18-1-36,-279 4-182,1244 42 1067,-472-51-443,-1164-1-782,26 2-1195,-33-1 1192,1 0-1,-1-1 0,1 1 0,-1-1 1,1 1-1,-1 0 0,0-1 0,1 1 1,-1 0-1,0-1 0,0 1 0,1 0 1,-1 0-1,0-1 0,0 1 0,0 0 1,0 0-1,0-1 0,0 1 0,0 0 1,0 0-1,0-1 0,-1 1 1,1 0-1,0-1 0,0 1 0,-1 0 1,1 0-1,0-1 0,-1 1 0,1-1 1,-1 1-1,1 0 0,-1-1 0,1 1 1,-1-1-1,1 1 0,-2 0 0,-22 28-3559,9-17-32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3:09.195"/>
    </inkml:context>
    <inkml:brush xml:id="br0">
      <inkml:brushProperty name="width" value="0.025" units="cm"/>
      <inkml:brushProperty name="height" value="0.025" units="cm"/>
    </inkml:brush>
  </inkml:definitions>
  <inkml:trace contextRef="#ctx0" brushRef="#br0">1 0 7815,'0'0'5862,"4"11"-4581,3 15-652,-1 1 1,-2 0-1,0 0 0,-1 54 0,-2-41-258,2 0 1,9 48-1,-6-64-285,0-1 0,1-1 0,2 1 0,0-1 0,2-1 0,0 1-1,1-2 1,1 0 0,1 0 0,29 31 0,-41-50-150,-8-13 982,-3-3-924,-1 2 0,0 0-1,-1 0 1,-1 1 0,0 0-1,0 1 1,-1 0 0,-1 1-1,0 1 1,-24-13 0,46 25-38,1 1-1,0-1 1,0-1 0,0 1-1,0-2 1,1 1 0,-1-1 0,0-1-1,1 0 1,-1 0 0,1-1 0,-1 0-1,0 0 1,0-1 0,12-4-1,-6 1 135,0-1 0,-1-1 0,0 0 0,-1 0 0,1-2 0,-1 0 0,-1 0 0,20-19 0,-16 4 177,-16 21-75,-9 15-192,4-3 12,0 0-1,1 0 1,0 0-1,0 1 0,1-1 1,1 1-1,-1 0 0,1 0 1,1 0-1,0 0 1,1 1-1,0-1 0,0 0 1,3 15-1,-3-25-3,0 1 0,1 0 1,-1-1-1,1 1 0,-1-1 0,1 1 0,-1 0 0,1-1 0,-1 1 0,1-1 1,-1 0-1,1 1 0,0-1 0,-1 1 0,1-1 0,0 0 0,-1 0 0,1 1 1,0-1-1,-1 0 0,1 0 0,0 0 0,0 0 0,-1 0 0,1 0 0,0 0 0,0 0 1,-1 0-1,1 0 0,0 0 0,-1 0 0,1 0 0,0-1 0,0 1 0,-1 0 1,2-1-1,26-13 700,2-11-201,-1-2-1,31-36 1,4-4-836,-25 38-391,-38 29 704,-1-1 0,1 1-1,0-1 1,-1 1-1,1 0 1,0 0-1,0-1 1,-1 1 0,1 0-1,0 0 1,-1 0-1,1 0 1,0 0 0,0 0-1,-1 0 1,1 0-1,0 0 1,0 0-1,-1 0 1,1 0 0,0 0-1,-1 1 1,1-1-1,0 0 1,-1 1-1,1-1 1,0 0 0,-1 1-1,1-1 1,-1 1-1,1-1 1,0 1-1,-1-1 1,1 1 0,-1-1-1,0 1 1,1-1-1,-1 1 1,1 0-1,-1-1 1,0 1 0,0 0-1,1 0 1,-1-1-1,0 1 1,0 0-1,0-1 1,0 1 0,0 0-1,0 0 1,0-1-1,0 1 1,0 0 0,0 0-1,0 0 1,-2 50 299,1-36-124,0 0 0,2 0 0,-1 0 0,4 16 0,-4-31-147,0 0 0,0 1 0,0-1 0,0 0 0,0 1 0,0-1 0,0 0 0,0 1-1,1-1 1,-1 0 0,0 1 0,0-1 0,0 0 0,0 1 0,1-1 0,-1 0 0,0 0 0,0 1 0,1-1 0,-1 0 0,0 0 0,0 0 0,1 1-1,-1-1 1,0 0 0,1 0 0,-1 0 0,0 0 0,0 0 0,1 0 0,-1 0 0,0 1 0,1-1 0,-1 0 0,0 0 0,1 0 0,-1 0 0,0 0 0,1 0-1,-1-1 1,1 1 0,15-10 496,6-18-70,10-28-966,-18 15-3583,-8 9-4164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3:09.883"/>
    </inkml:context>
    <inkml:brush xml:id="br0">
      <inkml:brushProperty name="width" value="0.025" units="cm"/>
      <inkml:brushProperty name="height" value="0.025" units="cm"/>
    </inkml:brush>
  </inkml:definitions>
  <inkml:trace contextRef="#ctx0" brushRef="#br0">168 414 7303,'1'-9'3966,"0"-3"-3288,0 7-91,-1 1 0,1-1 0,-1 1 0,0-1 0,0 0 0,0 1 1,-3-10-1,3 13-474,-1-1 1,0 1 0,0 0 0,0-1-1,0 1 1,0 0 0,0-1 0,0 1-1,0 0 1,0 0 0,-1 0 0,1 0-1,0 0 1,-1 0 0,1 1 0,0-1 0,-1 0-1,1 1 1,-1-1 0,0 1 0,1-1-1,-1 1 1,1 0 0,-1-1 0,0 1-1,1 0 1,-1 0 0,1 0 0,-4 1-1,0 0-69,-1 0 0,1 0 0,0 1 0,-1 0-1,1 0 1,0 0 0,0 1 0,0-1 0,1 1 0,-1 0-1,1 1 1,-1-1 0,1 1 0,0 0 0,0 0 0,1 0-1,-1 0 1,1 1 0,-3 5 0,1-3-48,1-1 1,0 1-1,1 0 1,0 0-1,0 0 1,0 0-1,1 1 1,0-1-1,0 1 1,1-1-1,0 1 1,0 0-1,2 12 1,-1-20 1,0 1 1,0-1-1,0 1 1,0-1-1,0 1 1,0-1-1,0 1 0,0-1 1,1 1-1,-1-1 1,0 1-1,0-1 1,1 0-1,-1 1 1,0-1-1,1 1 1,-1-1-1,0 0 1,1 1-1,-1-1 1,1 0-1,-1 1 0,0-1 1,1 0-1,-1 0 1,1 0-1,-1 1 1,1-1-1,-1 0 1,1 0-1,-1 0 1,1 0-1,-1 0 1,1 0-1,-1 0 0,1 0 1,-1 0-1,1 0 1,-1 0-1,1 0 1,-1 0-1,1 0 1,-1 0-1,1-1 1,-1 1-1,1 0 1,-1 0-1,0-1 1,1 1-1,-1 0 0,1-1 1,-1 1-1,0 0 1,1-1-1,-1 1 1,0 0-1,1-1 1,-1 1-1,1-1 1,23-26 114,5-18 95,-3-2 1,-2-1-1,-2 0 0,-2-2 0,-2-1 0,-2 0 0,14-89 1,-37 288-140,-1-58 62,4 102 0,5-185-120,-1 0 1,1 0 0,0 0-1,1 0 1,0-1 0,0 1-1,0 0 1,6 10 0,-7-16-11,0 1 0,-1-1 1,1 0-1,0 1 0,0-1 0,0 0 1,1 0-1,-1 0 0,0 0 1,0 0-1,1 0 0,-1 0 0,0 0 1,1 0-1,-1-1 0,1 1 1,-1 0-1,1-1 0,-1 1 0,1-1 1,0 0-1,-1 0 0,1 1 0,-1-1 1,1 0-1,0 0 0,-1-1 1,1 1-1,-1 0 0,1 0 0,0-1 1,-1 1-1,1-1 0,-1 1 1,1-1-1,-1 0 0,0 0 0,1 0 1,-1 1-1,0-1 0,1-1 0,1-1 1,2-2-585,0 0-1,0 0 1,0-1 0,-1 0 0,0 0 0,0 0-1,-1 0 1,1-1 0,-1 1 0,-1-1-1,4-12 1,-2-15-5230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3:10.212"/>
    </inkml:context>
    <inkml:brush xml:id="br0">
      <inkml:brushProperty name="width" value="0.025" units="cm"/>
      <inkml:brushProperty name="height" value="0.025" units="cm"/>
    </inkml:brush>
  </inkml:definitions>
  <inkml:trace contextRef="#ctx0" brushRef="#br0">1 155 10250,'0'0'7319,"8"3"-6129,-5-1-1072,0 0-1,0-1 1,0 1 0,0-1-1,1 0 1,-1 0-1,1 0 1,-1 0 0,0-1-1,1 1 1,-1-1 0,1 0-1,-1 0 1,1 0 0,-1 0-1,1-1 1,-1 0-1,1 1 1,-1-1 0,0-1-1,1 1 1,-1 0 0,0-1-1,0 1 1,0-1-1,0 0 1,0 0 0,3-3-1,-1 0-45,-1 0 0,1 0 0,-1 0 0,0-1 0,0 0 0,-1 0 0,0 0 0,0 0 0,0 0 0,-1-1 0,0 1-1,0-1 1,0 1 0,-1-1 0,0 0 0,-1 0 0,1 0 0,-2-11 0,1 16-48,0 1 0,-1 0-1,1 0 1,0 0 0,-1 0 0,1 0 0,-1 0 0,1 0 0,-1 0-1,0 1 1,1-1 0,-1 0 0,0 0 0,1 0 0,-1 1-1,0-1 1,0 0 0,0 1 0,0-1 0,0 0 0,0 1 0,0 0-1,0-1 1,0 1 0,0-1 0,0 1 0,0 0 0,0 0-1,0 0 1,0-1 0,0 1 0,0 0 0,0 1 0,0-1 0,-1 0-1,1 0 1,0 0 0,0 0 0,0 1 0,0-1 0,0 1 0,0-1-1,0 1 1,-1 0 0,-3 1-7,1-1 0,-1 1 0,1 1 0,0-1 0,0 1 0,-1-1 1,2 1-1,-1 0 0,-4 4 0,3 2-41,-1 1 1,1 0 0,0 0-1,1 0 1,0 0 0,1 1-1,0-1 1,1 1 0,0 0-1,0 14 1,1-19 12,1 0 0,0-1 1,0 1-1,1 0 0,0 0 0,0 0 1,1 0-1,-1 0 0,4 6 0,-4-9-2,0-1 1,1 1-1,-1-1 0,1 0 0,0 1 0,-1-1 0,1 0 0,0 0 0,0 0 0,1-1 0,-1 1 1,0 0-1,0-1 0,1 1 0,-1-1 0,1 0 0,-1 0 0,1 0 0,0 0 0,2 0 1,2 0-228,-1 0 0,0 0 0,1-1 0,-1 1 0,1-2 0,-1 1 0,1-1 0,-1 0 0,0 0 1,1-1-1,-1 0 0,0 0 0,11-5 0,-7 1-830,1-1 0,-1 1 0,-1-2 1,1 1-1,-1-2 0,12-13 0,8-14-4060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3:11.033"/>
    </inkml:context>
    <inkml:brush xml:id="br0">
      <inkml:brushProperty name="width" value="0.025" units="cm"/>
      <inkml:brushProperty name="height" value="0.025" units="cm"/>
    </inkml:brush>
  </inkml:definitions>
  <inkml:trace contextRef="#ctx0" brushRef="#br0">53 121 5573,'0'0'7068,"-6"9"-5221,-20 35-481,6-3 2655,43-53-2943,-22 11-1074,-1 1 0,0-1-1,1 1 1,-1-1 0,0 0 0,1 1-1,-1 0 1,1-1 0,-1 1-1,0-1 1,1 1 0,-1-1 0,1 1-1,0 0 1,-1-1 0,1 1 0,-1 0-1,1 0 1,-1-1 0,1 1-1,0 0 1,-1 0 0,1 0 0,0 0-1,-1 0 1,1 0 0,-1 0 0,1 0-1,0 0 1,-1 0 0,1 0-1,0 0 1,-1 0 0,1 0 0,0 1-1,10 21-222,-8-15 336,8 27-25,-2 1-1,-1 0 1,-2 1-1,-1-1 1,-2 1 0,-1 0-1,-2 0 1,-2 0-1,-1 0 1,-2-1 0,-1 1-1,-14 42 1,20-76-78,0 0 1,-1 0 0,1 0-1,-1 0 1,1 0 0,-1 0 0,0-1-1,0 1 1,0 0 0,0 0-1,0-1 1,0 1 0,0-1 0,-1 1-1,1-1 1,0 1 0,-1-1-1,0 0 1,1 0 0,-3 2-1,3-3-12,1 0-1,-1 0 1,1 0-1,0 0 0,-1 0 1,1-1-1,-1 1 1,1 0-1,-1 0 0,1 0 1,0-1-1,-1 1 0,1 0 1,0 0-1,-1-1 1,1 1-1,0 0 0,-1-1 1,1 1-1,0 0 1,-1-1-1,1 1 0,0 0 1,0-1-1,0 1 0,-1-1 1,1 1-1,0-1 1,-4-26-389,3-8 313,2 0-1,1 1 0,2-1 0,1 1 1,2 0-1,11-35 0,-7 37 58,1 0 1,2 0-1,1 1 0,2 1 0,0 1 0,39-49 1,-45 71-456,-6 10 177,-6 26 99,-14 36 433,-20 48 446,41-127-368,0-1 0,2 2 0,14-22-1,7-15-217,46-122 319,-76 174-400,0 1 0,1-1 0,-1 0-1,1 0 1,-1 1 0,1-1 0,0 0-1,0 0 1,0 1 0,0-1 0,1 0 0,-1 0-1,0 1 1,1-1 0,0 0 0,0 0-1,-1 0 1,1 0 0,0 0 0,1 0 0,-1 0-1,0 0 1,0 0 0,1 0 0,-1-1-1,1 1 1,0 0 0,-1-1 0,1 0-1,0 1 1,0-1 0,0 0 0,0 0 0,0 0-1,0 0 1,0 0 0,1 0 0,-1-1-1,0 1 1,0-1 0,0 0 0,1 1 0,1-1-1,2-1 35,0-1 0,0 1 0,-1-1 0,1 0 0,-1-1 0,0 1 0,0-1 0,0 0 0,0-1 0,0 1 0,0-1 0,-1 0 0,0 0 0,0 0 0,7-9 0,3-5 4,0-1 0,17-33-1,-22 36-51,-6 12-67,-4 6-35,-18 48-57,15-34 137,1 1 0,0 0 0,1-1 0,1 1 0,1 0 0,1 0 0,4 30 0,-5-46-56,1 0 1,-1 1-1,1-1 1,0 0-1,-1 0 1,1 0-1,0 0 1,0 0-1,0 0 1,0 0-1,0 0 1,0 0-1,0 0 1,0-1-1,0 1 1,0 0-1,0-1 1,0 1-1,1-1 1,-1 1-1,0-1 1,0 0-1,1 1 1,-1-1-1,0 0 1,1 0-1,-1 0 1,0 0-1,1 0 1,-1 0-1,0 0 1,1 0-1,-1-1 1,0 1-1,0 0 1,3-2 0,0 1-479,1-1 0,0 0 0,0 0 0,-1-1 0,1 1 0,-1-1 0,1 0 1,4-4-1,22-27-4470,1-6-2348</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3:11.361"/>
    </inkml:context>
    <inkml:brush xml:id="br0">
      <inkml:brushProperty name="width" value="0.025" units="cm"/>
      <inkml:brushProperty name="height" value="0.025" units="cm"/>
    </inkml:brush>
  </inkml:definitions>
  <inkml:trace contextRef="#ctx0" brushRef="#br0">77 0 8520,'0'0'11446,"-7"8"-10598,-3 5-632,1-1 0,0 1 0,-9 17-1,14-23-77,1 0-1,0 0 1,0 0-1,1 0 1,0 0-1,0 1 1,0-1-1,1 1 1,1-1-1,-1 12 1,1-18-139,1-1-1,-1 1 1,1 0-1,-1 0 1,1-1 0,-1 1-1,1-1 1,0 1 0,-1 0-1,1-1 1,0 1-1,-1-1 1,1 1 0,0-1-1,-1 0 1,1 1-1,0-1 1,0 0 0,0 1-1,0-1 1,-1 0 0,1 0-1,0 0 1,0 0-1,0 0 1,0 0 0,-1 0-1,1 0 1,0 0 0,0 0-1,0 0 1,0-1-1,-1 1 1,1 0 0,1-1-1,33-10-477,11-14-349,-38 19 610,0 1-1,1 0 0,-1 1 0,1-1 0,0 2 1,0-1-1,0 1 0,1 1 0,-1 0 0,12-2 0,-20 4 227,0 1 0,0-1 0,1 0 0,-1 0-1,0 1 1,0-1 0,0 1 0,0-1-1,0 1 1,0-1 0,0 1 0,0 0 0,0 0-1,0-1 1,0 1 0,0 0 0,-1 0 0,1 0-1,0 0 1,-1 0 0,1 0 0,0 0 0,-1 0-1,1 0 1,-1 0 0,0 0 0,1 0 0,-1 0-1,0 0 1,0 1 0,1-1 0,-1 0-1,0 0 1,0 0 0,0 1 0,0-1 0,-1 0-1,1 0 1,0 0 0,-1 2 0,0 3 325,0 0 0,0-1 0,0 1 0,-1 0 0,0-1 0,0 0 0,-3 6 1,-9 10 723,0-1 1,-24 26-1,33-40-1131,0-1-1,-1 1 1,1-1-1,-1 0 1,0-1 0,-1 1-1,1-1 1,-1-1-1,0 1 1,0-1-1,-13 5 1,19-8-146,0 0 0,1-1 0,-1 1 0,1 0 0,-1 0 0,1 0 0,-1 0 0,1 0 0,-1-1 0,1 1 0,-1 0 0,1 0-1,-1-1 1,1 1 0,0 0 0,-1-1 0,1 1 0,-1 0 0,1-1 0,0 1 0,-1-1 0,1 1 0,0 0 0,-1-1 0,1 1 0,0-1 0,0 1 0,0-1 0,-1 1 0,1-1 0,0 1 0,0-1 0,0 0 0,0 1 0,0-1 0,0 1-1,0-1 1,0 1 0,0-1 0,0 1 0,0-1 0,0 1 0,1-1 0,-1 1 0,0-1 0,0 1 0,1-2 0,-1-4-2254,0-14-6457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3:11.784"/>
    </inkml:context>
    <inkml:brush xml:id="br0">
      <inkml:brushProperty name="width" value="0.025" units="cm"/>
      <inkml:brushProperty name="height" value="0.025" units="cm"/>
    </inkml:brush>
  </inkml:definitions>
  <inkml:trace contextRef="#ctx0" brushRef="#br0">182 34 12107,'0'0'8782,"-8"-5"-6978,2 1-1728,0 0 0,0 1 0,-1 0 0,1 0 0,-1 0 0,1 1 0,-1 0 0,-13-1 0,16 2-74,0 1 0,0 0 0,0 0 1,1 0-1,-1 1 0,0-1 0,0 1 0,1 0 1,-1 0-1,1 0 0,-1 1 0,1-1 0,-1 1 0,1 0 1,0 0-1,0 0 0,0 0 0,0 0 0,0 1 0,0-1 1,-4 7-1,4-5-22,1 0 0,-1 0 0,1 0 0,0 1 1,0-1-1,0 1 0,1-1 0,-1 1 0,1 0 0,0 0 0,1 0 0,-1 9 1,1-12-4,0 0 1,0 0 0,0 0-1,0-1 1,0 1-1,1 0 1,-1 0 0,1 0-1,-1 0 1,1-1 0,0 1-1,-1 0 1,1-1-1,0 1 1,0-1 0,0 1-1,1-1 1,-1 1 0,0-1-1,0 1 1,1-1 0,-1 0-1,1 0 1,-1 0-1,1 0 1,-1 0 0,1 0-1,0 0 1,0-1 0,-1 1-1,1 0 1,0-1 0,0 0-1,3 1 1,12-1-32,0 0 0,-1-1 0,31-6 0,31-2-1145,-77 32 660,-4-11 727,-2 0 1,1 0-1,-2-1 0,0 0 0,0 0 1,0 0-1,-2-1 0,1 0 1,-12 12-1,6-6-122,5-5-144,3-4-50,0 0 0,0-1 0,0 1 0,-1-1 1,0 0-1,0-1 0,0 0 0,-1 0 0,-9 6 1,9-11-3616,5-4-1814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3:12.113"/>
    </inkml:context>
    <inkml:brush xml:id="br0">
      <inkml:brushProperty name="width" value="0.025" units="cm"/>
      <inkml:brushProperty name="height" value="0.025" units="cm"/>
    </inkml:brush>
  </inkml:definitions>
  <inkml:trace contextRef="#ctx0" brushRef="#br0">87 190 13581,'0'0'5925,"0"84"-5316,-8-39-321,-3 9-224,0-5 0,5-6-64,4-11-1569,2-15-1538</inkml:trace>
  <inkml:trace contextRef="#ctx0" brushRef="#br0" timeOffset="1">4 1 14830,'0'0'3940,"-3"64"-4965,21-46-1922,3-2-3139</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3:12.533"/>
    </inkml:context>
    <inkml:brush xml:id="br0">
      <inkml:brushProperty name="width" value="0.025" units="cm"/>
      <inkml:brushProperty name="height" value="0.025" units="cm"/>
    </inkml:brush>
  </inkml:definitions>
  <inkml:trace contextRef="#ctx0" brushRef="#br0">112 45 14798,'0'0'459,"-9"11"363,-2 2-706,-46 62 2535,52-69-2356,1 0 1,0 1-1,0 0 1,1 0-1,0 0 0,0 0 1,1 0-1,0 1 1,0-1-1,-1 11 1,4-18-290,0 0 1,0 1 0,0-1-1,0 0 1,0 0 0,0 0-1,1 0 1,-1 0 0,0 0-1,0 0 1,0-1 0,0 1-1,0 0 1,0 0 0,0-1-1,0 1 1,0-1 0,0 1-1,1-1 1,14-11 102,-1-1 0,0 0 0,0-1 0,-2-1-1,20-25 1,0 0-95,-19 25-25,-8 6 6,1 2 1,0-1-1,0 1 1,1 0-1,-1 0 0,2 1 1,11-7-1,-20 13-7,1-1 0,-1 1 1,0 0-1,1 0 0,-1 0 0,0 0 0,1 0 0,-1-1 0,1 1 0,-1 0 0,1 0 0,-1 0 1,0 0-1,1 0 0,-1 0 0,1 0 0,-1 0 0,0 0 0,1 1 0,-1-1 0,1 0 0,-1 0 1,0 0-1,1 0 0,-1 1 0,0-1 0,1 0 0,-1 0 0,0 0 0,1 1 0,-1-1 0,0 0 0,1 1 1,-1-1-1,4 18-100,-6 19 495,2-37-382,-9 39 579,-1 20-290,10-58-287,0-1 0,1 1 1,-1-1-1,0 1 0,1-1 0,-1 0 0,0 1 0,1-1 0,-1 1 0,0-1 0,1 0 0,-1 1 0,1-1 0,-1 0 1,1 0-1,-1 1 0,1-1 0,-1 0 0,1 0 0,-1 0 0,1 0 0,-1 1 0,1-1 0,-1 0 0,1 0 0,-1 0 1,1 0-1,-1 0 0,1 0 0,0-1 0,-1 1 0,1 0 0,-1 0 0,1 0 0,-1 0 0,1-1 0,-1 1 0,0 0 1,1 0-1,-1-1 0,1 1 0,-1 0 0,1-1 0,25-12 352,32-37 84,-51 42-580,1 0-1,0 0 0,0 1 0,1 0 1,0 1-1,0 0 0,0 0 0,1 1 1,0 0-1,0 0 0,0 1 0,18-4 0,-26 8 98,0 0-1,0 0 0,-1 0 0,1 0 0,0 0 0,-1 1 0,1-1 0,0 1 0,-1-1 0,1 1 0,-1-1 0,1 1 0,-1 0 0,1 0 0,-1 0 1,0 0-1,1 0 0,-1 0 0,0 0 0,0 0 0,1 1 0,-1-1 0,0 0 0,0 1 0,-1-1 0,1 1 0,0-1 0,0 1 0,-1-1 0,1 1 1,0 3-1,2 6 3,-1 1 0,1-1 1,-1 20-1,0-11 194,-1-12-88,0 0 0,1 0 0,0-1 0,0 1 0,1-1 0,4 10 0,-6-15-57,-1-1 1,1 0 0,0 1-1,0-1 1,0 0 0,0 0-1,0 0 1,0 0 0,1 0-1,-1 0 1,0 0-1,0 0 1,1 0 0,-1-1-1,1 1 1,-1 0 0,1-1-1,-1 1 1,0-1-1,1 0 1,0 1 0,-1-1-1,1 0 1,-1 0 0,1 0-1,-1 0 1,1 0 0,-1 0-1,1-1 1,-1 1-1,1 0 1,-1-1 0,1 1-1,-1-1 1,1 0 0,-1 1-1,0-1 1,1 0 0,1-1-1,16-17-2429,-10 3-3115,-2-7-7345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3:13.101"/>
    </inkml:context>
    <inkml:brush xml:id="br0">
      <inkml:brushProperty name="width" value="0.025" units="cm"/>
      <inkml:brushProperty name="height" value="0.025" units="cm"/>
    </inkml:brush>
  </inkml:definitions>
  <inkml:trace contextRef="#ctx0" brushRef="#br0">48 1961 15919,'-8'8'1164,"-24"28"-32,31-35-1133,0-1 0,1 1 1,-1-1-1,1 1 1,-1-1-1,1 1 1,-1 0-1,1-1 0,-1 1 1,1 0-1,0-1 1,-1 1-1,1 0 1,0-1-1,0 1 0,0 0 1,-1 0-1,1-1 1,0 1-1,0 0 1,0 0-1,0-1 0,0 1 1,0 0-1,0 0 1,0-1-1,1 1 1,-1 0-1,0-1 0,0 1 1,1 0-1,-1 0 1,0-1-1,1 1 1,-1 0-1,1-1 0,-1 1 1,0-1-1,1 1 1,0-1-1,-1 1 1,1-1-1,-1 1 0,1-1 1,0 1-1,-1-1 1,1 0-1,0 1 1,-1-1-1,1 0 0,1 1 1,41 2-503,-37-3 544,37-2 52,0-1 0,-1-2 0,73-20 0,125-50 266,-169 51-305,1017-361 276,-457 158-195,-310 113 81,1007-345 2343,22 82-701,-1235 351-1843,190-46 11,-220 48-196,120-51 0,-177 62-895,40-24-1,-11-6-4068,-8-11-7032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3:40.159"/>
    </inkml:context>
    <inkml:brush xml:id="br0">
      <inkml:brushProperty name="width" value="0.025" units="cm"/>
      <inkml:brushProperty name="height" value="0.025" units="cm"/>
    </inkml:brush>
  </inkml:definitions>
  <inkml:trace contextRef="#ctx0" brushRef="#br0">479 756 6118,'-3'10'-43,"-3"19"125,1 0 1,1 1-1,2 0 1,1 0-1,1-1 0,2 1 1,10 58-1,64 215-50,-75-297 3,229 623 237,-95-285-266,-111-279-22,308 798-1529,-215-596 2560,177 294 0,-82-216-476,16-9-1,14-11 1,351 364-1,-396-489-419,8-10 0,9-9 0,7-9-1,8-10 1,393 209 0,-245-189 262,8-16 0,554 157 0,-720-267-269,2-9 1,366 28 0,458-53 360,118-89-449,-1123 64-48,220-20-8,-1-11 0,-2-12 0,309-95 0,-48-51 150,-389 133-104,232-144-1,-282 149 7,-2-4 1,-3-2-1,114-121 0,-138 124 28,-3-1 0,-3-3-1,-2-1 1,-3-2 0,43-97-1,-59 106-35,-2-1-1,-2 0 0,-3-2 0,-2 0 0,8-83 0,-18 99-15,-3 0 0,-1 0 1,-2-1-1,-2 2 0,-2-1 0,-2 1 0,-1-1 0,-22-57 0,2 32 5,-2 2 0,-4 1 0,-2 2 0,-3 1 0,-2 2 0,-3 2 0,-66-65 0,-21-5 99,-250-186 1,-328-169 431,-31 45-2079,-973-404-2927,-57 122 6459,996 413-537,-740-344-1482,122 48-2046,1094 486 2140,-356-89-1,469 160-31,-2 9 0,-2 8-1,-240-5 1,324 31 22,0 5 1,0 5-1,-109 22 0,158-18-23,1 2-1,0 3 0,1 3 0,1 2 0,1 2 1,2 2-1,-59 40 0,67-35-503,1 1 0,-67 70 0,28-12-1920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7:39:35.446"/>
    </inkml:context>
    <inkml:brush xml:id="br0">
      <inkml:brushProperty name="width" value="0.025" units="cm"/>
      <inkml:brushProperty name="height" value="0.025" units="cm"/>
    </inkml:brush>
  </inkml:definitions>
  <inkml:trace contextRef="#ctx0" brushRef="#br0">70 1166 4228,'0'0'1906,"-8"1"-486,-22 0-436,29-1-761,0 1 1,-1-1-1,1 0 0,0 0 0,-1 0 1,1 0-1,0 0 0,-1 0 0,1 0 0,0-1 1,-1 1-1,1 0 0,0-1 0,-1 1 1,1-1-1,0 1 0,0-1 0,-1 0 1,1 0-1,0 1 0,0-1 0,0 0 1,-1-2-1,2 3-31,26 0-283,6-1 96,0-1-1,0-2 0,57-15 1,91-38 52,-113 33-30,117-25-1,-94 30-154,-1-2 0,158-63 0,290-78-139,-426 133 240,567-113 745,-612 130-704,488-132 326,-301 71-317,493-112 225,-677 169-165,-10 1 385,-1-3 1,-1-2-1,78-38 1,-134 57-486,0 1 1,-1-1-1,1 1 1,0 0-1,0-1 1,0 1-1,0 0 1,-1 0-1,1-1 1,0 1-1,0 0 1,0 0-1,0 0 1,0 0-1,-1 0 1,1 0-1,0 0 1,0 1-1,0-1 1,0 0-1,0 0 1,-1 1-1,1-1 1,0 0-1,1 2 1,12 2-5759,-9-4-476</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3:55.676"/>
    </inkml:context>
    <inkml:brush xml:id="br0">
      <inkml:brushProperty name="width" value="0.025" units="cm"/>
      <inkml:brushProperty name="height" value="0.025" units="cm"/>
    </inkml:brush>
  </inkml:definitions>
  <inkml:trace contextRef="#ctx0" brushRef="#br0">1 22 10250,'0'0'1644,"4"8"-1495,-2-5-166,0 1-1,0 0 1,1-1 0,-1 1-1,1-1 1,0 0-1,-1 1 1,2-2-1,-1 1 1,0 0-1,1 0 1,-1-1-1,1 0 1,0 0-1,-1 0 1,1 0-1,0-1 1,0 1-1,0-1 1,1 0 0,4 1-1,21 0 21,-1-1-1,1-1 1,57-7 0,87-28 85,-106 19-47,101-9 1,21 20 171,338 35 1,283-7 510,-115-9-685,613 8-532,-983-24 506,1491-46 830,-174 27-1081,-1337 21 177,1904 127 1252,-1361-76-1456,2-40-15,-178 3-2726,-573-14-522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4:02.518"/>
    </inkml:context>
    <inkml:brush xml:id="br0">
      <inkml:brushProperty name="width" value="0.025" units="cm"/>
      <inkml:brushProperty name="height" value="0.025" units="cm"/>
    </inkml:brush>
  </inkml:definitions>
  <inkml:trace contextRef="#ctx0" brushRef="#br0">0 121 7783,'0'0'4437,"8"5"-4181,0-1-150,0 0-1,1-1 1,0 0 0,-1 0-1,1-1 1,0 0 0,0-1-1,0 0 1,15 0 0,108 0 637,220-6 246,-281 0-920,1-3-1,131-33 1,-113 16-12,1 4 1,1 4 0,1 4-1,131-2 1,355 64 60,-514-41-108,102 6-4,205-10 1,11 0 12,-251 9-37,181 43 0,-201-31-22,2-5 1,175 7-1,397-22 772,-648-2-449,-36-3-441,-1 0 0,0 0-1,1 1 1,-1-1 0,0 0-1,0 0 1,1 1 0,-1-1-1,0 1 1,0-1 0,0 1-1,0 0 1,1-1 0,-1 1-1,0 0 1,0 0 0,0 0-1,0-1 1,-1 1 0,1 0-1,0 0 1,0 0 0,-1 1-1,1-1 1,0 1 0,0 5-6483</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4:07.624"/>
    </inkml:context>
    <inkml:brush xml:id="br0">
      <inkml:brushProperty name="width" value="0.025" units="cm"/>
      <inkml:brushProperty name="height" value="0.025" units="cm"/>
    </inkml:brush>
  </inkml:definitions>
  <inkml:trace contextRef="#ctx0" brushRef="#br0">1047 46 5509,'-12'-4'-5,"-24"-7"911,1 2 0,-2 1 0,-70-5 1,82 13-1016,0 1 1,0 0-1,0 2 0,1 1 1,-40 11-1,-24 12 723,1 4 0,1 4 0,-134 76 0,208-102-597,0-1 0,1 2 0,0-1 0,1 2 0,0-1-1,1 1 1,0 1 0,0 0 0,2 0 0,-1 0 0,1 1 0,1 0 0,0 1 0,1-1 0,1 1-1,0 0 1,1 0 0,0 1 0,1-1 0,1 1 0,0 17 0,1-15-31,0 0 1,2 0-1,0-1 0,1 1 1,0-1-1,1 1 0,1-1 1,1 0-1,0-1 0,1 0 0,1 0 1,0 0-1,1-1 0,0 0 1,1 0-1,1-2 0,0 1 1,15 12-1,12 3 4,1-1 0,2-2 1,1-2-1,0-1 0,2-3 0,0-1 0,62 15 1,334 55-67,-417-84 75,358 45 193,412-1 1,388-63 191,-948 6-377,1308-29 141,-1055 42-142,435-6-167,94-88 746,-548 38-497,-226 24-47,-1-11 0,336-99-1,-564 134-53,154-53-86,-150 50 139,0 0-1,0-1 0,-1-1 1,0-1-1,-1 0 1,0 0-1,23-24 0,-35 32-9,0 0 0,0-1 0,0 1 0,0-1 1,-1 1-1,1-1 0,-1 0 0,0 0 0,0 1 0,0-1 0,0 0 0,0 0 0,0 0 0,-1 0 0,1 0 0,-1 0 0,0-1 0,0 1 0,-1-5 0,0 3 8,-1 1 0,0-1-1,1 1 1,-2-1 0,1 1 0,0 0 0,-1-1-1,0 1 1,0 1 0,0-1 0,-5-4 0,-10-8 23,-1 1 1,0 1 0,-1 1 0,-24-12-1,34 20-84,-50-27 17,-2 4 0,-1 2 0,-1 3 0,-103-23-1,-276-28-181,316 56 183,-587-70-566,-835 3 0,1345 84 638,-1077 3 63,939 5-326,-1314-4 1294,1401-11-1112,0 11 0,-286 41 0,323-11 148,-446 45-1827,619-77-1980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4:33.579"/>
    </inkml:context>
    <inkml:brush xml:id="br0">
      <inkml:brushProperty name="width" value="0.025" units="cm"/>
      <inkml:brushProperty name="height" value="0.025" units="cm"/>
    </inkml:brush>
  </inkml:definitions>
  <inkml:trace contextRef="#ctx0" brushRef="#br0">53 2 5125,'0'0'2669,"-9"0"-2092,-34-1 1126,42 1-1164,2 2-629,0-1 64,0 1 0,0 0 0,0-1 1,0 1-1,0-1 0,0 1 0,0-1 0,1 1 1,-1-1-1,1 0 0,-1 0 0,1 1 0,-1-1 1,3 1-1,31 19 234,-29-18-158,5 3-33,-1-2 1,1 1 0,-1-1-1,1-1 1,0 0-1,0-1 1,21 3-1,86-3 544,-80-3-426,40 5 0,461 36 116,-392-33-238,0 8-1,183 40 1,140 17 24,-95-59 121,143 16-97,63 4 52,-349-29-93,-140 4-26,-1 4-1,149 39 1,-156-31 25,1-6-19,0-3 0,0-4 0,108-6 0,15 2 32,493 21-16,0-42 0,193-72 22,-199 16-11,-434 51-15,492-41 13,-469 51-31,196-20 12,-221-5 29,357-6-1,-203 77 35,-253-15-47,162-7 43,-131-9-39,-67 0-58,189-21 0,20-9-16,-265 24 48,406-1 35,-257 7-33,476 9 51,-217-28-26,-370 13-367,-35 6-3612,-30 1-2331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4:42.190"/>
    </inkml:context>
    <inkml:brush xml:id="br0">
      <inkml:brushProperty name="width" value="0.025" units="cm"/>
      <inkml:brushProperty name="height" value="0.025" units="cm"/>
    </inkml:brush>
  </inkml:definitions>
  <inkml:trace contextRef="#ctx0" brushRef="#br0">0 0 6790,'0'0'2339,"12"3"-2046,5 2-44,427 96 2599,-389-94-2832,1-2 1,97-5-1,113-25 63,-23 2-42,304 14 34,96-6 18,24-16-80,-500 34-3,-1 7 0,168 33 0,-101 2-1,-29-5-5,244 18 0,420-23 0,-288-17-17,-388-23 12,194-30 0,-262 15 29,98-11-37,-180 27 33,0 2 0,1 2 0,49 7 0,-76-4 42,0 1 0,-1 0-1,0 1 1,0 1 0,0 1-1,-1 0 1,0 0 0,14 11-1,-24-16-384,-1-1 0,1 0 0,-1-1 0,1 1-1,-1-1 1,1 1 0,0-1 0,-1 0-1,5-1 1,11 1-1884,-4 2-628</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5:46.543"/>
    </inkml:context>
    <inkml:brush xml:id="br0">
      <inkml:brushProperty name="width" value="0.025" units="cm"/>
      <inkml:brushProperty name="height" value="0.025" units="cm"/>
    </inkml:brush>
  </inkml:definitions>
  <inkml:trace contextRef="#ctx0" brushRef="#br0">0 0 5765,'0'0'2419,"6"10"-2024,-6-9-394,2 3 11,0 1 1,1 0 0,-1-1 0,1 1 0,0-1 0,1 0 0,-1 0 0,1 0-1,-1 0 1,1-1 0,0 1 0,1-1 0,-1 0 0,1 0 0,-1-1-1,1 1 1,0-1 0,0 0 0,0 0 0,0-1 0,0 1 0,0-1 0,6 0-1,23-1 195,0-1 0,0-2 0,41-8 0,-33 4-87,63-3 0,465-21 3206,-523 25-3241,0 1-1,1 3 1,-1 2 0,1 2-1,-1 2 1,89 19-1,-56-2-84,1-5 0,1-2 0,148 4 0,-184-18 17,204-1 1,303 39 1,-33-2 29,-49-6-32,-38 4 24,-327-32 25,-1-6 0,116-18 0,-215 21-65,393-50 42,-325 46-154,1 3 0,-1 4 0,104 15 0,-70 0 91,186 8-1,-15-38 200,-163 5 64,201 11 0,-266 5-151,0 3 0,0 3 0,-1 1 0,-1 3 0,50 25 0,-48-20 31,2-2 1,0-2 0,1-3-1,63 11 1,-47-20-4,0-3 0,0-2 1,94-12-1,205-45-83,-369 55-37,260-41-250,264-57 166,-489 88 102,476-110 249,-496 116-285,0 2 1,1-1-1,-1 2 1,1 0-1,0 1 1,-1 1-1,1 0 1,-1 1-1,1 0 1,-1 1-1,0 1 1,0 1-1,0 0 1,19 10-1,-23-9-878,0 0-1,0-1 0,1 0 0,-1-1 1,14 3-1,11-5-6837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5:39.335"/>
    </inkml:context>
    <inkml:brush xml:id="br0">
      <inkml:brushProperty name="width" value="0.025" units="cm"/>
      <inkml:brushProperty name="height" value="0.025" units="cm"/>
    </inkml:brush>
  </inkml:definitions>
  <inkml:trace contextRef="#ctx0" brushRef="#br0">0 387 8456,'0'0'-315,"10"-1"913,22-5-543,-14 2-46,1 1-1,0 1 1,-1 0 0,1 2-1,37 2 1,-37 2 54,0-2 0,0 0 0,0-1 0,1-1 0,34-5 0,97-26 692,-98 19-385,66-8 0,126 7 28,92-10 213,611-68-173,-660 70-427,50 7 2,419 36 1,1103 18 437,-1403-40-395,153-18 115,381-12 135,-958 30-303,305-11 19,460-73-1,-670 69 105,1 6 1,247 13-1,-311-1-89,-1-3 1,1-3-1,0-3 0,-1-3 1,67-17-1,-119 23-148,5-1 632,-28 8-1299,-9 1-1683,-8 1-1725</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5:40.529"/>
    </inkml:context>
    <inkml:brush xml:id="br0">
      <inkml:brushProperty name="width" value="0.025" units="cm"/>
      <inkml:brushProperty name="height" value="0.025" units="cm"/>
    </inkml:brush>
  </inkml:definitions>
  <inkml:trace contextRef="#ctx0" brushRef="#br0">64 7 2915,'-21'7'4354,"-20"5"-1357,40-12-2725,10-4-213,6-1-60,1 0 0,1 2 1,-1 0-1,0 0 0,1 2 1,-1 0-1,24 2 0,120 19-17,-94-9 15,324 20 3,-192-20 0,781 8 1027,-471-19-639,-282 3-356,768 32 96,148 23-16,-121-72-37,-678 5-43,439 46 0,-722-30-32,1010 104-50,4-61 4,-957-54 45,141-22 0,114-38 1073,57-8 100,-8 31-1236,-411 40-238,0 0 0,1-1 1,-1-1-1,0 0 1,13-5-1,6-10-2789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3:14.999"/>
    </inkml:context>
    <inkml:brush xml:id="br0">
      <inkml:brushProperty name="width" value="0.025" units="cm"/>
      <inkml:brushProperty name="height" value="0.025" units="cm"/>
    </inkml:brush>
  </inkml:definitions>
  <inkml:trace contextRef="#ctx0" brushRef="#br0">6452 673 10474,'-27'-12'-470,"0"0"1,-2 2-1,1 1 1,-32-6-1,-123-12 684,-23-6 116,-49-42 173,154 42-429,-158-29 0,-113 29-223,-2 32 37,176 3 266,-224-4 188,-725 14-134,902 6-74,-421 86 0,-220 139-60,794-213-166,1 4 1,2 4-1,2 4 0,-137 88 1,187-103 96,1 1 0,2 1 0,1 3 0,1 0 0,-27 38 0,39-44-1,2 2 0,1 0 0,1 0 0,1 2 0,2 0 0,1 0 0,-14 58 1,21-67 2,1 1 1,1 0 0,1 0-1,0 0 1,2 1 0,1-1-1,4 25 1,-2-30 7,1-1-1,1 1 1,1-1 0,0 0-1,1 0 1,0 0 0,1-1-1,1-1 1,20 25 0,7 3 27,2-3 1,2-1-1,1-1 1,3-3-1,0-1 1,2-3-1,1-1 1,74 32-1,18-2-6,269 74-1,-168-74-118,3-11 0,468 31 0,505-62-205,-1088-18 345,1492-83 141,-1370 53-41,377-96 1,-460 80-125,-2-8 0,-3-6 1,173-93-1,-268 118-119,-3-2 0,-1-2 0,-2-4 0,96-88 0,-134 110 80,-1-1-1,-2 0 1,0-2-1,-2 0 0,-1-1 1,0-1-1,-3 0 1,0-1-1,-1-1 0,-2 0 1,-1-1-1,-1 0 1,-2 0-1,4-32 0,-9 42 51,0-1 0,-1 1-1,-1 0 1,-1-1-1,-1 1 1,-1 0-1,0 0 1,-2 0-1,0 0 1,-1 1-1,-1 0 1,-11-22-1,-6 4 151,0 1 0,-3 1 0,-1 1 0,-1 1 0,-2 2 0,-1 1 0,-54-38 0,-11 1 535,-165-85 1,65 52-410,-5 9-1,-287-89 1,335 136-356,-3 6 1,-1 7-1,-321-20 1,310 48-1031,0 7 0,-242 38 0,155 4-1683</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6:23.451"/>
    </inkml:context>
    <inkml:brush xml:id="br0">
      <inkml:brushProperty name="width" value="0.025" units="cm"/>
      <inkml:brushProperty name="height" value="0.025" units="cm"/>
    </inkml:brush>
  </inkml:definitions>
  <inkml:trace contextRef="#ctx0" brushRef="#br0">190 221 4324,'-1'-6'-53,"-1"-3"892,-1 1 0,1-1 0,-1 0 0,-1 1 0,-6-12 0,9 18-695,0 1 0,0 0 0,0-1 0,0 1 0,0 0 0,0 0 0,0 0 0,0 0 0,-1 0 0,1 0 0,0 0 0,-1 0 0,1 0 0,-1 1 0,1-1 0,-1 0 0,1 1 0,-1 0 0,1-1 0,-1 1 0,0 0 0,1 0 0,-1-1 0,1 1 0,-1 0 0,0 1 0,1-1 0,-1 0 0,1 0 0,-1 1 0,0-1 0,1 1 0,-1-1 0,1 1 0,-1 0 0,1 0 0,0 0 0,-1-1 0,0 3 0,-2 0-28,0 0 0,0 1 1,0 0-1,1 0 0,-1 0 0,1 0 1,0 1-1,0-1 0,1 1 0,-1 0 0,-2 8 1,-18 63-216,17-57 186,-4 22-90,0-1 1,3 2 0,2-1 0,1 1 0,3 74 0,3-88-14,2-1 1,1 1 0,1-1 0,1 0-1,1 0 1,1-1 0,2 0 0,1-1-1,23 39 1,-8-23 13,1-2-1,1-1 0,36 35 1,-55-62-28,1-1 1,0 0-1,0-1 1,1 0-1,0-1 0,0 0 1,1-1-1,0 0 1,0-1-1,1-1 1,0 0-1,0-1 0,0 0 1,21 2-1,-30-5 25,-1-1 0,1 0 0,0-1 0,0 1 0,0-1 0,0 0 0,0 0 0,-1 0 0,1-1 0,0 0 0,-1 1 0,0-2 0,1 1 0,-1 0 0,0-1 0,6-5 0,-5 3 18,0-1 1,0 1 0,0-1-1,-1 0 1,0-1-1,-1 1 1,1-1-1,-1 0 1,4-13-1,0-8 69,-1-1 0,-1 1 0,-2-1 0,0-43-1,-13-272 113,5 297-187,-2 1 0,-2 1 0,-2-1 0,-2 2-1,-25-61 1,28 86-10,0 0 0,-2 1 0,0 0-1,0 0 1,-2 2 0,0 0 0,-1 0 0,-27-21-1,31 28-75,-1 0-1,0 1 1,-1 0-1,0 1 1,0 1-1,0 0 1,-1 0-1,0 1 1,0 1-1,-1 1 0,1 0 1,-1 0-1,-17 1 1,30 2-84,0 0 1,0 0-1,-1 0 0,1 1 1,0-1-1,0 1 0,0 0 1,0-1-1,0 1 0,0 0 0,0 0 1,0 1-1,0-1 0,0 0 1,0 1-1,1-1 0,-1 1 1,1-1-1,-1 1 0,1 0 1,-1-1-1,1 1 0,0 0 1,0 0-1,0 0 0,0 0 1,0 0-1,0 0 0,1 0 1,-1 1-1,1-1 0,0 0 1,-1 0-1,1 0 0,0 3 1,-4 35-2540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7:39:37.822"/>
    </inkml:context>
    <inkml:brush xml:id="br0">
      <inkml:brushProperty name="width" value="0.025" units="cm"/>
      <inkml:brushProperty name="height" value="0.025" units="cm"/>
    </inkml:brush>
  </inkml:definitions>
  <inkml:trace contextRef="#ctx0" brushRef="#br0">1 1155 8040,'30'-14'330,"1"0"1,0 2 0,1 1-1,0 2 1,1 1 0,47-6-1,-13 2-237,613-118 563,164-34 471,619-202 251,-668 159-938,-190 52-42,-439 117-751,-269 71-3042,64-24-449</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6:38.132"/>
    </inkml:context>
    <inkml:brush xml:id="br0">
      <inkml:brushProperty name="width" value="0.025" units="cm"/>
      <inkml:brushProperty name="height" value="0.025" units="cm"/>
    </inkml:brush>
  </inkml:definitions>
  <inkml:trace contextRef="#ctx0" brushRef="#br0">0 89 6919,'0'0'6117,"2"15"-4750,57-16-657,-41 1-682,13-1-16,0 1 0,0 2 0,-1 1 1,1 1-1,56 16 0,-76-18 105,0 1 0,0-1-1,0-1 1,1 0 0,-1-1 0,0 0-1,1 0 1,-1-1 0,0-1-1,0 0 1,0-1 0,15-5-1,22-3 54,-24 8-127,1 1-1,-1 1 0,1 2 0,-1 0 0,0 2 1,46 9-1,-49-6-27,0-2 0,1-1 1,0 0-1,-1-2 0,1 0 0,0-2 0,0 0 1,39-8-1,-20-3 40,12-5-46,78-11 0,-111 25-19,1 1 0,-1 1 0,1 1 0,0 1 1,-1 1-1,1 1 0,26 6 0,-6-1 35,1-2 0,1-2 0,-1-1 0,0-3 0,60-6-1,93 1-77,-114 12 70,-46-3 90,0-1-1,1-2 1,66-7 0,10-7-33,124 3 1,-16 1-27,423-7-14,-553 16-47,-44 2 2,63 12 0,33 1 114,-24-13 10,1-6 1,161-25 0,-175 18-115,2 5 0,142 9 0,-61 0 10,147 12 17,316-24-20,-514 6-7,170-8 2,-265 7 15,1-2 0,53-14 0,-89 18-144,1 1 0,0 0 1,0 1-1,-1 0 0,1 0 1,0 1-1,0 0 0,10 2 1,-9-1-666,1-1 0,-1 0-1,1 0 1,12-1 0,-3-4-2116</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6:44.259"/>
    </inkml:context>
    <inkml:brush xml:id="br0">
      <inkml:brushProperty name="width" value="0.025" units="cm"/>
      <inkml:brushProperty name="height" value="0.025" units="cm"/>
    </inkml:brush>
  </inkml:definitions>
  <inkml:trace contextRef="#ctx0" brushRef="#br0">1526 226 7207,'0'0'3411,"-9"0"-2156,-7-2-800,0-2-1,0 0 1,0-1 0,1 0 0,-1-1 0,1-1 0,1 0 0,-16-11 0,-39-21 919,-91-36 0,131 64-1310,0 1 0,-1 1 1,0 2-1,-1 1 0,0 1 1,-38 0-1,-22 4-8,-118 15 0,166-8-74,0 2 0,1 1 0,1 3-1,-80 32 1,98-33-2,1 1 0,0 1 0,1 1 0,0 1-1,1 1 1,1 0 0,-28 32 0,36-35 8,1 0 0,0 1 1,1 0-1,0 0 0,1 1 0,1 0 0,1 1 0,0-1 1,0 1-1,2 1 0,0-1 0,-3 27 0,6-22-16,0 1 1,0-1-1,2 0 0,1 0 0,1 0 0,0 0 0,2 0 1,0 0-1,2-1 0,0 0 0,1 0 0,1-1 1,1 0-1,0-1 0,2 0 0,0 0 0,1-1 1,20 20-1,-9-13-356,0-2 1,2-1 0,0-1-1,1-1 1,1-1-1,1-2 1,49 21 0,-39-23 15,2 0 1,-1-3 0,2-2-1,-1-1 1,63 3 0,-43-9 154,0-3 0,0-3 1,0-2-1,-1-3 0,0-3 0,-1-2 1,-1-3-1,83-35 0,-60 16 767,117-72 0,-160 84-40,-1-1 0,-2-2-1,-1-2 1,-1-1 0,30-37 0,-55 59-448,-2-1 0,1 1 0,-1-2 1,0 1-1,-1-1 0,0 1 0,0-2 0,-1 1 1,-1 0-1,0-1 0,0 0 0,-1 1 0,0-1 1,-1 0-1,0 0 0,-1 0 0,0 0 0,-1 0 1,0 0-1,-1 0 0,0 0 0,0 0 0,-1 1 1,-1-1-1,0 1 0,0 0 0,-1 0 0,0 0 1,-12-15-1,-5-1-32,-1 2 1,0 1-1,-2 1 1,-1 1-1,0 1 1,-2 1 0,0 2-1,-42-20 1,34 21-221,0 1 1,-2 2-1,1 2 1,-2 1-1,1 2 1,-70-5-1,67 11-1581,9-3-1377</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6:48.793"/>
    </inkml:context>
    <inkml:brush xml:id="br0">
      <inkml:brushProperty name="width" value="0.025" units="cm"/>
      <inkml:brushProperty name="height" value="0.025" units="cm"/>
    </inkml:brush>
  </inkml:definitions>
  <inkml:trace contextRef="#ctx0" brushRef="#br0">198 295 7207,'0'0'1745,"-9"0"-778,1-1-769,-46 0 458,52 0-531,-1 1 1,0 0 0,1 0 0,-1 1-1,1-1 1,-1 1 0,1-1 0,-1 1 0,1 0-1,0 0 1,-1 0 0,1 0 0,0 0-1,-1 0 1,1 1 0,0-1 0,-2 2-1,-5 18-21,2-1 0,0 1 0,1 0-1,1 0 1,1 0 0,-2 34 0,5-45-62,-3 18-56,-27 291 364,29-261-242,3-1 1,2 1-1,16 88 0,-10-103-64,1 0-1,3-1 1,1-1 0,2 0 0,2-1 0,38 63 0,-44-86-21,0 0 0,1-1 0,1-1 0,0 0 0,1-1 0,34 25 0,-36-31-9,0 0 0,1-1-1,0 0 1,0-1 0,1-1-1,0-1 1,0 1 0,0-2 0,0 0-1,21 0 1,-19-2 27,0-1 1,-1-1-1,1 0 0,-1-2 1,1 0-1,-1 0 0,22-9 0,-8 0 18,0-2 0,50-31 0,-29 14-118,-2-2 0,0-2-1,-3-2 1,44-46 0,-73 65 15,-1 0 1,0-2 0,-2 0-1,0-1 1,-1 0 0,-2-1-1,0 0 1,-1-1 0,-1 0 0,-1 0-1,-1-1 1,5-35 0,-3-10 205,-3 0 0,-4-86 0,-4 119-132,-1 0-1,-2 0 1,-2 1 0,-1 0-1,-2 0 1,-16-38 0,0 10 71,-2 1 1,-3 2-1,-3 0 0,-77-101 1,103 152-32,0 0 0,-1 0 0,0 1 0,-1 0 0,1 1 1,-1 0-1,-1 1 0,1 0 0,-1 0 0,-22-7 0,25 10 1,0 1-1,-1 1 1,0 0-1,1 0 1,-1 0-1,0 1 1,1 0-1,-1 1 1,0 0-1,1 0 1,-1 1-1,1 0 1,-1 1-1,1 0 1,0 0-1,-8 5 1,-103 64 85,89-52-139,-1 0 0,-1-2 0,-57 23 0,88-40-45,-3 0-209,1 1-1,0-1 0,-1 0 1,1 0-1,-1 0 0,0 0 1,1-1-1,-1 1 0,0-1 1,1 0-1,-1 0 0,0 0 1,1-1-1,-1 1 0,0-1 1,-4-1-1,-9-13-4417</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7:29.903"/>
    </inkml:context>
    <inkml:brush xml:id="br0">
      <inkml:brushProperty name="width" value="0.025" units="cm"/>
      <inkml:brushProperty name="height" value="0.025" units="cm"/>
    </inkml:brush>
  </inkml:definitions>
  <inkml:trace contextRef="#ctx0" brushRef="#br0">290 92 7431,'0'0'2829,"-11"-7"-1190,3 1-1266,-1 1-1,1 0 0,-2 0 0,1 0 1,-13-3-1,18 7-292,0 0 0,0 0 0,0 0 0,0 1 0,0-1 0,0 1 0,0 0 0,0 0 0,0 1 0,0-1 0,1 1 0,-1 0 0,0 0 0,0 0 0,0 1 0,1-1 0,-1 1-1,1 0 1,-1 0 0,1 0 0,-4 3 0,-4 5-80,1 0 0,0 1 0,1 1 0,0-1 0,0 2 0,2-1 1,-1 1-1,2 0 0,-1 0 0,2 1 0,0 0 0,1 0 0,0 1 0,-2 15 0,-2 25 46,3-1 0,2 77 0,3-129-46,3 38 59,1 0 0,1 0 1,3 0-1,1-1 0,2 0 0,2-1 0,1 0 0,2-1 0,2-1 1,1 0-1,2-1 0,25 32 0,-38-56-88,1-1 0,-1 0 1,2 0-1,-1-1 0,1 0 0,1-1 1,0 0-1,0 0 0,0-1 0,17 7 0,-23-12 12,-1-1-1,0 1 0,1-1 1,-1 0-1,0 0 0,1-1 1,-1 1-1,1-1 0,0 0 0,-1 0 1,1 0-1,-1-1 0,1 1 1,-1-1-1,0 0 0,1-1 1,-1 1-1,0-1 0,0 0 0,0 0 1,0 0-1,0 0 0,0-1 1,0 0-1,-1 0 0,1 0 1,-1 0-1,0 0 0,0 0 1,0-1-1,-1 0 0,1 0 0,2-5 1,2-4 11,0-1 0,-1 0-1,-1 0 1,0 0 0,-1 0 0,-1-1 0,0 0 0,1-15 0,0-125 216,-5 101-173,-13-229 613,8 228-563,-3 1 0,-3 1 0,-20-62 0,25 98-54,1 1-1,-2 1 1,0-1-1,-1 1 1,-17-22-1,22 31-67,0 1 0,-1 0 0,0 0 0,0 0 0,0 1 0,0-1 0,-1 1 0,0 1 0,0-1 0,0 1 0,0 0 0,-1 0 0,1 0 0,-1 1 0,1 0 0,-12-1 0,16 3-88,0-1 0,0 1 0,0 0 0,0 1 0,0-1 0,0 0 0,0 0 0,1 1 0,-1-1 0,0 1 0,0 0 1,0-1-1,0 1 0,1 0 0,-1 0 0,0 0 0,1 0 0,-1 1 0,1-1 0,-1 0 0,1 1 0,0-1 0,-1 0 0,1 1 0,0 0 0,0-1 0,0 1 0,0 0 1,0 0-1,1-1 0,-1 1 0,0 0 0,0 4 0,-8 26-4714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7:48.973"/>
    </inkml:context>
    <inkml:brush xml:id="br0">
      <inkml:brushProperty name="width" value="0.025" units="cm"/>
      <inkml:brushProperty name="height" value="0.025" units="cm"/>
    </inkml:brush>
  </inkml:definitions>
  <inkml:trace contextRef="#ctx0" brushRef="#br0">303 129 6054,'0'0'3165,"-9"-1"-2177,6 0-904,-34-2 954,0 1 0,-38 4 0,72-1-1002,-1 0 0,1 1 1,0 0-1,-1-1 0,1 1 1,0 0-1,0 1 0,0-1 1,0 1-1,1-1 0,-1 1 0,0 0 1,1 0-1,0 0 0,0 0 1,0 0-1,0 0 0,1 1 1,-3 3-1,-25 70 428,29-76-453,-15 50 83,2 0 1,2 1 0,3 0-1,2 0 1,2 1-1,5 82 1,2-103-11,3 0-1,0-1 1,2 0 0,1 0 0,2 0 0,25 51 0,-14-40-75,1-2 1,3 0 0,1-2-1,34 37 1,-54-66-36,2-1 0,-1 0 0,1-1-1,0 0 1,0 0 0,1-1 0,0 0 0,0 0 0,0-1-1,1-1 1,17 6 0,-20-8-2,1-1 1,0 1-1,-1-2 0,1 1 0,0-1 1,0 0-1,0-1 0,-1 0 0,1-1 1,0 0-1,-1 0 0,1 0 0,-1-1 1,0-1-1,13-6 0,26-17 33,0-1 1,-3-3-1,0-1 0,-2-3 1,-2-1-1,-1-2 0,-2-1 1,42-59-1,-65 74 49,0 0 0,-2-1 0,-1-1 0,-1 0 0,-1-1 0,-1 0 0,-1 0 0,-2 0 0,-1-1 0,-1 0 0,-1 0 0,-1 0-1,-2 0 1,-1 0 0,-1 1 0,-1-1 0,-2 0 0,0 1 0,-2 0 0,-1 1 0,-2 0 0,0 0 0,-1 1 0,-2 1 0,0 0 0,-2 0 0,-27-30 0,30 41 41,-1 0 0,0 2 1,0-1-1,-2 2 0,1 0 1,-1 1-1,-1 0 0,1 1 0,-1 1 1,-1 1-1,1 0 0,-1 2 1,-28-5-1,4 4-17,-1 2 0,1 2 0,0 1 0,-77 12 0,96-8-254,0 0 0,-35 12-1,48-13-631,0 1 0,1 1 0,0 0 0,-15 10-1,-2 5-3792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8:20.745"/>
    </inkml:context>
    <inkml:brush xml:id="br0">
      <inkml:brushProperty name="width" value="0.025" units="cm"/>
      <inkml:brushProperty name="height" value="0.025" units="cm"/>
    </inkml:brush>
  </inkml:definitions>
  <inkml:trace contextRef="#ctx0" brushRef="#br0">0 1 7175,'0'0'11664,"0"8"-11445,0-6-191,0 1 1,1-1-1,-1 1 0,0-1 1,1 0-1,0 1 0,-1-1 0,1 0 1,0 1-1,0-1 0,0 0 1,1 0-1,-1 0 0,0 0 0,1 0 1,-1 0-1,1 0 0,0 0 1,3 2-1,1 0 21,0-1-1,0 0 1,1 0 0,-1-1-1,1 1 1,-1-1 0,13 2 0,17 1 36,1-1 0,61-2 1,-89-2-81,-8 0-69,-30 0 545,-17-1-247,0-3 1,-54-11 0,120 17-468,1-1 0,-1-1 0,36-5 0,20 0-1712,-124-24-5225,23 11-720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8:30.963"/>
    </inkml:context>
    <inkml:brush xml:id="br0">
      <inkml:brushProperty name="width" value="0.025" units="cm"/>
      <inkml:brushProperty name="height" value="0.025" units="cm"/>
    </inkml:brush>
  </inkml:definitions>
  <inkml:trace contextRef="#ctx0" brushRef="#br0">159 203 2242,'0'0'1949,"1"-9"-1239,0 4-1041,1-2 1003,-1-1 0,0 1 1,-1 0-1,1-1 0,-1 1 0,-2-11 1,2 16-465,-1 0 1,1 1 0,-1-1 0,0 0 0,1 1 0,-1-1 0,0 0-1,0 1 1,0-1 0,0 1 0,0-1 0,0 1 0,-1-1 0,1 1 0,0 0-1,-1 0 1,1 0 0,-1 0 0,1 0 0,-1 0 0,0 0 0,1 0-1,-1 1 1,0-1 0,0 0 0,0 1 0,1 0 0,-1-1 0,0 1-1,0 0 1,0 0 0,0 0 0,1 0 0,-1 0 0,-2 1 0,3-1-196,-1 1 0,1 0 0,0-1 0,-1 1 1,1 0-1,0 0 0,0 0 0,0 0 1,0 0-1,0 0 0,0 0 0,0 0 0,0 0 1,0 0-1,0 0 0,0 1 0,1-1 1,-2 3-1,-12 29-95,13-28 126,-15 32 16,3 1 1,1 0-1,1 1 0,3 0 0,1 1 1,-3 62-1,11-58-136,1 0 0,2 0 0,3-1 1,1 1-1,2-1 0,2-1 0,1 0 0,3-1 1,25 48-1,-33-75 51,0-1 0,1-1 0,0 0 0,1 0 0,0 0 0,13 9 0,-21-19 4,0 0 0,0 0 0,0 0-1,1 0 1,-1 0 0,1-1 0,-1 1-1,1-1 1,0 0 0,0 1-1,-1-1 1,1-1 0,0 1 0,0 0-1,0-1 1,0 1 0,0-1 0,0 0-1,0 0 1,0 0 0,0 0 0,0-1-1,0 1 1,0-1 0,0 0 0,0 0-1,-1 0 1,1 0 0,0 0 0,0-1-1,-1 1 1,1-1 0,-1 1 0,1-1-1,-1 0 1,0 0 0,4-4 0,4-8 41,0 0 0,0-1 0,-2 0 1,0 0-1,0-1 0,-1 0 1,7-26-1,23-128 134,-25 106 15,0-1 321,-3-1 0,-3 0 0,-3-1 1,-8-101-1,3 143-284,-2 1-1,0 0 1,-1 0 0,-1 1 0,-2 0 0,-12-29 0,17 48-175,1 1 0,0 0 0,-1 0 1,0-1-1,1 2 0,-1-1 0,0 0 0,-1 1 1,1-1-1,0 1 0,-1 0 0,1 0 0,-1 0 0,0 1 1,0-1-1,1 1 0,-1 0 0,0 0 0,0 0 0,0 1 1,0-1-1,0 1 0,0 0 0,0 0 0,-1 0 0,1 1 1,0-1-1,-5 3 0,-8 0-314,0 1 1,-30 11-1,0 4-4035,27-11 209,12-4-3199</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8:40.075"/>
    </inkml:context>
    <inkml:brush xml:id="br0">
      <inkml:brushProperty name="width" value="0.025" units="cm"/>
      <inkml:brushProperty name="height" value="0.025" units="cm"/>
    </inkml:brush>
  </inkml:definitions>
  <inkml:trace contextRef="#ctx0" brushRef="#br0">28 1 5605,'0'0'6801,"9"8"-5978,-3-3-695,1 0 1,0 0-1,0 0 1,0-1-1,0 0 1,1 0-1,-1-1 1,1 0 0,0 0-1,0-1 1,12 3-1,229 9 1621,-157-12-1537,100 16 0,-130-6-179,-36-6 22,0-1 0,47 2 0,-73-7 468,-31-8 83,12 1-476,-5 2 3,0 1 0,-1 1 0,1 1 0,-45 2 0,-99 18 84,106-9 39,-78 2 0,129-11-187,-1 1 50,1-1-1,-1 0 0,1-1 1,-1 0-1,1-1 1,0 0-1,-1-1 0,1 0 1,1 0-1,-15-8 1,24 11-173,23 2-554,130 45 564,-117-33-82,0-2 0,1-2 0,0-1-1,1-1 1,67 3 0,-86-11 90,0 0 1,-1-2-1,1 0 1,-1-1-1,0-1 0,0 0 1,0-2-1,16-6 1,-34 11 39,1 1 0,-1 0 1,1 0-1,-1 0 1,1 0-1,-1 0 0,1-1 1,0 1-1,-1 0 1,1 0-1,-1-1 0,1 1 1,-1 0-1,1-1 1,0 1-1,-1 0 0,1-1 1,0 1-1,-1-1 1,1 1-1,0 0 0,0-1 1,-1 1-1,1-1 1,0 1-1,0-1 0,0 1 1,0-1-1,0 1 1,-1-1-1,1 1 0,0-1 1,0 1-1,0-1 0,0 1 1,1-1-1,-1 1 1,0-1-1,0 1 0,0-1 1,0 1-1,0-1 1,1 1-1,-1-1 0,0 1 1,0-1-1,1 1 1,-1 0-1,0-1 0,1 1 1,-1-1-1,0 1 1,1 0-1,-1-1 0,1 1 1,-1 0-1,0 0 1,1-1-1,-1 1 0,1 0 1,-1 0-1,1 0 1,-1 0-1,1-1 0,0 1 1,-43-12 116,-28-1-58,-2 3 0,0 4 0,0 2 0,-101 9 0,78 12 77,75-12-44,-1-1 0,0 0-1,-42 0 1,61-4-93,0 0 1,1-1 0,-1 1-1,0-1 1,0 1 0,1-1-1,-1 0 1,1 0-1,-1 0 1,1 0 0,-1 0-1,1 0 1,-3-2-1,4 2-9,-1 1 0,1 0 0,0-1 0,0 1 0,-1 0 0,1-1-1,0 1 1,0 0 0,0-1 0,-1 1 0,1 0 0,0-1-1,0 1 1,0-1 0,0 1 0,0 0 0,0-1 0,0 1 0,0-1-1,0 1 1,0 0 0,0-1 0,0 1 0,0-1 0,0 1-1,0-1 1,0 1 0,0 0 0,0-1 0,1 1 0,-1 0 0,0-1-1,0 1 1,1 0 0,-1-1 0,0 1 0,0 0 0,1-1-1,-1 1 1,0 0 0,1 0 0,-1-1 0,0 1 0,1 0 0,-1 0-1,0 0 1,1-1 0,-1 1 0,1 0 0,-1 0 0,0 0-1,1 0 1,-1 0 0,1 0 0,-1 0 0,0 0 0,1 0 0,-1 0-1,1 0 1,-1 0 0,1 0 0,35-3-44,-1 2 0,0 1 0,1 2 0,-1 1 0,0 2 0,40 11 0,67 7-833,66-14 40,-119-9-3088,-42 0-1145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0:11.141"/>
    </inkml:context>
    <inkml:brush xml:id="br0">
      <inkml:brushProperty name="width" value="0.025" units="cm"/>
      <inkml:brushProperty name="height" value="0.025" units="cm"/>
    </inkml:brush>
  </inkml:definitions>
  <inkml:trace contextRef="#ctx0" brushRef="#br0">8 349 1441,'0'0'7773,"-2"-2"-8568,2 1 881,-1 1 1,1-1 0,-1 1-1,1-1 1,-1 1 0,1-1 0,-1 1-1,1-1 1,0 1 0,0-1 0,-1 1-1,1-1 1,0 0 0,0 1-1,-1-1 1,1 1 0,0-1 0,0 0-1,0 1 1,0-1 0,0 0-1,0 1 1,0-1 0,0 0 0,0 1-1,1-1 1,-1 1 0,0-1-1,0 0 1,0 1 0,1-1 0,-1 1-1,0-1 1,1 0 0,-1 1-1,0-1 1,1 1 0,-1 0 0,1-1-1,0 0 1,23-13-562,-19 11 763,9-3-227,1 0-1,-1 0 1,1 1-1,0 1 1,28-4-1,4-2-33,418-61 718,-412 65-732,146-8 78,260 15-1,-144 24 190,75 1-31,77-56-94,-11 8-220,75-8-25,-99-3 132,-251 24-10,208-37 1,-231 23-39,0 6 1,216 6 0,-278 11 4056,-69 16-10366,-9-10 2776,-5 1-1223</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0:28.946"/>
    </inkml:context>
    <inkml:brush xml:id="br0">
      <inkml:brushProperty name="width" value="0.025" units="cm"/>
      <inkml:brushProperty name="height" value="0.025" units="cm"/>
    </inkml:brush>
  </inkml:definitions>
  <inkml:trace contextRef="#ctx0" brushRef="#br0">3757 591 8456,'-10'-11'-1292,"-16"-20"2093,-2 1 0,0 1-1,-2 2 1,-62-43 0,36 42-543,-1 3 0,-100-31 0,83 32-568,-78-38 1,105 39 126,-154-70-1160,160 78 1279,0 1-1,0 2 1,-51-8 0,-37 7 167,-1 6-1,-145 10 1,190-1-267,-18 0 60,-416 21 465,410-12-167,0 5-1,-182 50 1,229-47-2,-148 49 610,178-56-744,0 2 1,0 2-1,2 1 1,-34 24-1,45-25-164,1 0 0,0 1 0,2 1 0,0 1 0,1 1 0,1 0 0,1 0 0,0 1 0,2 1 0,-13 35 0,-4 23-1002,-30 138 0,47-172 818,-67 355-813,68-324 1438,4 1-1,3-1 0,8 99 1,2-133-144,1-1 0,2 0 1,2-1-1,1 0 0,3-1 1,1 0-1,2-1 0,1-2 1,40 56-1,-9-24-91,3-2-1,3-3 1,118 103-1,-86-95-280,2-5 0,4-3 0,110 55-1,320 128-1319,378 235 2032,-866-460-485,60 33 129,2-3 1,3-5-1,1-5 1,2-4-1,2-4 1,1-6-1,176 25 1,-164-40-200,-1-4-1,2-6 1,128-13 0,-217 6 13,1-1 0,-1-2 0,-1-1 0,1-1 0,-2-2 0,1-1-1,-1-1 1,-1-2 0,-1-1 0,0-1 0,-1-2 0,-1 0 0,0-2-1,-2 0 1,0-2 0,-2-1 0,-1-1 0,0 0 0,-2-2 0,-1 0-1,-2-1 1,21-46 0,-12 12 190,-2-2 0,-3 0 0,-3-1-1,-3 0 1,7-79 0,-10 6 790,-10-205 0,-7 260-402,-31-153-1,-43-78-316,68 269-282,-24-82-70,-60-139 1,67 199 82,-4 2 0,-2 2 1,-73-102-1,47 91 141,-2 3 0,-3 3 0,-121-96 0,-247-148-917,201 151-3014,147 99-1022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02:45.632"/>
    </inkml:context>
    <inkml:brush xml:id="br0">
      <inkml:brushProperty name="width" value="0.05" units="cm"/>
      <inkml:brushProperty name="height" value="0.05" units="cm"/>
    </inkml:brush>
  </inkml:definitions>
  <inkml:trace contextRef="#ctx0" brushRef="#br0">0 562 16195,'1'-6'1033,"18"-5"-857,14-5-80,24-11 216,12-6-112,19-17-96,10-9-32,20-13-392,8-1-232,-1-3 464,-8 2-88,-11 9-104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7:39:45.076"/>
    </inkml:context>
    <inkml:brush xml:id="br0">
      <inkml:brushProperty name="width" value="0.025" units="cm"/>
      <inkml:brushProperty name="height" value="0.025" units="cm"/>
    </inkml:brush>
  </inkml:definitions>
  <inkml:trace contextRef="#ctx0" brushRef="#br0">48 2061 3619,'0'0'2029,"-8"2"-849,-27 7 133,30-6 645,13 1-1537,11 0-323,255-13 1099,-175 3-1155,-18 2-43,32 0 355,0-6 1,114-23-1,-141 12-210,-25 5 68,1 3 0,0 2 1,102-4-1,-82 15-145,1-3 1,99-17 0,-102 9 166,153-1 0,-158 10-217,225-30 54,-256 25-61,33-6 183,146-48 1,68-48 296,-174 64-423,778-307 56,-284 61-48,-263 114-43,-307 157-33,303-151-31,-253 121 14,140-104 0,-203 129 34,-1 0 0,-2-2 1,0-1-1,-2-1 1,29-46-1,18-24-40,10 1-974,-75 94 741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0:40.111"/>
    </inkml:context>
    <inkml:brush xml:id="br0">
      <inkml:brushProperty name="width" value="0.025" units="cm"/>
      <inkml:brushProperty name="height" value="0.025" units="cm"/>
    </inkml:brush>
  </inkml:definitions>
  <inkml:trace contextRef="#ctx0" brushRef="#br0">786 0 5285,'-56'10'312,"0"3"0,1 3 0,0 1 1,-56 28-1,87-33-349,1 1 0,0 1-1,1 0 1,0 2 0,2 1 0,0 0 0,1 2 0,0 0 0,2 1 0,0 1 0,-15 26 0,10-9 36,2 1-1,2 1 1,2 0 0,-17 64 0,-27 174 62,59-269-52,-10 59 415,4 1 1,2 0 0,3 0-1,13 117 1,1-98-266,4-1 0,4-1 1,36 101-1,-18-92-290,3-1-1,4-3 1,4-2 0,4-2 0,4-2 0,76 87 0,-13-37-154,7-5 0,223 179 0,-241-223 350,4-6 0,3-4-1,4-6 1,174 76-1,-202-109-1,2-3-1,2-5 0,0-4 0,2-4 0,0-4 0,182 7 0,-182-23 210,0-5-1,0-4 1,-1-5-1,-1-3 1,0-5-1,180-64 1,-180 46-185,-2-4-1,-1-4 1,-3-4-1,-1-4 1,-4-3 0,-2-5-1,126-122 1,-155 130-245,-3-3-1,-3-2 1,-2-1 0,-3-3-1,-3-2 1,-2-1 0,-4-2 0,-2-1-1,-4-2 1,-3 0 0,17-81-1,-19 34 27,-6-2 0,-4 0-1,-6-1 1,-12-178-1,1 250 204,-3 1 0,-1 0 0,-3 0 0,-2 1 0,-2 0-1,-26-56 1,24 68 108,-2 1 1,-1 1-1,-2 1 0,-1 1 0,-2 1 1,-1 1-1,-1 1 0,-43-35 0,11 19-260,-3 2-1,-1 3 0,-2 2 1,-128-52-1,100 55-829,-2 3 0,-1 5 0,-112-16 0,55 22-1480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7:10.216"/>
    </inkml:context>
    <inkml:brush xml:id="br0">
      <inkml:brushProperty name="width" value="0.025" units="cm"/>
      <inkml:brushProperty name="height" value="0.025" units="cm"/>
    </inkml:brush>
  </inkml:definitions>
  <inkml:trace contextRef="#ctx0" brushRef="#br0">40 0 8232,'0'0'2226,"-2"14"-1532,-3 22-680,-27 213 1072,41 532-521,-3-443-458,-6-166-35,30 241 0,-22-367-96,-1 0-642,4 76 0,-13-113-647,-7-7-1431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7:10.622"/>
    </inkml:context>
    <inkml:brush xml:id="br0">
      <inkml:brushProperty name="width" value="0.025" units="cm"/>
      <inkml:brushProperty name="height" value="0.025" units="cm"/>
    </inkml:brush>
  </inkml:definitions>
  <inkml:trace contextRef="#ctx0" brushRef="#br0">1 209 15118,'0'0'75,"11"4"-358,9 2 441,0-1 0,0-1 0,0 0-1,1-2 1,-1 0 0,1-2 0,25-1 0,161-25 253,-109 11-409,1001-133-199,-969 138 510,1 4 1,0 7 0,141 19-1,-122-6 280,266-10-1,-325-17-508,-84 12-471,0-1 0,0 0 0,0-1 0,0 0 0,0 0 0,-1 0-1,1-1 1,-1 0 0,0 0 0,6-6 0,2-6-4274</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7:10.965"/>
    </inkml:context>
    <inkml:brush xml:id="br0">
      <inkml:brushProperty name="width" value="0.025" units="cm"/>
      <inkml:brushProperty name="height" value="0.025" units="cm"/>
    </inkml:brush>
  </inkml:definitions>
  <inkml:trace contextRef="#ctx0" brushRef="#br0">0 0 14830,'0'0'16,"12"6"187,8 4-16,1-1 0,0-1-1,0-1 1,1-1 0,39 5 0,-22-10-105,32 3-93,-67-3-8,1-1 0,0 1 0,-1 0 1,1 0-1,-1 1 0,0-1 0,1 1 0,-1 0 1,0 0-1,0 0 0,4 4 0,-6-4 12,-1 0 0,1 0 0,0 0-1,-1 0 1,0 0 0,1 1 0,-1-1-1,0 1 1,0-1 0,-1 1 0,1-1 0,0 1-1,-1-1 1,1 1 0,-1 0 0,0-1 0,0 1-1,0-1 1,0 1 0,-1 0 0,1-1-1,-1 1 1,1-1 0,-1 1 0,0 0 0,-1 2-1,-2 5 140,-1 1 0,0-1 0,-1-1 0,-12 17 0,-51 59 684,-109 103 1,156-168-3678,4-10-2942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7:11.579"/>
    </inkml:context>
    <inkml:brush xml:id="br0">
      <inkml:brushProperty name="width" value="0.025" units="cm"/>
      <inkml:brushProperty name="height" value="0.025" units="cm"/>
    </inkml:brush>
  </inkml:definitions>
  <inkml:trace contextRef="#ctx0" brushRef="#br0">1 587 11371,'0'0'2263,"11"3"-1708,-8-2-505,1 0 0,0 0-1,0-1 1,1 1-1,-1-1 1,0 0 0,0 0-1,0 0 1,0-1-1,0 1 1,0-1 0,0 0-1,0 0 1,0 0-1,-1-1 1,1 1 0,0-1-1,-1 0 1,1 0-1,-1 0 1,1-1 0,-1 1-1,5-6 1,57-58 920,89-119 1,38-86-705,-171 240-210,-21 30-70,1 0-1,-1 1 0,0-1 1,0 1-1,1-1 0,-1 1 1,0-1-1,1 1 0,-1-1 0,0 1 1,1-1-1,-1 1 0,1-1 1,-1 1-1,1 0 0,-1-1 1,1 1-1,-1-1 0,1 1 1,-1 0-1,1 0 0,-1-1 1,1 1-1,0 0 0,-1 0 0,1 0 1,0 0-1,-1 0 0,1 0 1,-1 0-1,2 0 0,4 19-237,-7 51 283,0-55 89,-2 40-152,-1 98 426,4-140-586,2 0 0,-1 0 0,2-1 0,-1 1 0,2 0 0,0-1 0,0 1-1,1-1 1,7 12 0,-9-19-345,1 0 1,-1-1-1,1 1 0,-1-1 0,1 0 0,5 4 0,22 8-5869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7:12.282"/>
    </inkml:context>
    <inkml:brush xml:id="br0">
      <inkml:brushProperty name="width" value="0.025" units="cm"/>
      <inkml:brushProperty name="height" value="0.025" units="cm"/>
    </inkml:brush>
  </inkml:definitions>
  <inkml:trace contextRef="#ctx0" brushRef="#br0">154 11 7655,'0'0'3662,"-8"-2"-2226,-28-5-197,35 6-1196,1 1 0,-1 0 0,0 0 0,1 0 0,-1 0 0,1 0 0,-1 0 0,0 0 0,1 0 0,-1 0 0,1 0 0,-1 0 0,0 0 0,1 0 0,-1 0 0,1 0 0,-1 1 0,0-1 0,1 0 0,-1 0 0,1 1 0,-1-1 0,1 0 0,-1 1 0,1-1 0,0 1 0,-1-1 0,1 1 0,-1-1 0,1 0 0,0 1 0,-1 0 0,1-1 0,0 1 0,-1-1 0,1 1 0,-1 21-85,2-16 100,11 358 291,-8-281-367,-3-53-46,0 0 0,-7 52 0,5-73 100,-1-1 1,0 1 0,0 0-1,-1-1 1,0 0-1,0 0 1,-1 0 0,0 0-1,-1 0 1,1-1-1,-2 0 1,1 0-1,-12 12 1,16-19 2,1 1 1,-1 0-1,1-1 1,-1 1-1,1 0 0,-1-1 1,0 1-1,1-1 1,-1 1-1,0-1 1,1 1-1,-1-1 0,0 0 1,1 1-1,-1-1 1,0 0-1,0 0 0,1 1 1,-1-1-1,0 0 1,0 0-1,0 0 0,1 0 1,-1 0-1,0 0 1,0 0-1,0 0 0,0 0 1,1-1-1,-1 1 1,0 0-1,0 0 1,1-1-1,-1 1 0,0 0 1,1-1-1,-1 1 1,0-1-1,1 1 0,-1-1 1,0 1-1,1-1 1,-1 0-1,1 1 0,-1-1 1,1 0-1,-1 1 1,1-1-1,0 0 0,-1 1 1,1-1-1,0 0 1,0 0-1,-1 1 1,1-1-1,0 0 0,0 0 1,0 0-1,0 0 1,0-1-1,-5-63 617,5 53-726,-1-46-97,2 1 0,3-1-1,2 1 1,3 0 0,2 1 0,36-105 0,-43 150 153,1 0 0,0 0 0,1 1 0,0 0 0,12-15 0,-16 23-4,-1 0 0,0 0-1,1 0 1,0 0 0,-1 1 0,1-1 0,0 1 0,0-1 0,0 1 0,0 0 0,0-1-1,0 1 1,0 0 0,0 1 0,1-1 0,-1 0 0,0 1 0,0-1 0,1 1 0,-1-1-1,0 1 1,1 0 0,-1 0 0,1 0 0,-1 1 0,0-1 0,1 0 0,-1 1 0,0 0-1,0-1 1,1 1 0,-1 0 0,0 0 0,0 0 0,2 2 0,-1-1 10,-1 0 1,0 0 0,1 0-1,-1 1 1,0-1-1,0 1 1,0 0 0,-1-1-1,1 1 1,-1 0 0,1 0-1,-1 0 1,0 0-1,0 0 1,0 0 0,0 1-1,-1-1 1,0 0-1,1 0 1,-1 0 0,0 1-1,0-1 1,-1 0 0,1 0-1,-1 1 1,1-1-1,-2 3 1,0 1 31,0 0 1,-1 0-1,0-1 0,0 1 1,0-1-1,-1 0 0,0 0 1,0 0-1,0 0 0,-1-1 1,-6 7-1,-4-1 96,-1 0 1,0-1-1,0-1 0,-20 9 0,-11 6-6929</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7:12.848"/>
    </inkml:context>
    <inkml:brush xml:id="br0">
      <inkml:brushProperty name="width" value="0.025" units="cm"/>
      <inkml:brushProperty name="height" value="0.025" units="cm"/>
    </inkml:brush>
  </inkml:definitions>
  <inkml:trace contextRef="#ctx0" brushRef="#br0">312 0 9161,'0'0'3523,"-29"90"-2914,-1-30-545,-4 8-64,-1 0 64,3-1 192,2-10 353,2-7 127,9-13-255,3-9-321,-1-17-96,9-11-64,1-5-897,-4-26-3363,-4-12-1377</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7:13.194"/>
    </inkml:context>
    <inkml:brush xml:id="br0">
      <inkml:brushProperty name="width" value="0.025" units="cm"/>
      <inkml:brushProperty name="height" value="0.025" units="cm"/>
    </inkml:brush>
  </inkml:definitions>
  <inkml:trace contextRef="#ctx0" brushRef="#br0">1 1 14414,'0'0'2562,"56"65"-1505,-30-38-705,2 1-223,0-5-97,4-8-577,-2-8-2017,-6-7-2275</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7:13.679"/>
    </inkml:context>
    <inkml:brush xml:id="br0">
      <inkml:brushProperty name="width" value="0.025" units="cm"/>
      <inkml:brushProperty name="height" value="0.025" units="cm"/>
    </inkml:brush>
  </inkml:definitions>
  <inkml:trace contextRef="#ctx0" brushRef="#br0">69 7 7591,'0'0'3812,"-9"-2"-2291,-30-2-405,38 4-1067,0 0 0,0 0 1,0 0-1,0 1 0,0-1 0,0 0 0,0 1 0,0-1 1,1 1-1,-1-1 0,0 1 0,0 0 0,0-1 1,1 1-1,-1 0 0,0-1 0,1 1 0,-1 0 1,1 0-1,-1-1 0,1 1 0,-1 0 0,1 0 0,-1 0 1,1 0-1,0 0 0,0 0 0,-1 0 0,1 0 1,0 0-1,0 0 0,0 0 0,0 0 0,0 0 1,0 0-1,0 0 0,1 1 0,3 38 522,2-24-463,0 0 0,2 0 1,0-1-1,0 0 1,1 0-1,1-1 0,1 0 1,21 21-1,-10-8-10,269 308 333,-190-230-732,120 95 0,-203-185 249,288 252-89,-264-225 1,-3 1 1,-1 3-1,-2 1 0,54 95 0,-60-83 123,26 45 675,-56-103-597,1 0 1,0 0-1,-1 1 1,1-1 0,0 0-1,0 0 1,-1 0-1,1 0 1,0 0-1,0-1 1,0 1-1,0 0 1,0 0-1,0-1 1,1 1-1,-1 0 1,2 0-1,-3-1-46,1 0-1,-1-1 0,1 1 0,-1 0 0,1 0 1,-1 0-1,1-1 0,-1 1 0,1 0 0,-1-1 1,1 1-1,-1 0 0,0-1 0,1 1 0,-1-1 1,0 1-1,1 0 0,-1-1 0,0 1 0,0-1 1,1 1-1,-1-1 0,0 1 0,0-1 0,0 1 1,0-1-1,1 0 0,4-46-2379,-5 7-2407</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7:14.699"/>
    </inkml:context>
    <inkml:brush xml:id="br0">
      <inkml:brushProperty name="width" value="0.025" units="cm"/>
      <inkml:brushProperty name="height" value="0.025" units="cm"/>
    </inkml:brush>
  </inkml:definitions>
  <inkml:trace contextRef="#ctx0" brushRef="#br0">71 1 6438,'-4'55'7455,"-12"41"-6070,4-23-819,-20 207 523,29-273-2632,0-14-2727,2-14-860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7:39:52.599"/>
    </inkml:context>
    <inkml:brush xml:id="br0">
      <inkml:brushProperty name="width" value="0.025" units="cm"/>
      <inkml:brushProperty name="height" value="0.025" units="cm"/>
    </inkml:brush>
  </inkml:definitions>
  <inkml:trace contextRef="#ctx0" brushRef="#br0">42 2778 4100,'-1'1'204,"0"0"1,0 0 0,0 0-1,-1 0 1,1 0-1,-1 0 1,1 0-1,-1-1 1,1 1-1,-1-1 1,1 1-1,-1-1 1,1 0 0,-1 1-1,0-1 1,1 0-1,-1 0 1,1 0-1,-1 0 1,0 0-1,-1-1 1,2-1-66,0 0 1,0 0-1,0 1 1,0-1-1,1 0 1,-1 0-1,1 0 1,-1 0-1,1-1 1,0 1-1,0 0 1,0 0-1,0 0 1,0 0-1,0-3 1,1-5 36,1 0 0,0 0 0,0 0 0,1 0 0,0 0 0,1 0 0,0 1 0,0 0 0,12-17 0,14-36 114,-11 21-187,2 2 0,1 0 0,3 2 0,48-59 0,-9 11-47,-58 76-65,195-252 311,-110 163-147,185-154 0,-192 183-128,197-152 111,-45 64-116,-85 59-12,15-10 7,318-155-1,71 49 485,-315 130-492,267-80 57,-145 92-66,-108 25 0,-231 42 0,191-40-13,242-20-1,-450 65-118,9-1 285,-10 0-3270,-5-4 411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7:15.042"/>
    </inkml:context>
    <inkml:brush xml:id="br0">
      <inkml:brushProperty name="width" value="0.025" units="cm"/>
      <inkml:brushProperty name="height" value="0.025" units="cm"/>
    </inkml:brush>
  </inkml:definitions>
  <inkml:trace contextRef="#ctx0" brushRef="#br0">1 196 8808,'0'0'6070,"2"8"-5627,1 7-256,8 35 173,22 62 0,-28-99-368,-1-1 0,2 0 0,0 0-1,0 0 1,1-1 0,1 0 0,0 0 0,0-1-1,1 0 1,17 16 0,-25-25 82,1 0 0,-1 0 1,1 0-1,-1 0 0,1 0 0,-1 0 1,1 0-1,0-1 0,-1 1 0,1 0 0,0-1 1,0 1-1,-1-1 0,1 0 0,0 0 1,0 0-1,0 0 0,0 0 0,-1 0 0,1 0 1,0 0-1,0-1 0,0 1 0,-1-1 1,1 1-1,0-1 0,-1 0 0,1 0 1,0 0-1,-1 0 0,1 0 0,-1 0 0,1 0 1,-1 0-1,0 0 0,0-1 0,1 1 1,-1-1-1,0 1 0,0-1 0,0 1 1,1-4-1,5-7 654,-1-2 0,-1 1-1,0-1 1,5-19 0,-5 15-779,10-39 548,-2-1 1,-3-1-1,-3 0 1,0-101-1,-8 151-1984,-3 14-3028,3-3 3663,-4 6-5207</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1:53.496"/>
    </inkml:context>
    <inkml:brush xml:id="br0">
      <inkml:brushProperty name="width" value="0.025" units="cm"/>
      <inkml:brushProperty name="height" value="0.025" units="cm"/>
    </inkml:brush>
  </inkml:definitions>
  <inkml:trace contextRef="#ctx0" brushRef="#br0">18574 7 4805,'-13'-1'619,"-59"-3"614,0 3 0,1 3 0,-122 19 0,-1757 153-533,1020-144-2243,-258 13 1361,1042-35 247,-1512 107 719,452-34-1536,491-61 1125,-1066 14 1229,1292-46-1582,107 0-14,-1009 6 385,1140 6 131,-411-46 264,126 2-173,-442 28-95,434-40-282,36 0-371,467 54 153,-467-35-457,-86-16 794,255 27-54,125-6-404,135 18-13,-120-7 0,171 20 126,1 2-1,0 1 0,0 1 1,0 1-1,1 1 0,-1 2 1,1 0-1,-35 16 0,29-7-7,0 0 0,2 3 0,0 0 0,1 2 0,1 1 0,1 1 0,1 2 0,1 0 0,2 2 0,0 0-1,2 2 1,1 0 0,-17 33 0,7-1-32,3 1 0,2 2-1,3 0 1,3 1 0,-20 128-1,-2 155 43,39-305-29,3 0-1,1 1 0,2-1 0,2-1 1,2 1-1,14 45 0,33 60-641,144 273 0,-175-380 646,2 0 1,2-1 0,1-2 0,2-1-1,2-1 1,1-2 0,56 43 0,14 0-385,173 94 0,-198-125 245,221 116-39,-253-141 243,1-2 1,1-2 0,0-3-1,85 15 1,8-16 371,1-5-1,210-17 1,463-73-400,-181 13-176,360 6 163,-457 32 90,713-12-52,3 42-137,-577 3 79,1470 73-118,-1166-27 83,-120-3 56,778 17 67,-1014-61 21,1772-13-499,-856 38-7,-478 5 627,-86-4 343,-967-26-567,864 12-464,-805-17 119,-1-2-1,0-3 1,105-29-1,-137 27 265,0-1 0,-1-2 0,-1-1 0,0-2-1,-1-1 1,-1-2 0,-1-1 0,34-30-1,37-32 1578,30-28-1230,-117 95-247,-1 0 0,0 0 0,-1-1 1,-1-1-1,-1 0 0,12-24 0,-4-4 93,-1-1 0,-2-1 0,-3-1-1,-1 0 1,-3 0 0,4-73 0,-10 59 39,-4-1-1,-2 1 1,-3 0-1,-23-107 1,13 106-163,-39-106 1,42 141 6,0 1 1,-2 1-1,-1 0 0,-1 1 1,-37-43-1,-1 11 49,-2 4-1,-89-67 1,-141-80 30,210 149-61,-120-83 0,-436-272-9,545 364-531,-1 4 0,-2 4 0,-2 3 0,-1 5 0,0 4 0,-109-12 0,-588-24 1192,774 59-593,-1177-11 3155,1013 23-3641,-196 38 0,12 28-4263,210-39-1337</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2:05.076"/>
    </inkml:context>
    <inkml:brush xml:id="br0">
      <inkml:brushProperty name="width" value="0.025" units="cm"/>
      <inkml:brushProperty name="height" value="0.025" units="cm"/>
    </inkml:brush>
  </inkml:definitions>
  <inkml:trace contextRef="#ctx0" brushRef="#br0">1 279 8072,'0'0'4580,"10"1"-4628,34 1 236,0-1 0,-1-3 0,78-12 1,-56 1-103,1 4 0,-1 2 0,2 3 0,-1 3 1,0 3-1,107 17 0,-40-3-53,144-2 1,137-21 13,228 10-6,-544 4-37,957 47 2,718-36 58,208 16-32,-335-54 6,-960-20-80,246-20-96,-7-54 56,-673 69 118,484-64 184,-683 105-137,82 4 0,-130 0-108,-1 1 0,1 0 0,-1 0 0,1 0 0,-1 1 0,1 0 0,-1 0 0,6 3 0,3 8-2510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2:11.051"/>
    </inkml:context>
    <inkml:brush xml:id="br0">
      <inkml:brushProperty name="width" value="0.025" units="cm"/>
      <inkml:brushProperty name="height" value="0.025" units="cm"/>
    </inkml:brush>
  </inkml:definitions>
  <inkml:trace contextRef="#ctx0" brushRef="#br0">1 258 5926,'0'0'907,"9"-2"123,41-9-366,0 2 0,84-3-1,115 10 358,-120 3-744,1124-63-517,-172 10 31,-200 56 186,405-1 14,1465-5 356,-1114-41-288,-7-27-80,-176 137-116,-55 0 44,1233-92 1524,-2502 24-1356,62-2-3828,-147-2-2712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2:17.561"/>
    </inkml:context>
    <inkml:brush xml:id="br0">
      <inkml:brushProperty name="width" value="0.025" units="cm"/>
      <inkml:brushProperty name="height" value="0.025" units="cm"/>
    </inkml:brush>
  </inkml:definitions>
  <inkml:trace contextRef="#ctx0" brushRef="#br0">1 92 6534,'0'0'4570,"10"0"-4549,346-14 545,125 4-266,3 33 144,-255-10-270,-219-12-173,495 19 93,-1-36-18,-166-3 921,0 0 152,-308 16-756,5 1-547,46-11 1,-70 11-593,1-2-1,-1 1 1,0-2-1,15-7 1,12-14-2879</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8:14.432"/>
    </inkml:context>
    <inkml:brush xml:id="br0">
      <inkml:brushProperty name="width" value="0.025" units="cm"/>
      <inkml:brushProperty name="height" value="0.025" units="cm"/>
    </inkml:brush>
  </inkml:definitions>
  <inkml:trace contextRef="#ctx0" brushRef="#br0">2 40 6919,'0'0'4526,"0"-9"-2871,-1-20 407,1 27-74,0 24-1399,27 352-1272,-26-364-180,-1-7-1850,0-14-5642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8:14.763"/>
    </inkml:context>
    <inkml:brush xml:id="br0">
      <inkml:brushProperty name="width" value="0.025" units="cm"/>
      <inkml:brushProperty name="height" value="0.025" units="cm"/>
    </inkml:brush>
  </inkml:definitions>
  <inkml:trace contextRef="#ctx0" brushRef="#br0">11 1 11659,'0'0'1698,"-11"66"-769,11-39-193,6-5-255,11-5-225,-3-6 128,14-8-63,-5-3-257,3-3 96,0-12 128,0 0-128,-1 1-64,1 4-672,-6 5-1282,-3 5-1601,-4 0-2403</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6:34.018"/>
    </inkml:context>
    <inkml:brush xml:id="br0">
      <inkml:brushProperty name="width" value="0.025" units="cm"/>
      <inkml:brushProperty name="height" value="0.025" units="cm"/>
    </inkml:brush>
  </inkml:definitions>
  <inkml:trace contextRef="#ctx0" brushRef="#br0">18 1 5862,'0'0'8359,"-1"8"-8246,-2 127 897,4-47-1480,-4-32-2969,0-48 748,-5 0-768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6:34.383"/>
    </inkml:context>
    <inkml:brush xml:id="br0">
      <inkml:brushProperty name="width" value="0.025" units="cm"/>
      <inkml:brushProperty name="height" value="0.025" units="cm"/>
    </inkml:brush>
  </inkml:definitions>
  <inkml:trace contextRef="#ctx0" brushRef="#br0">1 0 10090,'0'9'971,"0"8"-718,0 0-1,2 0 0,0 0 1,1 0-1,1 0 1,8 24-1,-8-31-241,1 4-21,0 0-1,2 0 0,0-1 0,0 1 1,1-1-1,1-1 0,12 14 0,-21-25 9,1-1 0,0 1-1,0-1 1,-1 1 0,1-1 0,0 1-1,0-1 1,0 0 0,0 0-1,0 1 1,0-1 0,0 0-1,0 0 1,0 0 0,-1 0 0,1 0-1,0 0 1,0 0 0,0 0-1,0-1 1,0 1 0,0 0-1,0-1 1,0 1 0,-1 0-1,1-1 1,0 1 0,0-1 0,0 1-1,-1-1 1,1 1 0,0-1-1,-1 0 1,1 1 0,0-1-1,-1 0 1,1 0 0,-1 1-1,1-1 1,-1 0 0,1-1 0,22-44 200,-18 35-225,57-105-1751,-37 78-2898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6:31.890"/>
    </inkml:context>
    <inkml:brush xml:id="br0">
      <inkml:brushProperty name="width" value="0.025" units="cm"/>
      <inkml:brushProperty name="height" value="0.025" units="cm"/>
    </inkml:brush>
  </inkml:definitions>
  <inkml:trace contextRef="#ctx0" brushRef="#br0">62 0 5765,'0'0'7058,"-2"10"-6599,2-9-460,-1 4 60,0 0 0,1 0 0,-1 0 0,1 0 0,0 0 0,1 1 0,1 6 0,-2-10-40,1 0 1,0 0-1,0 0 0,0 0 1,0 0-1,0 0 0,0-1 1,0 1-1,1 0 0,-1-1 1,1 1-1,-1-1 0,1 1 1,-1-1-1,1 0 0,0 0 1,0 1-1,0-1 0,0-1 1,0 1-1,0 0 0,0 0 1,0-1-1,0 1 0,0-1 1,4 1-1,-1 0 39,1-1-1,-1 1 1,1-1 0,0 0 0,-1-1-1,1 1 1,-1-1 0,1 0 0,-1-1-1,1 1 1,-1-1 0,0 0 0,0 0-1,0-1 1,0 1 0,0-1 0,0 0-1,-1-1 1,0 1 0,1-1 0,5-6-1,-50 9 2089,-143-1-1174,182 2-892,34 3-592,-9 3 567,-9-2-178,1 0 0,-1-1 0,1-1 0,0 0 0,0-1 0,0-1 0,20-2 0,-35 2 112,1 0-1,-1-1 1,1 1 0,-1-1 0,0 0 0,1 1-1,-1-1 1,0 0 0,0 0 0,1 0 0,-1 0-1,0 0 1,0 0 0,0 0 0,0 0 0,0-1-1,0 1 1,-1 0 0,1-1 0,0 1 0,0-3 0,0 3 8,-1 1 0,0-1 0,0 0 0,0 0 0,1 0 0,-1 0 0,0 0 0,0 0 0,0 1 0,0-1 0,-1 0 0,1 0 0,0 0 0,0 0 0,0 0 0,-1 1 0,1-1 0,0 0 0,-1 0 0,1 0 0,-1 1 0,1-1 0,-1 0 0,1 1 0,-1-1 0,0 0 0,1 1 0,-1-1 0,0 1 0,1-1 0,-1 1 0,0-1 0,0 1 0,1-1 0,-1 1 0,0 0 0,0-1 0,-1 1 0,-10-3-1651,-1 0 1,0 1-1,-24 0 0,6 2-3930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7:40:02.712"/>
    </inkml:context>
    <inkml:brush xml:id="br0">
      <inkml:brushProperty name="width" value="0.025" units="cm"/>
      <inkml:brushProperty name="height" value="0.025" units="cm"/>
    </inkml:brush>
  </inkml:definitions>
  <inkml:trace contextRef="#ctx0" brushRef="#br0">17 57 2659,'0'0'8867,"-3"-6"-8163,-1-3-471,3 7-154,-1-1 0,1 1 0,0 0 0,0-1 0,0 1 0,0-1 0,1 0 0,-1 1 0,1-1 0,-1 1 0,1-1 0,0-3 0,5 5-64,-1 0 0,1 0 0,0 0 1,0 0-1,0 1 0,0 0 0,0 0 0,6 1 0,-6-1 36,9 0 30,-1 2 1,1-1-1,23 8 1,-17-5-56,43 1 43,-50-5-54,0 1 0,-1 0 0,19 4-1,-3-1 68,2 0-1,-1-1 1,0-2-1,33-3 1,18 1 76,-74 2-147,-1 0 0,1 0 0,-1 0-1,1 1 1,-1 0 0,0 0 0,0 0 0,10 7-1,30 10 0,-6-12 11,0-1 0,1-3 0,59-1 0,45 3 23,93 34 0,-34-3 14,-94-21-15,366 33 261,-467-48-304,771 52 485,-94 59-276,-645-103 0,-1-2 1,2-1-1,79-3 1,-119-1-165,1-1 0,-1 0 1,0 0-1,1 0 0,-1-1 1,1 1-1,-1 0 0,1 0 1,-1-1-1,0 1 0,1-1 1,-1 1-1,0-1 0,1 1 1,-1-1-1,0 0 0,0 0 1,0 0-1,0 0 0,0 0 1,0 0-1,0 0 0,0 0 1,0 0-1,0 0 0,1-2 1,-2 1-38,0 1 1,0 0 0,-1 0-1,1 0 1,0 0-1,-1-1 1,1 1 0,-1 0-1,1 0 1,-1 0 0,1 0-1,-1 0 1,0 0-1,1 0 1,-1 0 0,0 0-1,0 1 1,0-1 0,0 0-1,0 0 1,0 1 0,0-1-1,0 1 1,0-1-1,0 0 1,0 1 0,0 0-1,0-1 1,0 1 0,0 0-1,-2-1 1,12 1-7196,-9 0 7124,13 0-5841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16:33.450"/>
    </inkml:context>
    <inkml:brush xml:id="br0">
      <inkml:brushProperty name="width" value="0.025" units="cm"/>
      <inkml:brushProperty name="height" value="0.025" units="cm"/>
    </inkml:brush>
  </inkml:definitions>
  <inkml:trace contextRef="#ctx0" brushRef="#br0">1 0 1634,'0'6'2829,"1"5"4384,6-8-4496,13 1-3177,9 3 247,0 0-1,1-2 1,0-2-1,40 1 1,-70-4 265,0-1 1,0 1 0,0 0-1,1-1 1,-1 1 0,0 0-1,0-1 1,0 1 0,0 0-1,0-1 1,0 1 0,0 0-1,1-1 1,-1 1 0,0-1 0,0 1-1,0 0 1,0-1 0,-1 1-1,1 0 1,0-1 0,0 1-1,0 0 1,0-1 0,0 1-1,0 0 1,-1-1 0,1 1 0,0 0-1,0-1 1,0 1 0,-1 0-1,1-1 1,0 1 0,0 0-1,-1 0 1,1-1 0,0 1-1,-1 0 1,1 0 0,0 0 0,-1 0-1,1-1 1,0 1 0,-1 0-1,1 0 1,0 0 0,-1 0-1,1 0 1,0 0 0,-1 0-1,1 0 1,-1 0 0,-52-1 628,-55 5-1,265-10-1881,-304 2 2957,146 4-2343,6-8-4693,3-7-490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2:18.789"/>
    </inkml:context>
    <inkml:brush xml:id="br0">
      <inkml:brushProperty name="width" value="0.025" units="cm"/>
      <inkml:brushProperty name="height" value="0.025" units="cm"/>
    </inkml:brush>
  </inkml:definitions>
  <inkml:trace contextRef="#ctx0" brushRef="#br0">1289 296 8488,'0'-10'-1495,"-2"1"1710,0 0-1,0 0 0,0 0 0,-1 0 1,0 0-1,-1 1 0,0-1 0,0 1 1,-1 0-1,0 0 0,-1 0 0,0 1 0,0 0 1,-10-9-1,-2-1-168,-1 1 0,-1 1 0,-1 1 0,0 1 0,-1 1 0,0 1 0,-1 1 0,0 1 0,-1 0 0,0 2 0,0 1 0,0 1 0,-1 1 0,0 1 0,1 1 0,-35 2 0,18 2 74,1 1 1,0 2-1,0 2 0,1 1 1,0 3-1,0 0 1,1 3-1,1 1 0,-50 29 1,62-29-93,1 2-1,0 1 1,1 1 0,2 0 0,0 2 0,1 1 0,1 0-1,0 1 1,2 1 0,1 1 0,2 0 0,0 1-1,1 1 1,2 0 0,-11 37 0,5-2-295,4 0-1,2 0 1,3 1 0,2 0 0,4 0 0,5 69 0,-1-92 262,2 0 0,2 0 0,2 0 0,1-1 1,2-1-1,2 0 0,1 0 0,30 54 1,-27-62 57,2 0 0,2-2-1,0 0 1,2-1 0,1-1 0,1-2 0,1 0 0,1-2 0,1 0 0,31 17 0,-5-9 10,1-3-1,0-2 1,2-3 0,1-2 0,1-3 0,80 14 0,-49-17-267,1-5 1,0-3-1,147-10 1,-195-1 148,0-1 0,0-3 1,-1-1-1,0-3 0,-1-1 0,-1-2 1,0-1-1,-1-3 0,-1-1 0,-1-1 1,52-43-1,-32 18 12,-3-2 1,-1-3-1,-3-2 0,-3-2 1,-2-2-1,38-65 0,-64 93-82,-2-1 0,-1 0 0,-1-1 0,-2-1 0,-2 0 0,-1-1 0,9-50 0,-16 61 212,-1 0 1,-1 0 0,-1 0-1,0 0 1,-2-1 0,-1 1-1,-1 0 1,-1 1 0,-1-1-1,-1 1 1,-1 0 0,-13-25-1,7 20 177,-1 1-1,-2 1 0,0 0 1,-2 1-1,-1 1 0,0 1 1,-45-36-1,33 34-125,-1 1 1,-1 1-1,-1 3 0,-1 0 1,-55-19-1,33 20-73,-1 1-1,-1 3 1,0 3 0,-1 3-1,0 2 1,0 2 0,-112 10-1,145-2-421,0 1-1,1 1 0,0 2 0,1 1 1,-1 0-1,2 2 0,0 2 1,0 0-1,-25 18 0,-45 32-3549</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2:24.180"/>
    </inkml:context>
    <inkml:brush xml:id="br0">
      <inkml:brushProperty name="width" value="0.025" units="cm"/>
      <inkml:brushProperty name="height" value="0.025" units="cm"/>
    </inkml:brush>
  </inkml:definitions>
  <inkml:trace contextRef="#ctx0" brushRef="#br0">1425 373 5862,'0'0'4238,"-3"-9"-3586,-1-3-592,0 0 1,-1 0 0,0 0 0,-1 1-1,-1 0 1,0 0 0,0 0 0,-1 1-1,0 0 1,-1 1 0,0 0 0,-15-12 0,0 5-379,-1 1 1,-1 1 0,0 1-1,-1 1 1,0 2 0,-1 1-1,0 1 1,0 1 0,-30-3-1,21 6 342,1 2 0,-1 2 0,1 1 0,-1 2 0,1 1 0,-60 16 0,48-7 106,1 3-1,1 2 1,0 2 0,2 2-1,0 1 1,2 3-1,0 2 1,2 1-1,2 2 1,-69 70-1,90-81-134,1 1 0,0 0 0,2 1 0,0 1 0,1 0 0,2 1 0,0 0 0,2 1 0,-8 31 0,9-22-1,2 1 0,1 0 1,2 1-1,1-1 0,2 1 0,5 47 1,-1-62 35,0 0 0,2 0 0,0-1 0,1 0 0,1 0 0,1-1 0,1 0 0,1 0 0,0-1 0,1-1 0,1 0 0,1 0 0,0-1 0,1-1 0,1-1 0,23 17 0,2-1-20,1-2 0,2-1 0,1-3 0,1-2 1,84 29-1,-34-23-5,0-5 1,1-4-1,2-4 0,-1-5 1,161-3-1,-200-9-3,1-2-1,-1-3 1,0-3 0,-1-2-1,0-3 1,-1-2 0,-1-3-1,101-50 1,-119 50 45,-1-2-1,-1-1 1,-1-2-1,-1-1 1,-1-2 0,-2-1-1,-1-1 1,-1-2-1,-1-1 1,-2-1-1,-2-2 1,-1 0 0,20-43-1,-32 51-59,0-1-1,-2 0 1,-1 0-1,-2 0 1,0-1-1,-3 0 1,0 0-1,-2 0 1,-1-1-1,-1 1 1,-1 0-1,-2 0 1,-2 0-1,0 1 1,-2 0-1,-1 0 0,-1 0 1,-2 1-1,-1 1 1,-1 0-1,-1 1 1,-1 0-1,-1 2 1,-2 0-1,0 0 1,-2 2-1,0 1 1,-1 0-1,-2 2 1,1 0-1,-34-18 1,18 17-87,0 2 1,-1 1 0,-1 3-1,-1 1 1,0 1 0,0 3-1,-1 2 1,-52-3 0,27 7-849,0 3 1,-1 3-1,1 3 0,-99 21 1,63-3-3874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2:31.559"/>
    </inkml:context>
    <inkml:brush xml:id="br0">
      <inkml:brushProperty name="width" value="0.025" units="cm"/>
      <inkml:brushProperty name="height" value="0.025" units="cm"/>
    </inkml:brush>
  </inkml:definitions>
  <inkml:trace contextRef="#ctx0" brushRef="#br0">1 431 5637,'0'0'523,"10"0"380,-8 0-884,142 0 852,210 26 0,56 23-323,475-3-1,-538-39-504,750 1 85,-422-50-112,-88 3 5,995 24-16,-1070 17 11,746 41 46,-424-7 111,-556-28-80,1223 22 1058,-1034-28-1138,674-9 38,-130-74-37,-282 14-1,-18 14-464,586-31 464,308 95 878,-1468-7-832,970 47 383,-754-32-425,179-2 45,838-81-1,-818 39 34,-197 14 8,1542-102 14,-578 85-84,-1030 28-29,1116-35 93,-123-25-7,-370 30-305,407-5-173,-368 56 377,369 28-35,-950-40 39,357-29-180,-511 16-2303,-175 4 517,-4 0-2858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2:44.921"/>
    </inkml:context>
    <inkml:brush xml:id="br0">
      <inkml:brushProperty name="width" value="0.025" units="cm"/>
      <inkml:brushProperty name="height" value="0.025" units="cm"/>
    </inkml:brush>
  </inkml:definitions>
  <inkml:trace contextRef="#ctx0" brushRef="#br0">729 645 4484,'0'0'208,"-6"-11"236,-6-11 145,-1 2 1,-29-38-1,37 52-477,0 1 1,0-1-1,-1 1 0,0 0 1,0 0-1,0 1 0,0-1 1,-1 1-1,1 1 0,-1-1 1,0 1-1,0 0 0,-1 1 1,1 0-1,0 0 0,-10-1 1,11 3-111,-1 0 1,1 1 0,0 0 0,-1 0-1,1 1 1,0 0 0,0 0-1,0 0 1,0 0 0,0 1 0,1 0-1,-1 0 1,1 1 0,0 0 0,0 0-1,0 0 1,-7 9 0,-6 7-95,1 1 0,-28 46 0,31-44 255,-26 45-187,3 2 0,3 1 0,3 2 0,3 1-1,4 2 1,3 0 0,3 1 0,4 1 0,3 0 0,3 1 0,5 132 0,7-166 69,2-1-1,2 0 1,2 0-1,2-1 1,2 0-1,2-1 1,1 0-1,3-2 1,1 0-1,1-1 1,35 43-1,-47-68-110,1 0 0,0-1-1,1 0 1,1-1 0,0-1-1,1 0 1,0-1 0,0 0 0,1-1-1,0 0 1,1-2 0,0 0-1,0 0 1,1-2 0,0 0 0,0-1-1,0 0 1,0-2 0,0 0-1,1 0 1,-1-2 0,1 0 0,26-5-1,-30 2 139,-1-1-1,1-1 1,-1 0 0,0 0-1,0-2 1,0 1-1,-1-2 1,0 0-1,-1 0 1,0-1-1,0 0 1,0-1 0,-1 0-1,-1-1 1,0 0-1,12-19 1,7-16 454,-1-1 0,-3-2 0,19-51 0,194-530 642,-189 479-905,-8-1 1,28-201 0,-59 287-468,-3-1 0,-3 0-1,-6-74 1,2 121 143,-1 0 1,-1 0-1,-1 0 0,-1 1 0,-1-1 0,0 2 0,-1-1 0,-1 0 1,-1 2-1,-1-1 0,0 1 0,-2 0 0,1 1 0,-27-27 0,29 35 11,0 1 0,0 0 0,0 0 0,-1 1 0,0 0 0,-1 1 0,1 0 0,-1 1 0,0 0 0,0 1 0,-20-4 0,14 5-51,1 1 0,-1 0-1,1 1 1,-1 1 0,1 1 0,-1 0-1,-23 8 1,2 2-148,1 2 0,1 1-1,0 2 1,1 2 0,1 1 0,-36 28-1,-26 28-394,3 4-1,4 4 0,4 4 0,-144 192 0,137-153-3546</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28:21.213"/>
    </inkml:context>
    <inkml:brush xml:id="br0">
      <inkml:brushProperty name="width" value="0.05" units="cm"/>
      <inkml:brushProperty name="height" value="0.05" units="cm"/>
    </inkml:brush>
  </inkml:definitions>
  <inkml:trace contextRef="#ctx0" brushRef="#br0">735 436 10986,'-7'5'189,"1"0"-1,-1 0 1,0-1 0,0 1-1,-11 3 1,-20 14 241,-19 22-41,2 3 1,-84 93-1,109-109-361,-11 13 24,3 1-1,-52 80 1,67-88-7,2 2 0,1 1-1,3 0 1,-16 51 0,11-12 19,4 2 0,3 0 0,3 1 0,-1 136 0,13-196-61,1 1-1,1 0 1,0-1-1,2 1 1,1-1-1,0 0 1,2 0-1,1-1 1,0 1-1,2-2 1,0 1-1,1-2 1,1 1-1,1-1 1,1-1 0,0-1-1,1 0 1,34 28-1,21 7 32,3-3 0,2-4 0,85 38 0,-83-47-17,2-2 0,2-4 0,0-4 0,2-3 0,0-4 0,159 15 0,232-15-20,3-22 73,-103-1-16,-290 4-48,496-3 82,0-24 82,434-69-2,-625 35-165,-319 44-21,-1-3-1,-1-3 0,95-47 0,-91 32 11,-3-3 0,-1-3-1,77-68 1,-128 98 3,-2-1 1,1 0-1,-2-2 1,0 0-1,-1 0 0,-1-1 1,14-28-1,-15 22 1,-1 0 0,-1-1-1,-1 0 1,-1-1 0,5-46-1,-2-7 49,0-130-1,-12 176-28,0-1 0,-3 1-1,0 0 1,-2 0-1,-2 0 1,-20-49 0,-141-266-137,167 342 118,-17-33-29,-2 1 1,-52-68-1,59 88 33,-2 1 0,0 0 0,0 2 0,-2 0 0,0 0 0,-1 2 0,-23-13 0,-18-3 16,-1 3 0,-91-27 1,-138-21 81,200 52-56,-710-149 56,539 130-338,-288-9 1,-127 64-44,2 49 97,-34 0-124,650-56 338,-97 24-1,127-23-17,1 1 0,0 2-1,1 1 1,0 1-1,-33 21 1,29-12-96,2 2 0,1 0 1,0 2-1,2 1 0,1 1 0,1 1 0,2 1 1,-28 51-1,15-24-69,-3-9-26</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28:26.928"/>
    </inkml:context>
    <inkml:brush xml:id="br0">
      <inkml:brushProperty name="width" value="0.05" units="cm"/>
      <inkml:brushProperty name="height" value="0.05" units="cm"/>
    </inkml:brush>
  </inkml:definitions>
  <inkml:trace contextRef="#ctx0" brushRef="#br0">182 249 12595,'-13'11'1362,"9"-6"495,18-10-802,79-22-488,-64 20-533,0-2 0,0-1 0,31-15 0,-38 14-15,0-2 1,-1-1 0,0 0-1,-2-2 1,1 0 0,-2-1-1,30-36 1,-45 47 152,-9 7-81,-10 8 48,-4 5 4,0 0 0,-1-2 0,-1 0 0,1-2 0,-2 0 0,0-1 0,0-1 0,0-2 0,-38 7 1,38-11-106,14-2-55,0 1 0,0 0 0,0 1 0,0 0 0,-17 6 0,47-9-201,173-42-687,-212 40 1063,-17 3 8,-358 51 540,384-52-816,13-4 37,15-5-24,30-10-232,0 3-1,1 2 1,0 2-1,2 2 0,70-5 1,-122 16 321,1-1-1,0 1 1,0 0 0,-1 0 0,1 0 0,0 0 0,-1 0-1,1 0 1,0 0 0,0 0 0,-1 0 0,1 0 0,0 0-1,-1 1 1,1-1 0,0 0 0,-1 0 0,1 1 0,0-1 0,-1 0-1,1 1 1,-1-1 0,1 1 0,-1-1 0,1 1 0,-1-1-1,1 1 1,-1-1 0,1 1 0,-1-1 0,1 1 0,-1 0 0,0-1-1,1 1 1,-1 0 0,0-1 0,0 1 0,0 0 0,1-1-1,-1 1 1,0 0 0,0 1 0,-22-4 391,4 3 8,1 1 1,-1 1-1,-26 7 1,-23 5 103,82-25-895,280-74-4655,-294 84 5035,0-1 0,0 1 1,0 0-1,0-1 1,0 1-1,0 0 0,0-1 1,0 1-1,0 0 1,0 0-1,0 0 1,0 0-1,0 0 0,0 0 1,0 1-1,0-1 1,0 0-1,-1 0 0,1 1 1,0-1-1,0 0 1,0 1-1,0-1 0,0 1 1,0-1-1,0 2 1,0-1 13,-1 0 0,1 0 0,-1 0 0,0 0 1,1 0-1,-1 0 0,0 1 0,0-1 0,0 0 0,0 0 1,0 0-1,0 0 0,0 1 0,0-1 0,-1 0 0,1 0 1,0 0-1,-1 2 0,0 1 51,-1-1 0,1 1 1,-1 0-1,0-1 0,0 1 1,0-1-1,-1 0 0,1 0 1,-1 0-1,1 0 0,-1 0 1,-5 4-1,-4-4 48,-1-4 18</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28:34.214"/>
    </inkml:context>
    <inkml:brush xml:id="br0">
      <inkml:brushProperty name="width" value="0.05" units="cm"/>
      <inkml:brushProperty name="height" value="0.05" units="cm"/>
    </inkml:brush>
  </inkml:definitions>
  <inkml:trace contextRef="#ctx0" brushRef="#br0">761 2 12067,'-49'3'1608,"33"-2"-1151,0 0 0,0-1 1,0-1-1,-16-3 0,15 3-375,-1 0 1,1 1-1,0 1 0,0 0 1,0 2-1,0-1 1,1 2-1,-18 6 0,-55 9 262,80-17-338,0 0 0,0 1 1,0 0-1,1 0 0,-1 1 0,1 0 0,-14 9 0,-53 44-63,56-42 55,-23 18-18,7-7 38,-51 52 1,84-75-13,0-1-1,0 1 1,1 0 0,-1 0-1,1 0 1,-1 0 0,1 0-1,0 1 1,1-1 0,-1 0-1,0 1 1,1-1 0,-1 7-1,5 48-18,-2-40-4,57 321-31,-30-206 71,-21-90-14,18 77 19,-22-105-26,1-1 0,0 0 0,1 0-1,1 0 1,16 24 0,-18-31-9,1-1 0,0 0 1,1 0-1,0 0 0,0-1 0,0 1 1,0-2-1,1 1 0,0-1 0,0 0 0,14 4 1,10 2-53,57 9 0,-64-14 39,-9-2 10,0-1 0,0 0 0,0-1 0,1-1 0,-1-1 0,0 0 0,0-1 0,0 0 0,0-2 0,0 0 0,0 0 0,25-13 0,-6 2 19,-1-2 1,-1-2-1,-1-1 1,-1-2-1,-1 0 1,0-2-1,-2-2 1,-1 0 0,-1-2-1,-2-1 1,42-62-1,-42 51 33,82-146 95,-95 163-122,-1 0-1,-2-1 1,0 0-1,-1 0 0,-2-1 1,4-34-1,-8 49 0,-1-1 0,0 0 0,0 1 0,-1-1-1,-1 1 1,0-1 0,0 1 0,-1 0 0,-1 0-1,1 0 1,-2 0 0,1 0 0,-1 1 0,-1 0-1,-8-11 1,4 8 40,0 2-1,0-1 0,-1 1 1,-1 1-1,1 0 1,-2 1-1,1 0 0,-1 1 1,0 0-1,-20-7 1,-7 0 35,0 2 1,-58-9-1,-85-4-37,125 18-25,-80-7-361,123 15 60,0 0 0,0 0 0,0 1 0,-16 5 0,17-4-92,0 0-1,1-1 1,-1 0-1,-21-1 1,18-4-133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28:53.356"/>
    </inkml:context>
    <inkml:brush xml:id="br0">
      <inkml:brushProperty name="width" value="0.05" units="cm"/>
      <inkml:brushProperty name="height" value="0.05" units="cm"/>
    </inkml:brush>
  </inkml:definitions>
  <inkml:trace contextRef="#ctx0" brushRef="#br0">473 45 8538,'-16'1'1009,"-1"0"1,-27 8 0,-17 1 470,48-9-1219,0 1 1,0 0-1,0 0 0,0 1 1,1 1-1,0 0 0,-18 9 1,21-8-159,1 1 0,0-1 1,0 1-1,0 1 0,0-1 1,1 1-1,0 1 0,1-1 1,0 1-1,-7 12 0,-5 11 48,2 1 0,1 0 0,1 1 0,2 1 0,-13 57 0,15-40-106,2 1-1,3-1 1,1 67-1,5-61-45,4-1-1,1 1 1,3-1-1,3-1 1,31 91-1,-40-137-1,0 0 1,1 0-1,1 0 0,-1 0 1,2-1-1,-1 0 0,12 14 1,-14-20-1,0 1-1,-1-1 1,1 0 0,0 0 0,0 0-1,1 0 1,-1 0 0,0-1-1,0 0 1,1 1 0,-1-1 0,1-1-1,-1 1 1,1 0 0,0-1 0,-1 0-1,1 1 1,-1-2 0,1 1 0,0 0-1,-1-1 1,1 1 0,-1-1 0,5-1-1,2-2 0,1-1 0,-1 0-1,0 0 1,0 0 0,-1-2 0,1 1-1,15-15 1,54-62 39,-71 75-28,19-25 40,-1-1 0,-1-1 0,-2-1 0,-2-2 0,-1 0 0,-2-1 0,-2 0 0,19-69 0,-24 63 34,-2-1-1,-2 1 1,-2-1-1,-2-1 1,-2 1-1,-2 0 1,-13-86-1,11 112 11,-1 0-1,-2 0 1,1 0-1,-2 1 1,-1 0-1,-12-22 0,17 35-44,0 1-1,0 0 0,-1 0 0,1 1 0,-1-1 0,-1 1 0,1-1 0,0 1 0,-1 1 0,0-1 1,0 1-1,0 0 0,-1 0 0,1 0 0,-1 0 0,1 1 0,-1 0 0,0 1 0,0-1 0,1 1 0,-1 0 1,0 0-1,0 1 0,-1 0 0,-5 0 0,-6 3-102,0 1 1,1 1-1,0 0 0,0 1 0,-30 15 1,30-13 1,-3 1-137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29:04.197"/>
    </inkml:context>
    <inkml:brush xml:id="br0">
      <inkml:brushProperty name="width" value="0.05" units="cm"/>
      <inkml:brushProperty name="height" value="0.05" units="cm"/>
    </inkml:brush>
  </inkml:definitions>
  <inkml:trace contextRef="#ctx0" brushRef="#br0">582 103 11642,'-51'-2'1039,"-89"6"0,115-1-945,0 0 1,0 2-1,0 1 1,1 1 0,-37 16-1,52-18-34,0 1 1,1-1-1,0 1 0,0 1 0,0 0 1,1 0-1,0 0 0,0 1 1,1 0-1,0 0 0,0 1 0,1 0 1,-7 15-1,-3 12 130,1 0 0,-10 45-1,22-73-170,-11 40 40,2 2-1,2-1 0,3 1 0,2 0 0,3 66 0,2-83-58,2 0 0,2-1 0,1 1-1,2-1 1,1 0 0,1-1 0,1 0 0,2 0-1,18 30 1,-20-44-15,1-1 0,0-1 0,1 0 1,1-1-1,0 0 0,1-1 0,0 0 0,1-1 0,1-1 0,-1-1 0,2 0 0,28 11 1,-18-10-3,1-1 1,0-2 0,0-1-1,1-1 1,-1-1 0,1-1-1,49-2 1,-38-5 18,0-2 0,1-2-1,-2-1 1,1-2 0,-1-2 0,-1-2-1,0-2 1,67-37 0,-82 38 102,-1 0 1,-1-2-1,0-1 1,-1 0-1,-1-1 0,-1-2 1,-1 0-1,-1 0 0,0-2 1,-2 0-1,-1-1 0,-1-1 1,0 0-1,-2 0 1,-1-1-1,-2-1 0,0 1 1,-2-1-1,0-1 0,-2 1 1,-1-1-1,-2 0 0,0 0 1,-2 1-1,-1-1 1,-6-28-1,0 23-11,-1 0 0,-1 1 0,-2 1 1,-1 0-1,-2 0 0,-1 1 0,-1 1 0,-2 1 1,0 1-1,-2 0 0,-31-29 0,33 36-227,-1 2 1,-1 0-1,-1 2 0,0 0 1,-1 2-1,-1 0 0,0 1 1,-1 2-1,-1 0 0,1 2 1,-1 1-1,-1 1 0,0 1 1,-35-3-1,12 6-587,-71 5-1,67 4 247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07:40:06.547"/>
    </inkml:context>
    <inkml:brush xml:id="br0">
      <inkml:brushProperty name="width" value="0.025" units="cm"/>
      <inkml:brushProperty name="height" value="0.025" units="cm"/>
    </inkml:brush>
  </inkml:definitions>
  <inkml:trace contextRef="#ctx0" brushRef="#br0">6981 1409 10890,'-166'-129'339,"-5"8"-1,-6 7 1,-5 8-1,-248-106 1,-676-213-3248,837 342 3102,-3 13 1,-340-44 0,434 95 174,-1 7 1,0 8-1,0 8 0,0 8 1,1 8-1,-321 77 0,352-56-313,2 5-1,2 7 0,3 6 1,2 6-1,-161 103 0,223-118-30,2 4 0,2 2-1,3 4 1,3 2 0,2 4 0,4 2 0,2 2-1,4 3 1,3 3 0,-45 88 0,48-65-206,6 2 1,3 1-1,6 3 1,-35 182-1,48-161-53,6 2 0,5 0 1,14 221-1,8-224 221,5 0 1,6-2 0,40 125-1,-4-68 4,110 232-1,-95-263 120,7-4-1,6-3 1,6-4 0,6-4-1,5-5 1,242 227 0,-200-228 36,6-7 1,5-7-1,4-6 0,5-8 1,303 132-1,-259-146 34,2-10 0,4-9-1,408 70 1,-457-114-141,0-8-1,1-8 1,1-6-1,-1-8 0,299-52 1,-243 11 293,-3-10 0,-3-10 0,360-163 0,-474 179-304,-3-4 0,-3-4-1,-2-5 1,-3-4 0,-3-3 0,95-101 0,-125 108-6,-2-2-1,-4-4 1,-3-1-1,-3-2 1,-4-3 0,-2-2-1,-5-1 1,48-142 0,-58 124 127,-5-1 0,-3-2 1,-6 0-1,-3-1 1,-6 1-1,-3-2 1,-5 1-1,-21-132 0,-1 93-68,-6 1 0,-6 2 0,-6 1 0,-5 2 0,-91-174 0,24 91 609,-230-327 1,222 381-315,-7 5 0,-201-191-1,228 257-434,-4 4 0,-3 5 0,-4 5-1,-169-87 1,159 105-1014,-3 5 0,-168-49 0,-4 27-2113,-14 18-1831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3:47.948"/>
    </inkml:context>
    <inkml:brush xml:id="br0">
      <inkml:brushProperty name="width" value="0.025" units="cm"/>
      <inkml:brushProperty name="height" value="0.025" units="cm"/>
    </inkml:brush>
  </inkml:definitions>
  <inkml:trace contextRef="#ctx0" brushRef="#br0">91 22 4933,'0'0'1190,"-8"0"1351,-74 11 929,109-9-3543,50 10-1,-40-5 72,404 37 211,2-37-7,247 13-106,-614-19-96,218-6 17,-216 0 12,135-26 0,-139 14 77,14-4 25,2 4 0,0 3 0,102-1-1,-135 18-30,1 3-1,-1 2 0,56 16 0,14 1 882,-91-19-936,1-2 1,1-2-1,-1-2 1,44-4-1,-44-1-1859,-1-1-1,39-12 1,-22 1-3861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17.909"/>
    </inkml:context>
    <inkml:brush xml:id="br0">
      <inkml:brushProperty name="width" value="0.025" units="cm"/>
      <inkml:brushProperty name="height" value="0.025" units="cm"/>
    </inkml:brush>
  </inkml:definitions>
  <inkml:trace contextRef="#ctx0" brushRef="#br0">1913 48 5061,'-15'-1'-214,"-333"-5"2748,251 10-2325,-168 28 0,-495 162 421,738-188-621,1 2 0,-1 1-1,1 0 1,1 2 0,0 0-1,0 2 1,1 0-1,1 0 1,0 2 0,1 1-1,0 0 1,2 1 0,0 0-1,1 1 1,0 1 0,2 1-1,0-1 1,1 2 0,1 0-1,-8 25 1,1 3 92,2 2 1,3-1-1,2 1 1,1 1-1,4 0 0,1 0 1,6 85-1,1-106-11,2-1 0,1 0 1,1-1-1,2 1 0,1-1 0,1-1 0,2 0 0,0-1 0,2 0 0,1-1 0,1-1 1,1 0-1,2-2 0,29 30 0,-17-22-79,1-2 0,1-2 0,1-1 0,1-2 0,2-1 1,0-2-1,2-1 0,0-2 0,59 17 0,2-9-32,184 24 0,107-17 114,-333-29-69,140 7 54,220-17 0,-300-4-53,-1-5 0,-1-5 0,136-42 0,-156 32-132,-1-4 0,-2-5 0,-1-4 0,128-80 0,-178 95-30,-1-2-1,-2-1 0,0-3 0,-3-1 1,0-1-1,-3-2 0,-1-2 0,-2-1 1,-2-1-1,42-81 0,-65 111 231,-1-1 0,0 0-1,-1 0 1,-1 0 0,0 0 0,0-1-1,-2 1 1,1-1 0,-2 1 0,0-1-1,0 1 1,-1-1 0,-1 0 0,-1 1-1,0 0 1,0 0 0,-1 0 0,-1 0-1,0 0 1,-1 1 0,0 0 0,-1 0-1,-15-20 1,-21-25-11,-3 3-1,-2 1 1,-2 2 0,-2 3-1,-2 2 1,-3 3-1,-1 2 1,-2 2 0,-1 4-1,-2 1 1,-1 4-1,-2 3 1,-134-37 0,53 32-536,-213-17 0,-155 23 491,-196 42 1551,601-4-1988,-1 5 1,2 5-1,1 4 0,-144 56 0,138-34-2151,8-3-1603</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25.556"/>
    </inkml:context>
    <inkml:brush xml:id="br0">
      <inkml:brushProperty name="width" value="0.025" units="cm"/>
      <inkml:brushProperty name="height" value="0.025" units="cm"/>
    </inkml:brush>
  </inkml:definitions>
  <inkml:trace contextRef="#ctx0" brushRef="#br0">2553 352 6854,'2'-12'-1473,"1"-11"1328,0 0-1,-1-28 1,-2 41 325,-1 1 0,0-1 0,0 0 1,-1 1-1,0-1 0,-1 1 1,0 0-1,0-1 0,-8-12 1,6 13 42,-1-1 1,-1 1-1,0 0 1,0 1-1,0-1 0,-1 1 1,-1 1-1,1 0 1,-1 0-1,0 0 1,-13-6-1,9 7-171,-1 1 0,0 0 0,0 1 0,0 1 0,0 0 0,-1 1 0,0 0 0,-17 1 0,-70 1 245,-170 22-1,-98 39 718,342-55-896,-505 116 1878,449-96-1722,2 3-1,1 4 0,2 4 1,-93 57-1,134-68-309,1 1 0,2 2 0,0 1-1,2 2 1,2 1 0,1 1 0,1 2 0,2 1 0,2 1 0,1 1 0,3 1 0,0 1 0,3 1-1,2 1 1,1 0 0,2 1 0,3 1 0,1 0 0,2 0 0,-1 71 0,6-69-50,3 0 0,1 0 0,17 87 1,-11-103 55,1 1 1,1-1-1,2-1 1,1 0-1,1-1 0,28 42 1,-17-35 17,2 0 1,1-2-1,2-2 1,1 0-1,2-2 1,1-2-1,1-1 1,1-1-1,2-3 1,43 22 0,-25-19 29,1-3 0,1-2 0,0-3 0,2-2 0,0-3 0,106 9 0,56-12 198,1-9 0,-1-10 1,398-69-1,-525 59-160,-2-3 0,0-4 1,-2-5-1,-1-3 1,-2-4-1,-2-4 0,-1-4 1,90-65-1,-71 38-169,166-154-1,-233 191-79,-2-1 0,-2-1 0,-2-2-1,-1-1 1,-2-2 0,-2 0 0,28-65 0,-45 84 177,-1 1 0,-1-1 0,-1-1 0,0 1 0,-3-1 0,0 0 0,-1 0 0,-2-30 0,-1 39 28,-1-1 1,0 1-1,-2 0 0,0 0 0,0 1 0,-2-1 0,0 1 0,0 0 1,-2 1-1,1-1 0,-2 1 0,0 1 0,-16-19 0,3 10 20,-1 1 0,-1 1-1,0 1 1,-2 1 0,0 2-1,-1 0 1,0 2 0,-51-19 0,8 8 244,-2 4 1,-110-19 0,22 17 248,-217-4 0,-165 39-272,309 9-319,-84 4-3669,224-24-499</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5:07.743"/>
    </inkml:context>
    <inkml:brush xml:id="br0">
      <inkml:brushProperty name="width" value="0.025" units="cm"/>
      <inkml:brushProperty name="height" value="0.025" units="cm"/>
    </inkml:brush>
  </inkml:definitions>
  <inkml:trace contextRef="#ctx0" brushRef="#br0">1018 224 6470,'-12'0'-267,"-9"1"256,-16 2 1001,1-2 1,0-1-1,-1-2 0,1-2 1,-60-13-1,65 6-817,1 1 2,-1 0 1,-63-10 0,83 18-145,1 2 0,0-1 0,0 2 0,0-1-1,-1 1 1,1 1 0,0 0 0,0 0 0,0 1 0,1 0-1,-1 1 1,1 0 0,-16 9 0,-6 8 32,0 2 0,2 1 0,1 2 1,1 0-1,1 2 0,1 1 0,2 0 0,1 2 0,1 1 1,2 1-1,-22 50 0,31-56-26,2 0-1,1 0 1,1 1 0,1 0-1,1 0 1,2 1 0,1-1 0,1 0-1,2 1 1,0-1 0,2 0-1,1 0 1,1 0 0,2-1-1,1 0 1,0 0 0,25 45 0,-21-48-31,0 0 0,2-1 0,0 0 1,2-1-1,0-1 0,2 0 0,0-2 1,1 0-1,1-1 0,1-1 0,0-1 1,1-1-1,1-1 0,1-1 0,-1-2 1,2 0-1,-1-1 0,38 8 0,-24-12 7,0-1 0,1-2 0,-1-2 0,1-1 0,-1-2 0,0-2 0,1-2 0,-2-1 0,43-14 0,-20 1 248,-1-3 0,-1-2 1,-1-3-1,101-65 0,-134 76-234,-1-1-1,0 0 0,-2-2 1,0 0-1,22-29 1,-33 35-38,0 0 1,-2-1-1,0-1 1,-1 1-1,0-1 1,-1-1-1,-1 1 1,-1-1-1,0 0 1,2-20-1,-4 10 42,-1 1 1,-2-1-1,-1 1 0,-1-1 0,-1 1 1,-1 0-1,-1 0 0,-2 0 0,0 1 1,-2 0-1,-1 0 0,-22-41 1,6 21 26,-3 2 1,0 0-1,-3 2 1,-2 2 0,-62-59-1,67 72 27,-1 1-1,-2 2 1,0 1 0,-1 1 0,-1 2-1,-1 1 1,-41-14 0,58 25-51,0 1 1,-1 1 0,0 0 0,0 2 0,-1 0 0,1 1 0,-1 2 0,1-1 0,0 2-1,-1 1 1,1 0 0,0 1 0,0 2 0,0 0 0,0 0 0,-21 11 0,9 0-734,1 2 1,1 2 0,1 0 0,-33 32-1,-25 24-3966</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30.148"/>
    </inkml:context>
    <inkml:brush xml:id="br0">
      <inkml:brushProperty name="width" value="0.025" units="cm"/>
      <inkml:brushProperty name="height" value="0.025" units="cm"/>
    </inkml:brush>
  </inkml:definitions>
  <inkml:trace contextRef="#ctx0" brushRef="#br0">12 131 7815,'-6'4'5061,"1"-3"-2787,5 3 1410,5-4-2980,16-1-159,7-12 352,9-1-225,4-4-287,6 0-289,-6-1-32,-5 4-64,-8 6-128,-6-1-897,-13 4-1441,-3-1-1378,-6-2-2594</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30.481"/>
    </inkml:context>
    <inkml:brush xml:id="br0">
      <inkml:brushProperty name="width" value="0.025" units="cm"/>
      <inkml:brushProperty name="height" value="0.025" units="cm"/>
    </inkml:brush>
  </inkml:definitions>
  <inkml:trace contextRef="#ctx0" brushRef="#br0">371 9 12364,'0'0'4132,"-9"-2"-2098,-28-5-913,36 8-1099,-1-1 1,0 0 0,0 0 0,1 1 0,-1-1-1,0 1 1,1-1 0,-1 1 0,1 0 0,-1 0-1,1-1 1,-1 1 0,1 0 0,-1 1 0,1-1-1,0 0 1,0 0 0,-1 0 0,1 1 0,0-1-1,0 1 1,0-1 0,1 1 0,-1-1-1,0 1 1,0-1 0,0 3 0,-5 6 49,-26 32 72,-65 65 1,59-68 380,-48 64 1,82-99-520,1 1 1,0-1 0,1 1-1,-1-1 1,1 1 0,0 0 0,0 0-1,0 0 1,1 0 0,0 0 0,0 0-1,0 1 1,0 5 0,1-9-5,1 1 1,-1-1-1,1 0 1,0 0-1,0 0 1,0 1-1,0-1 1,0 0-1,0 0 0,0 0 1,1 0-1,-1-1 1,1 1-1,0 0 1,-1-1-1,1 1 1,0-1-1,0 1 1,0-1-1,0 0 1,0 0-1,0 0 1,0 0-1,0 0 1,1 0-1,-1-1 0,0 1 1,0-1-1,1 1 1,4-1-1,31 5 136,60-1 0,-7-1-1786,-54-1-1298,-2-1-1667</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31.078"/>
    </inkml:context>
    <inkml:brush xml:id="br0">
      <inkml:brushProperty name="width" value="0.025" units="cm"/>
      <inkml:brushProperty name="height" value="0.025" units="cm"/>
    </inkml:brush>
  </inkml:definitions>
  <inkml:trace contextRef="#ctx0" brushRef="#br0">1 80 8520,'3'-9'1954,"-1"-1"-1160,6-25 790,4 13 2385,-12 21-3936,0 1 0,0 0-1,0 0 1,0 0 0,1-1-1,-1 1 1,0 0 0,0 0-1,0 0 1,0 0-1,1-1 1,-1 1 0,0 0-1,0 0 1,0 0 0,1 0-1,-1 0 1,0 0 0,0 0-1,1 0 1,-1-1 0,0 1-1,0 0 1,1 0 0,-1 0-1,0 0 1,0 0 0,1 0-1,-1 0 1,0 0 0,0 1-1,1-1 1,-1 0 0,0 0-1,0 0 1,0 0 0,1 0-1,-1 0 1,0 0 0,0 1-1,0-1 1,1 0 0,-1 0-1,0 0 1,0 0 0,0 1-1,1-1 1,-1 0 0,0 0-1,0 0 1,0 1 0,0-1-1,0 0 1,0 0 0,0 1-1,0-1 1,0 0-1,1 0 1,-1 1 0,0-1-1,0 0 1,0 0 0,0 0-1,0 1 1,-1-1 0,4 19 91,-1 225 974,-1-14-381,-1-225-641,0-1 0,1 0 0,-1 1 0,1-1 0,0 0 0,0 0 0,1 1 0,-1-1 0,1 0 0,0 0 0,0 0 0,5 6 0,-6-9-19,0 0-1,1 0 1,-1 0-1,1 0 0,-1 0 1,1-1-1,-1 1 1,1 0-1,0-1 0,-1 1 1,1-1-1,0 1 1,-1-1-1,1 0 0,0 0 1,0 1-1,-1-1 1,1-1-1,0 1 1,0 0-1,-1 0 0,1-1 1,0 1-1,-1-1 1,1 1-1,0-1 0,-1 0 1,1 1-1,-1-1 1,1 0-1,-1 0 0,0 0 1,1-1-1,1-1 1,12-9 444,-1 0 0,-1-1 0,0 0 0,19-27 0,41-68 500,-65 95-915,-5 9-631,18-33 1857,-17 17-3252,-4 20 1610,0-1 0,0 0-1,0 1 1,0-1 0,0 0 0,0 1 0,0-1 0,-1 1 0,1-1-1,0 1 1,0-1 0,-1 0 0,1 1 0,0-1 0,-1 1 0,1-1 0,0 1-1,-1 0 1,1-1 0,-1 1 0,1-1 0,-1 1 0,0-1 0,-9-3-7411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31.422"/>
    </inkml:context>
    <inkml:brush xml:id="br0">
      <inkml:brushProperty name="width" value="0.025" units="cm"/>
      <inkml:brushProperty name="height" value="0.025" units="cm"/>
    </inkml:brush>
  </inkml:definitions>
  <inkml:trace contextRef="#ctx0" brushRef="#br0">1 1 13485,'0'0'5605,"46"50"-4388,-21-35-384,-3 1-288,6 0-321,-7 2-128,3 0-32,-7-5-993,-1-5-2787,-8-7-4163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31.943"/>
    </inkml:context>
    <inkml:brush xml:id="br0">
      <inkml:brushProperty name="width" value="0.025" units="cm"/>
      <inkml:brushProperty name="height" value="0.025" units="cm"/>
    </inkml:brush>
  </inkml:definitions>
  <inkml:trace contextRef="#ctx0" brushRef="#br0">70 0 11659,'0'0'8467,"-8"5"-8286,3-1-4,1 0-1,-1 0 1,1 0-1,0 1 0,0 0 1,0 0-1,1 0 1,0 0-1,0 0 1,0 1-1,0-1 1,1 1-1,0 0 0,0-1 1,1 1-1,0 0 1,0 0-1,-1 12 1,-1 11-42,1 0 1,1 0 0,2 0-1,1 1 1,1-1-1,1 0 1,1-1-1,2 1 1,13 32 0,-11-38-164,1 1 1,24 39-1,-32-58 0,1-1 0,0 0 1,0 0-1,0 0 0,0 0 0,0 0 0,1-1 1,0 0-1,-1 1 0,1-1 0,1 0 1,-1-1-1,0 1 0,1-1 0,-1 0 0,1 0 1,0 0-1,-1-1 0,1 0 0,0 0 0,8 1 1,-13-2-147,1 0 0,0 0 1,0 0-1,-1 0 0,1 0 1,0 0-1,0-1 0,-1 1 1,1 0-1,0 0 0,-1-1 1,1 1-1,0 0 0,-1-1 1,1 1-1,-1 0 0,1-1 1,-1 1-1,1-1 0,-1 1 1,1-1-1,-1 0 0,1 1 1,-1-1-1,1 1 0,-1-1 1,0 0-1,1 1 0,-1-1 1,0 0-1,0-1 0,2-13-5906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32.757"/>
    </inkml:context>
    <inkml:brush xml:id="br0">
      <inkml:brushProperty name="width" value="0.025" units="cm"/>
      <inkml:brushProperty name="height" value="0.025" units="cm"/>
    </inkml:brush>
  </inkml:definitions>
  <inkml:trace contextRef="#ctx0" brushRef="#br0">148 0 13004,'0'0'11366,"-2"12"-10934,-15 54-256,-4-1 0,-2 0-1,-31 60 1,43-101-217,3-10-741,2-10-5173,0-9 969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2:26.712"/>
    </inkml:context>
    <inkml:brush xml:id="br0">
      <inkml:brushProperty name="width" value="0.025" units="cm"/>
      <inkml:brushProperty name="height" value="0.025" units="cm"/>
    </inkml:brush>
  </inkml:definitions>
  <inkml:trace contextRef="#ctx0" brushRef="#br0">2950 7 12940,'-12'-1'-1484,"-32"-3"1385,-1 3-1,0 1 0,1 2 1,-1 3-1,-67 15 0,37-8-396,-1-3 0,-1-4 0,-80-3 0,145-2 249,-23 1-889,1 1 1,-1 2-1,-34 9 0,19-1 541,-69 28 0,-202 113 3744,273-128-2439,23-12-461,-772 439 1333,746-417-1648,2 1 0,1 3 1,3 2-1,0 1 0,3 3 0,2 1 0,2 2 0,2 2 1,2 1-1,2 2 0,3 1 0,2 1 0,3 1 0,-21 73 1,20-43 17,5 1 0,3 1 0,-7 126 1,22-156 46,3 0 0,2 0 0,2 0 0,3-1 0,3 0 0,23 75 0,23 33 50,101 202-1,-100-254 14,5-2 0,116 153 0,-125-197 28,3-2 0,3-3 0,2-3 0,138 101 0,-115-104-100,4-3 1,1-3-1,177 67 0,323 69-162,12-38 197,-478-119-27,87 20-2,2-10 0,383 21 1,-299-59-90,347-43 1,-407 11 35,450-122 0,-563 115 200,-2-6 1,-2-4-1,-2-6 0,-3-5 1,145-98-1,-194 110-118,-3-2 0,-2-2 0,-2-4 0,-3-2 0,-2-2 0,-3-2 0,-3-3 0,-2-2 0,68-132 0,-77 118 9,-4-2 0,-3-1 0,-4-2 0,-4 0 0,-3-2 0,13-166 0,-29 190 81,-2 0 0,-4 1-1,-2-1 1,-3 1 0,-2 0 0,-4 1-1,-2 0 1,-2 1 0,-3 1 0,-44-85-1,17 59 19,-4 1-1,-4 3 0,-3 2 0,-96-98 0,62 86 292,-4 4 0,-199-138-1,115 113-68,-6 7 0,-3 9 1,-392-137-1,397 173-644,-2 9 0,-317-46 0,334 79-1795,-263 5 1,112 27-939</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33.131"/>
    </inkml:context>
    <inkml:brush xml:id="br0">
      <inkml:brushProperty name="width" value="0.025" units="cm"/>
      <inkml:brushProperty name="height" value="0.025" units="cm"/>
    </inkml:brush>
  </inkml:definitions>
  <inkml:trace contextRef="#ctx0" brushRef="#br0">1 1 15791,'0'0'8520,"61"30"-8392,-34-20-32,1 2-32,-2-4-32,0-1-608,-6-5-930,1-2-1184,-6 0-1250,0-10-1185</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33.616"/>
    </inkml:context>
    <inkml:brush xml:id="br0">
      <inkml:brushProperty name="width" value="0.025" units="cm"/>
      <inkml:brushProperty name="height" value="0.025" units="cm"/>
    </inkml:brush>
  </inkml:definitions>
  <inkml:trace contextRef="#ctx0" brushRef="#br0">247 1 12332,'0'0'8066,"3"8"-7687,1 7-182,-1 0-1,-1 0 1,0 0 0,-1 0-1,-1 0 1,0 0-1,-1 0 1,-1 0 0,0 0-1,-1-1 1,-8 23 0,-5 7 1005,11-34-1001,1 1 1,0 0-1,1 0 0,0 0 0,1 0 0,-2 12 0,4-22-190,0-15-262,2-42-192,0 38 168,-1 0 0,-1-1 0,0 1 0,-2 0 0,-6-35 0,8 52 272,0 0 0,0 1 0,-1-1 0,1 0 1,0 0-1,0 1 0,0-1 0,-1 0 0,1 1 0,0-1 0,-1 0 0,1 1 0,0-1 0,-1 0 0,1 1 0,-1-1 1,1 1-1,-1-1 0,1 1 0,-1-1 0,0 1 0,1-1 0,-1 1 0,0 0 0,1-1 0,-1 1 0,0 0 0,-10 13-180,-1 33-123,11-38 298,1-1 0,-1 1 1,1 0-1,1 0 0,-1 0 0,2-1 0,-1 1 1,1 0-1,0-1 0,0 1 0,1-1 1,0 0-1,0 1 0,7 9 0,-6-13 38,0 1 0,0-1-1,0 0 1,0 0 0,0-1-1,1 1 1,0-1 0,0 0 0,0 0-1,0 0 1,0-1 0,1 0-1,-1 0 1,1 0 0,-1-1 0,1 0-1,0 0 1,-1 0 0,1-1-1,9 0 1,-18-1 31,0 0 0,0-1 1,0 1-1,0-1 0,1 0 0,-1 0 0,0 0 0,1 0 1,0-1-1,-3-2 0,-4-3-3,-54-47 105,22 18-68,-88-60 0,102 85 887,26 12-736,4 0-310,71-1-415,62 1 1118,-48 11-9827,-81-10-495</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34.118"/>
    </inkml:context>
    <inkml:brush xml:id="br0">
      <inkml:brushProperty name="width" value="0.025" units="cm"/>
      <inkml:brushProperty name="height" value="0.025" units="cm"/>
    </inkml:brush>
  </inkml:definitions>
  <inkml:trace contextRef="#ctx0" brushRef="#br0">0 28 9833,'0'0'6268,"12"-5"-4555,0 0-1251,-1 1-1,1 1 1,23-5 0,-30 7-366,1 0 0,-1 1 0,1 0 0,-1 0 0,1 1 0,-1-1 1,0 1-1,1 0 0,-1 1 0,0-1 0,1 1 0,-1 0 0,0 0 1,6 5-1,-1-1-65,-1 1 1,0 1-1,-1 0 1,0 0-1,0 1 1,-1 0-1,0 0 1,0 0 0,-1 1-1,0 0 1,-1 1-1,0-1 1,-1 1-1,0 0 1,-1 0-1,0 0 1,1 12-1,2 18 297,-2 1 0,-2-1 0,-4 58 0,0-70-337,-1 0 0,-1-1 0,-1 1 0,-2-1 0,-1 0 0,0-1 0,-3 0 1,-14 28-1,5-26-1947,2-17-2751,1-10-3973</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34.621"/>
    </inkml:context>
    <inkml:brush xml:id="br0">
      <inkml:brushProperty name="width" value="0.025" units="cm"/>
      <inkml:brushProperty name="height" value="0.025" units="cm"/>
    </inkml:brush>
  </inkml:definitions>
  <inkml:trace contextRef="#ctx0" brushRef="#br0">0 98 13293,'0'0'6854,"54"-9"-5413,-15 0-416,2-1-192,8-2-416,-4-3-289,-2 1-64,-6 3 0,-11 2-96,-11 1-801,-4 7-1473,-27 1-12268</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34.963"/>
    </inkml:context>
    <inkml:brush xml:id="br0">
      <inkml:brushProperty name="width" value="0.025" units="cm"/>
      <inkml:brushProperty name="height" value="0.025" units="cm"/>
    </inkml:brush>
  </inkml:definitions>
  <inkml:trace contextRef="#ctx0" brushRef="#br0">1 58 8104,'0'0'10634,"61"25"-8841,-25-39-255,3-2-673,-2 1-513,-1 2-288,-6 3-32,-11 4-769,-5 1-2402,-8 1-5797</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37.191"/>
    </inkml:context>
    <inkml:brush xml:id="br0">
      <inkml:brushProperty name="width" value="0.025" units="cm"/>
      <inkml:brushProperty name="height" value="0.025" units="cm"/>
    </inkml:brush>
  </inkml:definitions>
  <inkml:trace contextRef="#ctx0" brushRef="#br0">1 0 7239,'0'0'13762,"4"10"-13393,9 30 209,-2 1 1,-2 0 0,7 70 0,-12-70-435,1 0-1,3 0 0,1-1 0,28 73 1,-37-112-98,1 1-1,-1-1 1,1 0 0,0 1 0,-1-1 0,1 0 0,0 1-1,0-1 1,-1 0 0,1 0 0,0 0 0,0 0 0,1 0 0,-1 0-1,0 0 1,0 0 0,0 0 0,1 0 0,-1-1 0,0 1-1,1 0 1,-1-1 0,0 1 0,3 0 0,-2-2 36,0 1 1,-1-1 0,1 1 0,-1-1-1,1 0 1,0 1 0,-1-1-1,1 0 1,-1 0 0,1 0-1,-1 0 1,0 0 0,0-1 0,1 1-1,-1 0 1,0-1 0,1-1-1,6-9 376,0-1 0,-1-1 0,9-21 0,-14 31-477,71-196 638,-67 160-652,-6 23-2454,-1 6-1874,0 6-1608,-7 3-2385</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37.522"/>
    </inkml:context>
    <inkml:brush xml:id="br0">
      <inkml:brushProperty name="width" value="0.025" units="cm"/>
      <inkml:brushProperty name="height" value="0.025" units="cm"/>
    </inkml:brush>
  </inkml:definitions>
  <inkml:trace contextRef="#ctx0" brushRef="#br0">1 1 9257,'0'0'3534,"4"7"-1794,2 3-1187,1 0-1,0-1 1,0 0-1,1-1 1,0 0-1,1 0 1,-1-1-1,2 1 1,-1-2-1,1 0 1,0 0-1,0-1 1,14 6-1,-10-5-238,-1 0-1,-1 1 0,15 9 0,7 5-5852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38.281"/>
    </inkml:context>
    <inkml:brush xml:id="br0">
      <inkml:brushProperty name="width" value="0.025" units="cm"/>
      <inkml:brushProperty name="height" value="0.025" units="cm"/>
    </inkml:brush>
  </inkml:definitions>
  <inkml:trace contextRef="#ctx0" brushRef="#br0">0 83 5285,'0'0'8990,"3"-9"-8125,7-28-234,3 12 1245,-13 24-1615,1 0 0,-1 0 0,1 1 0,-1-1-1,1 0 1,0 0 0,-1 1 0,1-1 0,0 1 0,0-1 0,-1 0-1,1 1 1,0 0 0,0-1 0,0 1 0,0-1 0,0 1 0,-1 0-1,3-1 1,-2 3-218,1-1 1,-1 0-1,0 1 0,0-1 0,0 1 0,0 0 1,0-1-1,0 1 0,0 0 0,-1 0 0,1-1 1,0 1-1,-1 0 0,0 0 0,1 0 0,-1 0 1,0 0-1,0 3 0,1 3 113,15 87 594,-11-53-677,3-1 0,1 0-1,20 53 1,-29-93-68,0 0 0,0-1-1,0 1 1,0 0 0,0-1-1,0 1 1,1 0 0,-1-1-1,0 1 1,1-1 0,-1 1-1,0 0 1,1-1 0,-1 1 0,0-1-1,1 1 1,-1-1 0,1 1-1,-1-1 1,1 0 0,0 1-1,-1-1 1,1 0 0,-1 1-1,2-1 1,2-14-276,-8-32-2996,-19 9-5878,6 20 91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38.613"/>
    </inkml:context>
    <inkml:brush xml:id="br0">
      <inkml:brushProperty name="width" value="0.025" units="cm"/>
      <inkml:brushProperty name="height" value="0.025" units="cm"/>
    </inkml:brush>
  </inkml:definitions>
  <inkml:trace contextRef="#ctx0" brushRef="#br0">0 150 9065,'0'0'13484,"52"-51"-12523,-14 39-224,3-1-161,0 0-255,2 0-193,-2 1-32,-6 2-96,-3 1-128,-11 2-1185,-6 0-2083,-6 4-4227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39.314"/>
    </inkml:context>
    <inkml:brush xml:id="br0">
      <inkml:brushProperty name="width" value="0.025" units="cm"/>
      <inkml:brushProperty name="height" value="0.025" units="cm"/>
    </inkml:brush>
  </inkml:definitions>
  <inkml:trace contextRef="#ctx0" brushRef="#br0">0 0 7399,'0'0'13650,"7"11"-13260,8 19-241,-2 0 1,0 0-1,8 35 1,-18-53-179,0 0 1,1-1-1,0 1 1,1-1-1,1 0 1,0 0 0,0-1-1,10 14 1,-15-24-1531,-7-1-6278,-4-4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4:49.148"/>
    </inkml:context>
    <inkml:brush xml:id="br0">
      <inkml:brushProperty name="width" value="0.025" units="cm"/>
      <inkml:brushProperty name="height" value="0.025" units="cm"/>
    </inkml:brush>
  </inkml:definitions>
  <inkml:trace contextRef="#ctx0" brushRef="#br0">440 43 7143,'-9'0'263,"0"-1"0,1 1-1,-1 1 1,1-1 0,-1 2 0,1-1 0,-1 1 0,1 0 0,0 1 0,0 0 0,0 0 0,-12 7 0,6 0-242,0 0 0,0 1 0,2 1 0,-1 0 0,-14 19 0,2 0 48,2 1-1,0 2 1,3 0-1,0 1 1,3 1-1,1 1 1,1 1-1,2 0 1,-12 61-1,14-41 130,3 1-1,3 1 0,2-1 0,3 1 1,13 108-1,-8-138-233,0-1 0,2-1 0,2 1 0,0-1-1,2 0 1,0-1 0,21 34 0,-26-51-38,0 0 0,0-1-1,1 0 1,1 0 0,-1 0 0,1-1 0,1 0-1,-1 0 1,1-1 0,1-1 0,-1 1-1,1-1 1,0-1 0,1 0 0,-1 0-1,1-1 1,0-1 0,0 0 0,0 0 0,1-1-1,19 2 1,-25-5 104,0 1 1,0-1-1,0-1 1,1 1-1,-2-1 0,1 0 1,0 0-1,0 0 0,0-1 1,-1 0-1,0 0 1,1-1-1,-1 1 0,-1-1 1,1 0-1,0-1 0,-1 1 1,0-1-1,0 0 1,0 0-1,-1 0 0,1 0 1,4-12-1,5-11 301,-1-1-1,-1 0 1,10-47 0,-18 63-264,31-122 1042,-7-2-1,-6-2 0,-6 1 0,-4-231 1,-12 339-947,-2-1 0,-8-43 0,9 67-143,1 0 0,-1 0 0,0 1 0,0-1 0,-1 1 1,0-1-1,0 1 0,-1 0 0,1 0 0,-1 1 0,0-1 0,-1 1 1,1 0-1,-1 0 0,0 0 0,-9-5 0,12 8-36,0 1 1,-1 0-1,1 0 0,-1 0 1,1 0-1,-1 0 0,1 0 0,-1 1 1,1-1-1,-1 1 0,0 0 1,1 0-1,-1 0 0,1 0 0,-1 0 1,0 0-1,1 1 0,-1 0 1,1-1-1,-1 1 0,1 0 0,-1 0 1,1 0-1,-1 0 0,1 1 1,0-1-1,0 1 0,0-1 0,0 1 1,0 0-1,0 0 0,0 0 1,0 0-1,1 0 0,-3 4 1,-4 7-1058,0 0 0,1 1 0,1 0 0,-9 26 0,12-31-295,-8 17-4760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39.694"/>
    </inkml:context>
    <inkml:brush xml:id="br0">
      <inkml:brushProperty name="width" value="0.025" units="cm"/>
      <inkml:brushProperty name="height" value="0.025" units="cm"/>
    </inkml:brush>
  </inkml:definitions>
  <inkml:trace contextRef="#ctx0" brushRef="#br0">0 100 9257,'0'0'13805,"43"-53"-13261,-17 43-31,0 0-257,-1 2-128,-1 1-96,-7 5-64,-1 0-1057,-8 1-2402,-2-5-3300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41.028"/>
    </inkml:context>
    <inkml:brush xml:id="br0">
      <inkml:brushProperty name="width" value="0.025" units="cm"/>
      <inkml:brushProperty name="height" value="0.025" units="cm"/>
    </inkml:brush>
  </inkml:definitions>
  <inkml:trace contextRef="#ctx0" brushRef="#br0">83 377 6246,'2'34'7997,"2"-26"-2499,3-22-2428,5-24-2715,-2-1 0,-2-1 0,-1 1 0,-2-1 0,-1-51 0,-3 83-355,-1-5 33,0-1-1,-1 0 0,-4-20 0,5 32-31,-1 0 1,1-1 0,-1 1-1,0 0 1,0-1 0,0 1-1,0 0 1,-1 0 0,1 0 0,0 0-1,-4-3 1,4 4-6,0 0-1,0 1 1,0-1 0,0 1 0,0-1-1,0 1 1,-1-1 0,1 1 0,0 0-1,0-1 1,0 1 0,-1 0 0,1 0-1,0 0 1,0 0 0,0 0 0,-1 0-1,1 0 1,0 1 0,0-1 0,0 0-1,-1 1 1,1-1 0,-2 2 0,0 0-7,-1 0 0,1 1 0,0-1 0,0 1 0,0 0 0,0 0 1,1 0-1,-1 1 0,1-1 0,-1 0 0,1 1 0,0 0 0,1-1 0,-3 6 1,-20 65-10,19-55 5,0-2-4,0 0-1,2 1 0,0 0 1,1-1-1,0 25 1,2-41 17,0 0 1,0 0-1,0 0 0,0 0 1,0 0-1,0 0 1,1 0-1,-1 0 1,0 0-1,1 0 0,-1-1 1,1 1-1,-1 0 1,1 0-1,-1 0 1,1 0-1,0-1 0,-1 1 1,1 0-1,0 0 1,0-1-1,-1 1 1,1-1-1,0 1 0,0-1 1,0 1-1,1 0 1,2 0 3,-1 0 0,1-1 0,0 1 1,-1 0-1,1-1 0,-1 0 0,1 0 1,4-1-1,3 0 26,-1-1 0,1 0 1,0-1-1,16-6 0,-26 8-32,0 0 0,0 1 0,-1-1-1,1 1 1,0-1 0,0 1 0,0 0 0,-1-1-1,1 1 1,0 0 0,0-1 0,0 1 0,0 0-1,0 0 1,0 0 0,0 0 0,-1 0 0,1 0-1,0 0 1,0 0 0,0 0 0,0 0 0,0 1-1,0-1 1,0 0 0,-1 1 0,1-1 0,0 0-1,0 1 1,0-1 0,-1 1 0,1-1 0,0 1-1,-1 0 1,1-1 0,0 1 0,-1 0 0,1-1-1,-1 1 1,1 0 0,-1 0 0,1-1 0,0 3-1,0 1 8,-1 1 0,1-1 0,-1 1-1,0-1 1,0 1 0,0-1 0,-1 0-1,-1 8 1,2-11 2,0-1 1,0 0-1,0 1 1,0-1-1,0 1 1,0-1-1,0 1 1,0-1-1,0 1 1,0-1-1,0 1 1,0-1-1,-1 0 1,1 1-1,0-1 1,0 1-1,0-1 1,-1 1-1,1-1 1,0 0-1,0 1 1,-1-1-1,1 0 1,0 1-1,-1-1 1,1 0-1,0 1 1,-1-1-1,1 0 1,-1 0-1,1 0 1,-1 1-1,1-1 1,0 0-1,-1 0 1,1 0-1,-1 0 1,1 0-1,-1 0 1,1 0-1,-1 0 1,1 0-1,-1 0 1,1 0-1,0 0 1,-1 0-1,1 0 1,-1 0-1,1 0 1,-1 0-1,1-1 1,-1 1-1,1 0 1,0 0-1,-1-1 1,1 1-1,-1-1 1,1 1-7,-1 0 1,1-1-1,0 1 1,0 0-1,-1 0 1,1-1-1,0 1 1,0 0-1,0-1 1,-1 1 0,1 0-1,0-1 1,0 1-1,0 0 1,0-1-1,0 1 1,0 0-1,0-1 1,0 1-1,0 0 1,0-1-1,0 1 1,0-1 0,0 1-1,0 0 1,0-1-1,0 1 1,0 0-1,0-1 1,0 1-1,1 0 1,-1-1-1,0 1 1,0 0 0,0-1-1,1 1 1,-1 0-1,0 0 1,0-1-1,1 1 1,-1 0-1,0 0 1,1-1-1,-1 1 1,0 0-1,1 0 1,-1 0 0,0 0-1,1 0 1,-1-1-1,0 1 1,1 0-1,-1 0 1,0 0-1,1 0 1,-1 0-1,1 0 1,-1 0-1,0 0 1,1 0 0,-1 0-1,0 0 1,1 1-1,-1-1 1,1 0-1,1 0 1,1 0 0,-1 1 0,1-1 0,-1 1 0,1-1 0,-1 1 0,1 0 0,-1 0 0,0 0 0,0 0 0,1 0-1,-1 1 1,0-1 0,0 1 0,0-1 0,0 1 0,0 0 0,-1 0 0,1 0 0,-1 0 0,1 0 0,1 4 0,23 21-2417,-9-23-5948,-5-4-1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41.377"/>
    </inkml:context>
    <inkml:brush xml:id="br0">
      <inkml:brushProperty name="width" value="0.025" units="cm"/>
      <inkml:brushProperty name="height" value="0.025" units="cm"/>
    </inkml:brush>
  </inkml:definitions>
  <inkml:trace contextRef="#ctx0" brushRef="#br0">0 14 11243,'0'0'15566,"9"-14"-33439</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41.721"/>
    </inkml:context>
    <inkml:brush xml:id="br0">
      <inkml:brushProperty name="width" value="0.025" units="cm"/>
      <inkml:brushProperty name="height" value="0.025" units="cm"/>
    </inkml:brush>
  </inkml:definitions>
  <inkml:trace contextRef="#ctx0" brushRef="#br0">143 0 13229,'0'0'10708,"-2"9"-10638,-7 26-105,-2 0 0,-1-1-1,-1 0 1,-2-1 0,-2 0 0,-28 41 0,41-75-5207,1-9 1695,-2-22-1253,3 20 2054,-2-14-2566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42.117"/>
    </inkml:context>
    <inkml:brush xml:id="br0">
      <inkml:brushProperty name="width" value="0.025" units="cm"/>
      <inkml:brushProperty name="height" value="0.025" units="cm"/>
    </inkml:brush>
  </inkml:definitions>
  <inkml:trace contextRef="#ctx0" brushRef="#br0">1 0 6054,'0'0'12262,"2"2"-11712,17 11 246,0-1 0,32 15 0,-43-23-972,-1-2 1,0 1-1,1-1 0,-1 0 0,1-1 1,-1 0-1,10 0 0,-10-1-3342,-1-4-2915</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42.729"/>
    </inkml:context>
    <inkml:brush xml:id="br0">
      <inkml:brushProperty name="width" value="0.025" units="cm"/>
      <inkml:brushProperty name="height" value="0.025" units="cm"/>
    </inkml:brush>
  </inkml:definitions>
  <inkml:trace contextRef="#ctx0" brushRef="#br0">212 0 6086,'0'0'15930,"-2"9"-15818,-7 25 486,-1 0-1,-1-1 1,-28 55 0,37-108-249,1 1 0,2-31 0,2-26-567,-5 61-358,-5 51 115,6-28 426,0 0-1,0 1 1,0-1 0,1 1 0,1 0-1,-1-1 1,3 9 0,-2-14 38,0-1 1,0 1 0,0 0 0,1-1-1,-1 1 1,1-1 0,0 0 0,0 1-1,0-1 1,0 0 0,0 0 0,0 0-1,0 0 1,0-1 0,1 1 0,-1-1 0,1 1-1,0-1 1,-1 0 0,1 0 0,0 0-1,-1 0 1,6 0 0,10 3 220,-36-11 43,-13-4-214,-125-83 844,239 97-865,33 0-1040,-38-6-3002,-33-2-1446</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44.386"/>
    </inkml:context>
    <inkml:brush xml:id="br0">
      <inkml:brushProperty name="width" value="0.025" units="cm"/>
      <inkml:brushProperty name="height" value="0.025" units="cm"/>
    </inkml:brush>
  </inkml:definitions>
  <inkml:trace contextRef="#ctx0" brushRef="#br0">0 172 13965,'0'0'6919,"71"35"-6022,-24-54-129,5-9-415,2-6-225,2-3-96,-7 1 0,-8 9-224,-13 9-577,-8 10-352,-14 8-1249,-6 11-161,-11 10 161,-14 4-2114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44.728"/>
    </inkml:context>
    <inkml:brush xml:id="br0">
      <inkml:brushProperty name="width" value="0.025" units="cm"/>
      <inkml:brushProperty name="height" value="0.025" units="cm"/>
    </inkml:brush>
  </inkml:definitions>
  <inkml:trace contextRef="#ctx0" brushRef="#br0">0 107 11211,'0'0'8199,"52"-12"-6821,-22-2-578,2-1-255,3 2-353,-5 0-160,0 3-192,-7-1-2018,-10 4-2979,-4-5-9160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45.234"/>
    </inkml:context>
    <inkml:brush xml:id="br0">
      <inkml:brushProperty name="width" value="0.025" units="cm"/>
      <inkml:brushProperty name="height" value="0.025" units="cm"/>
    </inkml:brush>
  </inkml:definitions>
  <inkml:trace contextRef="#ctx0" brushRef="#br0">1 62 7143,'0'0'14611,"0"13"-14408,3 15-147,0-1 1,2 0-1,8 27 0,-9-37-22,2-1 0,-1 1 0,2-1 0,0-1 0,1 1 0,0-1-1,12 14 1,-20-28 22,1 0-1,0 0 0,0 0 0,0 0 1,0 0-1,-1 0 0,1-1 1,1 1-1,-1 0 0,0-1 1,0 1-1,0 0 0,0-1 0,0 0 1,0 1-1,1-1 0,-1 0 1,0 1-1,0-1 0,1 0 1,-1 0-1,0 0 0,0 0 1,1 0-1,-1 0 0,0-1 0,0 1 1,0 0-1,1-1 0,-1 1 1,0 0-1,0-1 0,0 0 1,0 1-1,0-1 0,0 0 0,0 1 1,0-1-1,0 0 0,0 0 1,0 0-1,0 0 0,0 0 1,-1 0-1,1 0 0,0 0 0,-1 0 1,1 0-1,0-2 0,6-9 408,0 0 1,-1-1-1,7-20 0,-8 20-351,9-16 60,-2-1-1,-1 0 1,-2-1-1,-1 0 1,-1 0 0,4-48-1,-18 83-4669,-2 8-576,1 0-1278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45.563"/>
    </inkml:context>
    <inkml:brush xml:id="br0">
      <inkml:brushProperty name="width" value="0.025" units="cm"/>
      <inkml:brushProperty name="height" value="0.025" units="cm"/>
    </inkml:brush>
  </inkml:definitions>
  <inkml:trace contextRef="#ctx0" brushRef="#br0">1 0 11627,'0'0'6278,"45"56"-4612,-36-43-642,8-1-479,-2-3-353,3 3-96,-1-4-224,-2-3-1826,0-5-2178,-6 0-1921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09.187"/>
    </inkml:context>
    <inkml:brush xml:id="br0">
      <inkml:brushProperty name="width" value="0.025" units="cm"/>
      <inkml:brushProperty name="height" value="0.025" units="cm"/>
    </inkml:brush>
  </inkml:definitions>
  <inkml:trace contextRef="#ctx0" brushRef="#br0">1 82 11819,'0'0'5541,"67"-16"-5252,-37 10-65,9 1-128,-2 0-32,4 0 32,1 1-96,-7-4-1217,-7-4-2306,-6-8-7240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45.910"/>
    </inkml:context>
    <inkml:brush xml:id="br0">
      <inkml:brushProperty name="width" value="0.025" units="cm"/>
      <inkml:brushProperty name="height" value="0.025" units="cm"/>
    </inkml:brush>
  </inkml:definitions>
  <inkml:trace contextRef="#ctx0" brushRef="#br0">230 94 14958,'0'0'2531,"-13"54"-1827,8-19-95,5-3-257,0 1-288,0-4 0,7-1 0,14-7 0,-8-6 0,0-3 0,0-5 1,-2-5-65,-5-2-513,-3 0-1153,-3-9-5316</inkml:trace>
  <inkml:trace contextRef="#ctx0" brushRef="#br0" timeOffset="1">6 193 8584,'0'0'10730,"-5"-50"-9160,25 31-417,4-2 96,6-4-288,2 4-417,4 1-159,-1 3-193,-5 6-192,2 4 32,-12 5-256,3 2-1410,-7 0-1569,-8 0-2242,1 0-3395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46.302"/>
    </inkml:context>
    <inkml:brush xml:id="br0">
      <inkml:brushProperty name="width" value="0.025" units="cm"/>
      <inkml:brushProperty name="height" value="0.025" units="cm"/>
    </inkml:brush>
  </inkml:definitions>
  <inkml:trace contextRef="#ctx0" brushRef="#br0">1 152 12684,'0'0'9513,"56"-32"-8200,-21 14-384,7-2-384,-3 1-353,-2 2-96,-1 4-64,-7 3-128,-8 3-1121,-6-1-1634,-9 1-3747</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46.791"/>
    </inkml:context>
    <inkml:brush xml:id="br0">
      <inkml:brushProperty name="width" value="0.025" units="cm"/>
      <inkml:brushProperty name="height" value="0.025" units="cm"/>
    </inkml:brush>
  </inkml:definitions>
  <inkml:trace contextRef="#ctx0" brushRef="#br0">0 0 8712,'0'0'11051,"21"55"-10731,-8-29 32,-2 9-192,6-6 1,-2-4-129,7-5 64,-3-7-160,-3-6-673,-4-2-576,-10-5-993,-14 0-6247</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47.124"/>
    </inkml:context>
    <inkml:brush xml:id="br0">
      <inkml:brushProperty name="width" value="0.025" units="cm"/>
      <inkml:brushProperty name="height" value="0.025" units="cm"/>
    </inkml:brush>
  </inkml:definitions>
  <inkml:trace contextRef="#ctx0" brushRef="#br0">1 102 12844,'0'0'5958,"56"-18"-4453,-23 4-576,-1-1-545,2 0-223,-5 1-129,-1 2-2210,-7-1-3716</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48.414"/>
    </inkml:context>
    <inkml:brush xml:id="br0">
      <inkml:brushProperty name="width" value="0.025" units="cm"/>
      <inkml:brushProperty name="height" value="0.025" units="cm"/>
    </inkml:brush>
  </inkml:definitions>
  <inkml:trace contextRef="#ctx0" brushRef="#br0">11 439 5573,'0'0'14366,"6"-11"-13064,15-28-284,-1 0 0,20-60 0,-33 79-920,0-1 0,-2 0 0,0 0 0,-2 0 1,0-1-1,-1 1 0,-2-36 0,-1 55-100,1 0 1,-1-1 0,0 1-1,0 0 1,1 0 0,-1-1-1,-1 1 1,1 0 0,0 0-1,0 0 1,-1 0 0,1 1-1,-1-1 1,0 0 0,1 1-1,-1-1 1,0 1 0,0-1-1,0 1 1,0 0 0,0 0-1,-1 0 1,1 0 0,0 0-1,0 0 1,-1 1 0,-1-1 0,2 0-10,0 1 1,0 0-1,0-1 1,-1 1 0,1 0-1,0 0 1,0 0 0,0 1-1,0-1 1,0 0 0,0 1-1,0-1 1,0 1 0,0 0-1,0 0 1,0-1 0,1 1-1,-1 1 1,0-1 0,0 0-1,1 0 1,-1 1 0,1-1-1,-1 1 1,1-1 0,0 1-1,-1-1 1,1 1 0,0 0-1,-1 3 1,-5 17-14,1 0 0,1 0 0,1 1 0,2-1 0,0 1 0,1 0 0,4 38 0,-1-45 38,0 1 0,2-1 0,0 1 0,7 15 0,-8-23 44,6-25 1143,2-20-920,-9 29-220,2-5-2,1 0-1,0 0 1,1 0 0,0 1 0,1 0 0,14-18 0,-19 26-60,0 0 0,1 0 0,-1 0 0,1 1 0,-1-1 0,1 1 0,0-1 0,0 1 0,0 0 0,0 0 0,0 0 0,0 1 0,0-1 0,1 1 0,-1 0 0,1 0 1,-1 0-1,1 0 0,-1 1 0,1-1 0,0 1 0,-1 0 0,1 0 0,-1 0 0,1 0 0,0 1 0,-1 0 0,7 1 0,-8 0 1,-1-1 0,1 0 0,0 1-1,-1-1 1,0 1 0,1 0 0,-1-1-1,0 1 1,0 0 0,0 0 0,0 0 0,0 0-1,0 0 1,0 0 0,-1 0 0,1 0-1,-1 0 1,0 0 0,1 0 0,-1 0 0,0 1-1,0-1 1,0 0 0,-1 0 0,0 4 0,1-1 16,-1 0 0,0 0 0,0 0 0,0 0 0,-1 0 0,0 0 0,0 0 0,0-1 0,-4 8 0,0-5 15,-1 1 0,1-1 0,-2 0 1,1 0-1,-11 6 0,23-14-39,-1 1 0,1-1 0,0 1 0,0 0 0,-1 0 0,1 0 0,6 2 0,11 0-8,-16-2 59,0 0 0,0 0 0,0 1 1,0 0-1,-1 0 0,1 0 0,0 1 1,-1 0-1,1 0 0,8 6 0,-11-7-165,-1 1-1,1 0 1,-1 0-1,0 0 1,0 0-1,0 0 1,0 1-1,0-1 1,0 1-1,-1-1 1,3 6-1,2 24-4552</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49.737"/>
    </inkml:context>
    <inkml:brush xml:id="br0">
      <inkml:brushProperty name="width" value="0.025" units="cm"/>
      <inkml:brushProperty name="height" value="0.025" units="cm"/>
    </inkml:brush>
  </inkml:definitions>
  <inkml:trace contextRef="#ctx0" brushRef="#br0">0 51 10602,'6'5'7777,"18"16"-5582,-23-21-2049,0 1 0,1-1 1,-1 1-1,1-1 0,-1 1 0,1-1 0,-1 0 1,1 0-1,-1 0 0,1 0 0,0 0 0,-1 0 0,1 0 1,-1 0-1,1-1 0,-1 1 0,1 0 0,-1-1 0,0 0 1,1 1-1,-1-1 0,1 0 0,-1 1 0,0-1 1,0 0-1,1 0 0,-1 0 0,0 0 0,0 0 0,0-1 1,0 1-1,0 0 0,1-3 0,0 0 32,0 0 0,0-1-1,-1 1 1,1-1 0,-1 1 0,0-1 0,0 0-1,-1 1 1,1-10 0,-1 14-172,0-1 0,-1 1 0,1-1 0,0 1 0,-1 0 0,1-1 0,0 1 0,-1-1 0,1 1 0,0 0 0,-1-1 0,1 1 0,-1 0 0,1 0 0,-1-1 0,1 1 0,0 0 0,-1 0 0,1 0 0,-1 0 0,1-1 0,-1 1 0,1 0 0,-1 0 0,1 0 0,-1 0 0,1 0 0,-1 0 0,1 0 0,-1 1 0,1-1 0,-1 0 0,1 0 0,-1 0 0,1 0 0,-1 1 0,1-1 0,-1 0 0,1 0 0,-1 1 0,0-1-1,-20 12-107,19-10 82,0 1 5,-1-1-1,1 1 1,0 0 0,0 1 0,0-1-1,0 0 1,0 0 0,1 1 0,0-1-1,-1 1 1,1 0 0,0 5-1,25-23-4062,-9 0-401,-2-1-2333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50.223"/>
    </inkml:context>
    <inkml:brush xml:id="br0">
      <inkml:brushProperty name="width" value="0.025" units="cm"/>
      <inkml:brushProperty name="height" value="0.025" units="cm"/>
    </inkml:brush>
  </inkml:definitions>
  <inkml:trace contextRef="#ctx0" brushRef="#br0">148 61 14958,'0'0'4933,"1"-9"-2723,3-27-795,-4 35-1395,0 1 1,0-1-1,0 1 1,0-1 0,0 1-1,0-1 1,0 0-1,0 1 1,0-1 0,0 1-1,0-1 1,-1 1-1,1-1 1,0 1-1,0-1 1,-1 1 0,1-1-1,0 1 1,0-1-1,-1 1 1,1-1 0,-1 1-1,1 0 1,0-1-1,-1 1 1,1-1 0,-1 1-1,1 0 1,-1 0-1,1-1 1,-1 1 0,1 0-1,-1 0 1,1 0-1,-1-1 1,1 1 0,-1 0-1,0 0 1,1 0-1,-1 0 1,1 0-1,-1 0 1,1 0 0,-1 0-1,0 0 1,1 1-1,-1-1 1,1 0 0,-1 0-1,1 0 1,-1 1-1,1-1 1,-1 0 0,1 0-1,-1 1 1,1-1-1,-1 1 1,-27 15 637,16-5-653,0 0 16,0 0 1,1 1-1,0 0 1,0 0-1,2 1 0,-13 22 1,21-34-22,1-1 0,0 1 0,-1 0 0,1-1 1,0 1-1,0 0 0,0 0 0,-1-1 0,1 1 0,0 0 0,0 0 1,0-1-1,0 1 0,1 0 0,-1 0 0,0-1 0,0 1 0,0 0 1,0 0-1,1-1 0,-1 1 0,0 0 0,1-1 0,-1 1 0,1 0 1,-1-1-1,1 1 0,-1-1 0,1 1 0,-1-1 0,1 1 1,-1-1-1,1 1 0,0-1 0,-1 1 0,1-1 0,0 0 0,-1 1 1,1-1-1,0 0 0,-1 0 0,1 1 0,0-1 0,0 0 0,-1 0 1,1 0-1,0 0 0,0 0 0,0 0 0,49 0 16,-37-1-71,-10 1 50,7 0-99,0 0-1,0 0 1,0 1-1,0 1 1,0-1-1,11 5 1,-19-5 86,0-1 0,0 1 1,0 0-1,-1 1 0,1-1 0,0 0 1,0 0-1,-1 1 0,1-1 0,-1 1 0,1-1 1,-1 1-1,0 0 0,0-1 0,0 1 1,0 0-1,0 0 0,0 0 0,0 0 1,0 0-1,-1 0 0,1 0 0,-1 0 0,1 0 1,-1 0-1,0 0 0,0 0 0,0 0 1,0 1-1,0-1 0,-1 0 0,1 0 1,-1 0-1,1 0 0,-1 0 0,-1 3 0,0 0 81,-1-1-1,1 0 0,-1 0 1,0 0-1,0-1 0,0 1 0,0-1 1,-1 1-1,1-1 0,-1 0 1,-4 3-1,-47 28 781,17-19-564,30-14-3843,-2-1-3795</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50.600"/>
    </inkml:context>
    <inkml:brush xml:id="br0">
      <inkml:brushProperty name="width" value="0.025" units="cm"/>
      <inkml:brushProperty name="height" value="0.025" units="cm"/>
    </inkml:brush>
  </inkml:definitions>
  <inkml:trace contextRef="#ctx0" brushRef="#br0">1 144 12684,'0'0'8136,"76"-9"-6759,-40-7-608,1-4-129,1-1-223,1-1-257,-9 6-32,-6 0-128,-7 7 32,-6 3-416,-5 2-1602,-4 0-1409</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4:50.947"/>
    </inkml:context>
    <inkml:brush xml:id="br0">
      <inkml:brushProperty name="width" value="0.025" units="cm"/>
      <inkml:brushProperty name="height" value="0.025" units="cm"/>
    </inkml:brush>
  </inkml:definitions>
  <inkml:trace contextRef="#ctx0" brushRef="#br0">1 58 10954,'0'0'4138,"0"9"-2462,0-7-1533,5 82 3878,-4-77-3817,0-1-1,1 1 0,0 0 0,0 0 1,1-1-1,-1 1 0,1-1 0,1 1 1,-1-1-1,1 0 0,6 7 0,-9-12-131,0 0 0,0-1-1,-1 1 1,1 0-1,0 0 1,0-1-1,0 1 1,0-1-1,0 1 1,0-1 0,0 1-1,0-1 1,0 0-1,0 1 1,0-1-1,0 0 1,0 0-1,0 0 1,0 1 0,0-1-1,1-1 1,-1 1-1,0 0 1,0 0-1,0 0 1,0 0-1,0-1 1,0 1 0,0-1-1,0 1 1,0-1-1,0 1 1,0-1-1,0 1 1,0-1-1,0 0 1,-1 1 0,1-1-1,0 0 1,0 0-1,0-1 1,28-44 911,-27 41-962,19-35 97,42-94 79,-63 133-198,0 1 0,0 0 1,0-1-1,0 1 0,0-1 1,0 1-1,0 0 1,0-1-1,0 1 0,1-1 1,-1 1-1,0 0 1,0-1-1,0 1 0,1-1 1,-1 1-1,0 0 0,1 0 1,-1-1-1,0 1 1,1 0-1,-1-1 0,0 1 1,1 0-1,-1 0 0,0 0 1,1-1-1,-1 1 1,1 0-1,-1 0 0,0 0 1,1 0-1,-1 0 1,1 0-1,0 0 0,10 14-70,9 41-89,-15-39 136,1 2-992,-1 1 0,-1-1 0,0 1 0,-1 0 0,0 28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5:10.414"/>
    </inkml:context>
    <inkml:brush xml:id="br0">
      <inkml:brushProperty name="width" value="0.025" units="cm"/>
      <inkml:brushProperty name="height" value="0.025" units="cm"/>
    </inkml:brush>
  </inkml:definitions>
  <inkml:trace contextRef="#ctx0" brushRef="#br0">40 683 8104,'0'0'-331,"-8"6"1820,-23 19-699,31-25-757,0 0-1,0 0 1,1 0-1,-1 0 1,0 0-1,0 0 1,0 1-1,1-1 1,-1 0-1,0 0 1,0 0-1,0 0 1,1 0-1,-1 0 1,0 0 0,0 0-1,0 1 1,1-1-1,-1 0 1,0 0-1,0 0 1,0 0-1,0 1 1,0-1-1,1 0 1,-1 0-1,0 0 1,0 1-1,0-1 1,0 0-1,0 0 1,0 0-1,0 1 1,0-1-1,0 0 1,0 0 0,0 1-1,0-1 1,0 0-1,0 0 1,0 0-1,0 1 1,0-1-1,0 0 1,0 0-1,0 1 1,0-1-1,0 0 1,-1 0-1,1 0 1,0 1-1,0-1 1,0 0-1,0 0 1,0 0-1,-1 0 1,1 0-1,0 1 1,0-1 0,0 0-1,0 0 1,-1 0-1,1 0 1,0 0-1,-1 0 1,18 0 440,-16 0-349,24-6 420,0 0-1,0-2 1,-1 0 0,0-2-1,25-14 1,3 0-213,-10 6-218,459-215 425,-384 172-515,-4-5 0,127-97 1,-214 142 18,-1-2 1,25-29 0,-67 69-715,-1-2 0,-21 15 0,5-4-1241,-8 8-1883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2:53.338"/>
    </inkml:context>
    <inkml:brush xml:id="br0">
      <inkml:brushProperty name="width" value="0.025" units="cm"/>
      <inkml:brushProperty name="height" value="0.025" units="cm"/>
    </inkml:brush>
  </inkml:definitions>
  <inkml:trace contextRef="#ctx0" brushRef="#br0">52 215 7751,'0'-15'2493,"-7"-176"4404,7 183-4377,-24 797-1953,4-239-450,26 224 91,2-231-69,29 462-2366,-28-885 170,-7-42-2841,-2-55 659</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5:10.762"/>
    </inkml:context>
    <inkml:brush xml:id="br0">
      <inkml:brushProperty name="width" value="0.025" units="cm"/>
      <inkml:brushProperty name="height" value="0.025" units="cm"/>
    </inkml:brush>
  </inkml:definitions>
  <inkml:trace contextRef="#ctx0" brushRef="#br0">237 1 7559,'0'0'5029,"-5"77"-3716,-8-40-384,-6 5-224,-3 5-321,-3-2-64,-3-6-127,8-8-33,-1-7 160,3-6-160,1-11-64,6-7-64,-2 0-961,1-15-1505,-1-9-2851</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5:11.118"/>
    </inkml:context>
    <inkml:brush xml:id="br0">
      <inkml:brushProperty name="width" value="0.025" units="cm"/>
      <inkml:brushProperty name="height" value="0.025" units="cm"/>
    </inkml:brush>
  </inkml:definitions>
  <inkml:trace contextRef="#ctx0" brushRef="#br0">0 0 13293,'0'0'1153,"47"17"-353,-13-8 642,7-4-129,7 1-704,12-5-97,3 2-384,10-3-32,4 0-480,-1 0-2114,-5-12-1730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5:11.465"/>
    </inkml:context>
    <inkml:brush xml:id="br0">
      <inkml:brushProperty name="width" value="0.025" units="cm"/>
      <inkml:brushProperty name="height" value="0.025" units="cm"/>
    </inkml:brush>
  </inkml:definitions>
  <inkml:trace contextRef="#ctx0" brushRef="#br0">1 825 6534,'0'0'3913,"11"-1"-2503,6-1-1063,0-1 0,0 0 0,-1-1 0,1-1 0,-1-1 1,23-11-1,105-61 655,-82 43-399,331-186 1923,299-156-3455,-655 357 892,-24 12-1,0 1 1,0 0-1,0 1 1,1 1 0,0 0-1,0 1 1,0 0-1,25-3 1,-39 8-60,0 0-1,0-1 1,0 1 0,0 0 0,0-1-1,0 1 1,0-1 0,0 1 0,0 0-1,-1-1 1,1 1 0,0-1 0,0 1-1,-1 0 1,1-1 0,-1 1 0,1-1-1,0 1 1,-1-1 0,1 1 0,-1-1-1,0 1 1,-26 19-2033,-12 1-1906</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5:11.810"/>
    </inkml:context>
    <inkml:brush xml:id="br0">
      <inkml:brushProperty name="width" value="0.025" units="cm"/>
      <inkml:brushProperty name="height" value="0.025" units="cm"/>
    </inkml:brush>
  </inkml:definitions>
  <inkml:trace contextRef="#ctx0" brushRef="#br0">226 0 6086,'0'0'8216,"-8"8"-7966,-32 40 446,-38 58 0,5-5 955,72-100-1674,1-1 0,0 0 0,0 1 0,0-1 0,-1 0 0,1 1 0,0-1 0,0 0 0,-1 1 0,1-1 0,0 0 0,0 0 0,-1 1 0,1-1 0,0 0 0,-1 0-1,1 1 1,-1-1 0,1 0 0,0 0 0,-1 0 0,1 0 0,-1 0 0,1 0 0,0 0 0,-1 0 0,1 0 0,-1 0 0,1 0 0,0 0 0,-1 0 0,1 0 0,-1 0 0,1 0 0,0 0 0,-1 0 0,1 0-1,0-1 1,-1 1 0,1 0 0,0 0 0,-1 0 0,1-1 0,-1 0 0,-7-16-5431,5-3-2031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5:12.185"/>
    </inkml:context>
    <inkml:brush xml:id="br0">
      <inkml:brushProperty name="width" value="0.025" units="cm"/>
      <inkml:brushProperty name="height" value="0.025" units="cm"/>
    </inkml:brush>
  </inkml:definitions>
  <inkml:trace contextRef="#ctx0" brushRef="#br0">0 20 11659,'0'0'5093,"58"-19"-4805,-28 20-96,6 13-192,3 1 32,2 1-544,4-1-673,0-5-897,-2-4-2851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5:12.514"/>
    </inkml:context>
    <inkml:brush xml:id="br0">
      <inkml:brushProperty name="width" value="0.025" units="cm"/>
      <inkml:brushProperty name="height" value="0.025" units="cm"/>
    </inkml:brush>
  </inkml:definitions>
  <inkml:trace contextRef="#ctx0" brushRef="#br0">80 885 3491,'-10'8'1463,"2"-2"-1130,-34 28 1021,40-31-929,0-1 0,-1 1 1,1 0-1,0 0 0,0-1 1,1 1-1,-1 1 0,-2 3 1,5-6-355,-1-1 0,1 1 0,-1 0 0,1-1 0,-1 1 0,1-1 0,0 0 0,-1 1 0,1-1 0,-1 1 0,1-1 0,0 0 0,0 0 0,-1 1 0,1-1 0,0 0 0,-1 0 0,1 0 0,0 0 0,-1 0 0,1 0 0,0 0 0,0 0 0,-1 0 0,1 0 0,0 0 0,0 0 0,0-1 0,28-1 758,13-9-188,-1-2 0,0-2 0,51-25 0,-15 6-18,1048-384-575,-914 345-1520,-4-8 0,319-175 1,-489 232-3195,-36 22 1607</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5:12.845"/>
    </inkml:context>
    <inkml:brush xml:id="br0">
      <inkml:brushProperty name="width" value="0.025" units="cm"/>
      <inkml:brushProperty name="height" value="0.025" units="cm"/>
    </inkml:brush>
  </inkml:definitions>
  <inkml:trace contextRef="#ctx0" brushRef="#br0">353 1 7495,'0'0'2135,"8"0"-1195,26 1 138,-33 0-1038,0-1-1,0 1 1,0-1-1,0 1 0,0 0 1,-1-1-1,1 1 0,0 0 1,0-1-1,0 1 1,0 0-1,-1 0 0,1 0 1,0 0-1,-1 0 1,1 0-1,-1 0 0,1 0 1,-1 0-1,0 0 1,1 0-1,-1 0 0,0 0 1,0 0-1,0 1 0,0-1 1,0 0-1,0 0 1,0 0-1,0 0 0,0 0 1,0 0-1,-1 1 1,0 1-1,1 3 109,-1 8-44,0 0 0,-1-1-1,-1 1 1,0-1 0,-1 0 0,0 0 0,-12 24-1,-52 84 281,53-98-301,-8 16 200,-59 87 1248,70-108-1408,-2-1 0,0-1 0,0-1 0,-31 25 0,42-38-259,1 0 0,-1 0 0,0 0 0,0 0 0,0-1 0,0 0 0,-1 1 0,1-1-1,0 0 1,-1 0 0,-3 0 0,5-1-111,1 0-1,-1 0 1,1 0-1,-1-1 1,1 1-1,0 0 1,-1-1 0,1 1-1,-1-1 1,1 1-1,0-1 1,-1 0-1,1 0 1,0 1-1,0-1 1,0 0-1,-1 0 1,1 0 0,-1-2-1,-17-29-6099</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5:13.191"/>
    </inkml:context>
    <inkml:brush xml:id="br0">
      <inkml:brushProperty name="width" value="0.025" units="cm"/>
      <inkml:brushProperty name="height" value="0.025" units="cm"/>
    </inkml:brush>
  </inkml:definitions>
  <inkml:trace contextRef="#ctx0" brushRef="#br0">1 1 15855,'0'0'64,"52"16"0,-11-6 929,11 1 96,10-1-128,7 0-224,2 5-417,7 0-224,5 3-192,4-1-1377,9 1-1378,10-9-320,4-7-3748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5:16.376"/>
    </inkml:context>
    <inkml:brush xml:id="br0">
      <inkml:brushProperty name="width" value="0.025" units="cm"/>
      <inkml:brushProperty name="height" value="0.025" units="cm"/>
    </inkml:brush>
  </inkml:definitions>
  <inkml:trace contextRef="#ctx0" brushRef="#br0">2313 360 6983,'-5'-2'45,"-1"-1"-1,1 1 1,0 0 0,-1 0 0,0 1 0,0 0 0,1 0 0,-1 0 0,-7 0 0,8 1 85,-1 0 0,1 0 0,0-1 0,0 0 0,-1 0 0,1-1 1,0 1-1,0-1 0,0 0 0,1 0 0,-1-1 0,-7-4 0,-7-10 287,0 1 1,-2 1-1,0 1 0,0 0 0,-1 2 0,-45-18 0,-45-5 1417,-185-34 0,-123 7-2303,233 38 740,139 17 58,-1 3 0,-63 2 0,86 3-188,0 2 1,0 1 0,1 1-1,0 1 1,-49 19 0,21 0-190,0 2 1,2 3 0,1 2 0,1 2-1,2 2 1,-75 75 0,109-96 51,0 0 1,0 2 0,2-1-1,0 2 1,1-1-1,0 1 1,2 1 0,0 0-1,1 0 1,-9 39-1,11-26 6,0 1 0,2-1-1,2 1 1,0 0-1,3-1 1,5 35-1,-5-52-18,1 1 0,1-1 0,0 0 1,1 0-1,1-1 0,0 0 0,1 0 0,0 0 0,1-1 0,18 22 0,-13-19-18,2-1-1,0-1 1,1-1-1,0 0 1,1-1-1,0 0 1,23 10-1,22 5-61,1-3 0,2-2 0,125 24 0,-152-38 85,508 95 118,-406-86-85,274-1-1,-382-18-6,0-2 1,0-1-1,-1-2 0,0-1 1,0-1-1,-1-1 0,0-2 1,-1-2-1,0 0 0,-1-2 1,-1-1-1,41-32 1,-30 17 16,-2-2 0,-1-1 0,-1-2 0,-3-1 0,-1-1 0,-1-2 0,33-65 0,-52 87 31,0-2 0,-1 1 0,-1-1 0,8-37 0,-14 52-28,-1-1 0,0 1 0,0-1 0,-1 1 0,0-1 0,0 0 0,-1 1 1,0-1-1,0 1 0,0 0 0,-1-1 0,0 1 0,0 0 0,0 0 0,-1 0 0,0 0 0,0 0 0,0 1 0,-1-1 0,-4-4 0,-14-12 83,-1 1-1,-1 2 1,0 0-1,-2 1 0,-36-19 1,-144-60 322,196 93-445,-102-43-357,-230-62 1,280 95 55,-1 2 0,0 4 0,0 1 0,-1 4 0,-98 7 0,47 16-1858,-1 11-2819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5:17.686"/>
    </inkml:context>
    <inkml:brush xml:id="br0">
      <inkml:brushProperty name="width" value="0.025" units="cm"/>
      <inkml:brushProperty name="height" value="0.025" units="cm"/>
    </inkml:brush>
  </inkml:definitions>
  <inkml:trace contextRef="#ctx0" brushRef="#br0">79 150 7751,'0'0'-961,"-60"-56"1314,49 40-257,5-2-64,4-2-128,2 0-1314,0 0-2433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2:53.748"/>
    </inkml:context>
    <inkml:brush xml:id="br0">
      <inkml:brushProperty name="width" value="0.025" units="cm"/>
      <inkml:brushProperty name="height" value="0.025" units="cm"/>
    </inkml:brush>
  </inkml:definitions>
  <inkml:trace contextRef="#ctx0" brushRef="#br0">82 100 11627,'-8'-7'144,"3"2"-22,2 3-40,0-1 0,1 0 0,-1 1 0,0 0 0,0-1 0,-1 1 0,1 0 0,0 1 0,-1-1 0,1 1 0,-1-1 0,1 1 0,-1 0 0,0 0 0,1 1 0,-8-1 0,11 1-62,-1 0-1,1 0 1,0 1-1,-1-1 0,1 0 1,0 0-1,0 1 1,-1-1-1,1 0 1,0 1-1,-1-1 1,1 0-1,0 1 1,0-1-1,0 1 0,0-1 1,-1 0-1,1 1 1,0-1-1,0 1 1,0-1-1,0 0 1,0 1-1,0-1 0,0 1 1,0-1-1,0 1 1,0-1-1,0 0 1,0 1-1,0-1 1,0 1-1,1-1 0,-1 0 1,0 1-1,0-1 1,1 1-1,6 17 347,-2-13-284,0 0-1,0-1 0,0 1 1,1-1-1,0 0 1,0 0-1,0-1 0,0 0 1,0 0-1,1 0 0,-1-1 1,1 0-1,0 0 1,10 1-1,13 2 112,57 2 0,4-9 58,1-3 0,106-21 0,42-4 0,31 21-125,273 27 0,-77 0 3,0-39-14,-226-9-113,534-37-2112,-643 68 151,-46 2-2777,-37-1-2679</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5:18.328"/>
    </inkml:context>
    <inkml:brush xml:id="br0">
      <inkml:brushProperty name="width" value="0.025" units="cm"/>
      <inkml:brushProperty name="height" value="0.025" units="cm"/>
    </inkml:brush>
  </inkml:definitions>
  <inkml:trace contextRef="#ctx0" brushRef="#br0">314 104 13068,'-10'1'16,"1"-1"37,0 1 0,0-1-1,1 2 1,-1-1-1,0 2 1,1-1-1,0 1 1,-1 0-1,1 0 1,0 1 0,1 1-1,-10 5 1,-1 5-23,0 0 1,1 0 0,1 2-1,0 0 1,-26 38 0,34-42-20,1 0 0,0 0 0,1 0-1,0 1 1,1 0 0,1 0 0,0 0 0,1 1 0,0-1 0,-1 25 0,3 30 29,3 0-1,2-1 1,4 0 0,3 0-1,2-1 1,36 103 0,-38-141-19,2 0 0,1-1 0,1 0 0,1-2 1,2 1-1,0-2 0,26 26 0,-28-34-14,1-2 0,1 0 0,0-1 0,1-1 0,0 0 0,1-2 0,1 0-1,0-1 1,0-1 0,39 10 0,-38-14 8,0 0 0,0-2 1,1 0-1,-1-2 0,1 0 0,-1-2 0,1 0 0,-1-2 0,0 0 0,0-2 1,0 0-1,0-1 0,-1-2 0,0 0 0,0-1 0,-1-1 0,25-17 0,11-7 65,-2-3 1,-1-3-1,-3-1 0,-1-3 0,-2-2 0,-2-2 0,56-77 0,-85 100 25,-1 0 0,-1-1 0,-1-1 0,-2 0 0,0-1 0,-2 0 0,9-47 0,-10 27 256,-3 0 0,-1 0 1,-6-90-1,1 118-257,-1 1-1,-1-1 1,-1 1 0,-1 0-1,0 0 1,-1 1 0,-1 0 0,-1 0-1,-16-26 1,16 32-45,0 0 0,-1 1 0,-1 0 0,0 0 0,0 1 0,-1 1 0,0 0 0,-1 0 0,0 1 0,-1 0 0,1 1 0,-1 1 0,-22-8 0,1 3-85,0 2 0,-1 1 1,0 2-1,0 1 0,-1 2 0,1 1 0,-1 2 1,1 2-1,-1 1 0,1 1 0,0 3 0,0 0 1,1 2-1,0 2 0,0 1 0,1 2 0,1 1 0,0 1 1,1 2-1,1 1 0,1 1 0,1 2 0,-28 26 1,47-38-80,-1 0 1,1 0-1,1 1 0,0 0 1,0 0-1,2 1 1,-12 24-1,15-28-242,1-1 1,0 1-1,0 0 1,1 0-1,0 0 0,0 0 1,1 0-1,0 0 1,2 9-1,-2-15 32,0 1 0,1 0 0,-1 0 0,1-1 0,0 1 0,0 0 0,0-1 0,0 1 0,0-1 0,2 3 0,22 14-4900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5:19.138"/>
    </inkml:context>
    <inkml:brush xml:id="br0">
      <inkml:brushProperty name="width" value="0.025" units="cm"/>
      <inkml:brushProperty name="height" value="0.025" units="cm"/>
    </inkml:brush>
  </inkml:definitions>
  <inkml:trace contextRef="#ctx0" brushRef="#br0">245 0 8872,'0'0'3972,"-9"2"-2563,0 1-1381,-1 1-1,1 0 0,0 1 0,0 0 0,1 0 0,-1 1 0,1 0 0,0 1 0,1-1 0,0 1 0,0 1 0,0 0 0,1 0 0,-8 13 0,-1 0-6,2 2 0,1-1-1,0 2 1,2 0-1,0 0 1,2 0 0,1 1-1,1 0 1,1 1 0,-3 46-1,6-25 18,2 1 0,2-1 0,2 0-1,3 0 1,12 47 0,-13-68-31,2 0 0,1 0 0,1 0-1,2-1 1,0-1 0,27 40 0,-33-55-10,1-1 1,0 0-1,1 0 0,0-1 1,0 0-1,0 0 0,1-1 1,18 11-1,-21-14-11,0-1 0,0 0 0,1 0 1,-1 0-1,1-1 0,-1 1 0,1-2 0,0 1 0,-1-1 1,1 0-1,0 0 0,-1-1 0,1 0 0,0 0 0,9-3 0,-6 0 12,0-1-1,0 0 0,-1 0 0,0-1 1,0-1-1,0 1 0,-1-1 0,0 0 1,0-1-1,-1 0 0,0 0 0,8-13 1,10-16 67,31-62 1,-56 98-65,28-55 41,-2-1 1,20-67-1,-35 89 242,-2-2 0,-2 1 1,-1-1-1,2-71 0,-8 92-139,1-2 158,-1 1-1,-1 0 1,0 0-1,-2-1 1,-5-20-1,6 32-264,0 1 0,-1-1 0,1 1 0,-1 0-1,0 0 1,-1 0 0,1 0 0,-1 0 0,0 1 0,0 0-1,-1 0 1,1 0 0,-1 0 0,0 0 0,0 1 0,0 0-1,-1 0 1,1 1 0,-8-3 0,-8-1-234,0 1 0,0 1 0,0 1 0,0 0 0,0 2 0,-27 2 0,44-1-883,10 1-7035</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5:21.612"/>
    </inkml:context>
    <inkml:brush xml:id="br0">
      <inkml:brushProperty name="width" value="0.025" units="cm"/>
      <inkml:brushProperty name="height" value="0.025" units="cm"/>
    </inkml:brush>
  </inkml:definitions>
  <inkml:trace contextRef="#ctx0" brushRef="#br0">83 159 8008,'0'0'4820,"-9"2"-3683,2-1-1108,5-2-28,-1 1 1,0 0-1,1 0 0,-1 1 1,0-1-1,1 0 0,-1 1 1,1 0-1,-1 0 0,1-1 1,-1 2-1,1-1 0,0 0 1,-1 0-1,1 1 1,0-1-1,0 1 0,0-1 1,0 1-1,0 0 0,0 0 1,1 0-1,-1 0 0,0 0 1,1 1-1,0-1 0,-1 0 1,1 1-1,0-1 1,0 1-1,1-1 0,-1 1 1,0 2-1,1 47 102,1 0 0,3-1 0,12 57 0,47 148-286,-58-239-18,21 65-836,-23-75 979,0 0 1,1 0-1,0 0 1,0 0-1,1 0 1,-1-1-1,1 0 1,8 8-1,-12-13 75,1 0-1,-1 0 0,0 0 1,1 0-1,-1 0 0,1-1 1,-1 1-1,1 0 0,-1-1 1,1 1-1,-1-1 0,1 1 1,-1-1-1,1 0 0,0 0 1,-1 1-1,1-1 1,0 0-1,-1-1 0,1 1 1,0 0-1,-1 0 0,1-1 1,-1 1-1,1-1 0,0 1 1,-1-1-1,0 0 0,1 0 1,-1 1-1,1-1 0,-1 0 1,0 0-1,1 0 1,-1-1-1,0 1 0,0 0 1,0 0-1,0-1 0,0 1 1,0-1-1,-1 1 0,2-3 1,6-9 179,-1 0 1,-1-1 0,9-26-1,-10 27-175,41-128 1543,47-244 0,-90 372-1415,3-11 16,-2 1 1,0-1 0,-2 0-1,-1 0 1,0 0 0,-4-29-1,2 50-156,1 1 1,-1-1-1,0 1 0,0-1 0,0 1 1,0-1-1,0 1 0,0 0 0,-1-1 0,1 1 1,-1 0-1,0 0 0,0 0 0,1 0 1,-1 1-1,0-1 0,-1 0 0,1 1 1,-3-2-1,1 1 8,-1 0 0,0 0-1,0 0 1,0 1 0,0 0 0,0 0 0,0 0 0,-1 1 0,-6 0 0,1 0-13,0 1 0,0 0 0,0 1 0,1 0 0,-1 1 0,1 0 0,-1 1 0,-16 8 0,12-2-34,0 0 0,1 1-1,0 0 1,1 1 0,0 1 0,-16 20 0,22-24-473,1 0 0,1 0 0,-1 0 1,2 0-1,-1 1 0,1 0 0,-3 12 1,5-15-3033</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5:22.812"/>
    </inkml:context>
    <inkml:brush xml:id="br0">
      <inkml:brushProperty name="width" value="0.025" units="cm"/>
      <inkml:brushProperty name="height" value="0.025" units="cm"/>
    </inkml:brush>
  </inkml:definitions>
  <inkml:trace contextRef="#ctx0" brushRef="#br0">1059 172 3523,'0'0'785,"0"-8"-320,0 6-578,0-10 425,0 1 0,-1-1 0,0 1 0,-1-1 0,-3-11 1,4 19-123,0 0 1,-1 0 0,0 0 0,0 1-1,0-1 1,0 1 0,0-1-1,-1 1 1,1 0 0,-1 0 0,0 0-1,0 0 1,0 0 0,0 1 0,0 0-1,-1-1 1,1 1 0,-1 0-1,0 1 1,-7-4 0,-7 1 45,0 0 0,-1 1 0,1 0 0,-1 2 1,1 0-1,-1 1 0,1 1 0,-1 1 0,-31 7 0,-16 8 113,-84 33 0,75-24 9,74-26-360,-52 17 275,1 3 1,-64 33-1,100-44-207,0 1 0,0 1 0,1 0-1,1 1 1,0 1 0,0 0 0,2 1 0,-1 0 0,2 1-1,-17 27 1,13-10-80,1 0 0,1 1-1,2 0 1,2 1-1,0 0 1,3 0 0,1 1-1,1 0 1,2 0 0,1 0-1,2 0 1,8 53-1,-5-66 11,0 0-1,2 0 0,0 0 0,2-1 0,0 0 0,1 0 0,2-1 0,0 0 0,0-1 0,2 0 1,28 32-1,-27-37 0,0-1 0,0 0 1,1-1-1,1-1 1,0 0-1,0-1 0,1-1 1,1 0-1,-1-1 0,1-1 1,1-1-1,-1-1 1,1 0-1,23 2 0,-13-3 35,0-2 1,0-1-1,-1-1 0,1-1 0,0-2 0,0-1 0,-1-1 0,31-10 0,-43 10-9,-1-1 0,0-1 0,0-1 1,-1 0-1,1-1 0,-2 0 0,1-1 0,-1-1 0,-1 0 0,0 0 0,-1-1 0,0-1 1,-1 0-1,0 0 0,12-23 0,-9 11 157,-2-1 1,0-1-1,-2 0 1,0 0-1,-2-1 1,-1 0-1,-2 0 1,0 0-1,-2-1 1,-1 1-1,-1-1 0,-2 0 1,-5-28-1,-6-16 284,-4 1 0,-3 1 0,-53-123-1,72 191-470,-5-14 23,-2 1 0,1 1 0,-17-24 0,23 36-26,-1 1 0,1 0 0,-1-1 0,1 1-1,-1 0 1,0 0 0,0 0 0,0 1-1,0-1 1,0 0 0,0 1 0,0-1 0,0 1-1,-1 0 1,1-1 0,-1 1 0,1 0-1,-1 1 1,1-1 0,-1 0 0,1 1 0,-1-1-1,0 1 1,1 0 0,-1 0 0,0 0 0,1 0-1,-1 1 1,0-1 0,1 1 0,-1-1-1,1 1 1,-4 1 0,-3 5-345,0 1 0,1-1 0,0 1 0,0 1 0,1-1 0,0 1 0,0 1 0,-6 12 1,-9 10-2881,-8 9-5181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5:35.665"/>
    </inkml:context>
    <inkml:brush xml:id="br0">
      <inkml:brushProperty name="width" value="0.025" units="cm"/>
      <inkml:brushProperty name="height" value="0.025" units="cm"/>
    </inkml:brush>
  </inkml:definitions>
  <inkml:trace contextRef="#ctx0" brushRef="#br0">321 156 5125,'0'0'-139,"0"-10"1223,0-4 38,-1 0 0,-1-1 0,-1 1 0,-7-26 1,9 37-946,0-1 0,-1 1 0,1 0 0,-1 0 1,0 0-1,0 0 0,0 0 0,0 0 1,0 0-1,0 0 0,-1 1 0,0 0 0,-3-4 1,4 6-163,0-1 0,0 0-1,-1 0 1,1 1 0,0-1 0,0 1 0,0-1 0,-1 1 0,1 0 0,0 0 0,-1 0 0,1 1 0,0-1 0,0 0 0,-1 1 0,1-1 0,0 1 0,0 0 0,0 0 0,0 0 0,0 0 0,0 0-1,-4 3 1,-6 6-6,1 1 0,-1 1 0,2 0 0,0 1-1,0 0 1,1 0 0,0 1 0,-9 21 0,5-10 29,-4 5-14,2 1 1,2 0 0,0 1-1,3 1 1,0 0-1,2 0 1,2 1-1,1 0 1,-1 61 0,5-75-245,2-1 1,0 0 0,1 1 0,1-1 0,1 0 0,1-1-1,0 1 1,2-1 0,0 0 0,1 0 0,0-1 0,2 0-1,0 0 1,1-1 0,0-1 0,1 0 0,1 0 0,25 21-1,-37-34 218,1 0-1,0-1 0,0 1 0,0 0 0,1-1 0,-1 1 0,0-1 0,0 0 0,1 0 0,-1 0 0,1 0 0,-1 0 0,1 0 0,0-1 0,-1 1 0,1-1 0,0 0 0,-1 1 0,1-1 0,0-1 0,-1 1 0,1 0 0,0-1 0,-1 1 0,1-1 0,-1 0 0,1 0 0,-1 0 0,1 0 0,-1 0 0,0 0 0,1-1 0,-1 1 0,0-1 1,0 0-1,0 1 0,0-1 0,0 0 0,0 0 0,-1 0 0,1-1 0,-1 1 0,0 0 0,2-4 0,6-12 510,0 0 0,-1-1 0,-2 0-1,9-34 1,-12 40-297,14-63 1070,-2 0 0,-5-1 0,-2 0 1,-6-146-1,-2 211-1127,-1 1 1,-1-1-1,0 1 0,-3-13 1,3 21-270,1 0 0,0 0 0,-1-1-1,1 1 1,-1 0 0,0 0 0,0 1 0,0-1 0,-4-4 0,-17-5-4049,14 9 108</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5:49.517"/>
    </inkml:context>
    <inkml:brush xml:id="br0">
      <inkml:brushProperty name="width" value="0.025" units="cm"/>
      <inkml:brushProperty name="height" value="0.025" units="cm"/>
    </inkml:brush>
  </inkml:definitions>
  <inkml:trace contextRef="#ctx0" brushRef="#br0">76 28 10410,'0'0'8472,"1"14"-8141,5 56-124,-4 0 0,-3 0 1,-3-1-1,-3 1 0,-21 94 1,23-150 514,8-39-174,84-298 172,-56 220-623,-26 86-96,-3 6-3,1 0 1,1 1-1,0-1 1,8-13 0,-11 21-10,1 1 1,-1 0-1,1-1 1,0 1 0,0 0-1,0 0 1,0 0-1,0 1 1,0-1 0,0 0-1,1 1 1,-1 0-1,1-1 1,-1 1 0,1 0-1,-1 0 1,1 0-1,0 1 1,-1-1 0,1 1-1,0-1 1,3 1-1,-4 0-13,1-1 0,-1 1-1,0 0 1,1 0-1,-1 1 1,0-1 0,0 0-1,1 1 1,-1-1 0,0 1-1,0 0 1,0 0-1,0 0 1,0 0 0,0 0-1,0 0 1,0 0-1,0 1 1,0-1 0,-1 1-1,1-1 1,-1 1-1,1 0 1,-1 0 0,1 0-1,1 3 1,-2-2 15,0 0 0,-1 1-1,1-1 1,-1 0 0,1 1 0,-1-1 0,0 1 0,-1-1-1,1 0 1,0 1 0,-1-1 0,0 0 0,0 0 0,0 1-1,0-1 1,0 0 0,-1 0 0,-1 4 0,-4 2 33,0 1 1,0-1 0,0 0 0,-1 0-1,-1-1 1,1 0 0,-20 14 0,-73 40 137,100-61-159,-6 3 17,-2 1 4,0 1 1,0-1-1,0-1 1,-1 0-1,0 0 1,1-1-1,-1 0 0,-17 2 1,65-39-9303,-7 15 4078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5:49.848"/>
    </inkml:context>
    <inkml:brush xml:id="br0">
      <inkml:brushProperty name="width" value="0.025" units="cm"/>
      <inkml:brushProperty name="height" value="0.025" units="cm"/>
    </inkml:brush>
  </inkml:definitions>
  <inkml:trace contextRef="#ctx0" brushRef="#br0">144 0 14221,'0'0'1810,"-9"3"-107,3-1-1624,0 0 0,0 0 0,0 1-1,0 0 1,1 0 0,-1 0 0,1 1 0,0 0-1,0 0 1,0 0 0,0 0 0,1 1 0,0 0 0,0 0-1,0 0 1,-4 9 0,1-4 16,2-1 1,-1 2-1,2-1 0,-1 0 1,1 1-1,1 0 0,0 0 1,1 0-1,0 0 0,0 0 1,1 1-1,1-1 0,1 19 1,-1-29-86,0-1 0,1 1 0,-1 0 1,1 0-1,-1 0 0,1 0 1,0 0-1,-1-1 0,1 1 0,0 0 1,0-1-1,-1 1 0,1 0 0,0-1 1,0 1-1,0-1 0,0 1 1,0-1-1,0 0 0,0 1 0,0-1 1,0 0-1,0 0 0,0 1 1,0-1-1,0 0 0,0 0 0,0 0 1,0 0-1,0 0 0,0-1 0,0 1 1,0 0-1,0 0 0,0-1 1,-1 1-1,1-1 0,0 1 0,0 0 1,0-1-1,0 0 0,1 0 0,38-26 435,-29 16-130,0 0 0,-2-1 0,18-26 0,-25 34-155,1 0-1,-1 0 1,0-1 0,0 1 0,-1-1 0,1 0 0,-1 1 0,0-1-1,0 0 1,0 0 0,-1 0 0,0 1 0,0-1 0,0 0 0,-1 0-1,1 0 1,-2-5 0,1 8-125,0 0-1,0 0 0,0 0 1,-1 0-1,1 1 1,0-1-1,-1 0 1,1 1-1,-1-1 1,1 1-1,-1-1 0,0 1 1,0 0-1,1-1 1,-1 1-1,0 0 1,0 0-1,0 1 1,0-1-1,0 0 1,-1 1-1,1-1 0,0 1 1,0 0-1,0-1 1,-4 1-1,4 0-94,0 0-1,0 0 1,0 1 0,0-1-1,0 0 1,0 0 0,0 1-1,0-1 1,1 1 0,-1 0-1,0 0 1,0-1-1,1 1 1,-1 0 0,0 0-1,1 1 1,-1-1 0,1 0-1,-1 0 1,1 1 0,0-1-1,0 1 1,0-1-1,-1 1 1,1 0 0,1-1-1,-1 1 1,0 0 0,-1 3-1,-1 26-3174,3-30 3001,1-1 0,-1 1-1,0 0 1,0 0-1,0-1 1,0 1-1,1 0 1,-1 0-1,0-1 1,1 1 0,-1 0-1,0-1 1,1 1-1,-1 0 1,1-1-1,-1 1 1,1-1 0,0 1-1,-1-1 1,1 1-1,-1-1 1,2 1-1,15 1-5087</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5:50.195"/>
    </inkml:context>
    <inkml:brush xml:id="br0">
      <inkml:brushProperty name="width" value="0.025" units="cm"/>
      <inkml:brushProperty name="height" value="0.025" units="cm"/>
    </inkml:brush>
  </inkml:definitions>
  <inkml:trace contextRef="#ctx0" brushRef="#br0">126 1 14318,'0'0'2450,"-12"9"-235,3-3-1871,-55 48 1327,60-50-1591,1 0 0,-1 0-1,0 0 1,1 0-1,0 1 1,0 0-1,1-1 1,-1 1-1,1 0 1,0 0-1,0 0 1,0 0 0,1 0-1,-1 10 1,2-14-76,1-1 0,0 1 0,0-1-1,0 0 1,0 1 0,0-1 0,0 0 0,0 0 0,0 0 0,0 0 0,0 0 0,0 0 0,0 0 0,0 0 0,-1 0 0,1 0 0,0 0 0,0 0 0,0-1 0,0 1 0,0 0 0,0-1 0,0 1 0,0-1 0,1 0 0,24-9-150,38-18-639,-59 26 682,0 0 1,0 1-1,0 0 0,-1 1 0,1-1 1,0 1-1,0 0 0,0 0 0,0 0 1,0 0-1,9 3 0,-13-2 93,0-1 0,0 1 0,0-1 1,0 1-1,0-1 0,0 1 0,-1 0 0,1-1 0,0 1 0,0 0 1,-1 0-1,1 0 0,0-1 0,-1 1 0,1 0 0,-1 0 0,1 0 0,-1 0 1,1 0-1,-1 0 0,0 0 0,0 0 0,1 0 0,-1 0 0,0 1 1,0-1-1,0 0 0,0 0 0,0 0 0,0 0 0,-1 0 0,1 0 1,0 0-1,0 0 0,-1 0 0,1 0 0,-1 0 0,0 1 0,0 2 60,-1 1 0,0-1 1,0-1-1,0 1 0,-1 0 0,1 0 0,-6 4 0,-6 5 377,0-2-1,-1 0 1,-1-1-1,0 0 0,0-1 1,-1-1-1,0-1 1,-28 9-1,93-55-11572,-17 17 4393</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5:50.528"/>
    </inkml:context>
    <inkml:brush xml:id="br0">
      <inkml:brushProperty name="width" value="0.025" units="cm"/>
      <inkml:brushProperty name="height" value="0.025" units="cm"/>
    </inkml:brush>
  </inkml:definitions>
  <inkml:trace contextRef="#ctx0" brushRef="#br0">47 0 12332,'0'0'9064,"-23"53"-8519,12-26-161,4 3-96,5-1-63,-2-1-129,4-6-32,4-10-192,5-9-1474,6-3-1120,0-10-706,0-15-3490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5:51.445"/>
    </inkml:context>
    <inkml:brush xml:id="br0">
      <inkml:brushProperty name="width" value="0.025" units="cm"/>
      <inkml:brushProperty name="height" value="0.025" units="cm"/>
    </inkml:brush>
  </inkml:definitions>
  <inkml:trace contextRef="#ctx0" brushRef="#br0">72 0 7079,'0'0'12721,"-2"15"-12299,-15 115 334,-28 178 1157,50-349 740,0-100-2418,-7 128-539,-3 33 157,-4 35 64,9-48 79,-1 0-18,0 1 0,1-1 0,0 0 1,1 0-1,-1 1 0,1-1 0,3 8 0,-4-14 17,1 0-1,-1 0 1,1 0 0,-1 0-1,1 0 1,0 0 0,0 0-1,-1 0 1,1 0-1,0 0 1,0 0 0,0 0-1,0 0 1,0-1 0,0 1-1,0 0 1,0-1 0,2 2-1,0-2 3,-1 1 0,1-1-1,0 0 1,-1 0-1,1 0 1,-1 0-1,1 0 1,-1 0-1,1-1 1,0 1-1,-1-1 1,4-1 0,4-3 34,-1 0 1,-1-1 0,1 0 0,-1 0-1,0 0 1,0-2 0,-1 1-1,0 0 1,0-1 0,-1-1 0,0 1-1,0-1 1,-1 0 0,0 0 0,-1-1-1,0 1 1,3-11 0,-9 37-152,1 1 1,0-1-1,2 1 0,3 28 1,-4-45 113,0-1 0,1 1 0,-1-1 0,0 0 0,0 1-1,0-1 1,1 1 0,-1-1 0,0 0 0,0 1 0,1-1 0,-1 0 0,0 1 0,1-1 0,-1 0 0,0 1 0,1-1 0,-1 0 0,1 0 0,-1 1-1,0-1 1,1 0 0,-1 0 0,1 0 0,-1 0 0,1 0 0,-1 0 0,1 1 0,-1-1 0,1 0 0,-1 0 0,0 0 0,1-1 0,-1 1 0,1 0-1,22-7-61,-22 6 34,0 1-1,-1-1 1,1 0 0,0 1 0,0-1 0,0 1-1,0-1 1,0 1 0,0 0 0,0-1 0,0 1-1,0 0 1,1 0 0,-1 0 0,0 0 0,0-1-1,0 1 1,0 1 0,0-1 0,0 0-1,0 0 1,0 0 0,0 1 0,0-1 0,0 0-1,0 1 1,0-1 0,0 1 0,2 1 0,5 32-332,-8-30 381,1 0 0,-1 0 0,1 0 0,0 0 0,0 0 0,1-1 1,-1 1-1,1 0 0,2 4 0,-3-7 16,1 0 0,-1 0 0,1 0 0,-1 0 0,1 0 0,-1 0 1,1 0-1,0 0 0,-1-1 0,1 1 0,0-1 0,-1 1 0,1-1 0,0 0 0,0 0 0,0 0 0,-1 0 0,1 0 1,0 0-1,0 0 0,0 0 0,-1-1 0,1 1 0,0-1 0,-1 1 0,4-2 0,0-1 38,0 0 0,0 0 0,-1-1 0,1 0 0,-1 1 0,0-2 0,0 1 0,0 0 0,0-1 0,-1 1 0,0-1 0,0 0 0,0 0 0,0-1 0,-1 1 0,0-1 0,0 1 0,0-1 0,-1 1 0,0-1 0,0 0 0,0 0 0,-1 1 0,0-8 0,-1 11-71,1 1 1,-1 0 0,0-1 0,0 1 0,1 0-1,-1-1 1,0 1 0,0 0 0,0 0 0,0 0 0,0 0-1,-1 0 1,1 0 0,0 0 0,0 0 0,-1 0-1,1 1 1,0-1 0,-1 0 0,1 1 0,-1-1 0,1 1-1,-1 0 1,-1-1 0,-42-1-6,36 2-31,8 0 70,25 1 133,78 5-1665,-102-6 1396,1 0 0,-1 0 0,0 0 0,0 0 0,1 0 0,-1 0 0,0 0 0,1 0 0,-1 0 0,0 0 0,0 0 0,1 0 0,-1 0 0,0 0 0,0 0-1,1 0 1,-1 0 0,0 0 0,0 0 0,1 0 0,-1-1 0,0 1 0,0 0 0,1 0 0,-1 0 0,0 0 0,0-1 0,0 1 0,0 0 0,1 0 0,-1 0 0,0-1 0,0 1 0,0 0 0,0 0 0,0-1-1,0 1 1,1 0 0,-1 0 0,0-1 0,0 1 0,0 0 0,0-1 0,0 1 0,0 0 0,0 0 0,0-1 0,0 1 0,0 0 0,0 0 0,-1-1 0,1 1 0,0-14-4872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2:54.142"/>
    </inkml:context>
    <inkml:brush xml:id="br0">
      <inkml:brushProperty name="width" value="0.025" units="cm"/>
      <inkml:brushProperty name="height" value="0.025" units="cm"/>
    </inkml:brush>
  </inkml:definitions>
  <inkml:trace contextRef="#ctx0" brushRef="#br0">1 59 14382,'0'0'827,"11"-1"-912,570-46-209,-555 44 265,-3-1 1,-1 2 0,1 0 0,41 4 0,-60-2 27,0 0 0,0 0 0,0 1-1,0 0 1,0 0 0,-1 0 0,1 0-1,0 1 1,0 0 0,-1-1 0,1 1 0,-1 0-1,0 1 1,1-1 0,-1 1 0,0-1-1,-1 1 1,1 0 0,0 0 0,-1 0 0,1 0-1,-1 1 1,0-1 0,0 1 0,-1-1 0,1 1-1,-1 0 1,2 3 0,-1 7 124,-1-1 0,0 0 1,-1 1-1,0-1 0,-1 0 0,0 1 0,-1-1 1,-1 0-1,-8 25 0,-7 11 625,-29 56 0,34-76-556,-62 116 192,-170 249 1,238-384-563,3-2-245,-1-1-1,0 1 1,-1-1 0,0-1-1,0 1 1,0-1 0,-1 0-1,-12 8 1,-11-7-5668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5:51.777"/>
    </inkml:context>
    <inkml:brush xml:id="br0">
      <inkml:brushProperty name="width" value="0.025" units="cm"/>
      <inkml:brushProperty name="height" value="0.025" units="cm"/>
    </inkml:brush>
  </inkml:definitions>
  <inkml:trace contextRef="#ctx0" brushRef="#br0">1 0 13869,'0'0'6086</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5:54.930"/>
    </inkml:context>
    <inkml:brush xml:id="br0">
      <inkml:brushProperty name="width" value="0.025" units="cm"/>
      <inkml:brushProperty name="height" value="0.025" units="cm"/>
    </inkml:brush>
  </inkml:definitions>
  <inkml:trace contextRef="#ctx0" brushRef="#br0">0 0 13100,'0'0'6503,"38"15"-12205,-27-15-3298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6:04.559"/>
    </inkml:context>
    <inkml:brush xml:id="br0">
      <inkml:brushProperty name="width" value="0.025" units="cm"/>
      <inkml:brushProperty name="height" value="0.025" units="cm"/>
    </inkml:brush>
  </inkml:definitions>
  <inkml:trace contextRef="#ctx0" brushRef="#br0">1 147 7271,'0'0'6054,"0"-11"-3935,0 6-2063,5-67 2339,-5 69-2252,0 0-1,1 0 1,0 0-1,-1 1 1,1-1-1,0 0 1,0 0-1,1 0 1,-1 1 0,1-1-1,-1 1 1,1-1-1,0 1 1,0-1-1,0 1 1,0 0-1,0 0 1,0 0-1,1 0 1,-1 1 0,0-1-1,1 0 1,4-1-1,-6 3-144,0 0-1,0 0 0,-1 0 1,1 0-1,0 1 0,0-1 1,-1 0-1,1 0 1,0 1-1,0-1 0,-1 0 1,1 1-1,0-1 0,-1 1 1,1-1-1,-1 1 1,1-1-1,0 1 0,-1 0 1,1-1-1,-1 1 0,1-1 1,-1 1-1,0 0 1,1 0-1,-1-1 0,0 1 1,1 0-1,-1-1 0,0 1 1,0 0-1,0 0 0,0 0 1,0-1-1,0 1 1,0 0-1,0 1 0,2 41 126,-2-32-76,2 8-45,-1-1 0,2 1 0,1 0 0,0-1 1,1 0-1,12 27 0,-16-41 18,1-1 1,-1 0-1,1 0 0,0 1 0,0-1 1,0-1-1,0 1 0,0 0 0,1 0 1,-1-1-1,1 1 0,-1-1 0,1 0 1,0 0-1,0 0 0,0 0 0,1 0 1,-1-1-1,0 0 0,0 1 0,1-1 1,-1 0-1,1-1 0,-1 1 0,1 0 1,-1-1-1,1 0 0,0 0 0,-1 0 1,1 0-1,-1-1 0,1 0 0,-1 1 1,1-1-1,-1 0 0,1-1 0,-1 1 1,0 0-1,0-1 0,0 0 0,0 0 0,4-3 1,0 1 156,0 0 0,0-1-1,-1 1 1,1-2 0,-1 1 0,-1-1 0,1 0 0,-1 0 0,0 0 0,0-1 0,0 0-1,-1 0 1,0 0 0,-1 0 0,0-1 0,0 1 0,0-1 0,-1 0 0,0 0 0,-1 0 0,2-11-1,-4 17-163,1 0 0,0 0-1,-1 0 1,1 0 0,-1 1-1,0-1 1,0 0-1,1 0 1,-1 1 0,0-1-1,-1 0 1,1 1 0,0-1-1,0 1 1,-1 0 0,1-1-1,-1 1 1,1 0-1,-1 0 1,1 0 0,-1 0-1,0 0 1,1 0 0,-1 0-1,0 1 1,0-1 0,0 0-1,-2 1 1,-6-3-356,0 2 1,1 0 0,-1 0-1,-11 0 1,21 1 240,-1 0 0,1 1 1,-1-1-1,1 0 0,-1 0 0,1 0 0,-1 0 0,1 0 1,-1 1-1,1-1 0,-1 0 0,1 0 0,0 1 1,-1-1-1,1 0 0,-1 1 0,1-1 0,0 0 0,-1 1 1,1-1-1,0 0 0,-1 1 0,1-1 0,0 1 0,0-1 1,0 1-1,-1-1 0,1 1 0,0-1 0,0 1 0,0-1 1,0 1-1,0-1 0,0 1 0,0-1 0,0 1 0,0-1 1,0 1-1,0-1 0,0 1 0,0-1 0,0 1 0,1 0 1,10 21-5781,7-11 1110,1-3-268</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6:04.950"/>
    </inkml:context>
    <inkml:brush xml:id="br0">
      <inkml:brushProperty name="width" value="0.025" units="cm"/>
      <inkml:brushProperty name="height" value="0.025" units="cm"/>
    </inkml:brush>
  </inkml:definitions>
  <inkml:trace contextRef="#ctx0" brushRef="#br0">13 47 3107,'0'0'19282,"-1"4"-19100,-2 3-149,1-1 0,0 0 1,1 1-1,-1 0 1,1-1-1,1 1 0,-1 12 1,1-19-29,1 1 1,-1-1-1,0 0 1,0 1 0,0-1-1,1 0 1,-1 1-1,0-1 1,0 0-1,1 0 1,-1 1 0,0-1-1,1 0 1,-1 0-1,0 0 1,1 1 0,-1-1-1,0 0 1,1 0-1,-1 0 1,0 0-1,1 0 1,-1 0 0,0 0-1,1 0 1,-1 0-1,1 0 1,-1 0 0,0 0-1,1 0 1,-1 0-1,0 0 1,1 0-1,-1 0 1,0 0 0,1 0-1,-1-1 1,0 1-1,1 0 1,-1 0 0,0 0-1,1-1 1,-1 1-1,17-10 417,16-25 345,7-7-576,-38 40-198,1 0 0,-1 0 0,1 0 0,0 0 0,-1 1 0,1-1 0,0 1 0,0 0 1,0 0-1,0 0 0,0 0 0,0 0 0,1 1 0,2-1 0,-5 1-1,0 0 1,0 1-1,0-1 1,-1 0-1,1 0 1,0 1-1,0-1 1,0 0-1,-1 1 0,1-1 1,0 1-1,0-1 1,-1 1-1,1 0 1,0-1-1,-1 1 1,1 0-1,-1-1 0,1 1 1,-1 0-1,1 0 1,-1-1-1,1 1 1,-1 0-1,0 0 1,0 0-1,1 0 0,-1-1 1,0 1-1,0 0 1,0 0-1,0 2 1,1 36 59,-2-27 17,1 56 294,0-68-359,0 0-1,0 0 1,0 0 0,0 0-1,0 0 1,0 1 0,0-1-1,0 0 1,0 0 0,0 0-1,0 0 1,0 0 0,0 1-1,0-1 1,0 0 0,0 0 0,0 0-1,1 0 1,-1 0 0,0 1-1,0-1 1,0 0 0,0 0-1,0 0 1,0 0 0,0 0-1,0 0 1,1 0 0,-1 0-1,0 0 1,0 1 0,0-1-1,0 0 1,0 0 0,0 0-1,1 0 1,-1 0 0,0 0 0,0 0-1,0 0 1,0 0 0,0 0-1,1 0 1,-1 0 0,0 0-1,0 0 1,0 0 0,0 0-1,0 0 1,1 0 0,-1 0-1,0-1 1,0 1 0,0 0-1,0 0 1,0 0 0,1 0-1,-1 0 1,0 0 0,0 0 0,13-11 283,10-15 269,-7 3-310,27-35-55,-40 54-197,0 1 1,0-1 0,1 1 0,-1 0-1,1 0 1,0 0 0,0 0-1,0 1 1,0-1 0,1 1 0,6-2-1,-11 4 0,1 0 0,0 0-1,0 0 1,0 0 0,0 0-1,-1 0 1,1 0 0,0 0 0,0 1-1,-1-1 1,1 0 0,0 1-1,0-1 1,-1 0 0,1 1-1,0-1 1,0 1 0,-1-1 0,1 1-1,-1-1 1,1 1 0,0 0-1,-1-1 1,1 1 0,-1 0-1,0-1 1,1 1 0,-1 0 0,0-1-1,1 1 1,-1 0 0,0 0-1,0 0 1,1-1 0,-1 1-1,0 0 1,0 0 0,0 0-1,0 0 1,2 41-130,-2-34 87,0 54-1700,0-37-6816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6:05.468"/>
    </inkml:context>
    <inkml:brush xml:id="br0">
      <inkml:brushProperty name="width" value="0.025" units="cm"/>
      <inkml:brushProperty name="height" value="0.025" units="cm"/>
    </inkml:brush>
  </inkml:definitions>
  <inkml:trace contextRef="#ctx0" brushRef="#br0">1 40 15022,'0'0'7058,"0"9"-6653,-1 2-307,2 53 746,-1-59-787,1 1 0,-1-1 0,1 0 0,0 0 0,1 0 0,-1 0 0,1 0 0,0 0 1,0 0-1,3 4 0,-4-8-51,-1 0 1,1 0-1,0-1 1,0 1-1,0 0 1,-1-1-1,1 1 1,0 0-1,0-1 1,0 0-1,0 1 1,0-1-1,0 1 1,0-1-1,0 0 1,0 0-1,0 1 1,0-1-1,0 0 1,0 0-1,0 0 1,0 0-1,0-1 1,0 1-1,0 0 1,1 0-1,-1 0 1,0-1-1,0 1 1,-1-1-1,1 1 1,0-1-1,0 1 1,0-1-1,0 1 1,1-2-1,31-31 287,-29 28-255,35-45 177,-30 36-195,1 0 0,1 1 0,0 1 1,0 0-1,23-19 0,-33 31-27,-1 0-1,0-1 1,1 1 0,-1 0-1,0-1 1,1 1-1,-1 0 1,0 0-1,1 0 1,-1 0-1,1-1 1,-1 1 0,1 0-1,-1 0 1,0 0-1,1 0 1,-1 0-1,1 0 1,-1 0-1,1 0 1,-1 0 0,0 0-1,1 0 1,-1 1-1,1-1 1,-1 0-1,1 0 1,-1 0 0,0 0-1,1 1 1,-1-1-1,0 0 1,1 0-1,-1 1 1,7 17-74,-6 32 208,-1-40-73,0 121 448,0-131-501,0 0 0,0 0 0,0 0 1,0 0-1,0 1 0,0-1 0,-1 0 0,1 0 1,0 0-1,1 0 0,-1 0 0,0 1 0,0-1 1,0 0-1,0 0 0,0 0 0,0 0 0,0 0 0,0 0 1,0 0-1,0 1 0,0-1 0,0 0 0,0 0 1,0 0-1,0 0 0,0 0 0,1 0 0,-1 0 1,0 0-1,0 1 0,0-1 0,0 0 0,0 0 0,0 0 1,0 0-1,1 0 0,-1 0 0,0 0 0,0 0 1,0 0-1,0 0 0,0 0 0,0 0 0,1 0 0,-1 0 1,0 0-1,0 0 0,0 0 0,0 0 0,0 0 1,1 0-1,-1 0 0,0 0 0,0 0 0,0 0 0,10-8-37,5-9-748,-4-3-1912,-5 0-2695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6:06.171"/>
    </inkml:context>
    <inkml:brush xml:id="br0">
      <inkml:brushProperty name="width" value="0.025" units="cm"/>
      <inkml:brushProperty name="height" value="0.025" units="cm"/>
    </inkml:brush>
  </inkml:definitions>
  <inkml:trace contextRef="#ctx0" brushRef="#br0">157 113 11082,'0'0'7453,"-4"-9"-4843,3 4-2283,-1 0-1,-1 0 0,1 0 1,-1 0-1,1 0 0,-1 1 1,-7-8-1,8 10-251,0 0 1,0 0-1,-1 1 0,1-1 0,0 1 0,-1 0 1,1 0-1,-1 0 0,0 0 0,1 0 0,-1 0 1,0 1-1,1-1 0,-1 1 0,0 0 0,1-1 1,-1 1-1,0 1 0,0-1 0,1 0 1,-6 2-1,5-1-72,-1 1 0,1 0 0,-1 0 0,1 0 0,0 0-1,0 1 1,0-1 0,0 1 0,0 0 0,1-1 0,-1 1 0,1 1 0,0-1 0,0 0 0,0 0 0,0 1 0,0-1 0,1 1 0,0 0 0,-1-1 0,0 8 0,-1 0 4,0 1-1,1-1 1,1 1 0,0-1-1,0 1 1,2 11 0,-1-22-5,0 0 0,0 0 0,0 0 0,1 0 0,-1 0 1,0 0-1,1 0 0,-1-1 0,0 1 0,1 0 0,-1 0 0,1 0 1,0-1-1,-1 1 0,1 0 0,-1-1 0,1 1 0,0-1 0,0 1 0,-1 0 1,1-1-1,0 0 0,0 1 0,0-1 0,0 1 0,0-1 0,-1 0 0,1 0 1,0 1-1,0-1 0,0 0 0,0 0 0,0 0 0,0 0 0,0 0 1,0 0-1,0-1 0,0 1 0,-1 0 0,1 0 0,2-1 0,1 0 18,0 0 0,0-1-1,0 1 1,0-1 0,0 0 0,0 0-1,0 0 1,3-4 0,11-12 43,0-1-1,-1 0 1,-1-2 0,-1 0 0,19-34-1,-4 6 64,-31 84-436,-11 12 210,7-29-33,0 0 0,1 0 1,1 0-1,1 0 0,0 32 0,2-49 86,0 0 1,0-1-1,0 1 1,0 0-1,0-1 1,0 1-1,0 0 0,0-1 1,0 1-1,1 0 1,-1-1-1,0 1 0,1-1 1,-1 1-1,0 0 1,1-1-1,-1 1 0,1-1 1,-1 1-1,1-1 1,-1 1-1,1-1 0,-1 0 1,1 1-1,-1-1 1,1 1-1,0-1 1,-1 0-1,1 0 0,-1 1 1,1-1-1,0 0 1,-1 0-1,1 0 0,0 0 1,-1 0-1,1 0 1,0 0-1,0 0 0,-1 0 1,1 0-1,0 0 1,-1 0-1,1 0 1,0-1-1,-1 1 0,1 0 1,-1 0-1,1-1 1,0 1-1,-1 0 0,1-1 1,-1 1-1,1-1 1,-1 1-1,2-2 0,29-26-1343,-21 13 50,-1-1 0,-1 0 0,0-1 0,-1 0 0,7-24 0,-5-5-3940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6:06.533"/>
    </inkml:context>
    <inkml:brush xml:id="br0">
      <inkml:brushProperty name="width" value="0.025" units="cm"/>
      <inkml:brushProperty name="height" value="0.025" units="cm"/>
    </inkml:brush>
  </inkml:definitions>
  <inkml:trace contextRef="#ctx0" brushRef="#br0">36 1 8264,'0'0'3374,"-1"12"-449,-8 50-457,3-31-1290,2-1 0,1 1 0,2 44 0,1-74-1156,0 0-1,1 0 1,-1 0 0,0 0-1,1 0 1,-1-1 0,1 1-1,-1 0 1,1 0-1,-1 0 1,1-1 0,-1 1-1,1 0 1,0-1 0,-1 1-1,1-1 1,0 1-1,0-1 1,-1 1 0,1-1-1,0 1 1,0-1 0,0 0-1,0 1 1,0-1-1,0 0 1,-1 0 0,1 0-1,0 0 1,0 0 0,0 0-1,0 0 1,0 0-1,0 0 1,0 0 0,0 0-1,0 0 1,-1-1 0,1 1-1,0 0 1,0-1-1,1 0 1,38-18 377,3-18-204,-34 28-302,-1 0-1,2 1 1,-1 1 0,1 0 0,20-11 0,-29 17 96,-1 1-1,0 0 1,1 0-1,-1 0 1,1 0-1,-1-1 1,0 1-1,1 0 1,-1 0-1,0 0 1,1 0-1,-1 0 1,1 0-1,-1 0 1,1 0-1,-1 0 1,0 0-1,1 0 1,-1 0-1,1 0 1,-1 1-1,0-1 1,1 0-1,-1 0 1,0 0-1,1 0 1,-1 1-1,0-1 1,1 0-1,-1 0 1,0 1-1,1-1 1,-1 0-1,0 1 1,0-1-1,1 0 1,-1 1-1,2 20-18,-13 24 796,6-37-499,-1 0 1,0 0-1,0-1 1,-1 1-1,0-1 1,0-1-1,-1 1 0,0-1 1,0-1-1,0 1 1,-1-1-1,0-1 1,0 0-1,0 0 0,0 0 1,-1-2-1,0 1 1,1-1-1,-1 0 1,-18 0-1,27-2-306,0 0 0,0 1 0,0-1 0,0 0 0,0-1 0,0 1 0,0 0 0,0 0 0,0 0 0,0 0 0,0-1 0,0 1 0,0-1 0,0 1 0,1 0 0,-1-1 0,0 1 0,0-1 0,-1-1 0,5-11-3171,-1 10 2189,0 0 0,1 0 0,-1 1 0,1-1 0,0 1 0,0 0 0,0 0 0,0 0 0,3-2 0,17-5-5919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6:07.435"/>
    </inkml:context>
    <inkml:brush xml:id="br0">
      <inkml:brushProperty name="width" value="0.025" units="cm"/>
      <inkml:brushProperty name="height" value="0.025" units="cm"/>
    </inkml:brush>
  </inkml:definitions>
  <inkml:trace contextRef="#ctx0" brushRef="#br0">90 1 14382,'0'0'6144,"-8"11"-5599,-3 6-314,1-1 1,1 1 0,0 1 0,1 0 0,1 0 0,-5 24-1,10-35-84,-2 6 0,1 1 0,1-1-1,0 1 1,0 0-1,2 0 1,-1 0-1,2 0 1,0-1-1,5 25 1,-6-36-137,1-1 1,-1 0 0,1 0-1,-1 0 1,1 0-1,-1 0 1,1 1 0,0-1-1,0-1 1,0 1 0,-1 0-1,1 0 1,0 0-1,0 0 1,0 0 0,0-1-1,0 1 1,1-1 0,-1 1-1,0 0 1,0-1-1,0 0 1,0 1 0,1-1-1,0 0 1,1 0 22,0 0 0,0 0 1,-1 0-1,1-1 0,0 1 1,0-1-1,0 0 0,-1 0 0,1 0 1,4-3-1,6-4 59,0 0 1,-1-1-1,14-13 1,-21 17-128,-3 3 14,1 0 0,0-1 0,-1 1 0,1 0 0,0 1 0,0-1 1,0 0-1,0 1 0,6-3 0,2 10-164,-7 17 93,-4 70 305,0-92-211,0-1 0,0 0 0,1 0 0,-1 1 0,0-1 0,0 0 0,0 0 0,1 1 0,-1-1 0,0 0 0,0 0 0,1 1 0,-1-1 0,0 0 0,0 0 0,1 0 0,-1 0 0,0 0 0,1 1 0,-1-1 0,0 0 0,1 0 0,-1 0 0,0 0 0,1 0 0,-1 0 0,0 0 0,1 0 1,-1 0-1,0 0 0,1 0 0,-1 0 0,0-1 0,0 1 0,1 0 0,-1 0 0,0 0 0,1 0 0,-1 0 0,0-1 0,0 1 0,1 0 0,-1 0 0,1-1 0,15-7 132,16-16 6,-27 19-374,1 0-1,0 0 1,-1 1 0,2 0 0,-1 0-1,0 0 1,1 1 0,0 0-1,0 0 1,0 1 0,0 0 0,0 0-1,0 0 1,13 0 0,-18 2 227,-1 0 0,0 1 0,0-1 0,1 0 0,-1 1 0,0-1 0,0 1 0,0-1 0,0 1 0,1 0 0,-1-1 0,0 1 0,0 0 0,0 0 0,-1 0 0,1 0 0,0 0 0,0 0 0,0 0-1,-1 0 1,1 0 0,0 0 0,-1 0 0,1 0 0,0 2 0,-1-2-22,0 1-1,1-1 1,-1 0-1,1 0 1,0 0-1,-1 0 1,1 0-1,0 0 1,-1 0-1,1 0 1,0 0-1,0 0 1,0 0-1,0 0 1,0 0 0,0-1-1,0 1 1,0 0-1,0-1 1,1 1-1,-1-1 1,0 1-1,0-1 1,0 0-1,1 1 1,-1-1-1,0 0 1,1 0-1,-1 0 1,0 0-1,0 0 1,1 0-1,1-1 1,4-1-21,0 0 1,-1-1-1,1 0 1,-1-1 0,1 1-1,-1-1 1,-1 0-1,1-1 1,0 1 0,6-9-1,-4 6 11,0 1-1,0-1 0,0 1 0,11-5 1,-19 11 53,1 0 1,-1 0 0,1 0-1,0 0 1,-1 0 0,1 0 0,-1 0-1,1 0 1,-1 1 0,1-1 0,-1 0-1,1 0 1,-1 1 0,1-1-1,-1 0 1,0 1 0,1-1 0,-1 0-1,1 1 1,-1-1 0,0 1 0,1-1-1,-1 1 1,0-1 0,0 0-1,1 1 1,-1-1 0,0 1 0,0-1-1,0 1 1,0 0 0,1-1-1,-1 1 1,0-1 0,0 1 0,0-1-1,0 1 1,0-1 0,0 1 0,0-1-1,-1 1 1,1-1 0,0 2-1,0 35 1312,0-30-1121,0-1-169,1 0 0,1 0 0,-1 0 0,1-1-1,0 1 1,0 0 0,1-1 0,-1 0 0,1 0 0,0 1 0,1-2 0,-1 1 0,1 0 0,5 4 0,-5-4-8,1 0 0,-1 0 0,0 1-1,0-1 1,-1 1 0,1 0 0,-1 0 0,-1 0-1,1 1 1,-1-1 0,0 0 0,0 1 0,0 8-1,-1-12-15,-1 1 0,0 0 0,0 0-1,0 0 1,-1 0 0,1 0 0,-1 0-1,0 0 1,0 0 0,0 0 0,-1 0-1,1-1 1,-1 1 0,0-1 0,0 1-1,0-1 1,0 0 0,-1 0 0,1 1-1,-1-2 1,0 1 0,0 0 0,0-1-1,0 1 1,-1-1 0,1 0 0,-1 0-1,1 0 1,-1 0 0,0-1 0,1 0-1,-1 0 1,0 0 0,-7 1 0,10-2-7,0 0 0,1 0 1,-1 0-1,0 0 1,0 0-1,1 0 1,-1 0-1,0 0 1,1 0-1,-1-1 1,0 1-1,1 0 1,-1 0-1,0-1 1,1 1-1,-1 0 1,0-1-1,1 1 1,-1-1-1,1 1 1,-1-1-1,1 1 1,-1-1-1,1 0 1,-1 1-1,1-1 1,0 1-1,-1-1 1,1 0-1,0 0 1,-2-29-3,18-29-96,12 6-83,1 0 1,67-87-1,-66 99 201,-19 27 272,-18 31 392,-3 6-554,9-18-86,-1 1 0,1 0 0,-1 0 0,2 0 0,-1 0 0,1 9 1,0-14-40,0 0-1,0 1 1,0-1 0,0 0 0,0 0 0,0 0 0,0 0 0,1 0 0,-1 1 0,1-1-1,-1 0 1,1 0 0,-1 0 0,1 0 0,-1 0 0,1 0 0,0 0 0,0 0 0,0-1 0,-1 1-1,1 0 1,0 0 0,0-1 0,0 1 0,0 0 0,0-1 0,0 1 0,0-1 0,0 1 0,1-1-1,-1 0 1,0 1 0,0-1 0,0 0 0,0 0 0,2 0 0,1 0-62,-1 1-1,0-1 1,1-1 0,-1 1 0,0 0 0,1-1 0,-1 0-1,0 0 1,0 0 0,0 0 0,0 0 0,0-1-1,5-2 1,4-14-3390,-8-12-3617,-4 6-2214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6:07.766"/>
    </inkml:context>
    <inkml:brush xml:id="br0">
      <inkml:brushProperty name="width" value="0.025" units="cm"/>
      <inkml:brushProperty name="height" value="0.025" units="cm"/>
    </inkml:brush>
  </inkml:definitions>
  <inkml:trace contextRef="#ctx0" brushRef="#br0">19 1 14990,'0'0'7687,"-18"58"-7366,22-41-257,5 0 0,8 0-448,1-4-1186,5-3-1793,-1-3-801,1-2-1954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6:08.097"/>
    </inkml:context>
    <inkml:brush xml:id="br0">
      <inkml:brushProperty name="width" value="0.025" units="cm"/>
      <inkml:brushProperty name="height" value="0.025" units="cm"/>
    </inkml:brush>
  </inkml:definitions>
  <inkml:trace contextRef="#ctx0" brushRef="#br0">52 97 5061,'0'0'6251,"2"10"-4020,6 27-935,-2 1 0,-2 0 0,-1 38 0,-3-60-1032,0 0 0,-2 0 0,1-1 0,-2 1 0,0-1 0,-1 1 0,-1-1 0,0 0 0,-1-1 0,-13 24 0,19-38-255,0-1 0,0 1-1,0-1 1,0 1 0,0-1-1,0 1 1,0-1 0,-1 1 0,1-1-1,0 1 1,0-1 0,0 1-1,0 0 1,-1-1 0,1 1-1,0-1 1,-1 1 0,1 0 0,0-1-1,-1 1 1,1 0 0,0-1-1,-1 1 1,1 0 0,0 0 0,-1-1-1,1 1 1,-1 0 0,1 0-1,-1 0 1,1-1 0,-1 1 0,1 0-1,-1 0 1,1 0 0,-1 0-1,1 0 1,0 0 0,-1 0 0,1 0-1,-1 0 1,1 0 0,-1 0-1,1 0 1,-1 1 0,1-1 0,-1 0-1,1 0 1,-1 0 0,1 1-1,0-1 1,-1 0 0,1 1 0,-1-1-1,1 0 1,0 1 0,-1-1-1,1 0 1,0 1 0,0-1-1,-1 0 1,1 1 0,0-1 0,0 1-1,0-1 1,-1 1 0,-4-41 138,5 25-210,1 1-1,0 0 0,1-1 0,0 1 0,1 0 0,1 0 0,0 1 0,1-1 0,1 1 0,10-19 0,5-3 12,2 2-1,36-41 1,19-26 85,-78 99-25,1 0 1,0 0-1,0 0 1,-1 0-1,1 0 1,0 0-1,-1 0 1,1 0-1,-1 0 1,0 0-1,1 0 1,-1 0-1,0 0 0,1-1 1,-1 1-1,0 0 1,0 0-1,0 0 1,0 0-1,0-2 1,-1 2-1,1 1-1,-1-1 1,0 1 0,1-1 0,-1 1 0,1 0-1,-1-1 1,0 1 0,1 0 0,-1-1 0,0 1 0,1 0-1,-1 0 1,0 0 0,1 0 0,-1 0 0,0 0 0,1 0-1,-1 0 1,0 0 0,0 0 0,1 0 0,-2 0 0,-4 2 37,0-1 0,0 1 1,0 0-1,0 0 1,0 1-1,-7 4 0,5-1 47,1 0 1,-1 0-1,1 1 0,0 0 0,1 1 0,-9 12 0,13-17-21,0 0 1,0 0-1,0 0 1,0 0-1,0 0 0,1 0 1,0 1-1,-1-1 1,1 1-1,1-1 0,-1 1 1,0 0-1,1-1 1,0 1-1,0-1 0,0 1 1,0 0-1,0-1 1,1 1-1,0-1 0,1 5 1,-1-6-50,0 0-1,1 0 1,-1-1 0,0 1 0,1-1-1,0 0 1,-1 1 0,1-1 0,0 0-1,0 0 1,-1 0 0,1 0 0,0 0-1,0 0 1,0-1 0,0 1 0,0-1-1,0 1 1,0-1 0,3 0 0,47 1 215,-39-1-168,-2 0-194,0-1-1,-1-1 1,1 0-1,0 0 1,-1-1-1,16-6 0,28-19-6784,-30 10-2715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8T06:25:48.609"/>
    </inkml:context>
    <inkml:brush xml:id="br0">
      <inkml:brushProperty name="width" value="0.025" units="cm"/>
      <inkml:brushProperty name="height" value="0.025" units="cm"/>
    </inkml:brush>
  </inkml:definitions>
  <inkml:trace contextRef="#ctx0" brushRef="#br0">0 0 15631,'0'0'3683,"0"13"-3555,10 223 107,-6-204-136,2-1 0,0 1 0,3-1-1,0-1 1,24 52 0,0-22 427,3-1 1,51 63-1,-2-5-2586,-84-115 1976,35 60-3835,-34-57 3151,0-1 0,0 1-1,-1 0 1,0 0 0,0 0 0,0 0 0,0 6 0,-1 1-2787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2:54.817"/>
    </inkml:context>
    <inkml:brush xml:id="br0">
      <inkml:brushProperty name="width" value="0.025" units="cm"/>
      <inkml:brushProperty name="height" value="0.025" units="cm"/>
    </inkml:brush>
  </inkml:definitions>
  <inkml:trace contextRef="#ctx0" brushRef="#br0">87 756 8392,'-10'11'1164,"-5"3"-784,2-2 124,0 0 0,1 1 0,-11 16 1,27-40 2322,22-57-1731,80-137 356,-30 63-1260,97-256 1,-165 377-192,-3 19-187,0 33-205,-4-14 428,12 117 520,57 251 1,-65-366-638,19 55 180,-22-69-331,1 1 1,-1-1 0,1 0-1,0 0 1,1 0 0,-1 0-1,1 0 1,0-1 0,0 0-1,6 5 1,-8-8-3,-1 0 0,0 0 0,1 0 0,-1-1 0,1 1 0,-1 0 0,1-1 0,-1 1 0,1-1 0,-1 0 0,1 0 0,0 1 0,1-1 0,15-5-4272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6:08.443"/>
    </inkml:context>
    <inkml:brush xml:id="br0">
      <inkml:brushProperty name="width" value="0.025" units="cm"/>
      <inkml:brushProperty name="height" value="0.025" units="cm"/>
    </inkml:brush>
  </inkml:definitions>
  <inkml:trace contextRef="#ctx0" brushRef="#br0">1 85 16816,'0'0'3587,"59"-21"-2145,-23 15-706,11-3-479,7 1-193,0 1-32,2-2-1378,-8-1-3650,-5-5-5318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6:10.448"/>
    </inkml:context>
    <inkml:brush xml:id="br0">
      <inkml:brushProperty name="width" value="0.025" units="cm"/>
      <inkml:brushProperty name="height" value="0.025" units="cm"/>
    </inkml:brush>
  </inkml:definitions>
  <inkml:trace contextRef="#ctx0" brushRef="#br0">1 109 8968,'0'0'1442,"21"-69"1889,-21 50-1345,0 3 480,3 12 961,-3 22-3683,0 18 192,0 7 64,0 8 32,0 7 32,0-2-64,0-6-192,6-10-1634,5-7-864,-5-11-161,3-10-1761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6:10.827"/>
    </inkml:context>
    <inkml:brush xml:id="br0">
      <inkml:brushProperty name="width" value="0.025" units="cm"/>
      <inkml:brushProperty name="height" value="0.025" units="cm"/>
    </inkml:brush>
  </inkml:definitions>
  <inkml:trace contextRef="#ctx0" brushRef="#br0">4 194 9033,'0'0'3736,"0"-12"-1750,-1 4-1645,0 4-233,0 1 0,1-1-1,0 0 1,-1 1 0,1-1 0,1 0 0,-1 0 0,0 1 0,1-1 0,0 1 0,0-1 0,0 1-1,0-1 1,1 1 0,-1-1 0,1 1 0,0 0 0,0 0 0,3-5 0,5-1 96,0 0 1,1 0-1,0 1 1,0 0-1,1 1 1,0 1-1,0-1 1,0 2-1,1 0 1,25-7-1,-17 8-124,0 0 0,0 2-1,1 0 1,-1 1 0,1 1 0,27 4 0,-42-3-77,0-1 1,-1 2-1,1-1 1,-1 1-1,0 0 1,1 0-1,-1 0 1,0 1-1,0 0 1,-1 0-1,1 1 1,-1 0-1,1 0 1,-1 0-1,0 0 1,-1 1-1,1 0 1,-1 0-1,0 0 1,0 1-1,-1-1 1,1 1-1,-1 0 1,0 0-1,-1 0 1,0 0-1,0 0 1,0 1-1,0-1 1,-1 1-1,0-1 1,-1 1-1,0 12 1,0-3 227,-1-1 0,0 1 0,-2-1 0,0 0 0,0 0 0,-1 0 0,-1 0-1,-1-1 1,0 1 0,-1-2 0,0 1 0,-1-1 0,-17 22 0,10-18 194,0-1 0,-2 0 1,0-2-1,-31 22 0,38-30-330,1 0 0,-1-1 0,-1 0 0,1 0 0,-1-1 0,0 0 0,0-1 0,0-1 0,0 1 0,-21 0 0,30-3-102,0 0 1,-1 0-1,1-1 0,0 1 0,0-1 0,0 1 1,0-1-1,0 0 0,0 0 0,0 0 1,0 0-1,0 0 0,0 0 0,0 0 0,0-1 1,1 1-1,-1-1 0,1 1 0,-1-1 1,1 1-1,-1-1 0,1 0 0,0 0 0,0 0 1,0 0-1,0 0 0,0 0 0,0 0 0,1 0 1,-1 0-1,0-4 0,1-33-3354,14 4-5307,1 16-1411</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6:12.256"/>
    </inkml:context>
    <inkml:brush xml:id="br0">
      <inkml:brushProperty name="width" value="0.025" units="cm"/>
      <inkml:brushProperty name="height" value="0.025" units="cm"/>
    </inkml:brush>
  </inkml:definitions>
  <inkml:trace contextRef="#ctx0" brushRef="#br0">37 77 7143,'0'0'3641,"0"-9"-1100,0-30-363,0 38-2060,0 1 0,0-1 0,0 1 0,0-1 0,0 1 0,0-1 0,0 1 0,0-1 0,0 0 0,0 1 0,0-1 1,0 1-1,0-1 0,0 1 0,0-1 0,-1 1 0,1-1 0,0 1 0,0-1 0,-1 1 0,1-1 0,0 1 0,-1-1 0,1 1 0,0-1 1,-1 1-1,1 0 0,-1-1 0,1 1 0,-1 0 0,1-1 0,-2 1 0,-6 10 1927,1 19-1902,2 1-1,1 1 0,1-1 1,2 0-1,2 36 0,-1-65-136,0 0 0,0 0 0,0 0-1,0-1 1,0 1 0,0 0 0,1 0 0,-1 0-1,0-1 1,0 1 0,1 0 0,-1 0-1,0-1 1,1 1 0,-1 0 0,1-1-1,-1 1 1,1 0 0,-1-1 0,1 1 0,0-1-1,-1 1 1,1-1 0,0 1 0,-1-1-1,1 1 1,0-1 0,0 0 0,-1 1-1,2-1 1,0 0 24,0 0-1,0 0 0,0 0 1,0 0-1,0-1 0,0 1 1,0-1-1,0 1 0,0-1 1,-1 0-1,1 0 1,2-1-1,4-3 129,0 0 0,0-1 0,-1 0 0,9-9 0,-3 1-39,-1 0 0,-1-1 0,0 0 0,-1-1 0,-1 0-1,-1 0 1,0-1 0,-1 0 0,0-1 0,6-30 0,-14 39 222,-4 14-368,-6 15-164,1 10 167,1 1 0,2 0 0,-5 43 0,12-73 26,-1 0 0,1 0 0,0 0 0,0 0 0,0 0 0,0 0 0,0 0 0,0 1 0,0-1 0,0 0 0,1 0 1,-1 0-1,0 0 0,1 0 0,-1 0 0,1 0 0,-1 0 0,1 0 0,-1 0 0,1 0 0,0 0 0,-1 0 0,1-1 0,0 1 1,0 0-1,0 0 0,-1-1 0,1 1 0,0 0 0,0-1 0,0 1 0,0-1 0,0 1 0,0-1 0,0 0 0,1 1 0,-1-1 1,0 0-1,0 0 0,0 0 0,0 0 0,0 0 0,0 0 0,0 0 0,1 0 0,-1 0 0,0 0 0,0-1 0,2 0 0,4-1 35,0 0 0,0 0 1,0-1-1,0 0 0,0 0 0,7-6 0,73-61 95,-44 34-115,-42 35-20,0-1 0,1 1-1,-1 0 1,0 0 0,1 0 0,-1 0-1,1 0 1,-1 1 0,1-1-1,0 0 1,-1 1 0,1-1 0,0 1-1,0 0 1,-1-1 0,3 1 0,-3 0-3,-1 0 1,1 1 0,0-1 0,0 0-1,-1 1 1,1-1 0,0 1 0,-1-1 0,1 1-1,-1-1 1,1 1 0,-1-1 0,1 1-1,-1-1 1,1 1 0,-1 0 0,1-1 0,-1 1-1,0 0 1,1-1 0,-1 1 0,0 0-1,1 0 1,-1 1 0,1 7-49,0 0 0,0 1 0,-1-1 0,-1 17 0,0-5 19,-3 23 920,2-32-166,2-32-161,9-49 635,1-12-758,-10 68-1059,4 17-2571,-4-3 2332,1 1-1,0 0 0,0-1 0,0 1 0,0-1 1,0 1-1,1-1 0,-1 1 0,0-1 1,1 0-1,2 2 0,11 1-7565</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6:12.723"/>
    </inkml:context>
    <inkml:brush xml:id="br0">
      <inkml:brushProperty name="width" value="0.025" units="cm"/>
      <inkml:brushProperty name="height" value="0.025" units="cm"/>
    </inkml:brush>
  </inkml:definitions>
  <inkml:trace contextRef="#ctx0" brushRef="#br0">133 172 13741,'0'0'5931,"-8"0"-4415,4 0-1474,1 0 0,0 0 0,-1 1 0,1-1 0,-1 1 0,1-1 0,0 1 0,0 0 0,-1 1-1,1-1 1,0 1 0,0-1 0,0 1 0,0 0 0,1 0 0,-1 0 0,0 0 0,1 0 0,0 1 0,-1-1 0,1 1 0,0 0 0,0 0 0,0-1 0,1 1 0,-1 0 0,-2 7-1,3-8-27,-34 75 297,33-72-295,0 1 0,1-1-1,-1 0 1,1 0 0,0 1 0,1-1-1,-1 1 1,1-1 0,0 1-1,1-1 1,-1 0 0,1 1-1,2 7 1,-2-12-7,0 1 0,0-1 0,0 0 0,0 0 0,0 1 0,0-1 0,1 0 0,-1 0 0,0 0-1,1-1 1,-1 1 0,1 0 0,-1 0 0,1-1 0,-1 1 0,1-1 0,0 1 0,-1-1 0,1 0 0,0 0 0,-1 0 0,1 1 0,0-2 0,-1 1 0,1 0 0,0 0 0,-1 0 0,1-1-1,-1 1 1,3-1 0,2-1 46,0 1-1,0-1 0,1-1 0,-1 1 0,-1-1 0,11-5 1,-4-1 90,-1-1 0,0 0 1,-1 0-1,0-1 0,-1 0 1,0-1-1,0 0 1,-2 0-1,1-1 0,-1 0 1,8-23-1,-8 15-18,-1 0 0,-1-1-1,-1 0 1,-1 0 0,0 0 0,-2-45-1,-1 66-130,0 1-1,0-1 1,0 0-1,0 0 0,0 0 1,0 0-1,0 0 0,0 0 1,0 0-1,0 1 0,0-1 1,-1 0-1,1 0 0,0 0 1,-1 0-1,1 1 0,0-1 1,-1 0-1,1 0 1,-1 0-1,1 1 0,-1-1 1,0 0-1,1 1 0,-1-1 1,0 1-1,1-1 0,-1 1 1,0-1-1,0 1 0,1-1 1,-1 1-1,0 0 0,0-1 1,0 1-1,0 0 1,1 0-1,-1 0 0,0-1 1,0 1-1,0 0 0,0 0 1,0 0-1,0 0 0,0 1 1,1-1-1,-1 0 0,0 0 1,0 1-1,0-1 0,0 0 1,1 1-1,-1-1 1,0 0-1,-1 2 0,-4 1-28,1 0-1,0 0 1,0 1-1,0 0 1,1 0-1,-1 0 0,-3 5 1,6-6 33,-40 53-14,39-51 11,0 0 1,1 0-1,-1 0 0,1 0 1,0 0-1,0 1 1,1-1-1,-1 1 0,1-1 1,0 7-1,1-11 1,0 0 0,1 0 0,-1 0 1,0 0-1,1 0 0,-1-1 0,1 1 0,-1 0 0,1 0 0,-1 0 0,1 0 0,0-1 0,-1 1 0,1 0 0,0-1 0,0 1 0,-1-1 0,1 1 1,0 0-1,0-1 0,0 0 0,0 1 0,0-1 0,0 0 0,0 1 0,0-1 0,1 0 0,39 7-116,-17-4-94,-19-2 134,0 1 0,0-1 0,0 1 0,0 0 0,-1 0-1,1 0 1,-1 0 0,1 1 0,-1 0 0,0 0 0,0 0 0,0 1 0,0-1 0,5 8 0,-6-5 40,0 0 0,0-1 0,-1 1-1,0 0 1,0 0 0,0 0 0,-1 0 0,0 1 0,0-1 0,-1 0 0,0 12 0,0-14-381,-1 35 1431,-4-22-2170,5-17 1012,0 0 1,0 1-1,0-1 1,0 0 0,-1 0-1,1 1 1,0-1 0,0 0-1,-1 0 1,1 1-1,0-1 1,0 0 0,-1 0-1,1 0 1,0 1 0,0-1-1,-1 0 1,1 0-1,0 0 1,-1 0 0,1 0-1,0 0 1,-1 0-1,1 1 1,0-1 0,-1 0-1,1 0 1,0 0 0,-1 0-1,1-1 1,0 1-1,-1 0 1,1 0 0,-1 0-1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6:13.253"/>
    </inkml:context>
    <inkml:brush xml:id="br0">
      <inkml:brushProperty name="width" value="0.025" units="cm"/>
      <inkml:brushProperty name="height" value="0.025" units="cm"/>
    </inkml:brush>
  </inkml:definitions>
  <inkml:trace contextRef="#ctx0" brushRef="#br0">132 20 12172,'0'0'10644,"-10"-5"-9992,5 3-606,0-1 0,0 1 0,-1 1 1,1-1-1,0 1 0,-1 0 0,1 0 1,-11 0-1,13 1-37,0 1-1,0-1 1,0 1-1,0 0 1,1 0-1,-1 0 1,0 0 0,0 1-1,1-1 1,-1 1-1,1-1 1,-1 1 0,1 0-1,0 0 1,-1 0-1,1 0 1,0 1 0,1-1-1,-1 1 1,0-1-1,1 1 1,-3 3-1,4-5-12,-1 1 0,0-1-1,0 1 1,0-1-1,1 1 1,-1-1 0,1 1-1,-1-1 1,1 1-1,0-1 1,0 1 0,-1 0-1,1-1 1,0 1-1,1 3 1,-1-5-4,0 1 1,1 0 0,-1 0-1,1 0 1,-1-1-1,1 1 1,-1 0-1,1-1 1,0 1-1,-1-1 1,1 1-1,0 0 1,-1-1 0,1 1-1,0-1 1,0 0-1,-1 1 1,1-1-1,0 0 1,0 1-1,1-1 1,6 2-74,1-2 1,-1 1-1,1-1 0,-1 0 1,11-2-1,12 1-210,-23 1 154,1 1 0,-1 1 0,1 0-1,-1 0 1,1 0 0,-1 1-1,10 5 1,-16-7 137,-1-1 1,1 1-1,-1 0 1,1 0-1,-1 0 1,0 0-1,1 0 0,-1 0 1,0 0-1,0 0 1,0 0-1,0 1 1,0-1-1,0 1 0,0-1 1,0 0-1,-1 1 1,1-1-1,0 1 1,-1 0-1,1-1 0,-1 1 1,0-1-1,0 1 1,1 0-1,-1-1 1,0 1-1,0 0 0,-1-1 1,1 1-1,0 0 1,0-1-1,-1 1 1,1-1-1,-1 1 0,0 0 1,1-1-1,-1 0 1,0 1-1,0-1 1,0 1-1,0-1 0,0 0 1,0 0-1,0 1 1,-2 0-1,-2 3 96,0 1 0,0-1 0,-1 0-1,0-1 1,0 0 0,0 0 0,0 0-1,-1 0 1,1-1 0,-1 0 0,0-1 0,0 1-1,0-2 1,0 1 0,-1 0 0,1-1 0,-9 0-1,15-1-144,1 0 0,-1-1 0,0 1-1,0 0 1,1 0 0,-1 0 0,0-1 0,0 1-1,1 0 1,-1-1 0,0 1 0,1 0-1,-1-1 1,0 1 0,1-1 0,-1 1-1,1-1 1,-1 1 0,1-1 0,-1 0-1,1 1 1,-1-1 0,1 0 0,0 1-1,-1-1 1,1 0 0,0 0 0,0 1 0,-1-1-1,1 0 1,0 0 0,0 1 0,0-1-1,0 0 1,0 0 0,0 1 0,0-1-1,0 0 1,0 0 0,0 0 0,1 0-1,10-36-5820,6 9-45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6:14.115"/>
    </inkml:context>
    <inkml:brush xml:id="br0">
      <inkml:brushProperty name="width" value="0.025" units="cm"/>
      <inkml:brushProperty name="height" value="0.025" units="cm"/>
    </inkml:brush>
  </inkml:definitions>
  <inkml:trace contextRef="#ctx0" brushRef="#br0">39 186 4837,'0'0'12721,"-2"8"-11381,-8 27-312,3-12-295,1 0 0,1 1 1,-4 41-1,9-64-721,0 0 0,0 1 0,0-1 0,1 1 0,-1-1 0,0 0 0,1 1 0,-1-1 0,1 0 0,-1 1-1,1-1 1,0 0 0,-1 0 0,1 0 0,0 0 0,0 1 0,0-1 0,0 0 0,0 0 0,0-1 0,0 1 0,0 0 0,0 0 0,0 0 0,1-1 0,-1 1 0,0 0 0,0-1 0,1 0 0,-1 1 0,1-1 0,-1 0-1,0 1 1,1-1 0,-1 0 0,1 0 0,-1 0 0,0 0 0,1 0 0,-1-1 0,0 1 0,1 0 0,1-1 0,3 0 40,0-1 1,0 1-1,1-1 1,-1 0-1,0-1 1,-1 1-1,1-1 1,9-6-1,-5 0 21,-1 1 0,1-2 0,-2 1 1,1-1-1,-1 0 0,-1-1 0,0 0 0,0 0 0,-1-1 0,-1 0 0,7-19 0,-7 14 66,0-1-1,-2 0 1,0 1 0,0-1-1,-2 0 1,0 0-1,-4-33 1,3 49-142,0 0 0,0 0 0,0 0 0,0 0 0,0 0 0,-1 0 0,1 0 1,0 0-1,-1 0 0,0 0 0,1 0 0,-1 1 0,0-1 0,0 0 0,0 1 0,0-1 0,0 0 0,-1 1 0,1-1 0,0 1 0,-1 0 0,1-1 0,-1 1 0,1 0 0,-1 0 0,0 0 0,0 0 0,1 0 0,-1 0 1,0 1-1,0-1 0,-3 0 0,2 1-4,0 1 0,1-1 0,-1 1 0,0 0 0,1 0 0,-1 0 0,1 0 0,-1 1 0,1-1 0,-1 1 0,1-1 0,0 1 0,0 0 0,0 0 0,0 0 0,0 0 0,0 0 0,0 0 0,1 1 0,-1-1 0,-1 5 0,-5 6 25,2-1 1,0 1-1,1 0 0,0 0 0,0 1 0,2-1 0,0 1 0,0 0 1,0 20-1,3-34-15,0 1-1,0 0 1,0 0 0,0 0 0,0 0 0,0 0 0,1-1-1,-1 1 1,0 0 0,0 0 0,1 0 0,-1 0-1,1-1 1,-1 1 0,1 0 0,-1-1 0,1 1 0,-1 0-1,1-1 1,-1 1 0,1 0 0,0-1 0,-1 1 0,1-1-1,0 1 1,0-1 0,0 0 0,-1 1 0,1-1 0,1 1-1,2-1 13,-1 1 0,0-1-1,1 0 1,-1 0 0,0 0-1,1 0 1,-1 0-1,6-2 1,1 0 23,1-1 1,-1-1-1,0 0 0,15-7 1,-20 8-36,-2 1-27,-1 0 0,1 0 0,0 1 1,0 0-1,0-1 0,-1 1 0,1 0 0,0 0 0,0 1 1,1-1-1,2 0 0,-5 2 9,0 0 0,-1-1 1,1 1-1,-1 0 0,1 0 1,-1 0-1,1 0 0,-1 0 1,1 0-1,-1 0 0,0 0 0,1 0 1,-1 0-1,0 0 0,0 0 1,0 0-1,0 0 0,0 0 0,0 0 1,0 2-1,-1 33-9,1-27 10,-1 18-6,0-18 18,1 0 1,-1 1 0,2-1-1,2 17 1,-3-25 4,0-1 0,0 1-1,0-1 1,1 0 0,-1 1 0,0-1-1,0 0 1,0 1 0,1-1 0,-1 1-1,0-1 1,0 0 0,1 1 0,-1-1 0,0 0-1,1 0 1,-1 1 0,0-1 0,1 0-1,-1 0 1,1 0 0,-1 1 0,0-1-1,1 0 1,-1 0 0,1 0 0,-1 0-1,0 0 1,1 0 0,-1 0 0,1 0-1,-1 0 1,1 0 0,-1 0 0,1 0-1,18-9 164,12-17 124,-18 12-234,-1 0-1,-1-1 0,0-1 0,-1 0 0,11-25 0,-29 120-487,7-75 442,0 1 0,0-1 0,1 1 0,0-1-1,0 0 1,0 1 0,1 8 0,0-13 0,-1 1 0,0-1 0,0 0-1,0 1 1,0-1 0,1 1 0,-1-1 0,0 1 0,1-1-1,-1 0 1,0 1 0,1-1 0,-1 1 0,0-1-1,1 0 1,-1 1 0,1-1 0,-1 0 0,0 0 0,1 1-1,-1-1 1,1 0 0,-1 0 0,1 0 0,-1 0-1,1 0 1,0 1 0,22-11 554,-13 2-470,-1-1 0,0 0 0,-1 0 0,0 0-1,0-1 1,-1 0 0,-1-1 0,9-15 0,19-31 113,-33 56-282,-16 36-301,13-29 346,-1 2 18,0 1 0,0-1 0,1 1 0,0-1 0,1 1 0,0 0 0,0 14 0,1-22 16,0 0 0,0-1-1,1 1 1,-1 0 0,0-1-1,1 1 1,-1-1 0,0 1-1,1-1 1,-1 1 0,1-1 0,-1 1-1,1-1 1,-1 1 0,1-1-1,-1 1 1,1-1 0,-1 0-1,1 1 1,0-1 0,-1 0 0,1 1-1,0-1 1,-1 0 0,1 0-1,0 0 1,-1 0 0,1 0-1,0 0 1,-1 0 0,1 0-1,0 0 1,-1 0 0,1 0 0,0 0-1,-1 0 1,1 0 0,1-1-1,28-10 206,-20 2-330,0-1 0,-1 0 0,0 0 0,-1 0 1,0-1-1,-1-1 0,7-14 0,-27 79-234,8-41 278,2 0 1,0 1-1,0 0 0,1-1 1,1 1-1,-1 21 1,2-33-5,0-1 0,0 1 0,0 0 0,0 0 0,0-1 1,0 1-1,0 0 0,0-1 0,0 1 0,0 0 0,0 0 0,0-1 1,1 1-1,-1 0 0,0-1 0,0 1 0,1 0 0,-1-1 0,1 1 1,-1-1-1,0 1 0,1-1 0,-1 1 0,1-1 0,-1 1 0,1-1 0,0 1 1,-1-1-1,1 1 0,-1-1 0,1 0 0,0 1 0,-1-1 0,1 0 1,0 0-1,-1 1 0,1-1 0,0 0 0,-1 0 0,1 0 0,0 0 1,0 0-1,-1 0 0,1 0 0,0 0 0,-1 0 0,1 0 0,0-1 0,0 1 1,-1 0-1,1 0 0,0-1 0,0 0 0,2 0-528,0-1-1,-1 0 0,1 0 1,0 0-1,-1 0 1,0-1-1,1 1 1,-1-1-1,0 1 1,2-5-1,11-21-4547</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6:14.761"/>
    </inkml:context>
    <inkml:brush xml:id="br0">
      <inkml:brushProperty name="width" value="0.025" units="cm"/>
      <inkml:brushProperty name="height" value="0.025" units="cm"/>
    </inkml:brush>
  </inkml:definitions>
  <inkml:trace contextRef="#ctx0" brushRef="#br0">95 23 7431,'0'0'8920,"1"10"-8765,-1-8-138,1 9 132,0-1 0,0 1 1,1-1-1,0 1 1,8 18-1,-6-16 327,0 0 0,-1 1 0,-1-1 0,0 1 0,0 0 0,-2 0-1,1-1 1,-4 29 0,1-23-219,1 0 1,2 0-1,3 33 0,-4-51-254,1 1-1,-1 0 1,0-1 0,1 0-1,-1 1 1,1-1 0,0 1-1,-1-1 1,1 0 0,0 1-1,0-1 1,0 0 0,0 0-1,1 2 1,-1-3 19,-1 1 0,1-1 0,-1 0 0,1 0 0,-1 1 0,1-1-1,-1 0 1,1 0 0,0 0 0,-1 0 0,1 0 0,-1 0 0,1 1 0,0-2 0,-1 1-1,1 0 1,-1 0 0,1 0 0,0 0 0,-1 0 0,1 0 0,-1-1 0,1 1 0,0 0 0,1-2 69,0 1 0,0-1 0,0 1 0,0-1 0,0 0 0,-1 0 0,1 0 0,-1 0 0,1 0 0,-1 0 0,0 0 0,0 0 1,0-1-1,2-4 0,6-38 158,-1-1-1,-2 0 1,-2 0 0,-4-78 0,-1 72-191,1 53-61,0-1 0,0 0 0,0 0-1,0 0 1,0 1 0,-1-1 0,1 0 0,0 0-1,0 0 1,-1 1 0,1-1 0,0 0 0,0 0-1,-1 0 1,1 0 0,0 0 0,0 0 0,-1 1-1,1-1 1,0 0 0,0 0 0,-1 0 0,1 0-1,0 0 1,-1 0 0,1 0 0,0 0 0,0 0-1,-1 0 1,1 0 0,0-1 0,-1 1 0,1 0-1,0 0 1,0 0 0,-1 0 0,1 0 0,0 0-1,0-1 1,0 1 0,-1 0 0,1 0 0,0 0-1,0-1 1,0 1 0,-1 0 0,1 0 0,0 0-1,0-1 1,0 1 0,0 0 0,0-1 0,-1 1 0,1 0-1,0 0 1,0-1 0,0 1 0,0 0 0,0 0-1,0-1 1,0 1 0,0 0 0,0-1 0,0 1-1,0 0 1,0 0 0,1-1 0,-16 21-223,10-6 191,1 1 1,0 0-1,1 1 0,0-1 1,2 0-1,0 1 0,0-1 1,1 1-1,1 0 0,1-1 0,0 0 1,1 1-1,1-1 0,0 0 1,1-1-1,1 1 0,0-1 1,1 0-1,0 0 0,1-1 0,10 13 1,-18-23-4205,-8-6 2823,-9-7 312,-82-84-2123,46 42 4723,-1 4 4180,53 47-4827,33 10-422,-18-4-416,1 0 0,0 0 0,29 4 0,-13-6-2194,-1-2-3290,-22-1 508</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6:15.154"/>
    </inkml:context>
    <inkml:brush xml:id="br0">
      <inkml:brushProperty name="width" value="0.025" units="cm"/>
      <inkml:brushProperty name="height" value="0.025" units="cm"/>
    </inkml:brush>
  </inkml:definitions>
  <inkml:trace contextRef="#ctx0" brushRef="#br0">0 2 6887,'0'0'14093,"71"-2"-23190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6:15.479"/>
    </inkml:context>
    <inkml:brush xml:id="br0">
      <inkml:brushProperty name="width" value="0.025" units="cm"/>
      <inkml:brushProperty name="height" value="0.025" units="cm"/>
    </inkml:brush>
  </inkml:definitions>
  <inkml:trace contextRef="#ctx0" brushRef="#br0">148 0 10218,'0'0'5541,"-8"4"-4255,0-1-1041,-59 27 1138,62-28-1326,1 1 0,0 0-1,-1-1 1,1 2 0,0-1 0,0 0-1,0 1 1,1-1 0,-1 1-1,1 0 1,0 1 0,-4 6-1,7-10-74,0 0-1,0 0 1,0 0-1,0 0 1,0 0-1,0 0 0,0 0 1,0 0-1,1 0 1,-1 0-1,0 0 1,1 0-1,-1 0 1,1 0-1,-1 0 0,1 0 1,-1-1-1,1 1 1,0 0-1,-1 0 1,1-1-1,0 1 0,0 0 1,-1-1-1,1 1 1,0-1-1,0 1 1,0-1-1,0 1 1,0-1-1,1 1 0,42 16-1005,-25-9 678,-14-6 248,-1 0-1,1 1 1,-1 0 0,1 0 0,-1 0 0,0 0-1,7 9 1,-10-11 127,0 0 0,-1 0 0,1 0 0,0 0 0,0 1 0,-1-1 0,1 0 0,-1 0 0,1 1 0,-1-1 0,0 0 0,1 1 0,-1-1 1,0 1-1,0-1 0,0 0 0,0 1 0,0-1 0,0 1 0,-1-1 0,1 0 0,0 1 0,-1-1 0,1 0 0,-1 1 0,1-1 0,-1 0 0,0 0 0,1 1 0,-1-1 0,0 0 0,0 0 0,0 0 0,0 0 0,0 0 0,-1 1 0,-4 3-40,1 0 0,-1-1 0,0 0 0,0 0 0,0 0 0,-1-1 0,1 0 0,-1 0 0,0-1 0,0 1 0,0-1 0,0-1 0,0 0 0,-13 1 0,3-2-4458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2:55.396"/>
    </inkml:context>
    <inkml:brush xml:id="br0">
      <inkml:brushProperty name="width" value="0.025" units="cm"/>
      <inkml:brushProperty name="height" value="0.025" units="cm"/>
    </inkml:brush>
  </inkml:definitions>
  <inkml:trace contextRef="#ctx0" brushRef="#br0">1 79 13485,'0'0'-139,"2"17"80,-2-15 59,58 393 333,-37-286-179,61 186 0,-76-279-127,4 9 0,-1 1 1,-1 0-1,-1 0 1,-1 0 0,3 52-1,-8-78-14,-1 0-1,0 1 1,0-1-1,0 0 1,0 1 0,0-1-1,0 1 1,0-1-1,1 0 1,-1 1 0,0-1-1,0 0 1,0 1-1,-1-1 1,1 1 0,0-1-1,0 0 1,0 1-1,0-1 1,0 0 0,0 1-1,0-1 1,-1 0-1,1 1 1,0-1 0,0 0-1,-1 1 1,1-1-1,0 0 1,0 1 0,-1-1-1,1 0 1,0 0 0,-1 1-1,1-1 1,0 0-1,-1 0 1,1 0 0,0 0-1,-1 0 1,1 1-1,0-1 1,-1 0 0,1 0-1,-1 0 1,1 0-1,0 0 1,-2 0 0,-15-16 1665,6-1-1427,1-1 1,0 0 0,2 0-1,0-1 1,1 0 0,-5-22-1,-23-126-395,23 86 75,3 0-1,4 0 1,4-1-1,10-103 1,-7 165 77,1 0 1,1 1-1,1-1 0,0 1 0,2 0 1,0 0-1,1 0 0,15-25 0,-18 37-17,-1 0 1,1 1-1,1 0 0,-1-1 0,1 2 0,0-1 0,0 1 0,1 0 0,-1 0 1,1 1-1,0 0 0,0 0 0,1 1 0,-1 0 0,1 0 0,0 0 0,0 1 1,0 0-1,0 1 0,0 0 0,0 0 0,0 1 0,10 0 0,-14 0-5,0 1 0,0-1-1,0 1 1,0-1 0,0 1-1,0 0 1,0 1 0,0-1-1,0 1 1,-1-1 0,1 1-1,-1 0 1,1 1 0,-1-1-1,0 1 1,0-1 0,0 1 0,0 0-1,0 0 1,-1 0 0,1 0-1,-1 1 1,0-1 0,0 1-1,0-1 1,0 1 0,-1 0-1,0 0 1,1-1 0,0 7-1,-1 0 63,0 0 0,0 0-1,-1 1 1,0-1 0,0 0-1,-2 0 1,1 0 0,-1 0-1,0-1 1,-1 1 0,-5 12-1,-2-1 159,-1-1 0,0-1 0,-1 0 0,-1 0 0,-1-1 0,-1-1 0,0 0 0,-1-1 0,-1-1 0,0 0 0,-2-1 0,1-1 0,-1-1 0,-1-1 0,0-1 0,-25 10 0,13-14-203,17-7-1281,15 1 1196,0 0 1,-1 0 0,1 0 0,0 0-1,0 0 1,0-1 0,0 1-1,0 0 1,0 0 0,-1 0 0,1 0-1,0 0 1,0-1 0,0 1-1,0 0 1,0 0 0,0 0 0,0-1-1,0 1 1,0 0 0,0 0-1,0 0 1,0 0 0,0-1 0,0 1-1,0 0 1,0 0 0,0 0-1,0-1 1,0 1 0,0 0-1,0 0 1,0 0 0,0 0 0,0-1-1,0 1 1,0 0 0,0 0-1,0 0 1,1 0 0,-1-1 0,0 1-1,0 0 1,0 0 0,0 0-1,0 0 1,1 0 0,-1 0 0,0 0-1,0-1 1,0 1 0,1 0-1,19-14-7311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6:15.855"/>
    </inkml:context>
    <inkml:brush xml:id="br0">
      <inkml:brushProperty name="width" value="0.025" units="cm"/>
      <inkml:brushProperty name="height" value="0.025" units="cm"/>
    </inkml:brush>
  </inkml:definitions>
  <inkml:trace contextRef="#ctx0" brushRef="#br0">0 0 13004,'0'0'8488,"2"10"-8029,10 67 481,-5 1 0,-3 140 0,-4-148-263,-1-69-655,1 1 0,0 0 0,0-1 0,0 1 0,0 0-1,1-1 1,-1 1 0,0 0 0,1-1 0,-1 1 0,1-1 0,0 1 0,-1-1 0,1 1 0,0-1 0,1 2-1,-1-3-4,-1 1 0,1-1 0,-1 0 0,1 1-1,0-1 1,-1 0 0,1 0 0,0 1-1,-1-1 1,1 0 0,0 0 0,-1 0 0,1 0-1,0 0 1,-1 0 0,1 0 0,0 0 0,-1 0-1,1 0 1,0-1 0,-1 1 0,1 0 0,0 0-1,-1-1 1,2 0 0,3-2 82,0 0 1,0-1-1,0 0 1,-1 0-1,1 0 1,6-10 0,16-20 103,40-67 1,-58 86-320,-2-1-1,1 1 1,-2-1 0,0-1-1,-1 1 1,-1-1 0,4-26-1,-8 43-10,0 0 0,0 0-1,0-1 1,1 1 0,-1 0-1,0 0 1,0-1-1,0 1 1,0 0 0,0 0-1,0-1 1,0 1 0,0 0-1,0 0 1,0-1 0,-1 1-1,1 0 1,0 0 0,0-1-1,0 1 1,0 0-1,0 0 1,0 0 0,0-1-1,-1 1 1,1 0 0,0 0-1,0 0 1,0-1 0,0 1-1,-1 0 1,1 0 0,0 0-1,0 0 1,-1 0-1,1-1 1,0 1 0,0 0-1,0 0 1,-1 0 0,1 0-1,0 0 1,0 0 0,-1 0-1,1 0 1,0 0 0,0 0-1,-1 0 1,1 0-1,0 0 1,0 0 0,-1 0-1,1 0 1,0 0 0,0 0-1,-1 1 1,1-1 0,0 0-1,0 0 1,-1 0 0,1 0-1,0 1 1,-11 4-6205</inkml:trace>
  <inkml:trace contextRef="#ctx0" brushRef="#br0" timeOffset="1">142 378 12908,'0'0'1986,"0"48"352,4-27-608,11-6-801,7-7-417,8-8-320,4 0-704,3-14-3236,-3-11-3490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6:16.214"/>
    </inkml:context>
    <inkml:brush xml:id="br0">
      <inkml:brushProperty name="width" value="0.025" units="cm"/>
      <inkml:brushProperty name="height" value="0.025" units="cm"/>
    </inkml:brush>
  </inkml:definitions>
  <inkml:trace contextRef="#ctx0" brushRef="#br0">113 0 10474,'0'0'3374,"-11"6"-1330,5-2-1760,-1 0 0,1 0 0,-1 0 0,1 1 0,1 0 0,-1 0 0,1 0 0,0 1 0,0 0 0,0 0 0,1 0 0,0 1 0,0-1 0,-4 11 0,6-12-118,0 0 69,-1 1-1,1-1 0,0 1 0,0 0 0,0 0 0,1 0 0,0 0 0,0 0 0,1 0 0,-1 0 0,1 0 0,1 0 1,1 11-1,-1-16-218,0 0 0,0 0 0,0 0 0,1 0 0,-1 0 0,1 0 0,-1 0 0,0 0 0,1-1 0,-1 1 0,1 0 0,0-1 0,-1 1 0,1-1 0,-1 0 0,1 0 0,0 1 0,-1-1 0,1 0 0,0 0 0,-1-1 0,1 1 0,2-1 0,40-9 240,-36 6-214,0 0 0,0-1 0,-1 0 0,0-1 0,0 1 1,0-1-1,10-13 0,-14 16-53,0-1 0,0 1 1,-1-1-1,1 0 0,-1 0 1,0 0-1,0 0 0,-1 0 0,1 0 1,-1 0-1,0 0 0,0-1 1,0 1-1,-1 0 0,1-1 1,-1 1-1,0-1 0,-1-4 1,0 8-65,0-1 0,0 1-1,0-1 1,0 1 0,0 0 0,0-1 0,0 1 0,0 0 0,-1 0 0,1 0 0,0 0 0,-1 0-1,1 0 1,-1 1 0,1-1 0,-1 0 0,0 1 0,1-1 0,-1 1 0,1 0 0,-1-1 0,0 1-1,1 0 1,-1 0 0,0 0 0,0 0 0,1 0 0,-1 1 0,0-1 0,1 0 0,-3 1 0,2-1-38,0 1 0,0-1 0,1 0 0,-1 0 1,0 1-1,0-1 0,0 1 0,0 0 0,1 0 1,-1-1-1,0 1 0,1 0 0,-1 0 1,1 0-1,-1 1 0,1-1 0,-1 0 0,1 1 1,0-1-1,-1 1 0,1-1 0,0 1 0,0-1 1,0 1-1,1 0 0,-1 0 0,0-1 0,0 1 1,0 2-1,2-3-98,-1-1 0,1 1-1,-1-1 1,1 1 0,-1-1 0,1 1 0,0-1 0,-1 0 0,1 1-1,-1-1 1,1 0 0,0 1 0,-1-1 0,1 0 0,0 0 0,-1 1-1,1-1 1,0 0 0,0 0 0,-1 0 0,1 0 0,0 0-1,0 0 1,-1 0 0,1 0 0,0 0 0,-1-1 0,1 1 0,0 0-1,-1 0 1,1-1 0,0 1 0,0-1 0,0 1-89,26-8-4846</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6:16.545"/>
    </inkml:context>
    <inkml:brush xml:id="br0">
      <inkml:brushProperty name="width" value="0.025" units="cm"/>
      <inkml:brushProperty name="height" value="0.025" units="cm"/>
    </inkml:brush>
  </inkml:definitions>
  <inkml:trace contextRef="#ctx0" brushRef="#br0">77 0 12204,'0'0'2605,"-8"12"-587,0-2-1711,1-2 105,0-1-1,1 1 1,0 1 0,1-1-1,0 1 1,0 0 0,1 0-1,0 0 1,1 1 0,0 0 0,-3 12-1,7-21-400,-1 0 1,0 0-1,1-1 0,-1 1 0,1 0 1,-1-1-1,1 1 0,-1 0 0,1-1 1,-1 1-1,1-1 0,0 1 0,-1-1 1,1 1-1,0-1 0,-1 1 0,1-1 1,0 0-1,0 1 0,-1-1 0,1 0 1,0 0-1,0 1 0,0-1 0,-1 0 1,1 0-1,0 0 0,0 0 0,1 0 0,34 1-126,-24-1-112,-3 0-81,-1 1-1,0 1 1,0-1 0,0 1-1,-1 1 1,13 4 0,-18-6 292,-1-1 1,1 1-1,-1 0 1,1 0-1,-1 0 1,0 0 0,1 0-1,-1 0 1,0 0-1,0 0 1,0 0-1,0 0 1,0 1-1,0-1 1,0 0-1,0 1 1,0-1-1,-1 1 1,1-1 0,-1 1-1,1 0 1,-1-1-1,1 1 1,-1-1-1,0 1 1,0 0-1,0-1 1,0 1-1,0 0 1,0-1 0,0 1-1,-1-1 1,1 1-1,0 0 1,-1-1-1,1 1 1,-1-1-1,0 1 1,0-1-1,-1 3 1,-1 0 32,0 0-1,0 0 1,0 0 0,-1-1 0,1 1 0,-1-1-1,0 0 1,0 0 0,0 0 0,-1-1-1,1 1 1,-8 2 0,10-4-83,1 0 0,-1-1-1,0 1 1,1 0 0,-1-1 0,0 1 0,0-1-1,1 0 1,-1 0 0,0 1 0,0-1 0,0 0-1,1 0 1,-1-1 0,0 1 0,0 0-1,1-1 1,-1 1 0,0-1 0,0 1 0,1-1-1,-1 0 1,1 0 0,-1 0 0,0 0 0,1 0-1,0 0 1,-1 0 0,1 0 0,0-1 0,-1 1-1,1 0 1,0-1 0,0 1 0,0-1 0,-1-2-1,-6-27-4315,6-8-2259</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6:16.986"/>
    </inkml:context>
    <inkml:brush xml:id="br0">
      <inkml:brushProperty name="width" value="0.025" units="cm"/>
      <inkml:brushProperty name="height" value="0.025" units="cm"/>
    </inkml:brush>
  </inkml:definitions>
  <inkml:trace contextRef="#ctx0" brushRef="#br0">20 1 12588,'0'0'2269,"0"11"-759,-8 60 591,2-14-289,1 60 1,5-98-1684,1-1 0,1 0 0,1 0 0,0 0 0,1-1 1,1 1-1,13 28 0,-18-46-128,0 0 1,0-1-1,0 1 1,0 0-1,0-1 1,0 1-1,0 0 1,0-1-1,0 1 1,1 0-1,-1-1 1,0 1-1,0 0 1,0-1-1,0 1 1,1 0-1,-1 0 1,0-1-1,0 1 1,1 0-1,-1 0 1,0 0-1,0-1 1,1 1-1,-1 0 1,0 0-1,1 0 0,-1 0 1,0-1-1,1 1 1,-1 0-1,0 0 1,1 0-1,-1 0 1,0 0-1,1 0 1,-1 0-1,0 0 1,1 0-1,-1 0 1,0 0-1,1 0 1,-1 0-1,0 0 1,1 0-1,-1 1 1,0-1-1,1 0 1,-1 0-1,0 0 1,0 0-1,1 1 1,-1-1-1,0 0 1,1 0-1,-1 1 1,0-1-1,0 0 1,0 0-1,1 1 1,-1-1-1,0 0 1,0 1-1,0-1 0,0 0 1,1 1 0,7-32-87,-7 29 59,17-130-1122,-24 160 1666,3-18-422,1 0 0,0 0-1,1 0 1,0 0-1,0 0 1,1 1-1,0-1 1,1 0-1,3 15 1,-4-23-83,1-1 1,0 0-1,0 0 1,0 0-1,-1 1 0,1-1 1,0 0-1,0 0 1,1 0-1,-1 0 1,0-1-1,0 1 1,0 0-1,1 0 0,-1-1 1,0 1-1,1-1 1,-1 1-1,0-1 1,1 1-1,-1-1 0,1 0 1,-1 0-1,1 0 1,-1 0-1,1 0 1,-1 0-1,0 0 1,1 0-1,-1 0 0,1-1 1,-1 1-1,1-1 1,-1 1-1,0-1 1,3-1-1,4-1 10,-1 0 0,1-1 0,-1 0 0,0-1 0,8-5 0,8-12-559,-18 16 426,1 0-1,-1 1 1,1 0 0,0 0 0,1 0-1,10-5 1,-21 46 884,2-29-635,1-3-76,0 0 0,0 0 0,1 0 0,-1 0 0,1 0 0,0 0 0,0 0 0,1 6 0,-1-9-48,1 0-1,0 0 0,-1 0 0,1 0 1,0 0-1,0 0 0,0 0 0,0 0 1,0 0-1,0 0 0,0-1 0,0 1 1,0 0-1,0-1 0,0 1 0,0-1 1,0 1-1,1-1 0,-1 0 0,0 1 1,0-1-1,1 0 0,-1 0 0,0 0 1,0 0-1,1 0 0,-1 0 0,0 0 1,0 0-1,3-1 0,4 0 25,0-1-1,0 0 1,-1-1-1,1 0 1,-1 0 0,1-1-1,-1 0 1,0 0-1,0 0 1,-1-1-1,12-10 1,-9 7-166,1 1 0,0 0 1,1 0-1,16-7 0,-27 14 115,1 0 1,-1 0-1,0 0 0,1 0 0,-1 0 1,0 0-1,1 0 0,-1 0 0,0 0 0,1 0 1,-1 0-1,1 0 0,-1 0 0,0 0 1,1 0-1,-1 0 0,0 0 0,1 0 0,-1 1 1,0-1-1,0 0 0,1 0 0,-1 0 1,0 1-1,1-1 0,-1 0 0,0 0 0,0 1 1,1-1-1,-1 0 0,0 0 0,0 1 0,0-1 1,0 0-1,1 1 0,-1-1 0,0 0 1,0 1-1,0 0 0,4 22 186,-8 29 494,4-48-681,0-2-80,0 21 425,0-22-414,0-1 1,0 1 0,0-1-1,0 1 1,0-1 0,1 0-1,-1 1 1,0-1 0,0 0-1,1 1 1,-1-1 0,0 0-1,0 1 1,1-1 0,-1 0-1,0 0 1,1 1 0,-1-1-1,1 0 1,-1 0 0,0 1-1,1-1 1,-1 0 0,1 0-1,-1 0 1,0 0 0,1 0-1,-1 0 1,1 0 0,-1 0-1,1 0 1,-1 0 0,0 0 0,1 0-1,-1 0 1,1 0 0,-1 0-1,0 0 1,1 0 0,-1-1-1,1 1 1,-1 0 0,0 0-1,1 0 1,-1-1 0,0 1-1,1 0 1,-1 0 0,1-1-1,15-12-6810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6:17.523"/>
    </inkml:context>
    <inkml:brush xml:id="br0">
      <inkml:brushProperty name="width" value="0.025" units="cm"/>
      <inkml:brushProperty name="height" value="0.025" units="cm"/>
    </inkml:brush>
  </inkml:definitions>
  <inkml:trace contextRef="#ctx0" brushRef="#br0">7 0 13741,'0'0'5007,"-2"9"-4040,-1 29-578,1-1 0,2 1 1,2 0-1,6 40 0,4 78 371,-13-116-394,0-9-61,1-1-1,1 0 1,2 1 0,7 33 0,-9-63-291,-1 1-1,0-1 1,1 0 0,-1 1-1,1-1 1,-1 0 0,1 1-1,-1-1 1,1 0 0,0 0-1,0 0 1,0 0 0,0 1-1,-1-1 1,2 0 0,-1 0-1,0-1 1,0 1 0,0 0-1,0 0 1,0-1 0,1 1-1,-1 0 1,0-1 0,3 1 0,-2-1 43,1 0 1,-1 0 0,1 0 0,-1 0-1,1-1 1,-1 1 0,0-1 0,1 0 0,-1 0-1,0 0 1,0 0 0,1 0 0,2-2 0,4-4 161,1 0 1,-1 0 0,0-1 0,14-16-1,-9 6-276,0 0-1,0 0 1,-2-2-1,0 1 0,-2-1 1,0-1-1,-1 0 0,-1-1 1,-1 1-1,-1-1 0,-1-1 1,-1 1-1,-1-1 0,1-26 1,-4 49-56,0-1 1,0 1 0,0 0-1,0-1 1,0 1-1,0-1 1,0 1 0,0-1-1,0 1 1,0-1-1,0 1 1,0-1 0,0 1-1,0-1 1,0 1-1,0 0 1,-1-1 0,1 1-1,0-1 1,0 1 0,-1-1-1,1 1 1,0 0-1,0-1 1,-1 1 0,1 0-1,0-1 1,-1 1-1,1 0 1,-1 0 0,1-1-1,0 1 1,-1 0 0,1 0-1,-1 0 1,1-1-1,-1 1 1,1 0 0,-1 0-1,1 0 1,0 0-1,-2 0 1,-16 11-7627,6 6 1135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6:17.901"/>
    </inkml:context>
    <inkml:brush xml:id="br0">
      <inkml:brushProperty name="width" value="0.025" units="cm"/>
      <inkml:brushProperty name="height" value="0.025" units="cm"/>
    </inkml:brush>
  </inkml:definitions>
  <inkml:trace contextRef="#ctx0" brushRef="#br0">4 0 6278,'0'0'4869,"-3"60"-2659,3-41-257,3-3-287,5-2-737,1-3-417,1-1-255,1-3-161,6-6-96,-1-1-1025,3 0-1281,5-10-1794,-1-9-2883</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6:18.594"/>
    </inkml:context>
    <inkml:brush xml:id="br0">
      <inkml:brushProperty name="width" value="0.025" units="cm"/>
      <inkml:brushProperty name="height" value="0.025" units="cm"/>
    </inkml:brush>
  </inkml:definitions>
  <inkml:trace contextRef="#ctx0" brushRef="#br0">67 30 9225,'0'0'6683,"-6"10"-5364,1-1-998,-35 65 1239,37-70-1396,1 1 0,0 0 0,0 0-1,0 0 1,1 1 0,0-1 0,0 0 0,0 0 0,1 1-1,-1-1 1,1 1 0,1-1 0,1 11 0,-2-16-137,1 1 1,-1-1 0,1 1-1,-1-1 1,1 1 0,-1-1-1,1 0 1,-1 1 0,1-1-1,0 0 1,-1 0 0,1 1-1,0-1 1,-1 0 0,1 0-1,0 0 1,-1 0 0,1 0-1,0 0 1,-1 0 0,1 0 0,0 0-1,-1 0 1,1 0 0,0 0-1,-1 0 1,1 0 0,0-1-1,-1 1 1,1 0 0,0-1-1,-1 1 1,1 0 0,-1-1-1,1 1 1,-1-1 0,1 1-1,-1-1 1,1 0 0,23-18 786,-9 3-768,-1-1 0,-1-1 0,-1-1-1,0 1 1,-2-2 0,12-26 0,-40 89-920,11-29 1066,1 0 0,0 1 0,1 0 0,1 0 0,0 0 0,1 0 0,-1 23 0,4-38-171,0 1 0,1 0 0,-1-1 0,1 1 0,-1 0 0,1-1 0,-1 1 0,1 0 0,0-1 0,-1 1 0,1-1 0,0 1 0,-1-1 0,1 0 0,0 1 1,-1-1-1,1 1 0,0-1 0,0 0 0,0 0 0,-1 0 0,1 1 0,0-1 0,0 0 0,0 0 0,0 0 0,-1 0 0,1 0 0,0-1 0,0 1 0,0 0 0,-1 0 0,2-1 1,1 1 24,0 0 1,0-1 0,0 1 0,-1-1 0,1 0 0,0 1 0,0-2 0,-1 1 0,5-2 0,-1-3 3,-1-1 0,0 0 0,-1 1 0,8-15 1,-10 16-71,0 0-1,1 0 1,-1 1 0,1-1 0,0 1 0,0-1 0,1 1 0,-1 0 0,1 0 0,0 1 0,0-1 0,0 1-1,0 0 1,1 0 0,-1 0 0,6-2 0,-9 5 7,0 0-1,-1 0 1,1 0-1,0 0 1,-1 0 0,1 0-1,0 0 1,-1 0-1,1 0 1,0 0 0,-1 0-1,1 0 1,0 0-1,-1 1 1,1-1 0,-1 0-1,1 1 1,0-1-1,-1 0 1,1 1 0,-1-1-1,1 0 1,-1 1-1,1-1 1,-1 1-1,1-1 1,-1 1 0,0-1-1,1 2 1,7 25-108,-8 43 164,-1-51-118,1-19 77,0 0 0,0 0 0,0 1 1,0-1-1,0 0 0,-1 0 0,1 0 1,0 0-1,0 1 0,0-1 0,0 0 0,0 0 1,0 0-1,0 1 0,0-1 0,0 0 0,0 0 1,0 0-1,0 1 0,1-1 0,-1 0 1,0 0-1,0 0 0,0 1 0,0-1 0,0 0 1,0 0-1,0 0 0,0 0 0,1 1 0,-1-1 1,0 0-1,0 0 0,0 0 0,0 0 1,1 0-1,-1 0 0,0 0 0,0 1 0,0-1 1,0 0-1,1 0 0,-1 0 0,0 0 0,0 0 1,0 0-1,1 0 0,-1 0 0,0 0 0,0 0 1,0 0-1,1 0 0,10-11 236,8-17-38,-13 17-225,0 1 0,-1-1 0,0-1 0,-1 1 0,0-1-1,-1 1 1,0-1 0,-1 0 0,2-18 0,-8 56-463,4-24 477,-1 0 1,1 0-1,-1 0 1,1 0-1,0 0 1,0 0-1,0 0 1,0 0-1,0 0 1,0 0-1,1 4 0,0-5 39,0 0 0,0 0 0,0-1 0,0 1 0,0 0-1,0 0 1,0 0 0,0-1 0,1 1 0,-1-1 0,0 1 0,0-1-1,0 1 1,1-1 0,-1 0 0,0 1 0,1-1 0,-1 0-1,0 0 1,0 0 0,1 0 0,-1 0 0,3-1 0,4 1 48,0-1 0,0 0 1,0-1-1,0 0 0,0 0 1,0 0-1,0-1 0,-1 0 1,1-1-1,-1 0 0,0 0 1,0-1-1,0 1 0,-1-2 1,0 1-1,0-1 0,0 1 1,0-2-1,8-11 0,-13 16-92,0 1 0,-1-1 0,1 1-1,0-1 1,-1 0 0,1 1 0,-1-1-1,1 0 1,-1 0 0,0 1 0,0-1-1,1 0 1,-1 0 0,-1-3 0,1 5 0,0-1 0,-1 1 0,1-1-1,0 0 1,0 1 0,-1-1 0,1 1 0,-1-1 0,1 1 0,-1-1 0,1 1 0,-1-1 0,1 1 0,-1 0 0,1-1 0,-1 1 0,1-1-1,-1 1 1,1 0 0,-1 0 0,0-1 0,1 1 0,-1 0 0,0 0 0,1 0 0,-2 0 0,0 0-9,-1 0 0,0 0 0,0 0 0,1 1 0,-1-1 0,0 1 0,1 0 0,-1 0 0,1 0 0,-1 0 0,1 0 1,-1 1-1,1-1 0,0 1 0,-1-1 0,1 1 0,-3 3 0,1 0 56,-1 0 0,1 0 0,0 1 0,0 0 0,1-1 0,0 1-1,0 0 1,0 1 0,1-1 0,-3 12 0,4-14-12,0-1 0,1 1 0,-1 0 0,1-1 0,0 1-1,1 0 1,-1-1 0,0 1 0,1 0 0,0-1 0,0 1 0,0-1 0,0 1-1,1-1 1,-1 0 0,1 1 0,0-1 0,0 0 0,0 0 0,4 4 0,-5-6-12,3 4 11,-1-1 1,1 1-1,0-1 1,0 0-1,0-1 0,1 1 1,-1-1-1,1 0 1,0 0-1,0 0 0,0 0 1,0-1-1,1 0 1,-1 0-1,1-1 0,10 2 1,-15-3-195,0 0 0,0-1 0,0 1 0,0-1 0,0 1 0,0-1 0,0 0 1,0 0-1,0 1 0,-1-1 0,1 0 0,0 0 0,0 0 0,-1 0 0,1 0 0,0 0 0,-1 0 0,1 0 0,-1 0 1,1 0-1,-1 0 0,0 0 0,1 0 0,-1 0 0,0-2 0,3-4-1624,8-17-4425</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6:18.985"/>
    </inkml:context>
    <inkml:brush xml:id="br0">
      <inkml:brushProperty name="width" value="0.025" units="cm"/>
      <inkml:brushProperty name="height" value="0.025" units="cm"/>
    </inkml:brush>
  </inkml:definitions>
  <inkml:trace contextRef="#ctx0" brushRef="#br0">18 1 14606,'0'0'5029,"-6"67"-2627,2-33-1409,-1 0-673,3 2-192,2 2-96,0-2 0,6-3-1121,1-2-4068,4-5-6021</inkml:trace>
  <inkml:trace contextRef="#ctx0" brushRef="#br0" timeOffset="1">89 676 17649,'0'0'5253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6:29.314"/>
    </inkml:context>
    <inkml:brush xml:id="br0">
      <inkml:brushProperty name="width" value="0.025" units="cm"/>
      <inkml:brushProperty name="height" value="0.025" units="cm"/>
    </inkml:brush>
  </inkml:definitions>
  <inkml:trace contextRef="#ctx0" brushRef="#br0">0 1 8136,'25'2'4444,"21"8"-3806,5 1-825,560 36 273,-501-42-65,941 7 1468,-391-46 488,-227 6-1066,-371 25-863,476-17 108,-1 36-98,-325-4 150,236-16 0,-325 2-122,-123-4-3615,0-10-2317</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6:33.597"/>
    </inkml:context>
    <inkml:brush xml:id="br0">
      <inkml:brushProperty name="width" value="0.025" units="cm"/>
      <inkml:brushProperty name="height" value="0.025" units="cm"/>
    </inkml:brush>
  </inkml:definitions>
  <inkml:trace contextRef="#ctx0" brushRef="#br0">1 100 6887,'0'0'4542,"13"1"-3687,90 3 554,114-10 1,83 0-1331,-123 20-69,91 2 39,-130-21-8,0-7 0,193-40 0,-237 33 48,1 4 0,127-4 0,-221 19-81,1 0-1,0 0 1,0 0 0,-1 0 0,1 0 0,0 1-1,0-1 1,0 0 0,-1 1 0,1-1 0,0 1-1,-1 0 1,1-1 0,-1 1 0,1 0 0,-1 0-1,1 0 1,-1 0 0,1 0 0,-1 1 0,0-1-1,0 0 1,1 1 0,-1-1 0,0 1 0,1 1-1,9 11 28,-9-13-1124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3:11.319"/>
    </inkml:context>
    <inkml:brush xml:id="br0">
      <inkml:brushProperty name="width" value="0.025" units="cm"/>
      <inkml:brushProperty name="height" value="0.025" units="cm"/>
    </inkml:brush>
  </inkml:definitions>
  <inkml:trace contextRef="#ctx0" brushRef="#br0">16 2839 13741,'0'0'176,"-3"-9"-64,0 3-109,1-1-1,0 0 1,0 1-1,1-1 1,0 0-1,0 0 1,1 0-1,0 0 1,0 0-1,1 0 1,-1 0-1,2 1 1,-1-1-1,4-10 1,8-13 10,2 1 0,1 0 0,35-47 0,70-73 303,340-367-83,-204 232-167,986-1008-23,-1166 1222-410,3 3 1,114-73-1,-170 123-1411,-12-1-1249</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6:49.659"/>
    </inkml:context>
    <inkml:brush xml:id="br0">
      <inkml:brushProperty name="width" value="0.025" units="cm"/>
      <inkml:brushProperty name="height" value="0.025" units="cm"/>
    </inkml:brush>
  </inkml:definitions>
  <inkml:trace contextRef="#ctx0" brushRef="#br0">1 59 5541,'0'0'609,"10"5"608,4 2-1104,1-2 0,-1 1-1,1-2 1,-1 0 0,1-1 0,0 0-1,24 1 1,207-4 1269,684-11 861,-357 6-1952,234-15 464,508-30-146,-690 42-583,304 3 23,-400 38-17,36 1 53,-70-33 1298,-440 4-806,-51-5-552,-1 0 1,0 1-1,1 0 1,-1 0-1,0 0 1,0 0-1,0 0 1,0 1-1,0-1 1,0 1-1,0 0 1,0 0-1,4 4 1,-7-6-96,0 0 0,0 1-1,0-1 1,0 0 0,0 0 0,0 1 0,0-1 0,0 0 0,0 0-1,0 1 1,0-1 0,0 0 0,0 0 0,0 0 0,0 1-1,0-1 1,0 0 0,-1 0 0,1 1 0,0-1 0,0 0 0,0 0-1,0 0 1,-1 0 0,1 0 0,0 1 0,0-1 0,0 0 0,-1 0-1,1 0 1,0 0 0,0 0 0,-1 0 0,1 0 0,0 0 0,0 0-1,-1 1 1,1-1 0,0 0 0,0 0 0,0 0 0,-1 0-1,1-1 1,0 1 0,0 0 0,-1 0 0,1 0 0,0 0 0,0 0-1,-1 0 1,1 0 0,0 0 0,0 0 0,0-1 0,-1 1 0,1 0-1,-2 0-361,-20 0-4533</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6:51.248"/>
    </inkml:context>
    <inkml:brush xml:id="br0">
      <inkml:brushProperty name="width" value="0.025" units="cm"/>
      <inkml:brushProperty name="height" value="0.025" units="cm"/>
    </inkml:brush>
  </inkml:definitions>
  <inkml:trace contextRef="#ctx0" brushRef="#br0">0 1 7559,'0'0'4677,"11"3"-4800,43 7 121,1-2 1,-1-2-1,59-2 0,60 5 3,11 13 56,347 21 324,95-58 47,3 0-338,114 43-60,-492-14-23,872-12 154,376-37-124,-756 51-5,-479-15 208,282-3 129,-387-8-323,34 0-108,-183 10-48,-5 0-287,0 1-1,0-1 0,0-1 0,0 1 1,0-1-1,0 0 0,-1 0 0,8-2 1,7-13-5673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01.834"/>
    </inkml:context>
    <inkml:brush xml:id="br0">
      <inkml:brushProperty name="width" value="0.025" units="cm"/>
      <inkml:brushProperty name="height" value="0.025" units="cm"/>
    </inkml:brush>
  </inkml:definitions>
  <inkml:trace contextRef="#ctx0" brushRef="#br0">826 102 4612,'0'0'828,"-8"-9"-577,2 1 152,-1 1 0,0 0 0,-1 0 0,0 0 0,0 1 0,0 1 0,0-1 0,-1 1 0,0 0 0,0 1 0,-18-6 0,3 5 146,-1 1-1,0 0 1,0 2-1,0 1 0,-45 4 1,48 0-499,1 0 0,0 1 0,-1 2 1,2 0-1,-1 1 0,1 1 0,0 0 0,0 2 0,1 1 1,1 0-1,0 1 0,0 1 0,1 0 0,1 2 1,0 0-1,1 1 0,1 0 0,-24 35 0,19-17 9,1 1 0,2 0 0,1 1-1,2 0 1,1 1 0,-10 60 0,14-51-17,3 0-1,1 0 1,3 0 0,1 1 0,9 55-1,-4-76-33,1 0 0,1-1 0,2 0-1,1 0 1,0-1 0,2 0 0,1-1-1,0 0 1,2-1 0,1 0 0,0-2-1,21 21 1,-10-14-13,1-1 1,1-1-1,2-2 1,0-1-1,1-1 1,1-2-1,63 27 0,-57-33-40,0-1 0,0-3 0,1-1 0,0-2 0,1-1 0,-1-3 0,1-1 0,78-9 0,-98 5 78,-1-2 1,1 0 0,-1-1 0,-1-1 0,1-1 0,-1-1 0,-1-1-1,0 0 1,0-1 0,-1-1 0,0-1 0,-1 0 0,0-1-1,-2-1 1,1 0 0,15-23 0,-8 7 345,-1-1-1,-2-1 1,-1-1-1,-1 0 1,-2-1-1,-2-1 1,-1 0-1,8-43 1,-7 7 553,7-93-1,-18 128-821,-2 0 0,-1-1 0,-2 1 0,-10-51 0,10 71-94,-1 1 1,-1 1-1,0-1 1,-1 1-1,-1-1 0,0 2 1,-1-1-1,-1 1 1,0 0-1,-1 1 0,-1 0 1,0 1-1,0 0 1,-1 1-1,-1 0 0,0 1 1,0 0-1,-1 1 1,0 0-1,-1 1 0,1 1 1,-2 1-1,1 0 0,-1 1 1,0 0-1,0 1 1,-18-2-1,-10 2-1318,-51 2 0,75 2-567,3-1-2370,10-4-3390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02.798"/>
    </inkml:context>
    <inkml:brush xml:id="br0">
      <inkml:brushProperty name="width" value="0.025" units="cm"/>
      <inkml:brushProperty name="height" value="0.025" units="cm"/>
    </inkml:brush>
  </inkml:definitions>
  <inkml:trace contextRef="#ctx0" brushRef="#br0">47 1 8200,'0'0'6758,"3"11"-6224,7 27-120,-1 0-1,-3 0 1,3 51 0,0 35-226,1 33-77,-10-156-193,0 0 0,0 0-1,0 0 1,0 0 0,0 0 0,0 0 0,-1 0 0,1 1 0,0-1 0,-1 0-1,1 0 1,-1 0 0,1 0 0,-1 0 0,1 0 0,-1-1 0,0 1 0,0 0 0,1 0-1,-1 0 1,0 0 0,0-1 0,0 1 0,0 0 0,0-1 0,0 1 0,0-1-1,0 1 1,0-1 0,0 0 0,0 1 0,0-1 0,0 0 0,-2 1 0,-1-1-448,-1 0 1,1 0-1,-1 0 1,1-1-1,0 1 1,-1-1-1,1 0 1,-6-2 0,-24-13-2936</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03.144"/>
    </inkml:context>
    <inkml:brush xml:id="br0">
      <inkml:brushProperty name="width" value="0.025" units="cm"/>
      <inkml:brushProperty name="height" value="0.025" units="cm"/>
    </inkml:brush>
  </inkml:definitions>
  <inkml:trace contextRef="#ctx0" brushRef="#br0">44 190 5990,'-6'-12'3390,"2"6"-2799,-2-5 280,0 0 0,1 0-1,-6-21 1,10 29-769,0 1 1,0 0-1,0-1 0,1 1 0,-1-1 0,1 1 0,0-1 0,0 1 0,0-1 0,0 1 1,0-1-1,1 1 0,-1-1 0,1 1 0,-1-1 0,1 1 0,0 0 0,0-1 0,0 1 1,0 0-1,0 0 0,1 0 0,-1 0 0,1 0 0,-1 0 0,1 0 0,0 0 0,2-2 1,7-2 32,0 1 0,0 0 1,1 1-1,-1 0 1,1 1-1,0 0 1,0 0-1,20 0 1,105 1-20,-83 3-5,-39-1-127,1 0 0,-1 2 1,1 0-1,-1 0 0,0 1 0,0 1 0,0 1 0,18 7 0,-27-9 53,-1 0-1,1 0 1,-1 1-1,0-1 0,0 1 1,0 0-1,-1 0 1,1 1-1,-1-1 1,0 1-1,-1 0 0,1 0 1,-1 1-1,0-1 1,0 1-1,0-1 1,-1 1-1,0 0 0,0 0 1,-1 0-1,1 0 1,-1 0-1,0 8 1,0-2 313,-1 0 1,0 0 0,-1 1-1,0-1 1,-1 0 0,0 0-1,-1 0 1,-1 0 0,1 0-1,-12 20 1,7-17 75,-1-1 0,-1 0 0,0-1 0,-1 0 0,0 0 0,-1-1 0,-19 15 0,16-16-187,0 0 0,0-1 0,-1 0 0,0-1 0,-1-1 0,0-1 0,-26 8-1,37-13-233,0-1 0,1 0 0,-1 0-1,0-1 1,0 0 0,0 0 0,0 0-1,1-1 1,-1 1 0,0-1-1,-10-4 1,12 3-72,0 0-1,0 0 1,0 0-1,1-1 1,-1 1-1,1-1 1,0 0-1,0 0 1,0 0-1,0 0 0,0-1 1,1 1-1,-1-1 1,1 0-1,0 0 1,0 0-1,-2-7 1,3 9-59,0 1 0,1 0 0,0 0-1,-1 0 1,1-1 0,0 1 0,0 0 0,-1-1 0,1 1 0,0 0 0,0 0 0,0-1 0,1 1 0,-1 0-1,0 0 1,0-1 0,1 1 0,-1 0 0,1 0 0,-1 0 0,1-1 0,-1 1 0,1 0 0,0 0-1,-1 0 1,1 0 0,0 0 0,0 0 0,0 0 0,0 0 0,0 1 0,0-1 0,0 0 0,0 1 0,0-1-1,0 0 1,1 1 0,-1-1 0,0 1 0,0 0 0,3-1 0,7-1-925,-1 0 1,1 0-1,0 1 0,14 1 0,1-2-1660,21-4-3497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03.515"/>
    </inkml:context>
    <inkml:brush xml:id="br0">
      <inkml:brushProperty name="width" value="0.025" units="cm"/>
      <inkml:brushProperty name="height" value="0.025" units="cm"/>
    </inkml:brush>
  </inkml:definitions>
  <inkml:trace contextRef="#ctx0" brushRef="#br0">6 0 9961,'0'0'9316,"-1"8"-8489,-4 75 582,8 103 1,-1-96-1277,-1-80-241,-2-2 236,1 0-1,1 0 0,0 1 1,0-1-1,0 0 1,3 8-1,-3-16-84,-1 1 0,0 0 0,1 0 0,-1-1 0,1 1 0,-1 0 0,1-1 0,-1 1 0,1 0 0,-1-1 0,1 1 0,-1-1 0,1 1-1,0-1 1,-1 1 0,1-1 0,0 1 0,0-1 0,-1 0 0,1 1 0,0-1 0,0 0 0,0 0 0,-1 0 0,2 1 0,1-2 48,-1 1-1,0-1 1,0 1 0,1-1 0,-1 0-1,0 0 1,0 0 0,0 0 0,0 0-1,0 0 1,0-1 0,0 1 0,2-4-1,23-19 482,-2-1-1,0-2 0,24-35 0,55-94-469,-88 132-210,16-26 64,-19 18-2895,-35 40-13359</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03.860"/>
    </inkml:context>
    <inkml:brush xml:id="br0">
      <inkml:brushProperty name="width" value="0.025" units="cm"/>
      <inkml:brushProperty name="height" value="0.025" units="cm"/>
    </inkml:brush>
  </inkml:definitions>
  <inkml:trace contextRef="#ctx0" brushRef="#br0">1 1 11018,'0'0'8424,"5"59"-5957,12-49-481,0-1-417,7 0-608,4 1-609,8 0-256,1 4-224,-1 1-1954,-3-3-2498,-7-5-4773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04.236"/>
    </inkml:context>
    <inkml:brush xml:id="br0">
      <inkml:brushProperty name="width" value="0.025" units="cm"/>
      <inkml:brushProperty name="height" value="0.025" units="cm"/>
    </inkml:brush>
  </inkml:definitions>
  <inkml:trace contextRef="#ctx0" brushRef="#br0">121 1 9673,'0'0'11291,"-5"13"-10619,-25 65 47,8-24 273,-23 85-1,39-115-763,1 0 0,2 0 0,0 1 0,2-1 0,0 1 0,4 33 0,-2-53-250,1-1 0,-1 0 0,1 0 1,-1-1-1,1 1 0,0 0 0,0 0 0,1-1 1,-1 1-1,1-1 0,0 0 0,-1 0 0,2 0 1,-1 0-1,0-1 0,0 1 0,1-1 0,0 1 0,-1-1 1,1-1-1,0 1 0,0 0 0,0-1 0,0 0 1,0 0-1,0 0 0,0 0 0,6 0 0,-1 0-589,1-1-1,-1 1 1,1-2-1,-1 1 1,1-1 0,-1-1-1,1 1 1,-1-2-1,0 1 1,0-1-1,15-7 1,17-16-4028</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04.598"/>
    </inkml:context>
    <inkml:brush xml:id="br0">
      <inkml:brushProperty name="width" value="0.025" units="cm"/>
      <inkml:brushProperty name="height" value="0.025" units="cm"/>
    </inkml:brush>
  </inkml:definitions>
  <inkml:trace contextRef="#ctx0" brushRef="#br0">69 1 13229,'0'0'2332,"-8"13"-4,-35 79 534,39-83-2679,1 0 0,0 0 0,1 0 0,0 0 0,0 1-1,1-1 1,1 1 0,-1-1 0,1 1 0,2 14 0,-2-24-181,1 1 1,-1-1-1,0 1 1,0-1-1,0 1 1,0-1-1,1 1 1,-1-1-1,0 0 1,1 1-1,-1-1 1,0 1-1,1-1 1,-1 1-1,0-1 1,1 0-1,-1 1 1,1-1-1,-1 0 1,0 0-1,1 1 1,-1-1-1,1 0 1,-1 0-1,1 0 1,-1 1-1,1-1 1,0 0-1,-1 0 1,1 0-1,0 0 1,21-6 227,14-16 245,31-46-107,-52 51-385,1 0 0,1 2 0,0 0 0,30-21 0,-47 36 3,1-1 0,0 0 0,0 0 0,0 1 0,0-1 0,1 1 0,-1-1 0,0 1 0,0-1 0,0 1 0,0 0 0,0-1 0,1 1 0,-1 0 0,0 0 0,0 0 0,0 0 0,1 0 0,-1 0 0,0 0 0,0 1 0,0-1 0,1 0 0,-1 1 0,0-1 0,0 1 0,1 0 0,0 0 18,-1 1 0,0 0 0,0-1 0,0 1 0,0 0 0,0-1 0,0 1 0,0 0 0,-1 0 0,1 0 0,-1 0 0,1 0 0,-1 0 0,1 3 0,-1 10 143,0 0 0,-1 0 0,-3 20 0,-1-7 606,5-27-583,17-27-4739,-8 14-2318,-1 1-3880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04.928"/>
    </inkml:context>
    <inkml:brush xml:id="br0">
      <inkml:brushProperty name="width" value="0.025" units="cm"/>
      <inkml:brushProperty name="height" value="0.025" units="cm"/>
    </inkml:brush>
  </inkml:definitions>
  <inkml:trace contextRef="#ctx0" brushRef="#br0">88 1 11691,'0'0'9892,"10"8"-9246,4 5-322,0 0-1,-1 1 1,14 19 0,-21-25-189,0 0-1,-1 0 1,0 1-1,-1 0 1,0 0 0,0 0-1,-1 0 1,0 0 0,-1 1-1,2 11 1,-3-2-7,-2 0-1,0 0 1,-1 0-1,-1 0 1,0 0-1,-2-1 1,0 1-1,-1-1 1,-1 0 0,-1-1-1,0 1 1,-1-1-1,-1-1 1,-1 0-1,0-1 1,-1 0-1,-1 0 1,-14 12 0,-3-3-1866,8-19-2242,4-7-3894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3:11.666"/>
    </inkml:context>
    <inkml:brush xml:id="br0">
      <inkml:brushProperty name="width" value="0.025" units="cm"/>
      <inkml:brushProperty name="height" value="0.025" units="cm"/>
    </inkml:brush>
  </inkml:definitions>
  <inkml:trace contextRef="#ctx0" brushRef="#br0">322 1 11050,'0'0'225,"-43"71"-65,15-19-32,-2 13 96,-4 11-128,-1 2 0,3 3-32,-2-1-64,8-10 0,4-7 0,3-15-128,4-12-96,11-16-352,4-14-834,2-24-3522</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05.415"/>
    </inkml:context>
    <inkml:brush xml:id="br0">
      <inkml:brushProperty name="width" value="0.025" units="cm"/>
      <inkml:brushProperty name="height" value="0.025" units="cm"/>
    </inkml:brush>
  </inkml:definitions>
  <inkml:trace contextRef="#ctx0" brushRef="#br0">0 86 14318,'0'0'8680,"68"10"-7335,-16-16-320,11-10-577,5-4-287,3 1-33,-6 0-96,-7 8-673,-15 7-768,-11 4-769,-18 1-1025,-8 16 288,-6 1-1057,-6 0-1665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05.762"/>
    </inkml:context>
    <inkml:brush xml:id="br0">
      <inkml:brushProperty name="width" value="0.025" units="cm"/>
      <inkml:brushProperty name="height" value="0.025" units="cm"/>
    </inkml:brush>
  </inkml:definitions>
  <inkml:trace contextRef="#ctx0" brushRef="#br0">0 20 7655,'0'0'12652,"80"44"-12075,-22-53-385,6 0-128,3 1-64,2-7-3844,-4-7-6533</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08.319"/>
    </inkml:context>
    <inkml:brush xml:id="br0">
      <inkml:brushProperty name="width" value="0.025" units="cm"/>
      <inkml:brushProperty name="height" value="0.025" units="cm"/>
    </inkml:brush>
  </inkml:definitions>
  <inkml:trace contextRef="#ctx0" brushRef="#br0">1 77 6951,'0'0'2808,"5"-10"138,25-52 1587,-30 62-4470,0 0 1,0 0-1,0-1 0,0 1 1,0 0-1,0 0 1,0 0-1,0 0 1,0 0-1,0-1 1,0 1-1,0 0 1,0 0-1,0 0 0,0 0 1,0 0-1,0-1 1,1 1-1,-1 0 1,0 0-1,0 0 1,0 0-1,0 0 1,0 0-1,0-1 0,0 1 1,0 0-1,0 0 1,0 0-1,1 0 1,-1 0-1,0 0 1,0 0-1,0 0 1,0 0-1,0 0 0,0 0 1,1-1-1,-1 1 1,0 0-1,0 0 1,0 0-1,0 0 1,0 0-1,1 0 0,-1 0 1,0 0-1,0 0 1,0 0-1,0 0 1,0 0-1,1 1 1,-1-1-1,0 0 1,0 0-1,0 0 0,0 0 1,0 0-1,0 0 1,1 0-1,-1 0 1,0 0-1,0 0 1,0 0-1,0 1 1,0-1-1,0 0 1,4 16 890,-3 23-725,-24 296 930,23-335-1157,-1 1 0,1-1 0,0 0 0,0 0 1,0 1-1,0-1 0,0 0 0,0 1 0,0-1 0,0 0 1,0 0-1,0 1 0,0-1 0,0 0 0,0 0 0,0 1 1,0-1-1,0 0 0,0 0 0,0 1 0,0-1 1,1 0-1,-1 0 0,0 1 0,0-1 0,0 0 0,0 0 1,0 1-1,1-1 0,-1 0 0,0 0 0,0 0 1,0 0-1,1 1 0,-1-1 0,0 0 0,0 0 0,1 0 1,-1 0-1,0 0 0,0 0 0,1 0 0,-1 0 1,0 0-1,0 1 0,1-1 0,15-8 259,13-17 454,48-52-197,157-119 0,-214 185-4810,-14 8 449,-11 8 222,-8 5-3681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08.683"/>
    </inkml:context>
    <inkml:brush xml:id="br0">
      <inkml:brushProperty name="width" value="0.025" units="cm"/>
      <inkml:brushProperty name="height" value="0.025" units="cm"/>
    </inkml:brush>
  </inkml:definitions>
  <inkml:trace contextRef="#ctx0" brushRef="#br0">1 0 2114,'0'0'17617,"24"55"-16304,-1-45-416,1 3-481,6-2-288,3-1-32,3 1-448,-3-2-2499,-3-3-1729,-5-2-1602</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09.011"/>
    </inkml:context>
    <inkml:brush xml:id="br0">
      <inkml:brushProperty name="width" value="0.025" units="cm"/>
      <inkml:brushProperty name="height" value="0.025" units="cm"/>
    </inkml:brush>
  </inkml:definitions>
  <inkml:trace contextRef="#ctx0" brushRef="#br0">29 0 8840,'0'0'14894,"-2"14"-14717,-2 28-89,-3 25 17,1 90 1,12-139 418,-4-9-1431,-19-23-19525</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09.401"/>
    </inkml:context>
    <inkml:brush xml:id="br0">
      <inkml:brushProperty name="width" value="0.025" units="cm"/>
      <inkml:brushProperty name="height" value="0.025" units="cm"/>
    </inkml:brush>
  </inkml:definitions>
  <inkml:trace contextRef="#ctx0" brushRef="#br0">1 130 9833,'0'0'10891,"2"-49"-10091,24 39-319,5-1-1,14-3 97,0 2-289,6 0-192,-5 1-32,-1 4-32,-6 3-320,-9 4-993,-7 0-449,-12 2-1185,-6 10-608,-5 1-2242</inkml:trace>
  <inkml:trace contextRef="#ctx0" brushRef="#br0" timeOffset="1">25 225 11147,'0'0'10986,"71"13"-10121,-26-21-481,0-2-256,1 2-96,-1 3-1954,-13 1-2946,-8 1-1154</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09.748"/>
    </inkml:context>
    <inkml:brush xml:id="br0">
      <inkml:brushProperty name="width" value="0.025" units="cm"/>
      <inkml:brushProperty name="height" value="0.025" units="cm"/>
    </inkml:brush>
  </inkml:definitions>
  <inkml:trace contextRef="#ctx0" brushRef="#br0">0 115 9033,'0'0'10191,"8"-1"-9054,44-5 575,81 2 0,8-1-1101,215-41-514,-8 1-1368,-320 43 1506,-15 1-4602,-41-2-1585,-5 2-1036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10.297"/>
    </inkml:context>
    <inkml:brush xml:id="br0">
      <inkml:brushProperty name="width" value="0.025" units="cm"/>
      <inkml:brushProperty name="height" value="0.025" units="cm"/>
    </inkml:brush>
  </inkml:definitions>
  <inkml:trace contextRef="#ctx0" brushRef="#br0">235 21 7399,'0'0'19773,"-6"-5"-19725,5 3-46,-1 1-1,1-1 0,-1 1 0,0 0 0,0 0 0,0 0 0,0 0 0,0 0 0,0 0 0,0 0 1,0 1-1,0-1 0,0 1 0,0-1 0,-1 1 0,1 0 0,0 0 0,0 0 0,0 0 0,0 0 1,-1 0-1,1 1 0,-2 0 0,-6 3-4,1 0 0,0 0-1,0 1 1,-15 11 0,19-13 2,-39 32-72,42-33 62,0 0 0,0 0-1,0 1 1,0-1 0,0 1-1,1-1 1,-1 1 0,1 0-1,0 0 1,0 0-1,0 0 1,0-1 0,0 1-1,1 1 1,-1-1 0,1 3-1,0-5 5,0-1 0,1 1 0,-1 0 0,0 0 0,1-1 0,-1 1 0,1 0 0,-1 0 0,1-1-1,0 1 1,-1-1 0,1 1 0,0 0 0,-1-1 0,1 1 0,0-1 0,-1 0 0,1 1 0,0-1 0,0 1 0,0-1 0,-1 0 0,1 0-1,0 0 1,0 1 0,0-1 0,0 0 0,0 0 0,-1 0 0,2 0 0,35 1-124,-29-2 91,54 0-421,-33-1 77,0 1 1,52 7-1,-78-5 352,0-1-1,-1 1 0,1 0 1,-1 0-1,1 0 0,-1 1 1,0-1-1,1 1 1,-1-1-1,0 1 0,0 0 1,0-1-1,0 1 0,0 0 1,-1 0-1,1 1 1,0-1-1,-1 0 0,0 1 1,1-1-1,-1 0 0,0 1 1,0-1-1,-1 1 1,1 0-1,0-1 0,-1 1 1,0 0-1,1 4 0,-1-2 118,0 0 0,0-1 0,0 1 0,-1-1 0,1 1 0,-1 0 0,0-1 0,-1 1-1,1-1 1,-1 0 0,0 1 0,0-1 0,0 0 0,0 0 0,-1 0 0,-5 6 0,-3-1 161,0-1-1,0 0 1,-1 0 0,0-1 0,-1-1 0,0 0 0,0-1-1,0 0 1,0-1 0,-1-1 0,0 0 0,1 0 0,-1-2-1,0 0 1,0 0 0,0-1 0,0-1 0,0 0 0,-22-6-1,33 7-334,0 0 0,1-1 0,-1 0 0,1 0 0,-1 1-1,1-1 1,-1-1 0,1 1 0,0 0 0,-1-1 0,1 1-1,0-1 1,0 1 0,0-1 0,0 0 0,0 0 0,1 0-1,-1 0 1,1 0 0,-1-1 0,1 1 0,0 0 0,0-1-1,0 1 1,0-1 0,0 1 0,-1-5 0,2 3-642,0-1 1,0 1-1,1-1 1,0 1-1,-1 0 1,1-1-1,1 1 1,-1 0 0,1 0-1,-1-1 1,1 1-1,1 0 1,-1 1-1,0-1 1,4-4-1,17-22-9470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10.970"/>
    </inkml:context>
    <inkml:brush xml:id="br0">
      <inkml:brushProperty name="width" value="0.025" units="cm"/>
      <inkml:brushProperty name="height" value="0.025" units="cm"/>
    </inkml:brush>
  </inkml:definitions>
  <inkml:trace contextRef="#ctx0" brushRef="#br0">4 100 7591,'0'0'19939,"-1"-4"-19966,-2-6-74,8 9-54,-3 1 160,-1 0 0,1 0 0,0 0 0,-1 0 0,1 0 0,0 0 0,-1-1 0,1 1 0,0-1 0,-1 1 0,1-1 0,0 1 0,-1-1 0,1 0 0,-1 0 0,3-1 1,2-2 31,-1 0 0,0-1 1,0 1-1,-1-1 0,1 0 1,-1 0-1,0 0 0,0 0 1,-1-1-1,1 0 1,-1 1-1,4-12 0,-21 22-101,7 0 37,1 0 0,0 1 0,0-1 0,0 1 0,0 0 0,1 1 0,0-1 0,1 1 0,0 0 0,0 1 0,0-1 0,1 0 0,0 1 0,0 0 0,-3 13 0,7-21 29,-1 1 0,1-1 0,-1 0 0,1 1 0,-1-1-1,1 0 1,-1 1 0,1-1 0,-1 0 0,1 0 0,-1 0 0,1 0 0,-1 1 0,1-1 0,-1 0 0,1 0 0,-1 0 0,1 0 0,-1 0 0,1 0-1,0 0 1,-1-1 0,1 1 0,-1 0 0,1 0 0,-1 0 0,1 0 0,-1-1 0,1 1 0,-1 0 0,1-1 0,-1 1 0,1 0 0,-1-1 0,0 1 0,1 0-1,-1-1 1,0 1 0,1-1 0,21-13 124,3-4-118,-1 0-2790,-8 5-6717</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11.428"/>
    </inkml:context>
    <inkml:brush xml:id="br0">
      <inkml:brushProperty name="width" value="0.025" units="cm"/>
      <inkml:brushProperty name="height" value="0.025" units="cm"/>
    </inkml:brush>
  </inkml:definitions>
  <inkml:trace contextRef="#ctx0" brushRef="#br0">12 1 10410,'0'0'10084,"-1"9"-9598,0-1-399,-8 174 1865,9-181-1934,0 0 0,-1 0-1,1 0 1,0 1 0,1-1 0,-1 0-1,0 0 1,0 0 0,0 0 0,1 0-1,-1 1 1,1-1 0,-1 0 0,1 0-1,-1 0 1,1 0 0,-1 0 0,1 0-1,0 0 1,0 0 0,0-1 0,-1 1-1,1 0 1,0 0 0,1 0 0,0-1 38,-1 0 0,0 0 0,1 0 0,-1 0 0,1 0 0,-1 0 0,0 0 0,1-1 0,-1 1 0,0 0 0,1-1 0,-1 1 0,0-1 0,0 0 0,1 1 0,-1-1 0,2-1 0,8-7 319,0 0 1,-1-1 0,11-12 0,-15 15-450,11-12 355,54-51 613,-66 65-876,1 0-1,-1 1 1,1 0 0,0 0 0,0 1-1,0 0 1,1 0 0,-1 0 0,1 1-1,0-1 1,7 0 0,-13 3-28,0 0 0,0 0-1,0 0 1,0 0 0,0 0 0,0 0 0,1 0 0,-1 1-1,0-1 1,0 0 0,0 1 0,0-1 0,0 0 0,0 1 0,0 0-1,0-1 1,-1 1 0,1-1 0,0 1 0,0 0 0,0 0-1,-1 0 1,1-1 0,0 1 0,0 1 0,9 32 35,-9-20 100,-1 0 0,-1 0 0,-1 15 0,-14 36 644,12-51-991,0 0 0,1 0 0,1 0 0,-1 19 0,8-51-11822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3:11.997"/>
    </inkml:context>
    <inkml:brush xml:id="br0">
      <inkml:brushProperty name="width" value="0.025" units="cm"/>
      <inkml:brushProperty name="height" value="0.025" units="cm"/>
    </inkml:brush>
  </inkml:definitions>
  <inkml:trace contextRef="#ctx0" brushRef="#br0">259 1 8168,'0'0'1137,"-8"11"-208,-32 46-514,3 3 0,2 1 1,-35 86-1,56-111-375,1 0 0,2 1 1,2 0-1,1 0 0,2 1 0,1 0 1,3 0-1,1 42 0,2-71-82,0 1 0,1 0-1,0-1 1,0 0 0,5 11 0,-6-18-10,-1 0 0,1 0 0,-1-1 0,1 1-1,0 0 1,-1-1 0,1 1 0,0 0 0,0-1 0,0 0 0,1 1 0,-1-1 0,0 0 0,0 1 0,1-1 0,-1 0 0,1 0 0,-1 0 0,1 0 0,-1 0-1,1 0 1,0-1 0,-1 1 0,1-1 0,0 1 0,0-1 0,-1 1 0,1-1 0,0 0 0,0 0 0,0 0 0,0 0 0,3 0 0,6-10-1908,-5-13-1766</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16.748"/>
    </inkml:context>
    <inkml:brush xml:id="br0">
      <inkml:brushProperty name="width" value="0.025" units="cm"/>
      <inkml:brushProperty name="height" value="0.025" units="cm"/>
    </inkml:brush>
  </inkml:definitions>
  <inkml:trace contextRef="#ctx0" brushRef="#br0">5 15 4324,'0'0'5130,"0"11"-4126,-2 6-810,-1 67 685,3-77-763,1 1 0,0-1 0,0 0-1,0 0 1,1 1 0,0-1 0,0 0 0,1 0 0,5 11-1,2-4 44,0 0-1,1-1 1,0 0-1,1 0 1,1-1-1,0-1 1,0 0-1,1-1 1,1-1-1,-1 0 1,2 0-1,23 8 1,-19-10-49,0-1 0,1-1 0,0-1 0,0-1 0,0-1 0,0 0 0,1-2 0,-1-1 0,39-5 0,-18-2 85,0-2 0,70-26 1,81-46-97,-115 48-42,-72 31-51,364-143 90,-317 129-73,1 3 0,0 2 0,1 2 0,1 3 0,61-1 0,7 14 668,142 24 0,-231-25-343,6 1-87,0 1 0,-1 2 0,0 2 0,0 2 0,-1 1 0,-1 2 0,0 1 0,-2 3 0,0 0 1,58 45-1,-88-60-447,24 19 13,-29-23-124,1 0 1,-1 0 0,0-1-1,0 1 1,0 0-1,1-1 1,-1 1-1,0-1 1,1 0-1,-1 1 1,0-1-1,1 0 1,-1 0-1,0 0 1,1 1-1,-1-2 1,1 1-1,-1 0 1,0 0-1,1 0 1,2-1-1,5-10-6408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17.224"/>
    </inkml:context>
    <inkml:brush xml:id="br0">
      <inkml:brushProperty name="width" value="0.025" units="cm"/>
      <inkml:brushProperty name="height" value="0.025" units="cm"/>
    </inkml:brush>
  </inkml:definitions>
  <inkml:trace contextRef="#ctx0" brushRef="#br0">0 526 11243,'0'0'3416,"1"-9"-2225,-1 3-1013,1-1 1,0 1 0,0-1-1,1 1 1,-1 0 0,1 0-1,1 0 1,-1 0 0,1 0-1,0 0 1,0 1 0,1-1-1,0 1 1,0 0 0,0 0 0,8-7-1,12-7 93,0 1 1,1 0-1,2 2 0,-1 1 1,2 2-1,36-14 0,-9 8-228,0 2 1,81-13-1,-114 26-51,1 1 0,-1 1 0,43 2 1,-54 1-13,-1 1 1,1 0-1,0 0 1,0 1-1,-1 0 1,0 1-1,1 0 1,-1 1-1,-1 0 1,10 7-1,35 25 346,73 36 0,-104-62-182,0-1 0,1-1 0,1-1 0,-1-1 0,1-1 0,34 3 0,20-4 150,1-3 0,-1-4-1,1-3 1,-1-4 0,96-23-1,-40-2-225,-2-6-1,146-64 1,-260 96-68,10-3 122,0-1 0,-1-1 0,0-2 0,-1-1 0,-1-1 0,30-25 0,-55 42-127,0-1 0,0 0 0,0 1 0,0-1 0,0 0 0,0 1 0,-1-1 0,1 0 0,0 0 0,0 0 0,-1 1 0,1-1-1,-1 0 1,1 0 0,-1 0 0,1 0 0,-1 0 0,1 0 0,-1 0 0,0-1 0,0 1 0,1 0 0,-1 0 0,0 0 0,0 0 0,0 0 0,0 0 0,0 0 0,-1 0 0,1 0 0,0-1 0,0 1 0,-1-1-1,-2 0-422,1 0-1,-1 0 0,1 1 0,-1-1 1,1 1-1,-1 0 0,0 0 0,0 0 0,-5-2 1,-11-4-4012,-6-6-3514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18.230"/>
    </inkml:context>
    <inkml:brush xml:id="br0">
      <inkml:brushProperty name="width" value="0.025" units="cm"/>
      <inkml:brushProperty name="height" value="0.025" units="cm"/>
    </inkml:brush>
  </inkml:definitions>
  <inkml:trace contextRef="#ctx0" brushRef="#br0">100 0 9449,'0'0'7442,"-9"3"-6791,6-1-629,-1-1 0,1 1 0,0-1-1,0 1 1,-1 0 0,1 0 0,0 1 0,1-1 0,-1 1 0,0-1-1,1 1 1,-1 0 0,1 0 0,-3 4 0,1 2 34,-1 0 1,1 1 0,1 0-1,0 0 1,-3 13-1,0 4 232,1 1-1,1 0 1,1 0 0,2 0-1,0 1 1,2-1-1,8 50 1,-8-75-261,0 1-1,-1-1 1,1 1-1,1-1 1,-1 0-1,0 0 1,1 1-1,-1-1 1,1 0-1,0-1 1,0 1-1,0 0 1,1 0-1,-1-1 1,1 1-1,-1-1 1,1 0 0,0 0-1,0 0 1,0 0-1,0 0 1,0-1-1,0 1 1,0-1-1,0 0 1,1 0-1,-1 0 1,1 0-1,-1-1 1,1 0-1,-1 1 1,5-1-1,-2-1 28,1 0-1,-1-1 1,1 1-1,-1-1 0,1 0 1,-1-1-1,0 0 1,0 0-1,0 0 0,-1 0 1,1-1-1,-1 0 1,0-1-1,0 1 0,9-11 1,4-10-118,-1 0 0,-1-2 0,13-31-1,-39 126-34,7-52 99,0-1-1,1 0 1,1 1-1,1 18 1,0-33 3,0-1 0,0 1 0,0-1-1,1 1 1,-1-1 0,0 1 0,0-1 0,1 1-1,-1-1 1,0 0 0,1 1 0,-1-1 0,1 1 0,-1-1-1,0 0 1,1 0 0,-1 1 0,1-1 0,-1 0-1,1 0 1,-1 1 0,1-1 0,-1 0 0,1 0 0,-1 0-1,1 0 1,0 0 0,-1 0 0,1 0 0,-1 0-1,1 0 1,-1 0 0,1 0 0,-1 0 0,1 0 0,-1 0-1,1 0 1,-1 0 0,1-1 0,0 1 0,24-11 255,50-46 141,-49 35-336,37-23-1,-55 40-83,0 0 0,0 1 0,0 0 0,0 1 0,1 0 1,-1 0-1,1 1 0,0 0 0,15-1 0,-23 3 2,1 0 1,0 0 0,-1 1-1,1-1 1,0 1 0,-1 0-1,1-1 1,-1 1 0,1 0 0,-1 0-1,0 0 1,1 0 0,-1 0-1,0 0 1,0 0 0,1 0-1,-1 1 1,0-1 0,0 0-1,-1 1 1,1-1 0,0 1-1,0-1 1,-1 1 0,1-1-1,-1 1 1,1 0 0,-1-1-1,1 1 1,-1 0 0,0-1 0,0 1-1,0 2 1,2 70 273,-3-56-63,1-17-171,0-1 0,0 1 1,-1 0-1,1 0 0,0-1 1,0 1-1,0 0 0,0-1 1,1 1-1,-1 0 0,0 0 1,0-1-1,0 1 0,1 0 1,-1-1-1,0 1 0,0 0 1,1-1-1,-1 1 0,1-1 1,-1 1-1,1 0 0,-1-1 1,1 1-1,-1-1 0,1 1 1,-1-1-1,1 0 0,0 1 1,-1-1-1,1 1 1,-1-1-1,2 0 0,0 0 41,0 0-1,0 0 1,0 0-1,-1-1 1,1 1-1,0-1 1,0 1-1,0-1 1,-1 0-1,1 0 1,0 0-1,2-2 1,50-42 821,-50 41-916,21-20 124,-18 15-90,1 0 0,0 1 0,1 0 0,0 0 0,0 1 0,0 1 0,1-1 0,0 2 0,1-1 0,21-7 0,-31 13-11,-1-1 0,1 1 1,0 0-1,0 0 1,0 0-1,0 1 0,0-1 1,-1 0-1,1 0 1,0 0-1,0 0 1,0 1-1,-1-1 0,1 0 1,0 1-1,0-1 1,-1 1-1,1-1 1,0 1-1,-1-1 0,1 1 1,0-1-1,-1 1 1,1 0-1,-1-1 0,1 1 1,-1 0-1,1 0 1,-1-1-1,0 1 1,1 0-1,-1 0 0,0 0 1,0-1-1,1 1 1,-1 0-1,0 1 1,2 38-22,-2-32 36,-11 128 401,11-135-342,12-21-1693,-11-24-5476,-1 11 1105</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18.561"/>
    </inkml:context>
    <inkml:brush xml:id="br0">
      <inkml:brushProperty name="width" value="0.025" units="cm"/>
      <inkml:brushProperty name="height" value="0.025" units="cm"/>
    </inkml:brush>
  </inkml:definitions>
  <inkml:trace contextRef="#ctx0" brushRef="#br0">1 0 13453,'0'0'9865,"76"5"-14766,-44 0-1953</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18.951"/>
    </inkml:context>
    <inkml:brush xml:id="br0">
      <inkml:brushProperty name="width" value="0.025" units="cm"/>
      <inkml:brushProperty name="height" value="0.025" units="cm"/>
    </inkml:brush>
  </inkml:definitions>
  <inkml:trace contextRef="#ctx0" brushRef="#br0">1 225 10954,'0'0'9930,"11"-8"-9007,0-1-832,0 0 0,0-1 0,-1 0-1,0 0 1,-1-1 0,0-1 0,-1 0-1,0 0 1,0 0 0,6-18 0,-12 25-75,1-2 23,1-1 0,-2 0 0,1 0-1,-1 0 1,-1 0 0,2-12 0,-3 20-33,0-1 0,0 1 0,0 0 0,0-1 0,0 1 0,-1 0 0,1-1 0,0 1 0,0 0 0,0-1 0,0 1 0,-1 0 0,1 0 0,0-1 0,0 1 0,0 0 0,-1 0 0,1 0 0,0-1 0,-1 1 0,1 0 0,0 0 0,0 0 0,-1 0 0,1-1 0,0 1 0,-1 0 0,1 0 0,0 0 0,-1 0 0,1 0 0,0 0 0,-1 0 0,1 0 0,0 0 0,-1 0 0,1 0 0,0 0 0,-1 0 0,1 0 0,0 0 0,-1 1 0,1-1 0,0 0 0,-1 0 0,1 0 0,0 0 0,0 1 0,-1-1 0,1 0 0,0 0 0,0 1 0,-1-1 0,1 0 0,0 0 0,0 1-1,0-1 1,-1 0 0,1 1 0,-18 15-56,4 3 65,1 1-1,1 0 0,1 1 0,1 0 0,1 1 0,0 0 0,2 0 0,1 1 0,0 0 0,-3 44 0,8-65-14,1 1-1,0-1 0,0 0 1,1 1-1,-1-1 0,0 0 1,1 0-1,-1 1 0,1-1 1,0 0-1,0 0 0,0 0 1,0 0-1,0 0 0,0 0 0,0 0 1,1 0-1,-1 0 0,1-1 1,-1 1-1,1 0 0,0-1 1,0 1-1,0-1 0,0 0 1,0 0-1,0 0 0,0 0 1,0 0-1,0 0 0,0 0 1,0-1-1,1 1 0,-1-1 1,0 1-1,1-1 0,-1 0 1,4 0-1,1 0-359,0 0 0,0-1 1,0 1-1,0-1 0,9-3 0,28-14-5617,-14-6-963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19.279"/>
    </inkml:context>
    <inkml:brush xml:id="br0">
      <inkml:brushProperty name="width" value="0.025" units="cm"/>
      <inkml:brushProperty name="height" value="0.025" units="cm"/>
    </inkml:brush>
  </inkml:definitions>
  <inkml:trace contextRef="#ctx0" brushRef="#br0">132 159 13645,'0'0'2600,"-10"7"-326,-5 4-1422,0 1 1,0 1 0,1 0-1,1 1 1,1 0 0,-22 32-1,34-46-846,-1 0 0,1 1 0,0-1-1,0 1 1,-1-1 0,1 0 0,0 1 0,0-1-1,0 1 1,-1-1 0,1 0 0,0 1 0,0-1 0,0 1-1,0-1 1,0 1 0,0-1 0,0 1 0,0-1-1,0 0 1,0 1 0,0-1 0,0 1 0,1-1-1,-1 1 1,0-1 0,0 0 0,0 1 0,0-1 0,1 1-1,-1-1 1,0 0 0,1 1 0,-1-1 0,0 0-1,0 1 1,1-1 0,0 0 0,20 3 115,24-14 49,23-17-91,-56 21-172,0 1 0,0 1 0,1 0 1,0 0-1,-1 1 0,1 1 0,1 0 1,-1 1-1,23 0 0,-35 2 86,0 0 0,0 1 0,0-1 0,0 1-1,0 0 1,0-1 0,-1 1 0,1 0 0,0 0-1,0-1 1,-1 1 0,1 0 0,0 0 0,-1 0 0,1 0-1,-1 0 1,1 0 0,-1 0 0,0 0 0,1 0 0,-1 0-1,0 0 1,0 0 0,0 0 0,0 0 0,0 2 0,2 33 789,-2-31-278,4-24-197,-2 8-281,1-15 8,2-46 1,32 86-473,-27-13 452,1-1-1,-1 1 1,1-2-1,-1 1 1,0-2 0,1 1-1,-1-1 1,0-1-1,0 0 1,0 0-1,0-1 1,-1 0 0,0-1-1,11-6 1,6-5 12,-2-1 1,0-1-1,36-35 1,-40 26 98,-20 27-124,0 0-1,0-1 1,1 1-1,-1 0 1,0-1-1,0 1 1,0 0 0,0 0-1,-1-1 1,1 1-1,0 0 1,0-1-1,0 1 1,0 0-1,0 0 1,0-1-1,0 1 1,0 0 0,-1 0-1,1-1 1,0 1-1,0 0 1,0 0-1,-1-1 1,1 1-1,0 0 1,0 0-1,0 0 1,-1 0 0,1-1-1,0 1 1,0 0-1,-1 0 1,1 0-1,0 0 1,-1 0-1,1 0 1,0 0-1,0 0 1,-1 0 0,1 0-1,0 0 1,-1 0-1,1 0 1,0 0-1,-1 0 1,-3 0-9,-1 1 1,1 0 0,-1 0-1,1 1 1,-1-1-1,1 1 1,0 0-1,0 0 1,0 0 0,-5 4-1,-5 4 30,0 2-1,1-1 0,0 2 1,1 0-1,-16 21 1,22-25 99,-1 0 0,2 0 0,-1 1 1,1 0-1,1 0 0,0 0 1,0 1-1,1-1 0,1 1 1,-2 11-1,4-21-107,0 0 0,0 0 0,0 0 0,0 1 0,0-1 0,0 0 0,0 0 0,0 0 0,1 0 0,-1 0 0,1 0 0,-1 0 0,0 0 0,1 0 0,-1 0 0,1 0 0,0-1 0,-1 1 0,1 0-1,0 0 1,0 0 0,-1-1 0,1 1 0,0 0 0,0-1 0,0 1 0,0-1 0,0 1 0,0-1 0,0 1 0,0-1 0,0 0 0,0 1 0,0-1 0,2 0 0,46 1 165,-34-2-87,1 0-218,0-1 0,0-1 0,0 0 0,15-5 0,28-16-3098,-17-5-3134</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19.796"/>
    </inkml:context>
    <inkml:brush xml:id="br0">
      <inkml:brushProperty name="width" value="0.025" units="cm"/>
      <inkml:brushProperty name="height" value="0.025" units="cm"/>
    </inkml:brush>
  </inkml:definitions>
  <inkml:trace contextRef="#ctx0" brushRef="#br0">45 0 8776,'0'0'12562,"6"14"-12013,-4-9-496,3 7 6,0 1 0,-2-1 0,1 0-1,-1 1 1,-1 0 0,1 15 0,-3-20-33,1 17 25,1 0 0,0 0 0,11 42-1,-5-54-133,-3-18-1366,-5 3 1204,0 0 1,1 0-1,-1 0 1,0 0 0,0 0-1,0 0 1,-1 0 0,1 0-1,0 0 1,-1 0-1,0 0 1,1 0 0,-2-3-1,-7-8-1423,0 1 0,0 0 0,-1 0-1,-1 1 1,-14-12 0,-6-4-1882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20.126"/>
    </inkml:context>
    <inkml:brush xml:id="br0">
      <inkml:brushProperty name="width" value="0.025" units="cm"/>
      <inkml:brushProperty name="height" value="0.025" units="cm"/>
    </inkml:brush>
  </inkml:definitions>
  <inkml:trace contextRef="#ctx0" brushRef="#br0">69 184 1826,'-26'-16'3267,"7"6"-545,6 2 97,4 3-192,7 2-802,2-2 1,0-3-769,13 3-609,12-2 321,8-5 128,10-3-385,9-2-223,3-3-129,1 0-64,-6 5-96,-11 2-1762,-11 8-2177,-18 5-1475</inkml:trace>
  <inkml:trace contextRef="#ctx0" brushRef="#br0" timeOffset="1">49 272 12268,'0'0'5349,"52"-16"-3684,-18 3-864,7-1-673,-2 4-96,6 2-897,-4 1-1889,-4-1-1154,-1 3-2274</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20.656"/>
    </inkml:context>
    <inkml:brush xml:id="br0">
      <inkml:brushProperty name="width" value="0.025" units="cm"/>
      <inkml:brushProperty name="height" value="0.025" units="cm"/>
    </inkml:brush>
  </inkml:definitions>
  <inkml:trace contextRef="#ctx0" brushRef="#br0">6 514 7207,'0'0'7922,"8"-4"-5723,1-1-1945,0 0-1,-1-1 1,0-1-1,0 1 1,-1-1-1,0 0 0,0-1 1,0 0-1,-1 0 1,0 0-1,-1-1 1,0 0-1,6-14 1,7-16-155,25-83 1,-38 100-51,0-1 0,-1 0-1,-1-1 1,-1 1 0,-1 0 0,-3-35 0,2 57-52,0 0 1,0-1 0,0 1 0,0 0 0,0-1 0,0 1 0,0 0 0,0-1 0,-1 1-1,1 0 1,-1-1 0,1 1 0,-1 0 0,1-1 0,-1 1 0,1 0 0,-1 0-1,0 0 1,0 0 0,0 0 0,0 0 0,0 0 0,0 0 0,0 0 0,0 0-1,0 0 1,0 1 0,0-1 0,0 0 0,-1 1 0,1-1 0,0 1 0,0-1 0,-1 1-1,1 0 1,0 0 0,-1-1 0,1 1 0,0 0 0,-1 0 0,1 0 0,-3 1 0,0 0-11,0 0 0,0 1 0,0 0 0,0-1 0,0 2 0,0-1 0,1 0 1,-1 1-1,1-1 0,0 1 0,-6 6 0,-12 15 60,-29 46 0,45-62 5,0 0 1,1 0-1,0 1 0,0-1 0,0 1 0,1 0 0,1 0 0,0 1 0,0-1 0,-1 10 0,4-18-50,-1 0 0,0 0 0,1 0-1,-1-1 1,0 1 0,1 0 0,-1 0-1,1-1 1,-1 1 0,1 0 0,-1-1-1,1 1 1,0-1 0,-1 1 0,1-1-1,0 1 1,-1-1 0,1 1 0,0-1-1,0 1 1,-1-1 0,1 0 0,0 0-1,0 1 1,0-1 0,-1 0 0,1 0-1,0 0 1,0 0 0,0 0 0,0 0-1,0 0 1,0 0 0,37-2 104,-35 2-85,65-14 43,-54 10-327,2 0-1,-1 2 1,0-1 0,1 2-1,20 0 1,-35 1 255,0 1 1,-1-1-1,1 1 1,0-1-1,0 1 1,0-1-1,0 1 0,0-1 1,0 1-1,-1 0 1,1-1-1,0 1 1,0 0-1,-1 0 0,1 0 1,-1 0-1,1-1 1,-1 1-1,1 0 1,-1 0-1,1 0 0,-1 0 1,0 0-1,1 0 1,-1 0-1,0 0 1,0 0-1,0 0 0,0 0 1,0 2-1,-1 37 85,0-35-63,-2 16 24,-1-1 1,-11 36-1,-6 29 674,21-85-705,0 1 0,0-1 0,0 1 0,0-1 0,0 0 0,0 1 0,0-1 0,0 1 0,0-1 0,0 1 0,0-1 0,0 1 0,1-1 0,-1 0 0,0 1 0,0-1-1,1 1 1,-1-1 0,0 0 0,0 1 0,1-1 0,-1 0 0,0 1 0,1-1 0,-1 0 0,1 0 0,-1 1 0,0-1 0,1 0 0,-1 0 0,1 0 0,-1 1 0,0-1 0,1 0 0,-1 0-1,1 0 1,-1 0 0,1 0 0,-1 0 0,1 0 0,-1 0 0,1 0 0,-1 0 0,0 0 0,1 0 0,-1 0 0,1-1 0,-1 1 0,1 0 0,-1 0 0,0 0 0,1-1 0,-1 1 0,1 0-1,-1 0 1,1-1 0,26-13 211,-12 2-824,0 0 0,-1-1 0,-1 0-1,17-21 1,-11 9-2939,-2 0 0,15-28 0,-5 1-4596</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20.999"/>
    </inkml:context>
    <inkml:brush xml:id="br0">
      <inkml:brushProperty name="width" value="0.025" units="cm"/>
      <inkml:brushProperty name="height" value="0.025" units="cm"/>
    </inkml:brush>
  </inkml:definitions>
  <inkml:trace contextRef="#ctx0" brushRef="#br0">247 0 6438,'0'0'11008,"-8"14"-10394,2-5-513,1-3-30,1 1 1,0 0-1,0 0 1,0 0-1,1 1 1,0-1-1,0 1 1,1 0-1,0-1 1,1 1-1,0 0 1,-1 10-1,2-1 47,0 0 0,1 0 1,1-1-1,1 1 0,6 23 0,-6-33-57,0 0 0,0 0 0,0-1 0,1 1 0,0-1 0,0 0 0,0 0 0,1 0-1,0 0 1,0-1 0,1 0 0,0 0 0,-1 0 0,13 6 0,-11-8-718,-5-5-2479,-11-10-1346,-9-2-1102</inkml:trace>
  <inkml:trace contextRef="#ctx0" brushRef="#br0" timeOffset="1">89 252 6278,'0'0'3747,"-56"-11"-31,35 6-1154,14 4-255,3-1-65,4 0-1089,17-3-833,7 1-32,15 1-192,10-1-63,3 1-194,0-2-2561,1-1-2051,-10-1-4740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3:12.345"/>
    </inkml:context>
    <inkml:brush xml:id="br0">
      <inkml:brushProperty name="width" value="0.025" units="cm"/>
      <inkml:brushProperty name="height" value="0.025" units="cm"/>
    </inkml:brush>
  </inkml:definitions>
  <inkml:trace contextRef="#ctx0" brushRef="#br0">0 77 10346,'0'0'3587,"53"9"-3106,-10-9-97,9-9-384,0-4 288,-1-1-256,-1-2 0,-7 1-2498,-13-4-3492</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21.344"/>
    </inkml:context>
    <inkml:brush xml:id="br0">
      <inkml:brushProperty name="width" value="0.025" units="cm"/>
      <inkml:brushProperty name="height" value="0.025" units="cm"/>
    </inkml:brush>
  </inkml:definitions>
  <inkml:trace contextRef="#ctx0" brushRef="#br0">0 1 14638,'0'0'10730,"11"9"-20820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23.602"/>
    </inkml:context>
    <inkml:brush xml:id="br0">
      <inkml:brushProperty name="width" value="0.025" units="cm"/>
      <inkml:brushProperty name="height" value="0.025" units="cm"/>
    </inkml:brush>
  </inkml:definitions>
  <inkml:trace contextRef="#ctx0" brushRef="#br0">861 202 7111,'-4'-12'3737,"0"0"-3392,-1 0 0,0 1 0,-1 0 0,0 0 0,-1 1 0,0-1 0,-1 2 0,0-1 0,0 1 0,-1 0 0,0 1 0,-1 0 0,0 0 0,0 1-1,-17-9 1,17 11-307,0 1-1,0 0 0,0 0 0,-1 1 1,0 1-1,0 0 0,1 0 0,-1 1 0,0 0 1,0 1-1,0 1 0,0-1 0,-17 4 1,13 0-33,-1 1 1,1 0 0,0 1 0,0 1 0,1 0 0,-1 1 0,2 1 0,-19 14 0,4 0-37,2 2 0,1 1 0,1 1 0,1 1 0,1 1-1,2 1 1,-27 52 0,16-16 107,4 1 0,2 2-1,3 0 1,3 1 0,-14 111-1,16-22 195,4 229-1,13-330-231,3 0 0,3 0-1,2 0 1,2-1 0,3 0 0,40 109 0,-42-143-19,0 0 0,1-1 1,2 0-1,0 0 0,1-2 1,1 0-1,35 33 0,-36-40 26,1-1-1,0 0 0,1-2 0,0 0 1,0-1-1,1 0 0,0-1 0,1-2 1,0 0-1,0 0 0,26 2 0,-22-4-2,1-1 0,0-2-1,0 0 1,0-2 0,-1-1-1,1 0 1,0-2 0,-1-1 0,0 0-1,0-2 1,0-1 0,-1-1-1,0 0 1,-1-2 0,0 0-1,0-2 1,-1 0 0,-1-1-1,-1-1 1,26-26 0,0-5 150,-2-2 1,-3-2-1,-1-1 0,-3-2 1,-3-1-1,30-65 0,-16 14 340,-5-2 0,43-169-1,-54 149-439,15-149 1,-38 210-104,-3 0 1,-3 0 0,-3 0 0,-13-77 0,11 116-1,-2 0 0,-1 0 1,0 1-1,-2 0 0,-2 1 0,0 0 1,-1 0-1,-16-23 0,22 40-14,0 0 0,0 0 0,-1 0 0,0 1 0,0 0 0,-1 0 0,1 1 1,-1 0-1,-1 0 0,1 1 0,-1 0 0,0 0 0,0 1 0,-1 1 0,1-1 0,-1 1 0,0 1 0,0 0 0,0 0 0,0 1 0,0 0 0,0 1 0,0 0 0,-15 3 0,4 2-492,0 1-1,1 0 1,0 2-1,0 1 1,0 0 0,1 2-1,1 0 1,-29 22-1,11-8-2245,-21 12-3964</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24.105"/>
    </inkml:context>
    <inkml:brush xml:id="br0">
      <inkml:brushProperty name="width" value="0.025" units="cm"/>
      <inkml:brushProperty name="height" value="0.025" units="cm"/>
    </inkml:brush>
  </inkml:definitions>
  <inkml:trace contextRef="#ctx0" brushRef="#br0">130 368 6951,'-11'5'1179,"-10"5"79,0 2-1,0 0 0,-29 24 0,44-26 1154,17-11-1290,18-11-8,30-27 680,103-91 1,-20 14-1581,-86 78-458,23-17-2875,-36 13-4789,-33 23 910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24.485"/>
    </inkml:context>
    <inkml:brush xml:id="br0">
      <inkml:brushProperty name="width" value="0.025" units="cm"/>
      <inkml:brushProperty name="height" value="0.025" units="cm"/>
    </inkml:brush>
  </inkml:definitions>
  <inkml:trace contextRef="#ctx0" brushRef="#br0">1 136 10922,'0'0'5664,"5"-11"-5365,-4 8-286,1-2-3,0 1 0,0-1 0,1 1 0,-1 0 0,1 0 0,0 0 0,0 0 0,0 0-1,1 1 1,-1-1 0,1 1 0,0 0 0,0 0 0,0 1 0,0-1 0,9-3 0,5-2 12,87-30 109,-96 36-130,0-1-1,0 1 1,0 1 0,1 0 0,-1 0-1,0 1 1,0 0 0,1 0-1,13 4 1,-22-4-5,0 1-1,0-1 1,0 1 0,0-1 0,0 1-1,0-1 1,0 1 0,0 0 0,0 0-1,0-1 1,-1 1 0,1 0 0,0 0-1,-1 0 1,1 0 0,-1 0-1,1 0 1,-1 0 0,1 0 0,-1 0-1,1 0 1,-1 0 0,0 1 0,0-1-1,0 2 1,1 34 3,-2-26 38,-2 18 34,-2-1 0,0 0 0,-2 0 0,-1 0 0,-23 50 1,16-40-318,-18 70 1,25-70-1997,4-19-1938</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25.129"/>
    </inkml:context>
    <inkml:brush xml:id="br0">
      <inkml:brushProperty name="width" value="0.025" units="cm"/>
      <inkml:brushProperty name="height" value="0.025" units="cm"/>
    </inkml:brush>
  </inkml:definitions>
  <inkml:trace contextRef="#ctx0" brushRef="#br0">165 39 8360,'0'0'6235,"-8"-6"-4382,-29-21-65,35 26-1721,0 0 1,1 0-1,-1 1 1,0-1-1,0 1 0,0-1 1,0 1-1,0 0 1,0 0-1,0 0 0,1 0 1,-1 0-1,0 0 1,0 0-1,0 1 1,0-1-1,0 1 0,0-1 1,1 1-1,-1 0 1,0 0-1,0 0 0,1 0 1,-1 0-1,0 0 1,1 0-1,0 0 1,-1 1-1,1-1 0,0 1 1,-3 2-1,-2 4 18,0 0 0,0 1 0,1 0 0,-5 11-1,9-18-60,-4 7-26,1 1 0,0 0 0,1-1 0,0 1 0,1 1 0,0-1 0,0 0 0,1 1 0,0-1 0,1 1-1,0-1 1,3 21 0,-1-29 1,-1 0 0,0 0 0,1-1 0,-1 1 0,1 0 0,-1-1-1,1 1 1,0-1 0,0 0 0,0 0 0,0 1 0,0-1 0,0 0-1,0 0 1,0-1 0,0 1 0,0 0 0,0-1 0,1 1 0,3-1 0,53 5 137,-50-5-88,7 0 1,-5 0-58,0 0 0,0 1 0,0 0-1,18 5 1,-27-5-8,1 0 0,-1-1 0,0 1 1,0 0-1,0 0 0,0 1 0,0-1 0,0 0 0,0 1 0,0-1 0,-1 1 0,1-1 0,0 1 0,-1 0 1,1 0-1,-1 0 0,0 0 0,0 0 0,1 0 0,-2 0 0,1 0 0,0 0 0,0 1 0,-1-1 0,1 0 1,-1 1-1,1 3 0,-1 4 37,0 1 0,-1 0 0,0-1 0,-1 1 0,0-1 0,0 0 0,-1 1 0,-1-1 0,0 0 0,0-1 0,-8 14 0,3-9 104,0-1 0,-1 0 1,0 0-1,-1-1 0,0 0 1,-23 19-1,32-30-88,0 1 0,0 0 0,0-1-1,0 1 1,0-1 0,0 0 0,-1 1 0,1-1-1,0 0 1,-1 0 0,1-1 0,-1 1 0,1 0-1,-1-1 1,1 0 0,-1 1 0,1-1 0,-1 0 0,1 0-1,-1 0 1,-3-1 0,5-1-63,-1 1 1,0 0-1,1-1 1,-1 1-1,1-1 0,-1 0 1,1 1-1,0-1 1,-1 0-1,1 0 0,0 0 1,0 0-1,1 0 1,-1 0-1,0 0 0,1 0 1,-1 0-1,1 0 1,0-1-1,-1 1 0,1 0 1,0 0-1,0 0 0,1-4 1,0-14-942,1 1 1,0 0-1,1-1 1,1 1 0,11-31-1,46-89-6498,-29 72 2907</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25.757"/>
    </inkml:context>
    <inkml:brush xml:id="br0">
      <inkml:brushProperty name="width" value="0.025" units="cm"/>
      <inkml:brushProperty name="height" value="0.025" units="cm"/>
    </inkml:brush>
  </inkml:definitions>
  <inkml:trace contextRef="#ctx0" brushRef="#br0">0 66 1826,'6'-8'3096,"1"-5"-1905,-5 8-680,0 1 1,0-1-1,1 1 0,0 0 0,0 0 0,0 0 1,0 0-1,5-4 0,-8 8-439,0 0 0,0-1 0,1 1 0,-1 0 0,0 0 0,1 0-1,-1-1 1,0 1 0,0 0 0,1 0 0,-1 0 0,0 0 0,1 0 0,-1 0 0,0 0-1,1-1 1,-1 1 0,0 0 0,1 0 0,-1 0 0,0 0 0,1 1 0,-1-1 0,0 0 0,1 0-1,-1 0 1,0 0 0,1 0 0,-1 0 0,0 0 0,1 1 0,-1-1 0,0 0 0,1 0-1,-1 0 1,0 1 0,0-1 0,1 0 0,-1 0 0,0 1 0,0-1 0,0 0 0,1 0 0,-1 1-1,0-1 1,0 0 0,0 1 0,0-1 0,0 0 0,0 1 0,0-1 0,0 0 0,0 1-1,1-1 1,-1 0 0,-1 1 0,1-1 0,0 0 0,0 1 0,0-1 0,0 0 0,0 1 0,1 28 792,-1-26-508,-1 140 2721,3 153-998,-4-343-166,-6-38-1776,5 72-10,0-5-580,13 29-43,-8-8 496,0 0 0,1 1 0,-1-1 0,1 0 0,0 0 0,0 0 0,0 0 0,0-1-1,0 1 1,0-1 0,1 0 0,-1 0 0,1 0 0,0 0 0,0-1 0,-1 0 0,1 1 0,0-1 0,0-1-1,7 2 1,-4-2 10,0-1 1,-1 1-1,1-1 0,0-1 0,0 1 0,-1-1 0,1 0 1,-1-1-1,0 0 0,0 0 0,10-6 0,-5 2 19,0-1-1,0-1 1,0 1-1,-1-2 1,0 1-1,-1-2 1,-1 1 0,1-1-1,-1 0 1,-1-1-1,0 0 1,6-15-1,-8 7-46,-10 28-283,-11 35-36,12-20 386,1-1 0,0 1 0,2-1 0,2 42 0,-1-63-40,0 1 0,0-1 0,0 1 0,0-1 0,1 1 0,-1-1 0,0 0 0,1 1 0,-1-1 1,1 1-1,-1-1 0,1 0 0,0 0 0,-1 1 0,1-1 0,0 0 0,0 0 0,0 0 0,0 0 0,0 0 0,0 0 0,0 0 0,1 0 0,-1 0 0,0 0 0,0-1 0,1 1 0,-1-1 0,0 1 0,1-1 0,-1 1 0,1-1 0,-1 0 0,1 1 0,-1-1 0,0 0 0,1 0 0,-1 0 0,1 0 0,-1 0 0,1-1 0,-1 1 0,1 0 0,-1-1 0,3 0 0,3-2 64,-1 1 0,0-1 1,1 0-1,-1-1 0,0 1 0,0-1 0,-1 0 0,8-7 0,4-6-3,-1-1-1,-1 0 1,0-1-1,-2-1 0,0 0 1,-1-1-1,-1 0 1,-1 0-1,13-44 0,-23 77-463,-3 160 399,2-172-2,1 1 1,0-1-1,0 1 0,0 0 1,0-1-1,0 1 1,0-1-1,1 1 1,-1-1-1,0 1 1,0-1-1,0 1 1,0-1-1,1 1 0,-1-1 1,0 1-1,0-1 1,1 1-1,-1-1 1,0 1-1,1-1 1,-1 0-1,1 1 1,-1-1-1,0 1 0,1-1 1,-1 0-1,1 0 1,-1 1-1,1-1 1,-1 0-1,1 0 1,-1 0-1,1 1 1,-1-1-1,1 0 0,0 0 1,-1 0-1,1 0 1,-1 0-1,1 0 1,-1 0-1,1 0 1,-1 0-1,1 0 1,-1-1-1,1 1 0,-1 0 1,1 0-1,-1 0 1,1-1-1,-1 1 1,1 0-1,-1 0 1,1-1-1,1 0-92,0-1 0,0 1-1,0 0 1,0-1 0,0 1 0,-1-1 0,1 0-1,-1 1 1,1-1 0,-1 0 0,1 0 0,0-3-1,2-7-1454,-2 0-1,1 1 1,-2-1-1,1 0 1,-2-20-1,0-7-4071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26.166"/>
    </inkml:context>
    <inkml:brush xml:id="br0">
      <inkml:brushProperty name="width" value="0.025" units="cm"/>
      <inkml:brushProperty name="height" value="0.025" units="cm"/>
    </inkml:brush>
  </inkml:definitions>
  <inkml:trace contextRef="#ctx0" brushRef="#br0">24 1 1698,'0'0'17008,"-24"55"-16944,37-39 32,4-2-320,2-8-1986,3-5-1058,2-1-1120,1-4-544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26.794"/>
    </inkml:context>
    <inkml:brush xml:id="br0">
      <inkml:brushProperty name="width" value="0.025" units="cm"/>
      <inkml:brushProperty name="height" value="0.025" units="cm"/>
    </inkml:brush>
  </inkml:definitions>
  <inkml:trace contextRef="#ctx0" brushRef="#br0">54 0 8808,'0'0'5221,"-4"9"-4287,-4 6-494,0-2 250,1 1 1,0 0 0,-6 21 0,12-32-661,-1 0 1,2 0 0,-1 0 0,0 0 0,1 0-1,-1 0 1,1 1 0,0-1 0,0 0-1,0 0 1,0 0 0,1 0 0,0 1 0,-1-1-1,1 0 1,0 0 0,0 0 0,0 0 0,1-1-1,-1 1 1,1 0 0,0 0 0,0-1-1,2 4 1,15 11-36,-1 0 0,-1 1 0,-1 1 0,-1 1 0,0 0 0,-2 1-1,18 35 1,-26-44 165,-1 1 0,1-1 0,-2 1 0,0-1 1,0 1-1,-1 0 0,-1 0 0,0 0 0,-1 0 0,0 0 0,-1 0 0,-1 0 0,0 0 0,-1 0 0,0 0 0,-6 14 0,4-13 344,-1-1 0,-14 25-1,19-35-451,0-1 0,-1 0 1,1 0-1,-1 1 0,1-1 0,-1 0 0,0-1 0,0 1 0,0 0 0,0 0 0,0-1 0,0 1 0,0-1 1,-1 0-1,1 1 0,0-1 0,-1 0 0,1-1 0,-1 1 0,1 0 0,-1-1 0,1 1 0,-1-1 0,-4 0 0,5-1-27,-1 0-1,1 0 0,0 0 0,0-1 1,-1 1-1,1-1 0,0 1 1,0-1-1,1 0 0,-1 0 0,0 0 1,1 0-1,-1 0 0,1 0 0,-1 0 1,1-1-1,0 1 0,0 0 0,0-1 1,0 1-1,1-1 0,-2-3 0,-9-60-80,9 44-14,1 0 1,0 0-1,2-1 0,1 1 0,1 0 0,0 0 0,2 1 1,0-1-1,2 1 0,0 0 0,12-22 0,94-173-448,-112 222 205,4 36 183,-4-41 135,-1 1 1,0 0-1,1 0 0,-1-1 0,1 1 0,0 0 0,-1-1 0,1 1 0,0 0 0,0-1 0,0 1 1,0-1-1,0 1 0,1-1 0,-1 0 0,0 0 0,1 1 0,-1-1 0,1 0 0,-1 0 0,1 0 1,1 0-1,1 0 15,0 0 1,-1-1-1,1 1 1,-1-1-1,1 0 1,0 0-1,-1-1 1,1 1-1,0-1 1,-1 0-1,1 0 1,-1 0-1,1 0 1,-1 0-1,7-4 1,-1-2 28,1 1 0,-1-2 0,14-13 1,-15 13-45,0 0-1,1 1 1,17-12 0,-25 19-15,0 0-1,0-1 1,-1 1-1,1 0 1,0-1-1,0 1 1,0 0-1,0 0 1,0 0-1,0 0 1,0 0-1,-1 0 0,1 0 1,0 0-1,0 0 1,0 0-1,0 0 1,0 1-1,0-1 1,-1 0-1,1 1 1,0-1-1,0 0 1,0 1-1,-1-1 1,1 1-1,0 0 1,0-1-1,-1 1 1,1 0-1,21 29 16,2 3 33,-12-25-37,-1 1 0,-1 0 0,0 1 0,0 0 0,-1 1-1,0 0 1,-1 0 0,0 1 0,-1 0 0,0 0 0,-1 1 0,0 0 0,-1 0-1,5 23 1,-2 5 111,-2-1-1,-1 1 1,-3 73-1,-2-110-75,0 0 0,-1 0 0,1 0 0,-1 0 0,0 0 0,0 0 0,-1 0 0,1-1 0,-1 1 0,0 0-1,0-1 1,0 1 0,0-1 0,-1 0 0,1 0 0,-1 0 0,0 0 0,0 0 0,0-1 0,0 1 0,-6 3 0,7-5-6,-1 0 0,1 0 0,0 0 0,0 0 0,-1-1 0,1 1 0,0-1 0,0 0 1,-1 1-1,1-1 0,-1 0 0,1 0 0,0 0 0,-1-1 0,1 1 0,0-1 0,-1 1 1,1-1-1,0 0 0,0 0 0,0 0 0,-1 0 0,1 0 0,0 0 0,0-1 0,1 1 1,-1 0-1,0-1 0,0 0 0,1 1 0,-1-1 0,1 0 0,-1 0 0,1 0 0,0 0 1,0 0-1,0 0 0,-1-3 0,-6-12-69,2-1 0,0 0 1,0 0-1,2 0 0,0-1 1,1 1-1,1-1 0,1 0 1,1 0-1,0 0 0,6-35 0,-4 47 6,0 0-1,1 0 0,0 0 0,0 1 0,1-1 0,0 1 0,0-1 0,1 1 0,-1 1 0,1-1 1,0 0-1,1 1 0,0 0 0,-1 1 0,2-1 0,-1 1 0,10-5 0,30-25-3397,-16 7-1790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12.266"/>
    </inkml:context>
    <inkml:brush xml:id="br0">
      <inkml:brushProperty name="width" value="0.025" units="cm"/>
      <inkml:brushProperty name="height" value="0.025" units="cm"/>
    </inkml:brush>
  </inkml:definitions>
  <inkml:trace contextRef="#ctx0" brushRef="#br0">158 1 8264,'0'0'13826,"0"10"-12966,-1 26-216,-1-7-521,2 0 0,1 1 1,8 52-1,-21-81-10774,-6-11 6877,-31-16-2895,3 1 6511,25 11 4349,2-1 3992,20 11-2672,8-1-3995,12-1-1616,-19 6 583,124-26 1824,-49 11-3275,-1-4-6468,-53 11-534</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13.189"/>
    </inkml:context>
    <inkml:brush xml:id="br0">
      <inkml:brushProperty name="width" value="0.025" units="cm"/>
      <inkml:brushProperty name="height" value="0.025" units="cm"/>
    </inkml:brush>
  </inkml:definitions>
  <inkml:trace contextRef="#ctx0" brushRef="#br0">0 475 9161,'0'0'13271,"8"3"-12294,-6-2-910,0 0-1,0 0 1,0 0 0,0 0 0,1-1 0,-1 1 0,0-1-1,0 0 1,1 0 0,-1 1 0,0-2 0,1 1 0,-1 0-1,0 0 1,0-1 0,1 1 0,1-2 0,1 0 44,0-1 0,0-1 1,-1 1-1,0 0 0,0-1 1,0 0-1,0 0 0,4-5 1,17-22 67,-2-1 1,0-1 0,-3-1-1,0-1 1,-3 0 0,0-2 0,-3 0-1,18-67 1,-31 98-170,0 1 1,0-1-1,-1 0 1,1 0-1,-1 1 0,-1-1 1,0-7-1,1 12-10,0 1-1,0-1 0,0 0 1,-1 1-1,1-1 0,0 0 1,0 1-1,-1-1 1,1 1-1,0-1 0,-1 0 1,1 1-1,-1-1 1,1 1-1,-1-1 0,1 1 1,-1-1-1,1 1 1,-1 0-1,1-1 0,-1 1 1,0 0-1,1-1 1,-1 1-1,-1-1 0,1 2-3,-1-1 0,0 0 0,1 0-1,-1 1 1,0-1 0,1 1 0,-1-1 0,1 1-1,-1 0 1,1 0 0,-1-1 0,1 1 0,-1 0-1,1 0 1,-2 3 0,-11 9-15,1 0-1,1 1 0,0 0 1,1 1-1,1 0 1,0 1-1,-8 18 0,-1 6 107,-25 80-1,40-107-78,0 0 1,2 0-1,-1 0 0,2 1 1,0-1-1,0 0 0,1 1 1,3 16-1,-3-29-5,0 0 0,1-1 1,-1 1-1,0-1 0,0 1 0,1-1 1,-1 1-1,0-1 0,1 1 1,-1-1-1,0 0 0,1 1 0,-1-1 1,1 1-1,-1-1 0,1 0 0,-1 1 1,1-1-1,-1 0 0,1 0 0,-1 1 1,1-1-1,-1 0 0,1 0 1,0 0-1,-1 0 0,1 0 0,-1 0 1,1 0-1,0 0 0,-1 0 0,1 0 1,-1 0-1,1 0 0,-1 0 0,1 0 1,0 0-1,-1-1 0,1 1 1,-1 0-1,1 0 0,-1-1 0,1 1 1,-1 0-1,1-1 0,-1 1 0,0 0 1,2-2-1,23-17 189,-9 1-176,1 1 1,37-27-1,-48 38-23,1 2 0,1-1-1,-1 1 1,1 0 0,-1 1 0,1-1 0,0 2 0,0-1-1,0 1 1,1 0 0,14-1 0,-23 3 1,1 0 0,0 0 0,-1 0 0,1 0 0,-1 1 0,1-1 0,0 0 0,-1 0 0,1 0 0,-1 0 1,1 1-1,-1-1 0,1 0 0,0 1 0,-1-1 0,1 0 0,-1 1 0,1-1 0,-1 1 0,0-1 0,1 0 0,-1 1 0,1-1 0,-1 1 0,0-1 0,0 1 1,1 0-1,-1-1 0,0 1 0,1 0 0,-2 24-18,-1-19 32,1 0 1,-1 0-1,-1 0 0,1-1 1,-1 1-1,-3 5 0,-2-1 21,0-1 1,0 0-1,-1-1 0,0 1 0,0-2 0,-1 1 0,0-1 0,0-1 0,-1 0 1,-19 8-1,52-6-286,35-4-51,94 10 427,-52 6-6394,-72-13 274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3:12.828"/>
    </inkml:context>
    <inkml:brush xml:id="br0">
      <inkml:brushProperty name="width" value="0.025" units="cm"/>
      <inkml:brushProperty name="height" value="0.025" units="cm"/>
    </inkml:brush>
  </inkml:definitions>
  <inkml:trace contextRef="#ctx0" brushRef="#br0">1 158 9769,'0'0'7047,"75"-31"-6791,-27 22-128,4-4-32,6-2-64,-2-1 0,0-5-1537,-15-6-2563,-9 2-7719</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27.868"/>
    </inkml:context>
    <inkml:brush xml:id="br0">
      <inkml:brushProperty name="width" value="0.025" units="cm"/>
      <inkml:brushProperty name="height" value="0.025" units="cm"/>
    </inkml:brush>
  </inkml:definitions>
  <inkml:trace contextRef="#ctx0" brushRef="#br0">658 108 7015,'-1'-8'1612,"-1"3"-1381,0-1 0,0 1 0,0 0 1,-1 0-1,1 0 0,-1 0 0,-1 0 0,1 1 0,0-1 1,-1 1-1,0 0 0,0 0 0,0 0 0,-1 1 0,1-1 1,-1 1-1,0 0 0,0 0 0,0 1 0,0 0 1,-1 0-1,-7-2 0,2 1-180,0 1-1,0 1 1,0 0 0,0 0 0,0 1-1,-1 1 1,1 0 0,0 0 0,0 1-1,0 1 1,0-1 0,0 2 0,1 0-1,-1 0 1,1 1 0,0 0 0,1 0-1,-1 1 1,1 1 0,0 0 0,-11 11 0,-6 7 94,1 1 1,2 1 0,1 1 0,1 0-1,-26 49 1,21-29-55,2 1-1,2 1 1,2 1 0,-13 56 0,24-72 161,2 1 0,1 0 0,1 0 1,3 0-1,1 1 0,1-1 0,6 40 1,-4-63-203,1-1 0,-1 0 1,2 0-1,0 0 0,1-1 1,0 1-1,0-1 0,1 0 0,1 0 1,0-1-1,0 0 0,1 0 1,0-1-1,12 11 0,-8-11-18,0 0-1,0 0 0,1-2 1,0 1-1,0-2 1,1 0-1,0 0 1,0-1-1,0-1 1,1 0-1,24 2 0,1-2 36,0-3 0,0-1 0,0-2 0,0-1 0,-1-2 0,1-3 0,-1 0 0,-1-3 0,1-1 0,37-18 0,-23 6-27,-2-2 1,-1-2-1,-1-3 1,-1-1-1,-2-3 1,59-57-1,-81 68 14,0-1 1,-2-1-1,-1-1 0,-1-1 0,-1 0 1,24-52-1,-38 68 24,1 0 1,-2 0-1,0 0 1,0-1-1,-1 0 1,-1 0-1,0 0 1,-1 0 0,0 0-1,-1 0 1,0 0-1,-1 0 1,-1 0-1,0 0 1,-1 0-1,0 1 1,-1-1-1,0 1 1,-1 0-1,-8-15 1,5 14-53,-1 0 0,-1 0 0,1 1 0,-2 1 0,0-1 1,0 2-1,-1 0 0,-1 0 0,1 1 0,-1 1 0,-1 0 0,-23-10 1,29 14-82,0 1-1,-1 0 1,1 1 0,-1 0 0,1 0 0,-1 1 0,0 0 0,0 0 0,0 1 0,1 0 0,-1 1 0,0 0-1,0 0 1,1 1 0,-1 0 0,0 1 0,1 0 0,0 0 0,0 1 0,0 0 0,0 0 0,1 0 0,-11 9-1,8-4-595,1 0 0,0 0-1,0 1 1,1 0-1,-10 16 1,-8 30-6027,18-19-1521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28.311"/>
    </inkml:context>
    <inkml:brush xml:id="br0">
      <inkml:brushProperty name="width" value="0.025" units="cm"/>
      <inkml:brushProperty name="height" value="0.025" units="cm"/>
    </inkml:brush>
  </inkml:definitions>
  <inkml:trace contextRef="#ctx0" brushRef="#br0">1 64 7399,'0'0'7538,"14"-2"-6924,265-10 3436,-27 4-3242,-139-6-823,-51 6-2239,71-2 1,-184 5-5546,11 0-289</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28.782"/>
    </inkml:context>
    <inkml:brush xml:id="br0">
      <inkml:brushProperty name="width" value="0.025" units="cm"/>
      <inkml:brushProperty name="height" value="0.025" units="cm"/>
    </inkml:brush>
  </inkml:definitions>
  <inkml:trace contextRef="#ctx0" brushRef="#br0">367 53 7239,'0'0'3641,"6"-8"-2147,-2 0-991,-3 5-305,1 0 0,-1 0 1,1 0-1,0 1 0,0-1 1,0 1-1,0-1 0,0 1 0,0 0 1,1-1-1,-1 1 0,5-2 1,-7 3-126,1 1 1,-1 0-1,0 0 1,0 0 0,1 0-1,-1 0 1,0 0 0,1 0-1,-1 0 1,0 0-1,0 0 1,1 0 0,-1 0-1,0 0 1,0 0 0,1 0-1,-1 0 1,0 0-1,0 0 1,1 0 0,-1 1-1,0-1 1,0 0 0,1 0-1,-1 0 1,0 0-1,0 0 1,0 1 0,1-1-1,-1 0 1,0 0 0,0 0-1,0 1 1,0-1-1,1 0 1,-1 0 0,0 1-1,0-1 1,0 0-1,0 0 1,0 1 0,0-1-1,0 0 1,0 1 0,0-1-1,0 0 1,0 0-1,0 1 1,0-1 0,0 0-1,0 0 1,0 1 0,0-1-1,0 0 1,0 0-1,0 1 1,0-1 0,0 0-1,-1 0 1,1 1 0,0-1-1,0 0 1,0 0-1,0 0 1,-1 1 0,1 1 9,-1-1 1,1 1-1,-1-1 0,0 1 1,1 0-1,-1-1 1,0 1-1,0-1 1,0 0-1,0 1 0,0-1 1,0 0-1,-2 2 1,-101 56 1446,55-33-1316,-72 51 0,110-68-210,-1 0-1,1 1 1,1 0-1,0 0 1,0 1-1,1 1 0,0-1 1,1 2-1,1-1 1,-12 26-1,17-34-6,0 1 0,1-1 0,-1 0 0,1 1 0,0-1 0,0 0 0,1 1 0,-1-1-1,1 1 1,0 0 0,0-1 0,1 1 0,-1-1 0,1 0 0,0 1 0,0-1 0,1 1 0,-1-1 0,1 0-1,3 5 1,-2-5 10,0 0 1,1-1-1,-1 0 0,1 0 0,0 0 0,0 0 0,0 0 0,0-1 0,0 0 0,1 0 0,-1 0 0,1 0 0,-1-1 0,1 1 0,0-1 0,0-1 0,-1 1 1,9 0-1,296-4 162,-116-3-2292,-160 5-1395,53-6 0,-34-3-3833</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29.497"/>
    </inkml:context>
    <inkml:brush xml:id="br0">
      <inkml:brushProperty name="width" value="0.025" units="cm"/>
      <inkml:brushProperty name="height" value="0.025" units="cm"/>
    </inkml:brush>
  </inkml:definitions>
  <inkml:trace contextRef="#ctx0" brushRef="#br0">228 0 12364,'0'0'4580,"-11"61"-3555,-9-10 64,-8 11-673,1 5-223,-8 1-97,3-3-64,2-10 64,10-9-64,5-10 32,6-14-320,9-12-1890,1-10-769,12-15-993,12-17-5861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29.827"/>
    </inkml:context>
    <inkml:brush xml:id="br0">
      <inkml:brushProperty name="width" value="0.025" units="cm"/>
      <inkml:brushProperty name="height" value="0.025" units="cm"/>
    </inkml:brush>
  </inkml:definitions>
  <inkml:trace contextRef="#ctx0" brushRef="#br0">45 0 10218,'0'0'8333,"-2"14"-8034,2-13-295,-20 190 997,18-156-1030,2 1-1,1-1 0,11 66 0,-10-94-121,3 32-2487,-5-38 2361,0 0-1,0 0 1,0 0-1,0 0 1,0 0-1,0 0 1,0 0-1,0 0 0,-1 0 1,1-1-1,0 1 1,-1 0-1,1 0 1,-1 0-1,1 0 1,-1-1-1,1 1 1,-1 0-1,1 0 1,-1-1-1,0 1 0,1-1 1,-1 1-1,0 0 1,1-1-1,-1 1 1,0-1-1,0 0 1,0 1-1,0-1 1,1 1-1,-1-1 1,0 0-1,0 0 0,-2 1 1,-18-1-5077</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30.160"/>
    </inkml:context>
    <inkml:brush xml:id="br0">
      <inkml:brushProperty name="width" value="0.025" units="cm"/>
      <inkml:brushProperty name="height" value="0.025" units="cm"/>
    </inkml:brush>
  </inkml:definitions>
  <inkml:trace contextRef="#ctx0" brushRef="#br0">98 157 3555,'0'0'2018,"-47"-55"160,28 29 0,2 5 97,8 2 95,3 5-480,6 3-225,0 5-768,10 3-769,7 2-192,12 1 32,7 0 32,9 0-128,3 0-1826,6 0-1153,6 0-1826</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30.538"/>
    </inkml:context>
    <inkml:brush xml:id="br0">
      <inkml:brushProperty name="width" value="0.025" units="cm"/>
      <inkml:brushProperty name="height" value="0.025" units="cm"/>
    </inkml:brush>
  </inkml:definitions>
  <inkml:trace contextRef="#ctx0" brushRef="#br0">217 290 7655,'0'0'2680,"-12"0"107,11-1-2742,-7 0 169,1 0-1,-1 1 0,0 0 1,0 0-1,0 0 0,0 1 1,0 0-1,1 1 1,-1 0-1,0 0 0,1 0 1,-1 1-1,1 0 1,0 1-1,0 0 0,0 0 1,1 0-1,-7 6 1,6-3-93,1 1-1,0 0 1,0 0 0,1 0 0,0 1 0,-4 10 0,7-15-93,0 0 0,0 1 0,1-1 0,0 0-1,0 1 1,0-1 0,0 1 0,1-1 0,0 1 0,0-1-1,0 1 1,0 0 0,1-1 0,-1 1 0,3 5 0,-2-8-15,0 0 0,0-1 0,0 1 0,1-1 1,-1 1-1,0-1 0,1 1 0,-1-1 0,1 0 1,-1 1-1,1-1 0,0 0 0,0 0 0,-1-1 1,1 1-1,0 0 0,0 0 0,0-1 0,0 1 1,0-1-1,0 0 0,0 1 0,0-1 0,0 0 1,0 0-1,0 0 0,3-1 0,1 0 48,1 0 1,-1 0-1,0 0 0,0-1 0,0 0 1,0 0-1,10-6 0,2-3 12,-2-1 0,0-1 1,0 0-1,-1-1 0,-1-1 0,0-1 0,-1 0 0,-1 0 1,15-27-1,-13 17-53,0 0-1,-2-1 1,-1 0 0,-1-1 0,-2 0-1,6-30 1,-8-19-25,-6 77-1,0 1-1,-1-1 1,1 1 0,0-1-1,-1 1 1,1-1 0,-1 1-1,1-1 1,0 1 0,-1-1-1,1 0 1,-1 0 0,1 1 0,-1-1-1,0 0 1,1 1 0,-1-1-1,1 0 1,-1 0 0,1 0-1,-1 0 1,0 0 0,1 0-1,-1 0 1,1 0 0,-1 0 0,0 0-1,1 0 1,-1 0 0,1 0-1,-1 0 1,0-1 0,1 1-1,-1 0 1,1 0 0,-1-1-1,1 1 1,-1 0 0,1-1 0,-1 1-1,1 0 1,-1-1 0,1 1-1,0-1 1,-1 1 0,1-1-1,0 1 1,-1-1 0,1 1-1,0-1 1,0 1 0,-1-1 0,1 1-1,0-1 1,0 1 0,0-1-1,0 0 1,0 1 0,0-1-1,0 1 1,0-1 0,0 0 0,0 1-1,0-1 1,0 1 0,0-1-1,0 0 1,1 0 0,-33 38-194,3 13 248,3 1 0,-29 79 0,46-93 608,9-36-641,0-1-1,0 1 0,1 0 1,-1 0-1,0-1 0,0 1 1,0 0-1,1-1 0,-1 1 1,1 0-1,-1-1 0,0 1 1,1-1-1,-1 1 0,1-1 1,-1 1-1,1-1 0,-1 1 1,1-1-1,0 1 0,-1-1 0,1 1 1,-1-1-1,1 0 0,0 0 1,0 1-1,-1-1 0,1 0 1,0 0-1,-1 0 0,1 0 1,0 1-1,0-1 0,-1 0 1,1 0-1,0-1 0,-1 1 1,1 0-1,0 0 0,1-1 1,12-1 83,0-1 0,0-1 0,0 0 0,-1-1 0,25-12 0,-25 11-319,0 0 1,0 1-1,0 0 1,1 1-1,-1 0 0,17-1 1,-29 5 200,1-1-1,0 1 1,0 1-1,0-1 1,-1 0 0,1 0-1,0 1 1,0-1-1,-1 1 1,1-1 0,0 1-1,-1 0 1,1 0-1,0-1 1,-1 1 0,1 0-1,-1 1 1,0-1-1,1 0 1,-1 0 0,0 1-1,0-1 1,0 0-1,1 1 1,-2-1 0,1 1-1,0 0 1,0-1-1,0 1 1,-1 0 0,1-1-1,-1 1 1,1 0-1,-1 0 1,0-1 0,0 1-1,0 0 1,0 0-1,0 0 1,0-1 0,-1 5-1,0 6 107,0 1 0,-1-1 0,0 0 0,-7 19 0,8-28-71,-12 42 82,13-43-97,-1 1 0,0-1-1,1 1 1,0-1-1,-1 1 1,1-1 0,0 1-1,0-1 1,0 1 0,1-1-1,-1 1 1,1-1-1,-1 1 1,2 2 0,-1-5-88,1 0 0,-1 0 0,1 0 0,-1-1 0,0 1 0,1 0 1,-1-1-1,1 1 0,-1-1 0,0 1 0,0-1 0,1 0 0,-1 1 1,0-1-1,0 0 0,0 0 0,0 0 0,0 0 0,1-2 0,0 2-140,8-8-1398,0-1 1,0 0-1,13-19 1,3-10-3260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30.916"/>
    </inkml:context>
    <inkml:brush xml:id="br0">
      <inkml:brushProperty name="width" value="0.025" units="cm"/>
      <inkml:brushProperty name="height" value="0.025" units="cm"/>
    </inkml:brush>
  </inkml:definitions>
  <inkml:trace contextRef="#ctx0" brushRef="#br0">139 0 7207,'0'0'8717,"-9"5"-7441,-3 2-952,0 1 0,0 0-1,1 1 1,0 0 0,0 0-1,1 1 1,1 1 0,0 0 0,0 0-1,-11 20 1,19-30-318,1 0 0,0 0 1,-1-1-1,1 1 0,0 0 0,-1 0 0,1 0 1,0-1-1,0 1 0,0 0 0,0 0 0,0 0 1,0 0-1,0-1 0,0 1 0,0 0 0,0 0 1,0 0-1,0 0 0,1-1 0,-1 1 0,0 0 1,1 0-1,-1 0 0,1-1 0,-1 1 1,1 0-1,0 0 0,0 0 16,1 0-1,-1 0 1,1 0 0,0 0 0,-1 0 0,1-1-1,0 1 1,0 0 0,0-1 0,0 0 0,-1 1-1,4-1 1,65-4 403,-58 3-432,-7 0-114,0 0 0,0 1 1,1 0-1,-1 0 0,0 0 1,0 0-1,0 1 0,0 0 1,0 0-1,0 0 0,7 4 0,-10-4 105,0 1 0,0-1-1,-1 1 1,1 0 0,-1 0-1,1 0 1,-1 0 0,0 0-1,1 0 1,-1 0 0,0 0-1,0 1 1,-1-1 0,1 0-1,0 1 1,-1-1 0,0 1-1,1-1 1,-1 0-1,0 1 1,0-1 0,0 1-1,-1-1 1,1 1 0,0-1-1,-2 4 1,0 2 143,-1 0 0,0 0 0,0 0 0,0 0 1,-1 0-1,-1-1 0,1 0 0,-1 0 0,-7 8 0,9-11-236,1 0 0,-1-1 0,0 1 0,0-1 0,-1 0 0,1 0 0,-1 0 0,0 0 0,1-1 0,-1 0 0,0 1 0,0-2 0,-1 1 0,1 0-1,0-1 1,-1 1 0,1-1 0,-8 0 0,2-5-3969,1-11-2659</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31.261"/>
    </inkml:context>
    <inkml:brush xml:id="br0">
      <inkml:brushProperty name="width" value="0.025" units="cm"/>
      <inkml:brushProperty name="height" value="0.025" units="cm"/>
    </inkml:brush>
  </inkml:definitions>
  <inkml:trace contextRef="#ctx0" brushRef="#br0">8 100 7783,'10'-5'2061,"8"-3"-940,-5 3 114,0 0-1,-1-1 1,1 0-1,-1-1 1,-1-1-1,1 0 1,16-15-1,-28 22-1205,0 1 0,1 0 0,-1 0 1,0-1-1,0 1 0,1 0 0,-1-1 0,0 1 0,0 0 1,0-1-1,0 1 0,0 0 0,1-1 0,-1 1 0,0 0 0,0-1 1,0 1-1,0-1 0,0 1 0,0 0 0,0-1 0,0 1 0,0 0 1,0-1-1,-1 1 0,1 0 0,0-1 0,0 1 0,0 0 0,0-1 1,0 1-1,-1 0 0,1-1 0,0 1 0,0 0 0,-1-1 0,1 1 1,0 0-1,-1-1 0,-17-4 244,-25 8-313,39-1 19,-1 0 0,0 0 1,1 1-1,0-1 0,-1 1 0,1 0 1,0 0-1,1 1 0,-1-1 1,0 1-1,1 0 0,0-1 1,0 2-1,0-1 0,1 0 0,-1 1 1,1-1-1,-2 7 0,0-4 26,1 0 1,1 1-1,-1 0 0,1 0 0,1-1 0,0 1 1,0 0-1,0 0 0,1 0 0,1 15 0,0-22-1,0 1-1,0 0 1,0-1-1,0 1 1,0-1-1,0 0 0,0 1 1,1-1-1,-1 0 1,1 0-1,-1 0 0,1 0 1,-1 0-1,1 0 1,-1 0-1,1 0 1,0-1-1,0 1 0,-1 0 1,1-1-1,0 0 1,0 1-1,0-1 1,-1 0-1,1 0 0,0 0 1,0 0-1,0 0 1,0-1-1,-1 1 1,4-1-1,6-1 64,1 0 1,-1 0-1,21-7 0,-10-2 8,-1 0-1,0-1 1,27-19 0,-30 17-94,0 2-1,1 1 1,1 0 0,24-9 0,-44 20 4,1 0-1,-1 0 1,0 0-1,1 0 1,-1 0-1,1 0 1,-1 0 0,0 0-1,1 0 1,-1 0-1,0 0 1,1 1-1,-1-1 1,0 0-1,1 0 1,-1 0-1,0 1 1,1-1-1,-1 0 1,0 0 0,1 0-1,-1 1 1,0-1-1,0 0 1,0 1-1,1-1 1,-1 0-1,0 1 1,0-1-1,0 0 1,0 1-1,1-1 1,-1 0-1,0 1 1,0-1 0,0 0-1,0 1 1,0-1-1,0 1 1,0-1-1,0 0 1,0 1-1,0 20-41,0-19 80,-7 104 852,7-105-860,0-1-1,0 1 0,0 0 0,0-1 0,0 1 0,0-1 0,0 1 0,0-1 1,0 1-1,0 0 0,0-1 0,1 1 0,-1-1 0,0 1 0,0-1 0,1 1 1,-1-1-1,0 1 0,1-1 0,-1 0 0,1 1 0,-1-1 0,0 1 0,1-1 1,-1 0-1,1 1 0,-1-1 0,1 0 0,-1 0 0,1 1 0,-1-1 0,1 0 1,-1 0-1,2 0 0,24-4 532,25-23 57,-49 26-613,24-17 52,-19 13-155,0 0 0,0 0 0,0 0 0,0 1 1,1 0-1,0 0 0,0 1 0,0 0 0,0 1 0,0 0 0,0 0 1,15-1-1,-23 3 96,1 0 0,0 1 1,-1-1-1,1 0 1,-1 1-1,1-1 1,0 1-1,-1-1 0,1 1 1,-1-1-1,1 1 1,-1 0-1,0-1 0,1 1 1,-1 0-1,0-1 1,1 1-1,-1 0 1,0-1-1,0 1 0,0 0 1,1-1-1,-1 1 1,0 0-1,0 0 1,0-1-1,0 1 0,0 1 1,-1 27-297,0-22 285,-2 27-2452,-4-1-3699</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32.095"/>
    </inkml:context>
    <inkml:brush xml:id="br0">
      <inkml:brushProperty name="width" value="0.025" units="cm"/>
      <inkml:brushProperty name="height" value="0.025" units="cm"/>
    </inkml:brush>
  </inkml:definitions>
  <inkml:trace contextRef="#ctx0" brushRef="#br0">207 63 4708,'1'-2'500,"0"0"-1,0 0 1,-1 0-1,1 0 1,-1 0-1,0 0 0,0 0 1,1 0-1,-1 0 1,0 0-1,-1 0 1,1-1-1,0 1 1,-1 0-1,1 0 0,-1 0 1,1 0-1,-1 0 1,0 1-1,0-1 1,0 0-1,-1-2 0,0 3-251,0-1-1,0 1 1,1 0-1,-1-1 1,0 1 0,0 0-1,0 0 1,-1 1-1,1-1 1,0 0-1,0 1 1,0-1-1,-1 1 1,1 0-1,0-1 1,0 1-1,-3 1 1,-2-1-184,0 0 0,1 1 1,-1 1-1,0-1 0,0 1 1,1 0-1,-1 0 0,1 1 1,0 0-1,0 0 0,0 0 1,-10 8-1,9-4-74,1-1 0,0 1 0,0 0 1,1 0-1,0 1 0,0-1 0,1 1 0,0 1 0,0-1 1,0 0-1,1 1 0,1 0 0,0-1 0,0 1 0,0 0 1,1 0-1,1 0 0,0 18 0,0-25 12,1-1 0,-1 0 0,1 0 1,-1 1-1,1-1 0,-1 0 0,1 0 0,0 0 0,0 0 0,0 0 0,-1 0 0,1 0 1,0 0-1,0 0 0,0 0 0,0-1 0,1 1 0,-1 0 0,0-1 0,0 1 0,0-1 1,0 1-1,1-1 0,-1 1 0,0-1 0,1 0 0,-1 0 0,0 0 0,0 0 0,1 0 1,-1 0-1,0 0 0,1 0 0,-1 0 0,0 0 0,1-1 0,0 0 0,5 0 49,-1 0-1,1-1 0,-1 0 1,1 0-1,-1-1 0,10-5 1,9-10-9,-1 0 1,-1-1 0,-1-2-1,0 0 1,-1-1 0,-2-1 0,28-42-1,-53 79-1555,-5 13 1460,0 0 0,1 0 1,-7 41-1,16-66 43,1 0 1,0 0-1,0 1 1,0-1-1,0 0 0,0 0 1,0 0-1,0 0 1,1 1-1,-1-1 1,1 0-1,0 0 0,-1 0 1,1 0-1,0 0 1,0 0-1,0 0 1,1-1-1,-1 1 0,0 0 1,3 2-1,-2-3-130,0-1 0,-1 1 0,1 0 0,0-1 1,0 1-1,0-1 0,0 0 0,0 0 0,0 0 0,0 0 0,0 0 0,0 0 0,0 0 0,0 0 0,0-1 0,0 1 0,0-1 0,-1 0 0,1 1 1,0-1-1,0 0 0,0 0 0,-1 0 0,1 0 0,2-3 0,25-21-3965,1-10-2269</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3:13.719"/>
    </inkml:context>
    <inkml:brush xml:id="br0">
      <inkml:brushProperty name="width" value="0.025" units="cm"/>
      <inkml:brushProperty name="height" value="0.025" units="cm"/>
    </inkml:brush>
  </inkml:definitions>
  <inkml:trace contextRef="#ctx0" brushRef="#br0">1 1 7495,'0'0'3721,"5"12"-3614,10 20 107,3 0 1,0 0-1,39 48 1,88 91 274,-35-43-358,522 757 520,-209-271-31,-276-419-481,180 183 0,-285-334-419,3-1 1,0-3 0,3-1 0,1-3 0,2-2 0,69 35 0,-95-59-2791,-9-6-2316</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32.426"/>
    </inkml:context>
    <inkml:brush xml:id="br0">
      <inkml:brushProperty name="width" value="0.025" units="cm"/>
      <inkml:brushProperty name="height" value="0.025" units="cm"/>
    </inkml:brush>
  </inkml:definitions>
  <inkml:trace contextRef="#ctx0" brushRef="#br0">79 0 7847,'0'0'9140,"-6"10"-8585,-5 10-383,0 0 0,2 0 0,1 1 0,0 0-1,2 0 1,0 1 0,1-1 0,1 1 0,-1 34 0,5-55-165,1 0 0,-1 0 0,0 0 0,0 0 0,0 0 0,1 0 0,-1 0 1,0 0-1,1 0 0,-1 0 0,1-1 0,-1 1 0,1 0 0,-1 0 0,1 0 0,0-1 0,-1 1 0,1 0 0,0 0 1,0-1-1,0 1 0,0-1 0,-1 1 0,3 0 0,30 4 320,-21-6-210,1 0 0,-1-1 0,18-5-1,6-6-26,-27 9-138,0 0-1,0 1 1,0 0 0,0 0-1,0 1 1,1 0-1,-1 1 1,1 0 0,-1 1-1,1 0 1,12 1-1,-22-1 48,1 1-1,0-1 0,-1 1 1,1-1-1,-1 1 1,0-1-1,1 1 0,-1 0 1,1-1-1,-1 1 0,0-1 1,0 1-1,1 0 1,-1-1-1,0 1 0,0 0 1,0 0-1,1-1 0,-1 1 1,0 0-1,0-1 1,0 1-1,0 0 0,-1-1 1,1 1-1,0 0 0,0 0 1,0-1-1,0 1 0,-1 0 1,1-1-1,0 1 1,-1-1-1,1 1 0,0 0 1,-1-1-1,1 1 0,-1-1 1,0 1-1,-16 24 1199,5-16-860,1 0-1,-2 0 1,1-1 0,-1-1-1,0 0 1,-1-1 0,1 0-1,-1-1 1,0-1 0,-1 0 0,1-1-1,-1-1 1,1 0 0,-18 0-1,32-2-419,-1 0 0,1 0 0,-1 0 0,1 0 0,-1 0 1,1 0-1,0 0 0,-1 0 0,1 0 0,-1 0 0,1 0 0,0 0 0,-1 0 0,1 0 0,-1-1 0,1 1 0,0 0 0,-1 0 0,1 0 0,0-1 0,-1 1 0,1 0 0,0-1 0,-1 1 0,1 0 1,0-1-1,0 1 0,0 0 0,-1-1 0,1 1 0,0 0 0,0-1 0,0 1 0,0 0 0,-1-1 0,1 1 0,0-1 0,0 1 0,0-1 0,0 1 0,0 0 0,0-1 0,0 1 0,0-1 1,0 1-1,0 0 0,1-1 0,-1 1 0,0-1 0,0 1 0,0 0 0,0-1 0,1 1 0,-1 0 0,0-1 0,0 1 0,1 0 0,-1-1 0,0 1 0,1-1 0,17-20-5656,5 6-417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32.836"/>
    </inkml:context>
    <inkml:brush xml:id="br0">
      <inkml:brushProperty name="width" value="0.025" units="cm"/>
      <inkml:brushProperty name="height" value="0.025" units="cm"/>
    </inkml:brush>
  </inkml:definitions>
  <inkml:trace contextRef="#ctx0" brushRef="#br0">220 1 2883,'0'0'14280,"-9"-1"-11894,0 1-2229,1 1 0,-1 0 0,1 0-1,-1 1 1,1 0 0,0 1 0,0-1 0,-1 2 0,2-1-1,-1 1 1,0 0 0,1 1 0,0-1 0,0 2-1,-7 6 1,4-5-80,4-3-65,0 0 0,1 0-1,-1 1 1,1 0 0,0-1 0,0 2-1,0-1 1,1 1 0,0-1 0,0 1-1,1 0 1,-6 11 0,10-16-12,-1 0 1,1-1 0,0 1 0,-1-1-1,1 1 1,0-1 0,-1 1-1,1-1 1,0 0 0,0 1 0,-1-1-1,1 0 1,0 1 0,0-1-1,-1 0 1,1 0 0,0 0 0,0 0-1,0 0 1,0 0 0,-1 0-1,1 0 1,0 0 0,0 0 0,1 0-1,28-2 40,66-10-1242,-48 4 306,69-1 0,-116 9 895,-1 0 1,1 0 0,-1 0 0,1 0 0,-1 0 0,1 0 0,-1 0-1,1 0 1,-1 0 0,1 0 0,-1 0 0,1 0 0,-1 0-1,1 0 1,-1 1 0,1-1 0,-1 0 0,1 0 0,-1 1 0,0-1-1,1 0 1,-1 0 0,1 1 0,-1-1 0,0 0 0,1 1-1,-1-1 1,0 1 0,0-1 0,1 0 0,-1 1 0,0-1 0,0 1-1,1-1 1,-1 1 0,0-1 0,0 1 0,-9 20 794,-24 14 718,7-15-1036,-1-2-1,0-1 0,-2-1 0,-55 23 0,71-36-1285,11-7-2733,14-12-3229,7-5-3440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33.402"/>
    </inkml:context>
    <inkml:brush xml:id="br0">
      <inkml:brushProperty name="width" value="0.025" units="cm"/>
      <inkml:brushProperty name="height" value="0.025" units="cm"/>
    </inkml:brush>
  </inkml:definitions>
  <inkml:trace contextRef="#ctx0" brushRef="#br0">120 263 13581,'0'0'7607,"-8"-2"-6956,5 1-638,0 1 0,0-1 0,0 0 0,0 1 0,1 0 0,-1 0 0,0 0 0,0 0 0,0 0 0,0 0 0,0 1 0,0-1 0,1 1 0,-1 0-1,0 0 1,0 0 0,1 0 0,-1 1 0,1-1 0,-1 1 0,1-1 0,0 1 0,-1 0 0,1 0 0,0 0 0,0 0 0,0 0 0,0 1 0,1-1 0,-1 0 0,1 1-1,-3 5 1,0 0 11,0 0-1,0 1 0,1-1 0,0 1 0,0 0 0,1 0 0,1 1 0,-1-1 1,1 0-1,1 0 0,0 12 0,0-20-14,0 1-1,0 0 1,0-1-1,1 1 1,-1 0 0,1-1-1,-1 1 1,1 0 0,-1-1-1,1 1 1,0-1-1,0 1 1,0-1 0,0 1-1,0-1 1,0 0 0,0 1-1,0-1 1,0 0-1,1 0 1,-1 0 0,3 2-1,-1-2 20,0 1 0,1-1 0,-1 0 0,0 0 0,1-1 0,-1 1 0,1 0 0,-1-1 0,1 0 0,5 0 0,-1-1 16,0 0-1,0 0 1,-1-1 0,1 0 0,-1 0 0,1 0 0,-1-1 0,0-1 0,11-6 0,-2-3-395,0-1-1,-1-1 1,-1 0 0,0-1 0,-1-1-1,-1 0 1,-1-1 0,0 0-1,-1 0 1,-1-1 0,-1-1 0,0 1-1,-2-1 1,0 0 0,-2-1 0,0 0-1,-1 1 1,-1-1 0,-1-40 0,-1 60 357,0 0 1,0 0 0,1 0-1,-1 0 1,0 0-1,0 0 1,0 0 0,0 0-1,-1 0 1,1 0 0,0 0-1,0 0 1,0 0 0,-1 0-1,1 0 1,-1 0-1,1 0 1,-1 0 0,1 1-1,-1-1 1,1 0 0,-1 0-1,0 0 1,0 1 0,1-1-1,-1 0 1,0 1 0,0-1-1,0 0 1,0 1-1,1-1 1,-1 1 0,0 0-1,0-1 1,0 1 0,0 0-1,0-1 1,0 1 0,0 0-1,0 0 1,0 0-1,0 0 1,-2 0 0,0 1 69,0 0 1,0 0 0,0 0-1,1 1 1,-1-1-1,0 1 1,1-1 0,-1 1-1,1 0 1,0 0-1,0 0 1,-1 0 0,1 0-1,-1 3 1,-5 7 159,0-1 0,1 1 0,0 0 0,1 1-1,1 0 1,0 0 0,0 0 0,1 0 0,1 1 0,0 0 0,1 0 0,1-1 0,0 1-1,1 0 1,3 27 0,-2-38-220,0 1 0,1 0-1,-1-1 1,1 0 0,0 1-1,0-1 1,0 0 0,0 0 0,1 0-1,-1 0 1,1 0 0,0-1-1,0 1 1,0-1 0,0 0 0,0 0-1,0 0 1,1 0 0,-1 0 0,1-1-1,-1 1 1,1-1 0,0 0-1,-1 0 1,1-1 0,7 1 0,-2 1 47,1-2 0,-1 1 0,1-2 1,-1 1-1,1-1 0,0 0 0,-1-1 1,0 0-1,14-6 0,-22 8-67,-1 0 1,1-1-1,-1 1 0,1 0 1,0-1-1,-1 1 0,1 0 0,-1 0 1,1 0-1,0 0 0,-1 0 0,1 0 1,-1-1-1,1 1 0,0 0 1,-1 1-1,1-1 0,-1 0 0,1 0 1,0 0-1,-1 0 0,1 0 0,-1 1 1,1-1-1,0 0 0,-1 0 1,1 1-1,-1-1 0,1 0 0,-1 1 1,1-1-1,-1 1 0,3 22 295,-21 40 564,13-46-757,8-12 190,8-9-125,12-9-312,-22 12 71,15-8-720,2 0-2117,-9 2-4171</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34.297"/>
    </inkml:context>
    <inkml:brush xml:id="br0">
      <inkml:brushProperty name="width" value="0.025" units="cm"/>
      <inkml:brushProperty name="height" value="0.025" units="cm"/>
    </inkml:brush>
  </inkml:definitions>
  <inkml:trace contextRef="#ctx0" brushRef="#br0">38 0 11755,'-5'52'9278,"-28"142"-8536,110-284 919,-53 60-1670,-15 17-141,2 0 0,-1 0 0,2 0 1,0 2-1,21-17 0,-31 76-1355,-19 18 1610,13-53-112,0 0 0,1 0 0,1 0-1,-2 26 1,4-39-97,0 1 1,0-1-1,0 0 1,0 0-1,0 0 0,0 1 1,1-1-1,-1 0 1,0 0-1,0 0 0,0 1 1,0-1-1,1 0 0,-1 0 1,0 0-1,0 0 1,1 0-1,-1 1 0,0-1 1,0 0-1,1 0 1,-1 0-1,0 0 0,0 0 1,1 0-1,-1 0 1,0 0-1,0 0 0,1 0 1,-1 0-1,0 0 1,0 0-1,1 0 0,-1 0 1,0 0-1,0 0 1,1 0-1,-1-1 0,0 1 1,0 0-1,1 0 1,-1 0-1,0 0 0,0 0 1,1-1-1,-1 1 33,14-8-6287</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34.739"/>
    </inkml:context>
    <inkml:brush xml:id="br0">
      <inkml:brushProperty name="width" value="0.025" units="cm"/>
      <inkml:brushProperty name="height" value="0.025" units="cm"/>
    </inkml:brush>
  </inkml:definitions>
  <inkml:trace contextRef="#ctx0" brushRef="#br0">42 0 10794,'0'0'5387,"-6"10"-4939,2-2-164,0 0 1,0 0-1,1 0 1,0 0-1,1 1 0,-1-1 1,2 1-1,-1 0 1,1-1-1,0 14 0,-6 150 2813,7-171-3211,0-1 0,0 0 1,0 1-1,0-1 0,0 0 1,0 1-1,0-1 0,0 0 1,0 1-1,0-1 0,0 0 0,1 1 1,-1-1-1,0 0 0,0 1 1,0-1-1,0 0 0,1 1 1,-1-1-1,0 0 0,0 1 1,1-1-1,-1 0 0,0 0 1,1 0-1,-1 1 0,0-1 1,1 0-1,-1 0 0,0 0 1,1 0-1,-1 0 0,0 1 0,1-1 1,-1 0-1,0 0 0,1 0 1,-1 0-1,0 0 0,1 0 1,-1 0-1,1 0 0,-1 0 1,0 0-1,1-1 0,16-9-6935,-8-9 414</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35.116"/>
    </inkml:context>
    <inkml:brush xml:id="br0">
      <inkml:brushProperty name="width" value="0.025" units="cm"/>
      <inkml:brushProperty name="height" value="0.025" units="cm"/>
    </inkml:brush>
  </inkml:definitions>
  <inkml:trace contextRef="#ctx0" brushRef="#br0">147 1 11018,'0'0'3956,"-2"11"-2990,-72 268 3329,5-29-3475,68-215-1481,4-31-2113,2-20-1447,1-12-2035</inkml:trace>
  <inkml:trace contextRef="#ctx0" brushRef="#br0" timeOffset="1">20 298 12043,'0'0'7528,"0"59"-6632,21-50-191,5-7-192,9-2-289,16-8-96,3-17-1954,0-9-64,-5-8-3843,-4-4 2786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35.460"/>
    </inkml:context>
    <inkml:brush xml:id="br0">
      <inkml:brushProperty name="width" value="0.025" units="cm"/>
      <inkml:brushProperty name="height" value="0.025" units="cm"/>
    </inkml:brush>
  </inkml:definitions>
  <inkml:trace contextRef="#ctx0" brushRef="#br0">273 0 11563,'0'0'2130,"-9"11"-48,-5 5-1624,1 0-1,1 0 1,1 1 0,0 1 0,2 0 0,0 0-1,-13 37 1,17-31-346,0 1 0,1 0 0,2 0 0,0 0 1,2 0-1,0 0 0,2 0 0,1 0 0,1-1 0,1 1 0,1-1 0,16 40 0,-13-42-47,-2-3-115,-23-38-963,-27-46-1312,-22-29 679,58 85 1856,-1 0 1,0 0-1,-1 0 1,0 1-1,0 1 0,-19-13 1,79 17 3280,-5-1-3280,0-1 0,-1-3 0,59-17 0,-102 24-368,0 1 0,1-1 0,-1 0 0,0 0 0,1 0 0,-1 0 0,0-1 0,0 1 0,0-1 0,2-1 0,-3 2-79,-1 1 0,1-1 0,-1 0 0,0 0 0,1 1 0,-1-1 0,0 0 0,1 0 1,-1 1-1,0-1 0,0 0 0,0 0 0,1 0 0,-1 0 0,0 1 0,0-1 0,0 0 1,-1 0-1,1 0 0,0 1 0,0-1 0,0 0 0,-1-1 0,-7-11-6837</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35.834"/>
    </inkml:context>
    <inkml:brush xml:id="br0">
      <inkml:brushProperty name="width" value="0.025" units="cm"/>
      <inkml:brushProperty name="height" value="0.025" units="cm"/>
    </inkml:brush>
  </inkml:definitions>
  <inkml:trace contextRef="#ctx0" brushRef="#br0">0 1 19186,'0'0'993</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7:59.841"/>
    </inkml:context>
    <inkml:brush xml:id="br0">
      <inkml:brushProperty name="width" value="0.025" units="cm"/>
      <inkml:brushProperty name="height" value="0.025" units="cm"/>
    </inkml:brush>
  </inkml:definitions>
  <inkml:trace contextRef="#ctx0" brushRef="#br0">380 420 2530,'-13'-10'849,"-13"-9"-980,1-1 1,2-1-1,0-1 0,1-2 0,-27-35 0,30 24-329,-24-58-1,1 0 2189,41 92-1711,1 0 1,0-1 0,-1 1 0,0 0-1,1 0 1,-1-1 0,0 1 0,1 0 0,-1 0-1,0 0 1,0 0 0,0 0 0,0 0 0,0 0-1,0 0 1,0 1 0,0-1 0,-1 0-1,1 1 1,0-1 0,0 0 0,-1 1 0,1 0-1,0-1 1,-1 1 0,1 0 0,0-1 0,-1 1-1,1 0 1,0 0 0,-1 0 0,1 0-1,0 1 1,-1-1 0,-2 1 0,-1 2 556,0 0 0,0 0 1,1 0-1,-1 1 0,1 0 1,-1 0-1,-3 5 0,-5 4 2541,13-12-3090,0-1 0,0 1 0,0 0 0,0-1 1,0 1-1,0 0 0,0-1 0,1 1 0,-1 0 0,0-1 1,0 1-1,0 0 0,1-1 0,-1 1 0,0-1 0,1 1 1,-1-1-1,1 1 0,-1 0 0,1-1 0,-1 1 0,1-1 0,-1 0 1,1 1-1,-1-1 0,2 1 0,21 18-168,-18-15 221,6 6-150,0-1 0,1 0 0,0-1 1,1 0-1,-1-1 0,2 0 1,-1-1-1,1-1 0,-1 0 0,2-1 1,-1 0-1,0-1 0,1-1 0,-1 0 1,26 0-1,493-18 216,-394 23-152,236 42 0,-228-25 48,175 7 0,-26-29 865,-75-2-535,308 39-1,-163 25-255,36 5-78,5-34-15,-154-42 26,252-41 0,110-6 9,-168 48 34,121-5 181,-4-47-13,-461 42 126,134-30-464,-226 43-590,0 0 0,-1-1-1,1-1 1,-1 1-1,0-1 1,13-10 0,13-17-4434</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03.988"/>
    </inkml:context>
    <inkml:brush xml:id="br0">
      <inkml:brushProperty name="width" value="0.025" units="cm"/>
      <inkml:brushProperty name="height" value="0.025" units="cm"/>
    </inkml:brush>
  </inkml:definitions>
  <inkml:trace contextRef="#ctx0" brushRef="#br0">1 1390 6951,'0'0'272,"11"1"-69,11 0 247,0 0 1,1-2-1,-1-1 1,43-8-1,-12-1-331,0 3 0,1 2-1,61 0 1,33-2 816,-98 3-812,111-8 522,-136 13-563,-1 0 1,0 2-1,0 1 0,38 9 1,-17 1-10,77 10 0,-102-21 65,0-1 0,0-1-1,0 0 1,0-2 0,0 0-1,29-7 1,3-1 86,0 3 0,1 2 0,-1 2 0,69 5-1,-24 0-82,476 24 19,-258 13-188,11 1 83,563 34-18,-528-60-5,4 1 0,705 45 54,-516-80 629,-465 16 1308,-92 1-1966,1-1 0,-1 1 0,1-1 1,0 0-1,0 0 0,0 0 0,1 0 0,-1 0 0,0-5 0,-6-31-45,2-1 1,2-1-1,2-49 0,-2-5-205,-2-12 243,-12-135 293,10 191-266,-1 0 0,-27-84 1,18 82-94,0-6-41,-4 1 0,-52-101 0,68 151 74,1 1-1,-1 1 1,-1-1-1,0 1 1,0 0 0,0 0-1,-1 1 1,1 0-1,-2 1 1,1 0 0,-1 0-1,1 0 1,-1 1 0,-1 1-1,1-1 1,0 1-1,-18-2 1,-12-1-218,0 2 0,-1 2 1,-45 3-1,29 0 411,-312-20-114,-1-1-122,-171 24-465,-457-5-732,508-37 1219,-54-1-35,34 54-70,453-12 112,-823-6 125,770-10 1,-119-30 0,94 16-62,89 20-59,1 1 0,-1 3 0,-60 3 0,104 0-9,-1 1 0,1-1-1,-1 1 1,1-1-1,0 1 1,-1 0 0,1-1-1,0 1 1,-1 0 0,1 0-1,0 0 1,0 0-1,0 0 1,0 0 0,0 0-1,0 1 1,0-1-1,0 0 1,1 0 0,-1 1-1,0-1 1,1 1 0,-1-1-1,1 0 1,-1 1-1,1-1 1,0 1 0,-1 1-1,-4 47-125,5-46 113,-1 401-40,-16 269-127,16-668 183,-2 24 0,0 0 0,2 0 0,4 39 1,-3-67-12,0-1 1,1 0 0,-1 1-1,0-1 1,1 0-1,-1 0 1,1 1 0,-1-1-1,1 0 1,-1 0 0,1 0-1,0 0 1,0 1 0,0-1-1,-1 0 1,1-1-1,0 1 1,0 0 0,0 0-1,0 0 1,1 0 0,-1-1-1,0 1 1,0-1-1,0 1 1,1-1 0,-1 1-1,0-1 1,0 0 0,1 1-1,-1-1 1,0 0-1,1 0 1,-1 0 0,0 0-1,1 0 1,-1 0 0,0 0-1,2-1 1,2 0-193,1 0 0,-1-1 0,0 0 0,0 0 1,0 0-1,0 0 0,0-1 0,-1 0 0,7-4 0,40-46-4390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3:14.290"/>
    </inkml:context>
    <inkml:brush xml:id="br0">
      <inkml:brushProperty name="width" value="0.025" units="cm"/>
      <inkml:brushProperty name="height" value="0.025" units="cm"/>
    </inkml:brush>
  </inkml:definitions>
  <inkml:trace contextRef="#ctx0" brushRef="#br0">1 161 7559,'0'0'3465,"5"10"-2382,11 27-861,0 1-1,-3 1 0,-1 0 0,-2 0 1,-2 1-1,-2 1 0,-1-1 0,-1 82 1,-7-101-271,3-21 40,0 1 0,0-1 0,0 0-1,0 0 1,0 0 0,0 0 0,0 0 0,0 0 0,0 0 0,0 0-1,0 1 1,0-1 0,0 0 0,0 0 0,0 0 0,0 0-1,0 0 1,0 0 0,-1 0 0,1 0 0,0 0 0,0 1 0,0-1-1,0 0 1,0 0 0,0 0 0,0 0 0,0 0 0,0 0 0,0 0-1,-1 0 1,1 0 0,0 0 0,0 0 0,0 0 0,0 0 0,0 0-1,0 0 1,0 0 0,0 0 0,-1 0 0,1 0 0,0 0-1,0 0 1,0 0 0,0 0 0,0 0 0,0 0 0,0 0 0,-1 0-1,1 0 1,0 0 0,0 0 0,0 0 0,0 0 0,0 0 0,0 0-1,0-1 1,0 1 0,0 0 0,0 0 0,0 0 0,0 0 0,-1 0-1,-7-36-1658,2-312-3031,8 276 4877,-2 58 93,-1 8-30,1 1-1,0-1 0,0 1 0,0-1 1,1 0-1,0 1 0,0-1 0,1 1 1,-1-1-1,3-4 0,-2 12-130,0 1 0,-1-1 0,0 1 0,0 0 0,0-1 0,0 1 0,0 0 0,0 0 0,0 4 0,13 85 765,-4-27-631,19 67-1,-25-115-238,2 0 1,0 0-1,1-1 0,1 1 0,0-1 1,1-1-1,1 0 0,20 24 0,-27-35 34,0-1-1,1 1 0,-1-1 0,1 0 1,-1 0-1,1-1 0,0 1 1,0-1-1,1 1 0,-1-1 1,0-1-1,1 1 0,-1-1 0,1 1 1,-1-1-1,1 0 0,0-1 1,0 1-1,-1-1 0,1 0 0,0 0 1,-1-1-1,1 1 0,0-1 1,-1 0-1,1-1 0,0 1 0,-1-1 1,0 1-1,1-1 0,-1-1 1,0 1-1,7-5 0,2-3 70,0-1 0,-1 0 0,0 0 0,-1-1 0,-1-1 0,1 0 0,-2 0 0,12-21 0,-6 4 81,-1 1-1,-1-2 0,-1 1 1,-2-2-1,-1 1 0,-2-1 1,-1-1-1,-1 1 0,-2-1 0,-2-59 1,-1 88-241,0 1 0,0 0 0,-1 0 0,0-1 1,1 1-1,-1 0 0,0 0 0,-1 0 0,1 0 0,0 0 0,-1 0 1,0 0-1,0 0 0,0 1 0,0-1 0,0 1 0,-4-4 1,4 4-207,1-1-2085,1-2-1805</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17.430"/>
    </inkml:context>
    <inkml:brush xml:id="br0">
      <inkml:brushProperty name="width" value="0.025" units="cm"/>
      <inkml:brushProperty name="height" value="0.025" units="cm"/>
    </inkml:brush>
  </inkml:definitions>
  <inkml:trace contextRef="#ctx0" brushRef="#br0">0 75 6054,'0'0'5333,"8"6"-4805,6 1-336,-1-1 1,1 0-1,-1-1 0,2-1 0,-1 0 0,0-1 1,1 0-1,-1-1 0,1-1 0,21 0 0,378-21 844,-284 13-415,0 5-1,0 6 1,158 25-1,-245-24-435,0-2-1,0-1 1,0-3-1,0-1 1,0-3-1,0-1 1,-1-2-1,52-16 1,-80 20-112,30-9-72,-43 12 27,0 1-1,1-1 0,-1 1 0,0-1 0,1 1 0,-1-1 0,0 0 1,1 1-1,-1-1 0,0 0 0,0 0 0,0 0 0,0 0 0,0 0 1,0 0-1,0 0 0,0-1 0,-1 1 0,1 0 0,0 0 1,-1-1-1,2-1 0,-3 1 62,0 0 1,0 0-1,0 0 0,0 0 1,-1 0-1,1 0 0,-1 1 1,1-1-1,-1 1 0,1-1 1,-1 1-1,0-1 0,0 1 1,1 0-1,-1 0 0,0 0 1,0 0-1,-3-1 0,-40-15-366,18 14-1058,11 12-3000,5 2-2097</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18.598"/>
    </inkml:context>
    <inkml:brush xml:id="br0">
      <inkml:brushProperty name="width" value="0.025" units="cm"/>
      <inkml:brushProperty name="height" value="0.025" units="cm"/>
    </inkml:brush>
  </inkml:definitions>
  <inkml:trace contextRef="#ctx0" brushRef="#br0">886 34 6342,'0'0'1425,"-8"-2"-992,-22-7-271,-1 2 0,1 1 0,-1 2 0,-1 1 0,1 1 0,0 2 0,0 1 0,-1 1-1,-37 9 1,44-6-47,-1 2 1,1 0-1,0 2 0,1 1 0,0 1 0,1 0 0,0 2 0,0 1 0,2 1 0,0 1 0,-33 31 0,32-24-53,1 1 1,1 2-1,1 0 0,1 0 1,1 2-1,2 0 1,0 1-1,2 1 0,2 0 1,0 0-1,2 1 0,2 0 1,1 1-1,1 0 1,1 0-1,2 0 0,1 0 1,8 64-1,-2-66 52,2 0-1,1-1 1,2 0-1,1 0 1,25 48-1,-4-19 142,64 85 0,-67-105-228,2-1 1,1-1 0,2-2 0,1-2 0,2-1 0,1-1 0,62 36 0,-74-52-16,0 0 0,2-2 0,-1-1-1,1-1 1,1-1 0,0-1 0,0-2 0,0-1 0,1-1 0,-1-2 0,1-1-1,0-1 1,39-6 0,-50 3-10,0-1 0,-1-1 0,1-1 0,-1-1-1,-1 0 1,1-1 0,-1-1 0,23-17 0,-17 9 8,-1-1-1,0-1 1,-1-1 0,-2 0-1,21-29 1,-12 10 94,-2-2-1,-2-1 1,-1 0 0,-3-2 0,-1 0-1,19-73 1,-27 76-55,-2 0-1,-2 0 1,-1-1-1,-3 0 1,-1 0 0,-7-78-1,2 95-31,-1 1-1,-2 0 1,0-1-1,-1 2 1,-2-1-1,0 1 1,-1 1 0,-2-1-1,0 2 1,-1 0-1,-1 0 1,-32-34-1,29 38 36,-1 0-1,-1 1 1,-1 1-1,0 1 1,-1 0-1,0 2 1,-1 1-1,0 0 1,-1 2-1,-47-14 1,35 16-78,1 1 0,-1 2-1,0 1 1,-1 1 0,1 3 0,0 0 0,-38 8 0,63-8-214,-35 2-4581,30-7-1729</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57.577"/>
    </inkml:context>
    <inkml:brush xml:id="br0">
      <inkml:brushProperty name="width" value="0.025" units="cm"/>
      <inkml:brushProperty name="height" value="0.025" units="cm"/>
    </inkml:brush>
  </inkml:definitions>
  <inkml:trace contextRef="#ctx0" brushRef="#br0">798 120 6342,'0'0'1303,"-6"-10"618,0 1-1569,0 1 0,0 0 0,-1 0 1,0 0-1,-1 1 0,1 0 0,-1 0 0,-1 1 0,1 0 0,-1 1 0,0-1 0,-1 2 0,1-1 0,-1 1 0,0 1 0,0 0 0,-11-2 0,1 5-322,0 0 0,0 2 0,1 0 0,-1 1 0,1 1 0,0 1 0,0 1 0,0 0 0,1 1 0,0 1 0,-21 13 0,0 3-12,1 1 0,1 2 0,-60 56 0,80-65 35,1 0-1,0 0 1,1 2-1,2-1 1,0 2 0,1 0-1,0 1 1,2 0-1,1 0 1,1 1-1,1 0 1,-7 35-1,11-36-51,0-1 0,2 1-1,0 0 1,1 0 0,1 0 0,2 0 0,0 0 0,1-1-1,1 1 1,1-1 0,1 0 0,0-1 0,21 38-1,-12-31 26,2-2-1,0 0 0,1-1 0,2-1 0,0-1 0,2-1 0,0-1 0,1-1 0,1 0 0,1-3 0,0 0 0,1-1 0,1-2 0,0 0 0,1-2 1,0-2-1,1 0 0,0-2 0,0-1 0,0-2 0,1 0 0,43-2 0,-62-3-1,-1 0 1,1-1-1,-1 0 1,0-1-1,0 0 1,0-1-1,0 0 1,0-1-1,-1 0 1,19-13-1,-15 8 20,-1-1 0,1-1 0,-2 0 0,0 0 0,-1-2 0,16-22 0,-6 2 19,-2-1 0,-2-1 0,-1 0 0,-1-1 0,14-64 1,-12 33 285,-3 0 1,-4-1 0,4-139-1,-14 197-237,-1-1 0,0 0 0,-1 0 0,0 1-1,-1-1 1,0 1 0,-1 0 0,0 0 0,-1 0 0,0 0-1,-1 1 1,0 0 0,0 0 0,-12-12 0,8 11 3,0 1 0,-1 0 0,0 1 0,-1 1 0,0-1 0,0 2 1,-1 0-1,0 0 0,0 1 0,-1 1 0,-18-5 0,-3 2-1381,1 2 0,-1 1-1,0 2 1,-45 1 0,69 2-3603</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59.083"/>
    </inkml:context>
    <inkml:brush xml:id="br0">
      <inkml:brushProperty name="width" value="0.025" units="cm"/>
      <inkml:brushProperty name="height" value="0.025" units="cm"/>
    </inkml:brush>
  </inkml:definitions>
  <inkml:trace contextRef="#ctx0" brushRef="#br0">172 145 6854,'0'0'5745,"-11"-1"-5345,10 1-387,-2 0 34,0-1 0,0 1 0,0 0 0,-1 0 0,1 0 0,0 1 0,0-1 0,0 1 1,0-1-1,0 1 0,1 0 0,-1 0 0,0 0 0,0 1 0,0-1 0,1 1 0,-1-1 0,1 1 0,-1 0 0,1 0 1,0 0-1,0 0 0,0 0 0,0 1 0,0-1 0,0 1 0,0-1 0,1 1 0,-2 3 0,-12 28 149,2 0-1,1 1 1,2 0 0,1 1-1,-7 61 1,10-24-166,5 137-1,3-169 89,2 0 0,2 0-1,17 61 1,-19-89-101,0 0-1,1 1 1,0-2 0,1 1-1,0 0 1,1-1 0,1-1-1,0 1 1,0-1 0,1 0-1,0-1 1,1 0 0,1-1-1,12 10 1,-19-16-9,1 0 0,0-1 0,0 1 0,0-1 0,1 0-1,-1 0 1,0-1 0,1 0 0,0 0 0,-1 0 0,1 0 0,-1-1 0,1 0 0,0 0-1,9-2 1,-7 0 52,1-1 0,-1 1-1,1-2 1,-1 1 0,0-1-1,0 0 1,-1-1 0,1 0-1,6-6 1,11-12 216,-1-1 0,-1 0 0,-2-2 0,21-31 0,-41 55-265,36-50 215,-3-1-1,-2-2 1,-3-1-1,26-68 1,-43 90-157,-1 0 0,-1-1 1,-2-1-1,-2 1 0,-1-1 0,-2 0 1,-2-1-1,-4-61 0,1 83-81,-1-1 0,-1 1 1,0 0-1,-1 0 0,0 0 0,-1 1 0,-1 0 0,-15-24 0,18 31-36,-1 0-1,0 1 0,0-1 1,-1 1-1,0 0 0,0 0 1,-1 1-1,1 0 1,-1 0-1,0 1 0,0-1 1,-1 1-1,0 1 0,1 0 1,-1 0-1,0 0 1,-14-2-1,18 5 7,0 0-1,0 0 1,0 0 0,0 0 0,0 1 0,0 0-1,1-1 1,-1 2 0,0-1 0,0 0-1,1 1 1,-1-1 0,1 1 0,-1 0-1,1 0 1,0 1 0,0-1 0,0 1-1,0-1 1,0 1 0,1 0 0,-1 0 0,-3 6-1,-2 3-1027,1 0-1,1 1 1,0 0-1,0 0 1,-4 17 0,-2 19-8064</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50.916"/>
    </inkml:context>
    <inkml:brush xml:id="br0">
      <inkml:brushProperty name="width" value="0.025" units="cm"/>
      <inkml:brushProperty name="height" value="0.025" units="cm"/>
    </inkml:brush>
  </inkml:definitions>
  <inkml:trace contextRef="#ctx0" brushRef="#br0">252 231 10314,'5'-26'2535,"-1"-1"1,-1 0 0,-1 1 0,-4-49-1,2 73-2480,0 0-1,0 1 0,0-1 1,0 0-1,0 0 0,0 0 1,-1 0-1,1 0 0,-1 0 1,0 0-1,0 0 0,1 1 1,-1-1-1,0 0 0,0 0 1,-1 1-1,1-1 0,0 1 1,0-1-1,-1 1 0,1 0 1,-1-1-1,1 1 0,-1 0 1,0 0-1,1 0 0,-1 0 1,0 0-1,0 1 0,0-1 1,1 0-1,-1 1 0,0-1 1,0 1-1,-2 0 0,0 0-50,0 0 0,1 1 0,-1 0-1,0 0 1,1 0 0,-1 0 0,1 0-1,-1 1 1,1-1 0,0 1-1,0 0 1,0 0 0,0 0 0,0 1-1,0-1 1,0 1 0,-4 4 0,-9 15-27,0 0 0,2 1 0,0 1 0,1 0 0,2 1 0,0 0 1,2 1-1,-8 35 0,8-19 57,2 0-1,1 0 1,3 0 0,3 73-1,3-91-12,1 1-1,9 34 1,-7-38 69,-1 0 0,-1 0 0,1 37 0,-5-58-77,0 0-1,0 0 1,0 0 0,0 0-1,0 0 1,0 0 0,0 0-1,0 0 1,0-1 0,0 1-1,-1 0 1,1 0 0,0 0-1,0 0 1,0 0 0,0 0-1,0 0 1,0 0 0,0 0 0,0 0-1,0 0 1,0 0 0,-1 0-1,1 0 1,0 0 0,0 0-1,0 0 1,0 0 0,0 0-1,0 1 1,0-1 0,0 0-1,0 0 1,0 0 0,0 0-1,-1 0 1,1 0 0,0 0-1,0 0 1,0 0 0,0 0-1,0 0 1,0 0 0,0 0-1,0 0 1,0 1 0,0-1-1,0 0 1,0 0 0,0 0-1,0 0 1,0 0 0,0 0-1,0 0 1,0 0 0,0 0-1,0 0 1,0 1 0,0-1-1,0 0 1,-8-12 406,-5-17-74,3-19-308,2 0 0,2-1 0,2-1 0,4-62 0,0 102-56,5 6-305,7 9 132,17 17 55,-22-16 117,-2-2 12,0-1-1,0 1 0,0-1 0,1-1 0,-1 1 0,1-1 1,0 0-1,0 0 0,-1 0 0,1-1 0,0 0 0,0 0 1,0-1-1,0 0 0,1 0 0,-1 0 0,0-1 0,0 1 1,0-2-1,0 1 0,7-3 0,-4 0 25,-1 0 0,0-1 1,0 1-1,0-2 0,-1 1 0,0-1 0,0 0 0,0 0 1,-1-1-1,0 0 0,0 0 0,0-1 0,6-11 0,-5 5 108,1 1 1,-2-1-1,0-1 0,-1 0 0,0 1 0,-1-1 0,2-18 0,-6 33-119,1 0 0,-1-1 0,0 1 0,0 0 1,0 0-1,0-1 0,1 1 0,-1 0 0,0 0 0,0-1 0,0 1 0,0 0 0,0-1 0,0 1 0,0 0 0,0 0 0,0-1 0,0 1 0,0 0 0,0-1 0,0 1 0,0 0 0,0-1 0,0 1 0,0 0 0,-1 0 0,1-1 1,0 1-1,0 0 0,0 0 0,0-1 0,-1 1 0,1 0 0,0 0 0,0-1 0,0 1 0,-1 0 0,1 0 0,0 0 0,0 0 0,-1-1 0,1 1 0,0 0 0,0 0 0,-1 0 0,1 0 0,0 0 0,-1 0 0,1 0 0,0 0 0,0 0 1,-1 0-1,1 0 0,0 0 0,-1 0 0,1 0 0,0 0 0,-1 0 0,1 0 0,0 0 0,0 0 0,-1 0 0,1 0 0,0 1 0,0-1 0,-1 0 0,1 0 0,0 0 0,-18 17-80,4 1 49,1 2 1,1-1-1,0 2 1,2 0 0,0 0-1,2 0 1,0 1 0,1 1-1,2-1 1,0 1 0,-3 46-1,8-68 21,-1 0 0,1-1 0,0 1-1,0 0 1,0 0 0,0 0 0,0-1-1,0 1 1,0 0 0,1 0 0,-1 0-1,0-1 1,0 1 0,1 0 0,-1 0 0,0-1-1,1 1 1,-1 0 0,0-1 0,1 1-1,-1 0 1,1-1 0,0 1 0,-1-1-1,1 1 1,-1-1 0,1 1 0,0-1-1,-1 1 1,1-1 0,0 0 0,-1 1 0,1-1-1,1 1 1,1-2-31,-1 1 1,1 0-1,-1 0 0,0-1 0,1 0 0,-1 1 1,0-1-1,1 0 0,-1 0 0,0 0 1,3-3-1,7-3-488,-1-2 1,0 0-1,12-11 1,11-17-6188,33-48 1,-36 44 1660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51.264"/>
    </inkml:context>
    <inkml:brush xml:id="br0">
      <inkml:brushProperty name="width" value="0.025" units="cm"/>
      <inkml:brushProperty name="height" value="0.025" units="cm"/>
    </inkml:brush>
  </inkml:definitions>
  <inkml:trace contextRef="#ctx0" brushRef="#br0">125 0 6118,'0'0'9187,"-8"7"-6640,0 0-2080,-53 49 2356,55-51-2523,1 1 0,0 0 0,0 0-1,0 0 1,1 1 0,0-1 0,0 1 0,1 0-1,-3 9 1,6-16-299,0 1-1,0-1 1,1 1-1,-1-1 1,0 1-1,1-1 1,-1 1-1,0-1 1,1 1 0,-1-1-1,1 0 1,-1 1-1,1-1 1,-1 0-1,1 1 1,-1-1-1,1 0 1,-1 0-1,1 0 1,-1 1-1,1-1 1,-1 0-1,1 0 1,0 0 0,-1 0-1,1 0 1,-1 0-1,1 0 1,-1 0-1,1 0 1,0 0-1,-1 0 1,1 0-1,-1-1 1,1 1-1,-1 0 1,1 0-1,-1-1 1,2 1 0,26-7 233,-5-1-398,-1 1-1,1 1 0,0 1 1,0 1-1,1 0 0,25 1 0,-49 3 147,1 0 0,0 0 1,-1 0-1,1 1 0,0-1 0,-1 0 0,1 0 0,0 0 0,-1 0 0,1 1 0,0-1 0,-1 0 0,1 0 0,-1 1 0,1-1 1,0 1-1,-1-1 0,1 0 0,-1 1 0,1-1 0,-1 1 0,1 0 0,-1-1 0,0 1 0,1-1 0,-1 1 0,0-1 0,1 1 0,-1 1 1,-2 23 132,0-18 27,-1-1 1,0 1-1,0-1 1,0 0-1,-7 9 1,-9 8 77,-2 0 0,0-2 0,-2 0-1,-46 33 1,69-54-280,-1 0-1,1 0 0,0 1 0,0-1 0,0 0 0,0 0 0,-1 0 0,1 0 0,0 0 0,0 1 0,0-1 1,-1 0-1,1 0 0,0 0 0,0 0 0,0 0 0,-1 0 0,1 0 0,0 0 0,0 0 0,-1 0 0,1 0 1,0 0-1,0 0 0,-1 0 0,1 0 0,0 0 0,0 0 0,-1 0 0,1 0 0,0 0 0,0 0 0,0 0 1,-1-1-1,1 1 0,0 0 0,0 0 0,0 0 0,-1 0 0,1 0 0,0-1 0,0 1 0,0 0 0,0 0 1,0 0-1,-1-1 0,1 1 0,0 0 0,0 0 0,0 0 0,0-1 0,0 1 0,0 0 0,0 0 0,0-1 1,0 1-1,0 0 0,0 0 0,0-1 0,0 1 0,0 0 0,0 0 0,0-1 0,3-16-3498,11-18-4887</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51.671"/>
    </inkml:context>
    <inkml:brush xml:id="br0">
      <inkml:brushProperty name="width" value="0.025" units="cm"/>
      <inkml:brushProperty name="height" value="0.025" units="cm"/>
    </inkml:brush>
  </inkml:definitions>
  <inkml:trace contextRef="#ctx0" brushRef="#br0">87 0 11787,'0'0'8157,"-2"9"-6785,-32 109 1580,-6 19-1349,37-120-1541,0 0-1,1 1 1,0-1-1,2 1 1,0 0 0,3 18-1,-3-35-56,0 0-1,0-1 1,0 1-1,0 0 1,0 0-1,0-1 1,0 1-1,0 0 1,0-1-1,0 1 1,0 0 0,0 0-1,1-1 1,-1 1-1,0 0 1,1-1-1,-1 1 1,0-1-1,1 1 1,-1 0-1,1-1 1,-1 1-1,1-1 1,-1 1-1,1-1 1,-1 1-1,1-1 1,-1 0 0,1 1-1,0-1 1,-1 0-1,1 1 1,0-1-1,-1 0 1,1 0-1,0 0 1,0 1-1,-1-1 1,1 0-1,0 0 1,-1 0-1,1 0 1,0 0-1,0 0 1,-1-1 0,1 1-1,0 0 1,0 0-1,1-1 38,0-1 0,0 1 0,-1 0 0,1 0-1,0-1 1,-1 1 0,1-1 0,-1 1 0,0-1 0,1 0-1,-1 0 1,0 1 0,0-1 0,0 0 0,0-2 0,5-18-302,-1 0 1,-2-1-1,0 1 1,0-26 0,-2 56 217,1 0 1,0 0 0,0 0 0,1 0 0,0 0 0,0-1 0,1 1 0,8 12 0,-10-17 58,1-1 1,-1 0 0,1 0-1,0 0 1,0 0 0,0 0 0,0-1-1,0 1 1,0-1 0,0 0 0,0 0-1,0 0 1,1 0 0,-1 0-1,0-1 1,1 1 0,-1-1 0,0 0-1,1 0 1,-1 0 0,1-1-1,-1 1 1,0-1 0,1 0 0,3-1-1,-1 0 93,0 0 1,0-1-1,0 1 0,0-1 0,0-1 0,-1 1 1,0-1-1,1 1 0,-1-1 0,-1-1 0,1 1 0,-1-1 1,1 0-1,-1 0 0,-1 0 0,1-1 0,-1 1 1,0-1-1,0 0 0,-1 0 0,1 0 0,-1 0 0,0 0 1,1-9-1,-3 15-112,0 0 0,0 0 0,0-1 1,0 1-1,0 0 0,0 0 0,0 0 0,0-1 1,0 1-1,-1 0 0,1 0 0,0-1 0,0 1 1,0 0-1,0 0 0,0 0 0,0-1 0,0 1 1,0 0-1,-1 0 0,1 0 0,0 0 0,0-1 1,0 1-1,0 0 0,-1 0 0,1 0 0,0 0 1,0 0-1,0 0 0,0-1 0,-1 1 1,1 0-1,0 0 0,0 0 0,-1 0 0,1 0 1,0 0-1,0 0 0,0 0 0,-1 0 0,1 0 1,0 0-1,0 0 0,-1 0 0,1 0 0,-15 7-172,-10 15-80,17-10 218,1 0-1,1 1 1,-1 0-1,-7 26 0,12-32 33,0 0-1,0 0 0,1 1 0,0-1 0,0 1 1,1-1-1,0 1 0,0-1 0,0 0 1,1 1-1,2 8 0,-1-13-36,-1-1 0,0 0-1,1 0 1,0 0 0,-1 0-1,1 0 1,0-1 0,0 1 0,0 0-1,0-1 1,0 1 0,0-1-1,0 0 1,1 0 0,-1 0 0,0 0-1,1 0 1,-1 0 0,1-1 0,-1 1-1,1-1 1,-1 0 0,1 0-1,-1 1 1,1-2 0,-1 1 0,1 0-1,0 0 1,2-2 0,4 1-977,0 0 1,0-1 0,0 0-1,-1-1 1,1 1 0,15-9-1,12-13-8329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52.367"/>
    </inkml:context>
    <inkml:brush xml:id="br0">
      <inkml:brushProperty name="width" value="0.025" units="cm"/>
      <inkml:brushProperty name="height" value="0.025" units="cm"/>
    </inkml:brush>
  </inkml:definitions>
  <inkml:trace contextRef="#ctx0" brushRef="#br0">0 91 14510,'8'-10'1212,"-1"1"-643,0 0 0,0 1 0,1 0 0,0 1 0,16-11 0,-20 15-431,1 0-1,-1 1 1,1-1 0,0 1-1,0 0 1,0 1 0,0-1 0,0 1-1,0 0 1,0 0 0,0 1 0,1-1-1,-1 1 1,0 0 0,0 1 0,1-1-1,5 2 1,-8-1-118,0 1 0,0-1 0,-1 1 0,1 0 0,-1-1 1,1 1-1,-1 0 0,0 1 0,0-1 0,0 0 0,0 0 0,0 1 0,0-1 0,-1 1 0,1 0 0,-1 0 0,0-1 0,0 1 1,0 0-1,0 0 0,0 0 0,-1 0 0,1 0 0,-1 0 0,0 0 0,1 0 0,-2 0 0,1 4 0,0 5 51,-1 0-1,0 1 0,0-1 0,-1 0 0,-7 22 1,-2-9 37,-1 1 1,-1-2-1,-2 0 1,-23 31-1,19-29 309,1 1 0,-27 54 0,44-77-401,-1-1 1,1 0-1,0 1 0,0-1 0,0 1 0,0-1 0,1 1 0,-1 0 0,1-1 0,0 1 0,1 5 0,-1-7-6,1-1 0,-1 1 1,1 0-1,-1-1 0,1 1 0,0-1 0,0 1 0,0-1 0,0 1 0,0-1 1,0 0-1,0 1 0,0-1 0,0 0 0,1 0 0,-1 0 0,0 0 0,2 1 0,4 0 33,-1 1-1,0-1 0,1-1 0,-1 1 0,1-1 1,-1 0-1,1-1 0,-1 0 0,1 0 1,0 0-1,8-2 0,3 0 62,0-2 1,0 0-1,32-11 0,-43 13-523,-1-1-1,0 1 1,0-1-1,0 0 1,0-1-1,0 0 1,0 0-1,-1 0 1,0 0-1,0-1 1,0 0-1,-1 0 1,7-9-1,-8-1-4011,-3 0-2018</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52.711"/>
    </inkml:context>
    <inkml:brush xml:id="br0">
      <inkml:brushProperty name="width" value="0.025" units="cm"/>
      <inkml:brushProperty name="height" value="0.025" units="cm"/>
    </inkml:brush>
  </inkml:definitions>
  <inkml:trace contextRef="#ctx0" brushRef="#br0">1 36 7687,'0'0'12396,"82"6"-12108,-28-6-64,4-11-1761,1-3-2114,-6-3-2820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53.179"/>
    </inkml:context>
    <inkml:brush xml:id="br0">
      <inkml:brushProperty name="width" value="0.025" units="cm"/>
      <inkml:brushProperty name="height" value="0.025" units="cm"/>
    </inkml:brush>
  </inkml:definitions>
  <inkml:trace contextRef="#ctx0" brushRef="#br0">142 147 15118,'-10'9'2157,"5"-6"-1919,-64 58 2371,62-55-2431,1 1 0,0 0 0,0 0-1,0 0 1,1 1 0,0 0-1,1 0 1,-7 16 0,11-23-180,-1-1 0,1 1-1,0-1 1,0 0 0,0 1 0,0-1 0,0 1 0,0-1 0,0 1 0,0-1-1,0 1 1,0-1 0,0 1 0,0-1 0,0 1 0,0-1 0,1 1-1,-1-1 1,0 1 0,0-1 0,0 1 0,1-1 0,-1 0 0,0 1-1,1-1 1,-1 1 0,0-1 0,1 0 0,-1 1 0,0-1 0,1 0 0,-1 1-1,1-1 1,-1 0 0,1 0 0,-1 0 0,1 1 0,-1-1 0,1 0-1,-1 0 1,1 0 0,-1 0 0,1 0 0,-1 0 0,1 0 0,-1 0-1,1 0 1,-1 0 0,1 0 0,-1 0 0,1 0 0,-1 0 0,0-1-1,1 1 1,-1 0 0,1 0 0,-1-1 0,1 1 0,-1 0 0,0 0 0,1-1-1,0 1 1,31-16 180,-17 3-68,-1-1 1,0 0 0,0-1 0,-2 0 0,0-1 0,0-1 0,-2 0 0,0 0-1,-1-1 1,-1 0 0,0 0 0,6-27 0,-25 95-61,2-1 0,-4 94-1,13-142-43,-1 0 0,1 0 0,0 0 0,0 0 0,0 0 0,0 0 0,0 0 0,0 0 0,0 0 0,0 0 0,0 0 0,0 0 0,1 0 0,-1 0 0,0 0 0,1 0 0,-1 0 0,1 0 0,-1 0 0,1 0 0,-1 0 0,1-1 0,-1 1 0,1 0 0,0 0 0,0-1 0,-1 1 0,1 0 0,0-1 0,0 1 0,0-1 0,0 1 0,0-1 0,0 1 0,0-1 0,-1 0 0,1 1 0,0-1 0,0 0 0,0 0 0,0 0 0,1 0 0,-1 0 0,0 0 0,0 0 0,0 0 0,0 0 0,0 0 0,0-1 0,1 0 0,4-1 71,0 0-1,-1-1 1,1 0-1,-1 0 1,0 0 0,0-1-1,6-5 1,5-6-83,0-1 0,-2-1 0,0 0 0,0-1 0,-2 0 0,11-20 0,-7 7-894,-2-1 0,-1-1 1,9-36-1,-33 151 1236,-77 166 3065,85-236-3456,1-1 1,1 1-1,0-1 1,0 13-1,1-23-414,12-31-6162,-9 19 3834,3-14-4581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3:15.076"/>
    </inkml:context>
    <inkml:brush xml:id="br0">
      <inkml:brushProperty name="width" value="0.025" units="cm"/>
      <inkml:brushProperty name="height" value="0.025" units="cm"/>
    </inkml:brush>
  </inkml:definitions>
  <inkml:trace contextRef="#ctx0" brushRef="#br0">894 33 6726,'0'0'2275,"-16"-8"-1448,10 6-787,-1-2-24,0 1 0,0 0-1,0 0 1,0 1 0,-1 0 0,1 0 0,-1 1 0,1-1 0,-1 2 0,0-1-1,1 1 1,-1 0 0,0 1 0,1 0 0,-1 0 0,-14 5 0,-10 8-6,0 1 0,0 2 0,2 2 0,0 0 0,-37 33 0,10-3 139,-77 88-1,97-93 279,2 1 0,2 1 0,2 2 0,2 2 0,2 0 0,-36 98 0,49-105-387,1-1 1,3 2 0,1 0-1,2 0 1,2 1 0,2-1-1,3 1 1,1 0 0,8 54-1,-5-79-67,0 0 0,1 0 0,2-1 0,0 0 0,1 0 0,0 0 0,2-1-1,0-1 1,1 1 0,1-2 0,1 0 0,0 0 0,1-1 0,0-1-1,1 0 1,1-1 0,0 0 0,1-2 0,0 0 0,1-1 0,25 11 0,-21-12 34,0-1 1,0-1 0,0-1 0,1-1 0,0-1-1,0 0 1,1-2 0,-1-1 0,0-1 0,1-1 0,-1-1-1,0-1 1,0-1 0,0-1 0,0-1 0,-1-1-1,0-1 1,33-17 0,-22 5 45,0-1 0,-2-2 0,0-1 1,-2-2-1,0 0 0,-2-2 0,-1-2 0,-2 0 0,35-56 1,-21 23 87,-3-2 0,-3-1 1,-3-1-1,25-88 1,-36 93 81,-3-1 0,-2 0 1,-3-1-1,-3-1 0,-2-109 0,-6 153-167,0 1 0,-2-1-1,0 1 1,-1-1 0,-1 1-1,-9-21 1,11 32-71,-1 1 1,-1-1 0,0 1-1,0 0 1,0 0 0,-1 0 0,-1 1-1,1 0 1,-1 0 0,0 1-1,0 0 1,-1 0 0,0 0-1,0 1 1,-11-5 0,3 4-128,-1 0 1,0 1 0,0 0 0,0 2-1,0 0 1,-1 1 0,0 0-1,1 2 1,-1 0 0,0 1 0,1 0-1,-1 2 1,-21 5 0,-19 8-921,1 2 1,-85 38-1,-18 17-2237</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53.807"/>
    </inkml:context>
    <inkml:brush xml:id="br0">
      <inkml:brushProperty name="width" value="0.025" units="cm"/>
      <inkml:brushProperty name="height" value="0.025" units="cm"/>
    </inkml:brush>
  </inkml:definitions>
  <inkml:trace contextRef="#ctx0" brushRef="#br0">78 0 7655,'0'0'14462,"0"15"-14494,1 33 179,-2 0 0,-2-1-1,-14 70 1,-39 154 1092,56-269-1213,-1 1 1,1 0 0,-1-1 0,1 1 0,0 0 0,0-1 0,0 1 0,1 0-1,-1-1 1,1 1 0,0 2 0,-1-4-13,1-1 0,-1 1 0,0-1 1,1 1-1,-1-1 0,0 1 0,1-1 0,-1 1 0,1-1 0,-1 1 1,1-1-1,-1 0 0,1 1 0,-1-1 0,1 0 0,-1 1 0,1-1 0,0 0 1,-1 0-1,1 0 0,-1 1 0,1-1 0,0 0 0,-1 0 0,1 0 1,-1 0-1,1 0 0,1 0 0,3-2 57,0 1 1,-1-1-1,1 0 1,0-1-1,-1 1 1,1-1-1,-1 0 0,0 0 1,7-6-1,28-26-20,45-53 0,1-1-494,-85 88 428,1 1 1,-1-1 0,0 0 0,1 1-1,-1-1 1,1 1 0,-1-1 0,1 1-1,-1-1 1,1 1 0,-1-1-1,1 1 1,0 0 0,-1-1 0,1 1-1,0 0 1,-1-1 0,1 1 0,0 0-1,-1 0 1,1 0 0,0 0-1,-1 0 1,1 0 0,0 0 0,0 0-1,-1 0 1,1 0 0,0 0 0,-1 0-1,2 1 1,-1 0-2,0 0-1,-1 0 1,1 1 0,-1-1-1,1 0 1,-1 1 0,1-1 0,-1 0-1,0 1 1,0-1 0,0 0-1,0 1 1,0-1 0,0 3-1,-10 54 254,-39 76-13,46-130-4947,4-15 1927,0 1-185,-1-18-8507</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54.185"/>
    </inkml:context>
    <inkml:brush xml:id="br0">
      <inkml:brushProperty name="width" value="0.025" units="cm"/>
      <inkml:brushProperty name="height" value="0.025" units="cm"/>
    </inkml:brush>
  </inkml:definitions>
  <inkml:trace contextRef="#ctx0" brushRef="#br0">79 0 16464,'0'0'3646,"0"12"-2984,-3 42 691,-3 1 0,-22 92 0,14-90-1290,4 2 1,-7 108-1,17-166-93,0 0-1,0 0 1,0 1 0,1-1-1,-1 0 1,0 1 0,1-1-1,-1 0 1,1 0 0,-1 0 0,1 0-1,0 1 1,-1-1 0,1 0-1,0 0 1,0 0 0,0 0-1,0 0 1,0-1 0,0 1-1,0 0 1,0 0 0,0-1-1,0 1 1,0 0 0,2 0-1,-2-1-211,0 0 0,0 0-1,0 1 1,1-1-1,-1 0 1,0 0-1,0 0 1,0 0 0,0 0-1,0 0 1,1-1-1,-1 1 1,0 0-1,0-1 1,0 1 0,0-1-1,0 1 1,0-1-1,0 1 1,1-2-1,10-12-4967</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54.566"/>
    </inkml:context>
    <inkml:brush xml:id="br0">
      <inkml:brushProperty name="width" value="0.025" units="cm"/>
      <inkml:brushProperty name="height" value="0.025" units="cm"/>
    </inkml:brush>
  </inkml:definitions>
  <inkml:trace contextRef="#ctx0" brushRef="#br0">0 95 13773,'0'0'3646,"0"8"-2413,1 25-261,-1-32-918,0 0-1,1 0 1,-1 0-1,0-1 1,0 1 0,1 0-1,-1 0 1,1-1-1,-1 1 1,1 0 0,-1 0-1,1-1 1,-1 1-1,1-1 1,-1 1 0,1 0-1,0-1 1,-1 1 0,1-1-1,0 0 1,0 1-1,-1-1 1,1 1 0,0-1-1,0 0 1,0 0-1,-1 1 1,1-1 0,0 0-1,0 0 1,0 0 0,0 0-1,-1 0 1,1 0-1,0 0 1,0 0 0,0 0-1,0-1 1,-1 1-1,1 0 1,1-1 0,32-13 1495,-28 9-1352,1-1 0,-1 0 0,0 0 0,0-1 0,-1 0 0,9-13 0,-12 17-118,0 0 0,0 0-1,-1 0 1,1 0-1,-1 0 1,1-1 0,-1 1-1,0 0 1,0-1 0,-1 1-1,1-1 1,-1 1 0,0-1-1,1 1 1,-2-1-1,1 1 1,0-1 0,-1 1-1,-1-7 1,2 9-80,-1 1 0,1-1 0,-1 1 0,1-1 0,-1 1 0,1 0 0,-1-1 0,1 1 0,-1 0 0,1-1 0,-1 1 0,1 0-1,-1 0 1,0-1 0,1 1 0,-1 0 0,1 0 0,-1 0 0,0 0 0,1 0 0,-1 0 0,0 0 0,1 0 0,-1 0 0,1 0 0,-1 0 0,0 1 0,1-1 0,-1 0 0,1 0 0,-1 0 0,1 1 0,-1-1 0,0 0 0,1 1 0,-1-1 0,1 1 0,0-1-1,-1 0 1,1 1 0,-1-1 0,1 1 0,0-1 0,-1 2 0,-19 20-166,11-10 152,1 0-1,0 1 1,1 0-1,0 0 1,1 1-1,1 0 0,0 0 1,1 0-1,0 1 1,1-1-1,-1 22 1,4-34 22,0-1-1,0 1 1,0 0 0,0 0 0,1-1 0,-1 1 0,0 0 0,1-1 0,0 1 0,-1-1 0,1 1 0,0-1 0,0 1 0,0-1-1,0 1 1,0-1 0,0 0 0,0 1 0,0-1 0,1 0 0,-1 0 0,0 0 0,1 0 0,-1 0 0,1 0 0,-1 0 0,1-1 0,0 1-1,-1 0 1,1-1 0,0 1 0,-1-1 0,1 0 0,0 0 0,-1 1 0,1-1 0,0 0 0,0-1 0,-1 1 0,1 0 0,0 0 0,1-1-1,8-1 103,-1 1-1,0-1 1,0-1-1,0 0 1,0 0-1,9-6 1,162-94 366,-178 100-490,1 1 0,0 0 0,0 1 1,0-1-1,0 1 0,0 0 0,6-2 0,-10 3 8,1 0-1,0 0 1,0 0-1,-1 0 1,1 0-1,0 1 0,0-1 1,-1 0-1,1 0 1,0 0-1,-1 1 1,1-1-1,0 0 1,-1 1-1,1-1 1,0 0-1,-1 1 0,1-1 1,-1 1-1,1-1 1,-1 1-1,1 0 1,-1-1-1,1 1 1,-1-1-1,1 1 0,-1 0 1,0-1-1,1 1 1,-1 0-1,0-1 1,0 1-1,0 0 1,1 0-1,-1-1 0,0 1 1,0 0-1,0 0 1,0-1-1,0 1 1,0 0-1,-1 1 1,0 13 12,0-1 0,-2 1 1,-6 24-1,5-25 7,1 1 0,0 0 0,-1 24 0,4-38-7,1-1 0,-1 0 0,0 1 0,0-1 0,1 1 0,-1-1 0,0 0 0,1 1 0,-1-1 1,0 0-1,1 1 0,-1-1 0,1 0 0,-1 0 0,0 1 0,1-1 0,-1 0 0,1 0 0,-1 0 0,1 1 0,-1-1 0,1 0 0,-1 0 0,1 0 0,-1 0 0,1 0 0,-1 0 0,1 0 0,-1 0 0,1 0 1,-1 0-1,0-1 0,1 1 0,-1 0 0,1 0 0,-1 0 0,1 0 0,-1-1 0,1 1 0,-1 0 0,0-1 0,1 1 0,-1 0 0,1-1 0,22-11 318,35-36 59,-51 39-416,1 1 0,1 1 0,-1-1 0,1 2 0,1-1 0,-1 1 1,1 0-1,0 1 0,19-7 0,-28 12 5,0 0 1,-1 0 0,1 0 0,-1 0 0,1 0-1,-1 0 1,1 1 0,-1-1 0,1 0 0,-1 0-1,1 1 1,-1-1 0,1 0 0,-1 1 0,1-1 0,-1 0-1,1 1 1,-1-1 0,0 1 0,1-1 0,-1 1-1,1-1 1,-1 1 0,0-1 0,0 1 0,1-1-1,-1 1 1,0-1 0,0 1 0,0-1 0,0 1-1,0 0 1,0-1 0,0 1 0,0-1 0,0 1 0,0-1-1,0 2 1,0 26-130,0-24 134,-3 21 105,-11 48-1,-2 9-5349,16-68-1175</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23.553"/>
    </inkml:context>
    <inkml:brush xml:id="br0">
      <inkml:brushProperty name="width" value="0.025" units="cm"/>
      <inkml:brushProperty name="height" value="0.025" units="cm"/>
    </inkml:brush>
  </inkml:definitions>
  <inkml:trace contextRef="#ctx0" brushRef="#br0">0 0 801,'0'0'384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24.508"/>
    </inkml:context>
    <inkml:brush xml:id="br0">
      <inkml:brushProperty name="width" value="0.025" units="cm"/>
      <inkml:brushProperty name="height" value="0.025" units="cm"/>
    </inkml:brush>
  </inkml:definitions>
  <inkml:trace contextRef="#ctx0" brushRef="#br0">374 174 1666,'0'0'3139,"-4"-9"-2280,3 7-831,-1-2 277,1 0 0,0 1-1,-1-1 1,0 1 0,0 0 0,0-1 0,0 1 0,-1 0-1,1 0 1,-1 0 0,1 1 0,-1-1 0,0 1 0,0-1-1,-1 1 1,1 0 0,0 0 0,-1 1 0,1-1 0,-1 1-1,1-1 1,-1 1 0,0 0 0,1 0 0,-1 1 0,-4-1 0,-1 1-247,-1 0 1,1 1-1,-1 0 1,1 1-1,0 0 1,0 0 0,0 1-1,0 1 1,0-1-1,1 1 1,-1 0-1,1 1 1,0 0 0,-9 8-1,7-4-52,1 1-1,-1 0 1,2 0-1,-1 1 1,1 0-1,1 1 1,0 0-1,-10 23 1,4 4-10,1 0 1,2 1-1,1 0 1,2 0-1,-2 65 1,7-47 4,3 0 0,1 0 0,4 0 0,2 0-1,24 89 1,-21-109 0,2 0-1,1 0 1,2-2 0,1 0-1,2-1 1,2-1-1,1-1 1,1 0-1,31 31 1,-45-55 4,1 0 0,0 0 0,1-1 0,0-1 0,0 0 0,1 0 0,-1-1 0,1 0 0,1-1 0,-1-1 0,1 0-1,0 0 1,-1-2 0,19 3 0,-6-4 11,-1 0-1,0-2 0,0-1 0,0 0 1,0-2-1,46-13 0,-44 9-6,0 2 0,1 1-1,0 1 1,0 1 0,0 1 0,0 2-1,0 0 1,0 2 0,0 1 0,28 7-1,-33-5 10,1-1 0,-1-1-1,0-1 1,1-1 0,0-1-1,-1-1 1,1-1 0,27-6-1,-39 5 6,0 0 1,1-1-1,-1 0 0,-1-1 0,1 0 0,-1-1 1,0 0-1,0 0 0,0-1 0,-1 0 0,0-1 1,0 0-1,-1-1 0,0 1 0,-1-2 0,0 1 1,9-17-1,0-4 26,-2 0 1,-2-1 0,0 0-1,-2-1 1,-2-1 0,0 1-1,-3-1 1,0-1 0,-1-38-1,-5 21 29,-1 0-1,-3 1 1,-3 0-1,-1 0 0,-22-68 1,16 71-8,-1 0 0,-3 2 0,-1 0 1,-32-51-1,40 78-28,0 0 1,-2 1-1,0 0 0,-1 1 1,0 1-1,-1 1 1,-1 0-1,0 1 0,-1 0 1,0 2-1,-1 0 1,-21-8-1,-11-3 94,-1 2 1,-1 3-1,-1 2 1,0 2-1,-1 3 1,0 2-1,-1 2 0,-65 3 1,115 3-159,0 0 1,0 1-1,0 0 0,0 0 1,0 1-1,0 0 0,1 0 1,-1 0-1,0 0 0,1 1 1,0 0-1,0 0 1,0 1-1,-6 4 0,1 3-644,0 0-1,1 0 1,0 1-1,-10 16 1,-14 21-6349,26-42 438</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30.893"/>
    </inkml:context>
    <inkml:brush xml:id="br0">
      <inkml:brushProperty name="width" value="0.025" units="cm"/>
      <inkml:brushProperty name="height" value="0.025" units="cm"/>
    </inkml:brush>
  </inkml:definitions>
  <inkml:trace contextRef="#ctx0" brushRef="#br0">0 0 352,'0'2'96</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31.249"/>
    </inkml:context>
    <inkml:brush xml:id="br0">
      <inkml:brushProperty name="width" value="0.025" units="cm"/>
      <inkml:brushProperty name="height" value="0.025" units="cm"/>
    </inkml:brush>
  </inkml:definitions>
  <inkml:trace contextRef="#ctx0" brushRef="#br0">96 232 352,'0'0'1602,"-21"-63"-1026,12 34-159,-2 3 512,3 4-257,3 4-480,-1 2-416,4 5 192,-3 2-64,-1 1-192,0-2-225,1 0-415,-6 1-514</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31.837"/>
    </inkml:context>
    <inkml:brush xml:id="br0">
      <inkml:brushProperty name="width" value="0.025" units="cm"/>
      <inkml:brushProperty name="height" value="0.025" units="cm"/>
    </inkml:brush>
  </inkml:definitions>
  <inkml:trace contextRef="#ctx0" brushRef="#br0">876 125 2947,'-9'-1'753,"-18"-3"-135,-1-1 0,1-2 0,0 0 0,-50-22 0,51 16 78,-2 1-1,0 2 0,0 1 0,-1 1 1,0 1-1,-54-4 0,65 10-574,0 1-1,0 0 1,0 2-1,0 0 0,0 1 1,0 1-1,1 1 1,-1 0-1,1 1 1,1 1-1,-1 1 1,-22 13-1,27-14-141,0 1-1,0 0 1,0 1 0,1 0-1,0 1 1,1 0 0,0 0-1,0 1 1,2 0 0,-1 1-1,1 0 1,1 1 0,0-1-1,1 1 1,0 1 0,1-1-1,1 1 1,0 0-1,0 0 1,-1 23 0,0 23 28,3-1 1,3 1 0,2-1-1,3 1 1,2-1-1,3-1 1,3 0 0,2 0-1,29 66 1,-25-75-43,3-1 0,2 0 0,2-3 0,2 0 0,2-1-1,2-2 1,1-2 0,2-1 0,2-1 0,67 50 0,-82-72-59,0-1 0,1 0 1,1-2-1,0-1 0,0-1 0,2-1 0,-1-1 0,33 6 0,-46-13 33,1 0 0,0 0 1,-1-1-1,1-1 0,0 0 0,-1-1 0,1-1 0,0 0 0,-1-1 0,0 0 0,1-1 1,-1 0-1,-1-1 0,1-1 0,-1 0 0,0-1 0,0 0 0,15-12 0,-6 0 120,-2-1 1,0-1-1,-1-1 0,-1 0 1,-1-1-1,-1-1 0,-1-1 0,16-39 1,-1-6 596,35-142 1,-48 141-479,-3-2-1,-3 0 0,-3 0 0,-5-121 0,-4 171-94,-1-1 0,-1 1 0,-1 0-1,-1 1 1,-1-1 0,-2 1 0,0 1-1,-1-1 1,0 2 0,-2-1 0,-1 2-1,0-1 1,-2 2 0,0 0 0,-1 1-1,0 0 1,-35-26 0,30 27 31,-1 1-1,-1 1 1,0 0 0,-1 2 0,0 1-1,-1 1 1,0 1 0,0 1 0,-1 1 0,0 1-1,0 2 1,-1 1 0,1 0 0,-1 2-1,-39 4 1,59-2-205,0 0 0,0 0 1,1 1-1,-1 0 0,1 1 0,-1 0 0,1 0 0,0 0 0,0 0 0,-9 8 0,-28 28-3900,26-21 3</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36.504"/>
    </inkml:context>
    <inkml:brush xml:id="br0">
      <inkml:brushProperty name="width" value="0.025" units="cm"/>
      <inkml:brushProperty name="height" value="0.025" units="cm"/>
    </inkml:brush>
  </inkml:definitions>
  <inkml:trace contextRef="#ctx0" brushRef="#br0">1 624 7944,'0'0'6123,"5"-11"-6011,21-53 658,-3-2 0,-3-1 1,16-93-1,21-73-595,-57 232-161,0 0 0,0 0 0,0 0 1,0 0-1,1 0 0,-1 0 0,0 0 0,0 0 0,1 0 0,-1 0 0,1 0 0,-1 0 1,1 0-1,-1 1 0,1-1 0,0 0 0,-1 0 0,1 0 0,0 1 0,0-1 0,-1 0 0,1 1 1,0-1-1,1 0 0,11 20 494,-6-6-525,-3-6 28,-1-1 0,2 1 1,-1-1-1,1 0 0,0 0 0,0-1 1,0 0-1,1 0 0,0 0 1,0 0-1,0-1 0,0 0 0,1 0 1,0-1-1,-1 0 0,10 3 1,-5-3 51,0-1 1,1 0-1,-1-1 1,1 0 0,-1-1-1,1 0 1,-1-1-1,1 0 1,-1-1 0,15-4-1,124-40 373,-105 29-412,0 3-1,1 2 0,57-8 0,324 11 3,-251 12-271,-142-3 208,240 6-214,-216-2 236,-1 4 1,99 24 0,-150-31 8,0 1-1,0 0 1,0 1 0,-1-1 0,1 1 0,0 0 0,-1 0 0,0 1 0,0-1-1,0 1 1,0 1 0,0-1 0,-1 0 0,7 9 0,-7-6 21,-1 0 1,1 1 0,-1-1-1,-1 1 1,1 0 0,-1-1-1,-1 1 1,1 0 0,-1 0 0,-1 0-1,1 10 1,-3 19 190,-1 0-1,-2-1 1,-1 1-1,-18 56 1,16-60-1266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37.146"/>
    </inkml:context>
    <inkml:brush xml:id="br0">
      <inkml:brushProperty name="width" value="0.025" units="cm"/>
      <inkml:brushProperty name="height" value="0.025" units="cm"/>
    </inkml:brush>
  </inkml:definitions>
  <inkml:trace contextRef="#ctx0" brushRef="#br0">51 127 9705,'0'0'1442,"-5"-11"-930,-2-5 26,0-1 0,1 0 0,1 0 0,-6-32 1,11 77 4320,-4 31-3461,-1 25-1484,5 62 273,0-144-192,0 0 1,-1 0 0,1-1 0,1 1 0,-1 0 0,0 0-1,0-1 1,1 1 0,-1 0 0,1-1 0,-1 1 0,1 0-1,0-1 1,0 1 0,0-1 0,-1 1 0,2-1 0,0 2-1,-1-2 3,0-1 0,0 1 0,0-1 0,0 1 0,0-1 0,0 0 0,0 1 0,1-1 0,-1 0 0,0 0 0,0 0 0,0 0 0,0 0 0,0 0 0,0 0 0,0 0 0,1-1 0,-1 1 0,0 0 0,2-1 0,4-3 16,0 1 0,0-1 1,0-1-1,-1 1 1,1-1-1,6-7 0,5-5-2,-2 2-49,0 1 0,20-14 1,-31 25 10,-1 0 0,1 0 0,0 1 1,0 0-1,0 0 0,0 0 0,0 0 1,0 1-1,0 0 0,1 0 0,-1 0 1,0 1-1,9 0 0,-11 0 9,0 1 0,0 0 0,-1 0-1,1 0 1,0 0 0,-1 1 0,0-1 0,1 1 0,-1-1-1,0 1 1,1 0 0,-1 0 0,0 0 0,0 0 0,-1 0-1,1 1 1,0-1 0,-1 0 0,1 1 0,-1-1 0,0 1-1,0 0 1,0-1 0,0 1 0,0 0 0,-1 0-1,1 3 1,2 11 59,-1-1-1,0 0 1,-1 22-1,-2-30 104,0 1-1,0-1 1,0 0-1,-1 0 1,0 1 0,-1-1-1,0-1 1,0 1-1,0 0 1,-1-1-1,-1 1 1,1-1 0,-1-1-1,0 1 1,-1 0-1,1-1 1,-1 0-1,0-1 1,-1 1 0,0-1-1,1 0 1,-2-1-1,1 0 1,0 0-1,-1 0 1,0-1 0,0 0-1,0-1 1,0 0-1,0 0 1,0 0-1,-1-1 1,1-1 0,0 1-1,-1-1 1,-15-2-1,20 1-202,1 0 0,-1 0 0,0 0 0,1 0-1,-1 0 1,0-1 0,1 0 0,0 1 0,-1-1 0,1-1-1,0 1 1,0 0 0,0-1 0,0 1 0,0-1 0,1 0 0,-1 0-1,-2-6 1,5 9-74,0-1-1,0 1 1,1-1 0,-1 0-1,1 1 1,-1-1 0,0 1-1,1-1 1,-1 1 0,1-1-1,-1 1 1,1 0 0,-1-1-1,1 1 1,0 0-1,-1-1 1,1 1 0,-1 0-1,1 0 1,0-1 0,-1 1-1,1 0 1,0 0 0,-1 0-1,1 0 1,0 0 0,-1 0-1,1 0 1,0 0-1,-1 0 1,1 0 0,-1 0-1,1 0 1,1 1 0,29 0-3601,-4 6-287,-1 2-1313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8T06:25:48.939"/>
    </inkml:context>
    <inkml:brush xml:id="br0">
      <inkml:brushProperty name="width" value="0.025" units="cm"/>
      <inkml:brushProperty name="height" value="0.025" units="cm"/>
    </inkml:brush>
  </inkml:definitions>
  <inkml:trace contextRef="#ctx0" brushRef="#br0">157 957 10762,'-50'0'481,"3"-3"2113,11-13-1217,16-7 33,16-7 447,4-12-127,38-11-449,21-15-128,29-11-96,20-13-352,25-3-481,9-2-224,5 3-1537,1 4-1730,-12 3-673,-16 0-2178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3:34.624"/>
    </inkml:context>
    <inkml:brush xml:id="br0">
      <inkml:brushProperty name="width" value="0.025" units="cm"/>
      <inkml:brushProperty name="height" value="0.025" units="cm"/>
    </inkml:brush>
  </inkml:definitions>
  <inkml:trace contextRef="#ctx0" brushRef="#br0">4713 223 7239,'-4'-11'1644,"-1"-1"-1589,-1 0 0,0 1 1,0-1-1,-1 1 0,-1 0 0,1 1 0,-2 0 0,0 0 1,0 1-1,-1 0 0,0 0 0,0 1 0,-1 0 0,-11-5 1,-3 2 140,-1 1 1,0 2-1,0 0 1,-1 2-1,1 1 1,-1 1-1,-1 1 1,1 2-1,0 0 1,-1 2-1,1 1 1,0 1-1,-28 8 1,-36 12-468,1 4 1,-124 54 0,165-61-229,-623 279 1025,478-198 41,-245 170 0,246-131-556,6 7-1,6 9 1,8 8 0,7 6 0,-253 340-1,331-383-7,-102 202 0,147-242 5,4 2 0,5 2 0,-35 141 0,60-195-25,2 1 0,2-1 1,2 1-1,1 1 0,4 49 1,0-65 21,2 0 1,0 0 0,2 0 0,0-1-1,2 0 1,0 0 0,2 0-1,0-1 1,24 36 0,-17-33-146,2-1 1,0 0 0,1-1-1,1-2 1,2 0-1,0-1 1,0-1 0,2-1-1,0-2 1,30 14 0,-20-13-166,1-2 0,1-2 0,0-1 0,1-2 0,-1-1 1,2-2-1,51 1 0,-45-5-34,1-3-1,-1-1 1,1-2-1,-1-2 0,-1-2 1,1-2-1,-1-2 1,-1-2-1,48-22 1,-4-8 371,-2-3 1,-2-4 0,110-89-1,209-211 783,662-746 493,-919 923-1215,209-327 1,-276 369 805,-6-3 1,-5-4-1,70-216 1,-127 327-414,44-160 1737,-49 163-2095,0 0-1,-2 0 1,-1-1 0,-1 1-1,-3-40 1,1 58-115,0 0 0,-1 1 0,1-1 1,-1 0-1,0 1 0,-1 0 0,0 0 0,0 0 1,0 0-1,0 0 0,-1 0 0,0 1 0,0 0 1,-1 0-1,-7-7 0,4 6-13,0 0-1,-1 0 1,0 1-1,0 0 1,0 1-1,-1 0 1,1 1-1,-1-1 1,-13-1-1,-7 0-31,0 2-1,0 1 1,0 1-1,0 2 0,-59 9 1,-6 11-154,0 4 1,2 4 0,-92 44 0,126-50-105,-259 104-2403,-545 307 0,-88 228 2421,208-23 561,567-465 751,-291 377 1,429-501-896,3 2-1,2 1 1,-48 104 0,74-141-123,0 1 1,1 0-1,1 1 1,1 0-1,1-1 0,0 1 1,1 1-1,1-1 1,1 0-1,0 0 0,1 0 1,1 0-1,1 0 1,1 0-1,0 0 0,2-1 1,12 30-1,-2-15-178,2-1 0,2-1 1,0 0-1,2-2 0,1-1 0,2 0 0,0-2 0,29 23 0,-34-33 48,-1-1-1,2 0 1,0-2-1,0 0 1,1-1-1,1-2 1,-1 0-1,2-1 1,-1-2-1,1 0 1,0-1-1,40 2 1,-26-7 289,1-2 0,-1-2 1,58-13-1,113-39 966,-77 18-793,152-32-12,-62 17-260,290-108 1,-349 89-626,-3-6 0,-4-8 0,-3-6 0,-5-7 0,-4-6 0,147-140 0,-9-20 396,341-412 0,-581 624 501,-2-1 0,-2-1 0,-3-3-1,-2-1 1,-3-1 0,-2-2 0,-4 0 0,-2-2-1,-3 0 1,-2-2 0,-4 0 0,-2 0-1,-3-1 1,-2-69 0,-6 104-174,-5-144 434,2 152-555,0 0 0,-2 0 0,-1 0 0,0 0 0,-12-25 0,14 42-59,0-1 1,0 1 0,-1 0-1,0 0 1,0 0 0,0 1-1,-1 0 1,0 0 0,-1 0-1,1 1 1,-1 0 0,0 0-1,0 1 1,-1 0 0,1 0-1,-1 0 1,0 1 0,0 0-1,-16-3 1,-9 0-34,0 2 0,-1 0 1,-55 3-1,74 1 28,-95 4 90,1 4 1,-214 45-1,265-38-206,2 3 0,0 2 0,1 3 0,-74 41 0,-196 141-1995,210-129 1463,-134 83 442,-334 238 1212,509-333-939,3 2 0,3 4 1,-63 84-1,-154 248 20,216-296-42,4 2 0,5 4 0,-83 216 0,131-291-62,2 1-1,2 0 0,1 1 0,-4 74 1,11-85 29,1 0 1,1 0-1,2-1 1,0 1-1,2-1 1,1 0-1,18 43 1,4-1-351,3 0 1,3-3-1,3 0 0,72 93 0,-99-147 137,0-1 0,0 0-1,1 0 1,0-1 0,1-1 0,0 0-1,1 0 1,-1-2 0,2 0-1,14 6 1,-8-6 132,0-2 0,0 0 0,0 0 0,0-2 0,1-1 0,35-1 0,-9-5 197,1-1 0,-2-3 0,1-2 0,-1-2 0,86-35-1,-33 4 231,-3-5-1,-1-4 0,-3-5 0,-3-3 0,83-72 1,18-35 111,172-193 1,249-358 159,-454 501-594,196-354 0,-316 498 124,29-77 0,-57 125-42,-1 0 1,-2-1-1,0-1 0,-2 1 0,-1-1 1,1-48-1,-4 70-105,-1 1-1,0-1 1,-1 1 0,1-1-1,-1 1 1,1-1 0,-1 1-1,-1 0 1,1-1 0,-1 1-1,1 0 1,-1 0 0,0 0-1,-1 0 1,1 1 0,-1-1-1,1 0 1,-1 1 0,0 0-1,-1 0 1,1 0 0,0 0-1,-1 0 1,0 1 0,1-1-1,-1 1 1,0 0 0,0 0-1,-1 0 1,1 1 0,0 0 0,0-1-1,-1 2 1,1-1 0,-6 0-1,-13-1-282,0 0 0,0 2 0,0 1 0,0 1 0,0 0 1,1 2-1,-1 1 0,1 0 0,-28 12 0,-23 12-2223,-91 52-1,158-78 2379,-118 64-3846</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37.540"/>
    </inkml:context>
    <inkml:brush xml:id="br0">
      <inkml:brushProperty name="width" value="0.025" units="cm"/>
      <inkml:brushProperty name="height" value="0.025" units="cm"/>
    </inkml:brush>
  </inkml:definitions>
  <inkml:trace contextRef="#ctx0" brushRef="#br0">1 219 10474,'0'0'6993,"7"-11"-6342,2-4-314,-1 0 0,-1 0 0,0-1 0,-1 0 0,-1 0 0,0 0-1,-2-1 1,1 1 0,0-33 0,-6 32 741,-4 26-773,-3 25-433,7-26 127,-9 115-60,10-112 56,1 0 0,1 0 0,0 0 0,0 0 0,1 0 0,1 0 0,0 0 0,7 19 0,-9-28 4,0-1 0,0 1 0,0 0 0,0 0 0,0 0 0,0-1 0,0 1 0,1 0 0,-1-1-1,0 1 1,1-1 0,0 1 0,-1-1 0,1 0 0,0 0 0,0 0 0,-1 0 0,1 0 0,0 0 0,0 0 0,0-1 0,0 1 0,0-1 0,4 1 0,-3-1 22,0-1-1,0 0 1,1 0-1,-1 0 1,0 0 0,-1 0-1,1-1 1,0 1-1,0-1 1,0 0 0,-1 0-1,1 0 1,-1 0-1,3-3 1,6-7-74,-1 0 1,0-1-1,-1 0 1,0-1-1,7-15 1,-2-3-2155,-7 11-2648,-7 21 4822,1-1-1335,0 12-10626</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37.915"/>
    </inkml:context>
    <inkml:brush xml:id="br0">
      <inkml:brushProperty name="width" value="0.025" units="cm"/>
      <inkml:brushProperty name="height" value="0.025" units="cm"/>
    </inkml:brush>
  </inkml:definitions>
  <inkml:trace contextRef="#ctx0" brushRef="#br0">0 1 12172,'0'0'2626</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38.248"/>
    </inkml:context>
    <inkml:brush xml:id="br0">
      <inkml:brushProperty name="width" value="0.025" units="cm"/>
      <inkml:brushProperty name="height" value="0.025" units="cm"/>
    </inkml:brush>
  </inkml:definitions>
  <inkml:trace contextRef="#ctx0" brushRef="#br0">1 50 2498,'0'0'4100,"9"-46"-3972,-5 43-96,-4 16-2850,0 3 2049,0-1-416</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38.593"/>
    </inkml:context>
    <inkml:brush xml:id="br0">
      <inkml:brushProperty name="width" value="0.025" units="cm"/>
      <inkml:brushProperty name="height" value="0.025" units="cm"/>
    </inkml:brush>
  </inkml:definitions>
  <inkml:trace contextRef="#ctx0" brushRef="#br0">29 356 6438,'0'0'1110,"0"-12"-442,5-31 365,11-43-1,-10 56 1067,-3 17-786,0-2 1571,-4 20-561,-9 57-670,1 166-989,9-209-949,0-27-6955,0 6 6131,0-15-3210</inkml:trace>
  <inkml:trace contextRef="#ctx0" brushRef="#br0" timeOffset="1">5 99 7719,'0'0'1666,"-4"-49"31,4 29-95,0 6-353,0 3 32,0 6 929,0 21-2370,0 3-608,0 5-1667,0 0-2113,6-2-2627</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39.201"/>
    </inkml:context>
    <inkml:brush xml:id="br0">
      <inkml:brushProperty name="width" value="0.025" units="cm"/>
      <inkml:brushProperty name="height" value="0.025" units="cm"/>
    </inkml:brush>
  </inkml:definitions>
  <inkml:trace contextRef="#ctx0" brushRef="#br0">102 238 8104,'0'0'7596,"-8"0"-7137,4 0-469,1 0 1,0 0-1,-1 0 0,1 1 0,0-1 0,-1 1 0,1-1 1,0 1-1,0 0 0,0 1 0,-1-1 0,1 0 0,0 1 0,1 0 1,-1 0-1,0-1 0,0 2 0,1-1 0,-1 0 0,1 0 1,0 1-1,0 0 0,0-1 0,0 1 0,0 0 0,0 0 1,1 0-1,-1 0 0,1 0 0,0 0 0,-1 7 0,-2 10 349,1 1-1,1 0 1,1 32-1,1-51-277,0-2-52,0 1-1,0-1 1,0 0 0,0 0 0,0 1-1,0-1 1,0 0 0,0 0-1,0 1 1,0-1 0,0 0-1,0 0 1,0 1 0,0-1 0,0 0-1,0 0 1,0 1 0,0-1-1,0 0 1,0 0 0,0 1 0,0-1-1,1 0 1,-1 0 0,0 0-1,0 1 1,0-1 0,0 0-1,1 0 1,-1 0 0,0 1 0,0-1-1,0 0 1,1 0 0,-1 0-1,0 0 1,0 0 0,1 0 0,-1 1-1,0-1 1,0 0 0,1 0-1,-1 0 1,0 0 0,1 0-1,11-10 332,10-19 399,-4-5-297,-2-1 0,-2 0-1,0-1 1,-3 0 0,-1-1 0,-2 0 0,-1-1 0,3-61 0,-30 175-122,18-65-318,-8 51-19,2-1 1,3 1 0,4 79-1,1-140 4,0 1 0,0 0 0,0-1 0,1 1-1,-1-1 1,0 1 0,1 0 0,-1-1 0,1 1 0,0-1 0,-1 1-1,1-1 1,0 1 0,0-1 0,0 0 0,0 1 0,0-1 0,2 2 0,-2-3 5,0 1 1,0-1 0,0 0-1,0 1 1,0-1 0,0 0-1,0 0 1,0 0-1,0 0 1,0 0 0,0 0-1,0 0 1,0 0 0,0 0-1,0 0 1,0-1 0,0 1-1,0 0 1,0-1 0,2 0-1,2-2-8,0 0 0,0 0 0,0-1-1,0 0 1,-1 0 0,0 0-1,8-9 1,43-77-203,-54 89 202,-1 1 0,0 0 0,0-1-1,0 1 1,1-1 0,-1 1 0,0 0-1,0 0 1,1-1 0,-1 1-1,0 0 1,1-1 0,-1 1 0,0 0-1,1 0 1,-1 0 0,0-1 0,1 1-1,-1 0 1,1 0 0,-1 0 0,0 0-1,1 0 1,-1 0 0,1 0 0,-1 0-1,0 0 1,1 0 0,-1 0 0,1 0-1,-1 0 1,0 0 0,1 0-1,-1 0 1,1 0 0,-1 1 0,0-1-1,1 0 1,-1 0 0,0 0 0,1 1-1,-1-1 1,0 0 0,1 0 0,-1 1-1,0-1 1,1 0 0,-1 1 0,0-1-1,0 0 1,1 1 0,12 29 81,-13-27-51,1-1 0,0 1 0,-1-1 1,1 1-1,1-1 0,-1 1 0,0-1 0,1 1 1,-1-1-1,1 0 0,-1 0 0,4 3 0,-4-5-3,0 0 0,1 0 0,-1 0 0,0 0 0,0 0-1,1 0 1,-1 0 0,0 0 0,0-1 0,0 1 0,0-1-1,1 1 1,-1-1 0,0 1 0,0-1 0,0 1 0,0-1-1,0 0 1,0 0 0,0 1 0,0-1 0,-1 0 0,1 0-1,0 0 1,0 0 0,-1 0 0,1 0 0,0-2 0,19-37 728,-17 33-619,3-6 43,-1-1 0,0 1 0,-2-1 0,1 0-1,-2 0 1,1 0 0,-2-1 0,0-15 0,-5 25 42,-4 11-224,-6 16-121,-8 58 43,20-72 61,1 0 0,0 0 0,0 0 0,1 0-1,0 0 1,0 0 0,1 0 0,2 10-1,-3-17-17,0 0 0,0-1 0,1 1-1,-1 0 1,0-1 0,0 1 0,1 0-1,-1-1 1,0 1 0,1-1 0,-1 1-1,1-1 1,-1 1 0,1-1 0,-1 1-1,1-1 1,-1 0 0,1 1-1,-1-1 1,1 1 0,0-1 0,-1 0-1,1 0 1,0 1 0,-1-1 0,1 0-1,-1 0 1,1 0 0,0 0 0,0 0-1,24-8-2189,15-24-2493,-18 1 670,2-1-1361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39.566"/>
    </inkml:context>
    <inkml:brush xml:id="br0">
      <inkml:brushProperty name="width" value="0.025" units="cm"/>
      <inkml:brushProperty name="height" value="0.025" units="cm"/>
    </inkml:brush>
  </inkml:definitions>
  <inkml:trace contextRef="#ctx0" brushRef="#br0">54 1 9545,'0'0'3518,"-4"8"-1174,-4 6-1562,2-4-361,0 0 0,1 0 0,0 1-1,1 0 1,0-1 0,0 2 0,1-1-1,-2 13 1,6-23-435,-1 0 1,0-1-1,1 1 0,-1-1 0,0 1 0,1-1 0,-1 1 0,1-1 1,-1 0-1,1 1 0,-1-1 0,1 1 0,-1-1 0,1 0 0,-1 1 1,1-1-1,0 0 0,-1 0 0,1 0 0,-1 1 0,1-1 0,0 0 1,-1 0-1,1 0 0,0 0 0,-1 0 0,1 0 0,-1 0 0,1 0 1,0 0-1,-1-1 0,1 1 0,0 0 0,-1 0 0,1 0 0,-1-1 1,1 1-1,-1 0 0,1-1 0,-1 1 0,1 0 0,0-1 0,31-14-585,-30 15 566,4-4 18,0 1 0,-1 1 0,1-1 0,1 1 0,-1 0 0,0 0 0,8 0 0,-13 2 16,0 0-1,0 0 0,0 0 0,0 0 0,-1 0 1,1 0-1,0 1 0,0-1 0,0 0 1,0 1-1,0-1 0,0 0 0,0 1 0,0-1 1,-1 1-1,1 0 0,0-1 0,0 1 1,-1 0-1,2 0 0,-1 1 54,0 0 0,0 0 0,0 0 0,0 0 0,-1 1 0,1-1 0,-1 0 0,1 0 0,-1 0 0,0 1 1,0-1-1,0 3 0,-1 6 230,0-1 1,-1 1-1,0-1 1,-1 0 0,0 0-1,-1 0 1,0-1-1,0 1 1,-1-1 0,0 0-1,-1 0 1,0-1-1,0 1 1,-1-1 0,-15 14-1,10-15-821,3-8-3987,3-4-2517</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41.142"/>
    </inkml:context>
    <inkml:brush xml:id="br0">
      <inkml:brushProperty name="width" value="0.025" units="cm"/>
      <inkml:brushProperty name="height" value="0.025" units="cm"/>
    </inkml:brush>
  </inkml:definitions>
  <inkml:trace contextRef="#ctx0" brushRef="#br0">154 45 10698,'0'0'6513,"-9"-8"-4949,-35-21-790,43 28-773,-1 0-1,0 0 1,0 1-1,0-1 1,0 0-1,0 1 0,0 0 1,0-1-1,1 1 1,-1 0-1,0 0 1,0 0-1,0 0 1,0 1-1,0-1 1,0 1-1,0-1 1,0 1-1,0-1 1,1 1-1,-1 0 1,0 0-1,0 0 1,1 0-1,-1 0 0,0 0 1,1 0-1,0 1 1,-1-1-1,1 1 1,0-1-1,-1 1 1,1-1-1,0 1 1,-1 3-1,-3 3-4,1 0-1,-1 0 0,2 0 1,-1 1-1,-2 13 0,2-9-11,2 0 0,-1 0 0,2 0 0,0 0 0,0 0 0,1 0 0,1 0 0,0 0 0,4 15 0,-5-26 21,0-1-1,1 0 0,0 0 0,-1 1 0,1-1 1,-1 0-1,1 0 0,0 0 0,0 0 1,0 0-1,0 0 0,0 0 0,0 0 1,0 0-1,0 0 0,0 0 0,0-1 0,0 1 1,1-1-1,-1 1 0,0-1 0,0 1 1,1-1-1,-1 1 0,0-1 0,1 0 1,-1 0-1,0 0 0,1 0 0,-1 0 0,0 0 1,1 0-1,-1 0 0,0 0 0,1-1 1,-1 1-1,0-1 0,1 1 0,-1-1 1,0 1-1,0-1 0,0 0 0,1 1 0,-1-1 1,1-1-1,3-2 34,1 0-1,-1 0 1,0 0 0,-1 0-1,1-1 1,-1 0 0,0 0-1,4-6 1,-3 2 78,-1 0 0,0-1 0,0 1 1,0-1-1,-2 0 0,1 0 0,-1 0 0,0 0 0,-1 0 0,0 0 0,-2-14 0,2 24-98,-1-1-1,0 0 0,0 1 1,0-1-1,0 0 0,0 1 0,0-1 1,0 1-1,0-1 0,-1 0 1,1 1-1,0-1 0,0 1 1,0-1-1,-1 1 0,1-1 0,0 0 1,-1 1-1,1-1 0,0 1 1,-1-1-1,1 1 0,-1 0 0,1-1 1,-1 1-1,1-1 0,-1 1 1,1 0-1,-1-1 0,1 1 0,-1 0 1,1 0-1,-1-1 0,0 1 1,1 0-1,-1 0 0,1 0 0,-1 0 1,0 0-1,1 0 0,-1 0 1,1 0-1,-1 0 0,0 0 0,1 0 1,-1 0-1,0 1 0,-1-1-39,1 1 0,0-1 0,-1 1 0,1 0 0,0-1 0,0 1 0,0 0 0,0 0 0,-1 0 0,1 0 0,0 0 0,1 0 0,-1 0 0,0 1 0,0-1 0,0 0 0,1 0 0,-1 1 0,0 0 0,-1 9 10,0-1 0,1 0 0,0 1 0,1-1 0,0 1 1,1-1-1,0 0 0,1 1 0,0-1 0,0 0 0,6 14 0,-7-21-3,0 0 0,0 0 0,1 0 0,-1 0 0,1 0 0,0 0 0,0 0 0,0-1 0,0 1 0,0 0 0,1-1 0,-1 0 0,1 0 0,-1 0 0,1 0 0,0 0 0,0 0 0,0-1 0,0 1 1,0-1-1,0 0 0,0 0 0,1 0 0,-1 0 0,0-1 0,0 1 0,1-1 0,-1 0 0,1 0 0,-1 0 0,0 0 0,1-1 0,-1 1 0,0-1 0,0 0 0,1 0 0,-1 0 0,0 0 0,3-2 0,3-2 3,-1 0 0,1 0 1,-1-1-1,0 0 0,0-1 0,-1 1 0,0-1 0,0-1 1,-1 0-1,6-8 0,6-10 88,26-53 0,-26 31-33,-17 44-212,-9 28-207,3 3 486,0 0 0,2 0 0,1 0 0,2 44 0,0-70-102,0 0 1,-1 0 0,1 0 0,0-1 0,0 1 0,0 0-1,0 0 1,1 0 0,-1 0 0,0 0 0,0 0-1,0-1 1,1 1 0,-1 0 0,0 0 0,1 0 0,-1-1-1,1 1 1,-1 0 0,1-1 0,-1 1 0,1 0 0,-1-1-1,1 1 1,0 0 0,-1-1 0,1 1 0,0-1 0,0 1-1,-1-1 1,3 1 0,-2-1 20,1-1 1,0 1-1,0 0 0,-1-1 0,1 1 1,0-1-1,-1 1 0,1-1 1,0 0-1,-1 0 0,1 0 0,-1 0 1,1 0-1,1-1 0,43-46 616,-34 31-569,0 0 0,-1-1 0,-1 0 0,0-1 1,-2 0-1,0 0 0,9-37 0,-21 95-395,2 0 1,3 53-1,-1-89 294,0 0-1,0 0 0,1-1 1,-1 1-1,1 0 0,-1 0 1,1-1-1,0 1 1,0-1-1,0 1 0,0-1 1,1 1-1,-1-1 0,1 1 1,-1-1-1,3 2 1,-3-3-74,1 0 1,-1 0 0,0 0 0,1 0 0,-1-1 0,1 1 0,-1-1 0,1 1 0,-1-1-1,1 0 1,0 1 0,-1-1 0,1 0 0,-1 0 0,1 0 0,0 0 0,-1 0-1,1 0 1,-1-1 0,3 0 0,2-1-351,0 0-1,0-1 1,0 0-1,0 0 1,-1-1-1,1 0 1,-1 0-1,0 0 1,0 0-1,-1-1 1,8-9-1,-1 0-1159,-1-1 1,0 0-1,-2-1 0,12-28 0,-9 5 2959,-6 1 5600,-8 39-4200,-9 11-2297,9-6-243,0-2-133,1 0-1,0 1 0,0-1 1,0 1-1,0-1 0,1 1 1,-1 0-1,0 7 0,33-13-1405,-10-4 476,34-5-507,-54 10 1363,0 0 1,0 0 0,0 0 0,1 0-1,-1 0 1,0 0 0,0 0 0,0 0-1,0 0 1,0 1 0,0-1 0,1 1-1,-1-1 1,0 1 0,0-1-1,0 1 1,0-1 0,0 1 0,-1 0-1,1-1 1,0 1 0,0 0 0,0 0-1,-1 0 1,1 0 0,0 0 0,-1 0-1,1 0 1,-1 0 0,1 0-1,-1 0 1,1 0 0,-1 0 0,0 0-1,1 0 1,-1 0 0,0 3 0,0 4 329,0 0 0,0 1 1,-1-1-1,0 0 1,-1 0-1,0 1 0,0-1 1,-1 0-1,0-1 0,0 1 1,0 0-1,-1-1 1,-1 0-1,1 0 0,-1 0 1,0 0-1,-1-1 1,1 0-1,-12 9 0,17-15-367,-1 1 0,0 0 1,0-1-1,0 1 0,0-1 0,0 0 0,0 1 0,0-1 0,0 0 0,1 1 0,-1-1 0,0 0 0,0 0 1,0 0-1,0 0 0,0 0 0,0 0 0,0 0 0,0 0 0,-1-1 0,-7-12-4096,7-12-2105</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41.935"/>
    </inkml:context>
    <inkml:brush xml:id="br0">
      <inkml:brushProperty name="width" value="0.025" units="cm"/>
      <inkml:brushProperty name="height" value="0.025" units="cm"/>
    </inkml:brush>
  </inkml:definitions>
  <inkml:trace contextRef="#ctx0" brushRef="#br0">225 20 11082,'-2'-2'325,"0"1"0,1-1 0,-1 1 0,0-1-1,0 1 1,1-1 0,-1 1 0,0 0-1,-1 0 1,1 0 0,0 0 0,0 0-1,0 1 1,0-1 0,-1 1 0,1-1-1,0 1 1,-1 0 0,1 0 0,0 0 0,-1 0-1,-1 0 1,-1 2-107,0-1-1,0 1 1,0 0 0,0 0 0,1 0-1,-1 0 1,1 1 0,0 0-1,-7 6 1,-1 1-110,1 1-1,1 0 1,0 1 0,0 0-1,-15 26 1,19-27-34,-1 1 0,2 0 0,-1 0 0,2 1 1,0-1-1,0 1 0,1 0 0,-2 15 0,6-27-65,-1-1-1,1 1 1,-1 0-1,0-1 1,1 1 0,-1-1-1,1 0 1,-1 1-1,1-1 1,-1 1 0,1-1-1,-1 0 1,1 1-1,0-1 1,-1 0-1,1 0 1,-1 1 0,1-1-1,0 0 1,-1 0-1,1 0 1,0 0-1,-1 0 1,1 0 0,0 0-1,-1 0 1,1 0-1,0 0 1,-1 0-1,1 0 1,0-1 0,-1 1-1,1 0 1,-1 0-1,1-1 1,0 0-1,27-7-10,-14 1-444,0 2 1,0 0-1,1 0 0,24-3 0,-36 7 396,-1 1 0,1-1 0,-1 1 0,1 0 0,0 0 0,-1 0 0,1 0 0,0 0 0,-1 1 0,1-1 0,0 1 0,-1 0 0,1-1 0,-1 1 0,1 1 0,-1-1 0,0 0 0,0 0 0,1 1 0,-1-1 0,0 1 0,0 0 0,0 0 0,0 0 0,-1 0 0,1 0 0,0 0 0,-1 0 0,1 0 0,-1 1 0,0-1 0,0 0 0,2 6 0,-1 0-65,0 0-1,-1 1 1,0-1-1,0 0 1,0 1-1,-1-1 1,0 1-1,-1 0 0,0-1 1,-1 0-1,1 1 1,-4 9-1,1-10 476,1 0 0,-1 0 0,0 0 0,-1-1 0,0 0 0,0 1 0,-7 6-1,11-13-12,5-11 86,3 1-467,0 0 1,1 1 0,0 0-1,1 1 1,16-12 0,-16 13-26,0-1 1,-1 1-1,1-2 1,-2 1 0,1-1-1,-1 0 1,11-17 0,-8 10 94,-7 10-24,0 0 0,0 0 0,0 0 0,0 0 0,-1-1 0,0 1 0,0-1 0,1-7 0,-3 12-108,0 36-17,-1 6 633,-1-30-385,1 1 1,0-1-1,1 1 1,1 0-1,-1-1 0,2 1 1,0-1-1,0 1 1,6 15-1,-8-27-126,0 1 0,1-1-1,-1 1 1,0-1-1,0 0 1,1 1 0,-1-1-1,0 1 1,1-1 0,-1 1-1,1-1 1,-1 0 0,0 1-1,1-1 1,-1 0 0,1 0-1,-1 1 1,1-1-1,-1 0 1,1 0 0,-1 0-1,1 1 1,-1-1 0,1 0-1,-1 0 1,1 0 0,-1 0-1,1 0 1,-1 0 0,1 0-1,-1 0 1,1 0 0,-1 0-1,1 0 1,0-1-1,17-15-5,5-25-2425,-20 35 1344,-1 0 0,0 0 1,-1 0-1,0 0 1,1 0-1,-1-7 0,1-13-5776</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42.282"/>
    </inkml:context>
    <inkml:brush xml:id="br0">
      <inkml:brushProperty name="width" value="0.025" units="cm"/>
      <inkml:brushProperty name="height" value="0.025" units="cm"/>
    </inkml:brush>
  </inkml:definitions>
  <inkml:trace contextRef="#ctx0" brushRef="#br0">0 0 8168,'0'0'13292</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42.749"/>
    </inkml:context>
    <inkml:brush xml:id="br0">
      <inkml:brushProperty name="width" value="0.025" units="cm"/>
      <inkml:brushProperty name="height" value="0.025" units="cm"/>
    </inkml:brush>
  </inkml:definitions>
  <inkml:trace contextRef="#ctx0" brushRef="#br0">60 222 8488,'0'0'1580,"-7"12"-320,-29 63 84,33-67-1042,0 0 1,0 1-1,1-1 0,0 1 0,1 0 1,0 0-1,0 0 0,1-1 1,0 12-1,0-19-294,1-1 0,-1 0-1,0 1 1,0-1 0,0 1 0,1-1 0,-1 1 0,0-1 0,0 1-1,1-1 1,-1 0 0,0 1 0,1-1 0,-1 0 0,0 1 0,1-1 0,-1 0-1,1 0 1,-1 1 0,1-1 0,-1 0 0,0 0 0,1 0 0,-1 1-1,1-1 1,-1 0 0,1 0 0,-1 0 0,1 0 0,-1 0 0,1 0-1,-1 0 1,1 0 0,-1 0 0,1 0 0,-1 0 0,1 0 0,-1-1-1,1 1 1,-1 0 0,1 0 0,-1 0 0,0-1 0,1 1 0,-1 0 0,1-1-1,-1 1 1,0 0 0,1-1 0,-1 1 0,0 0 0,1-1 0,-1 1-1,0-1 1,1 0 0,21-20 427,-7 2-311,-1-1 0,-1 0 0,-1 0 0,-1-2 0,-1 1 0,-1-1 0,0-1 0,-2 1 0,-1-2 0,-1 1 1,0 0-1,1-37 0,-14 64-893,0 12 692,0 0 0,2 1 1,0 0-1,1 1 0,0-1 0,2 1 1,-3 25-1,0-7 178,5-31-56,-1 4 134,0 1 0,1 0 1,0 0-1,0 0 0,1 0 0,0 0 1,3 19-1,-2-28-169,-1-1 1,0 1-1,0 0 0,0-1 0,1 1 0,-1 0 1,0-1-1,1 1 0,-1-1 0,1 1 1,-1 0-1,0-1 0,1 1 0,-1-1 0,1 1 1,-1-1-1,1 0 0,0 1 0,-1-1 1,1 1-1,-1-1 0,1 0 0,0 0 1,-1 1-1,1-1 0,0 0 0,-1 0 0,1 0 1,0 0-1,0 1 0,-1-1 0,2-1 1,24-11 265,15-27 60,-17 7-216,-2-1-1,-1-2 1,19-40-1,-31 58-154,-1-1 1,-1 0-1,-1 0 0,0 0 1,-1-1-1,3-33 0,-11 115 441,1 35 325,2-89-612,1 0 0,0 0-1,1-1 1,0 1-1,0-1 1,1 1 0,0-1-1,7 14 1,8 6 76,-12-21-150,-1 0 0,0 0 0,0 1 0,-1 0 0,0 0-1,0 0 1,-1 1 0,0-1 0,-1 1 0,3 12 0,-30-43-1647,-87-98-1214,53 60 4554,58 60-1674,1-1-1,-1 1 1,0-1 0,1 1 0,-1-1-1,1 0 1,-1 1 0,1-1 0,-1 0 0,1 0-1,0 1 1,-1-1 0,1 0 0,0 0 0,-1 0-1,1 1 1,0-1 0,0 0 0,0 0 0,0 0-1,0 0 1,0 1 0,0-1 0,0 0 0,0 0-1,0 0 1,0 0 0,1 0 0,0-1-31,0 1 0,0 0 0,0 0 0,0 0 0,0 0 0,0 0 0,1 0 1,-1 1-1,0-1 0,1 0 0,-1 0 0,0 1 0,1-1 0,2 0 0,62-8-1516,-55 8 823,28-3-3478,2-1-3506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3:35.871"/>
    </inkml:context>
    <inkml:brush xml:id="br0">
      <inkml:brushProperty name="width" value="0.025" units="cm"/>
      <inkml:brushProperty name="height" value="0.025" units="cm"/>
    </inkml:brush>
  </inkml:definitions>
  <inkml:trace contextRef="#ctx0" brushRef="#br0">1100 1 6502,'0'0'299,"-3"8"1308,-75 202 752,-6 17-1889,-294 756 854,194-495-276,-96 208 77,256-641-1071,13-29-218,-1-1 0,-16 26 0,18-42-518,5-12-666,2-24-1677,3-28-2276</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43.930"/>
    </inkml:context>
    <inkml:brush xml:id="br0">
      <inkml:brushProperty name="width" value="0.025" units="cm"/>
      <inkml:brushProperty name="height" value="0.025" units="cm"/>
    </inkml:brush>
  </inkml:definitions>
  <inkml:trace contextRef="#ctx0" brushRef="#br0">17 138 10666,'0'0'1538,"7"10"47,22 31-394,-28-39-1118,1 0 0,-1 0 0,1 0 1,-1 0-1,1-1 0,0 1 1,0 0-1,0-1 0,0 0 1,0 1-1,0-1 0,0 0 1,0 0-1,1 0 0,-1 0 1,0-1-1,1 1 0,-1 0 1,0-1-1,1 0 0,-1 0 1,1 1-1,-1-1 0,1-1 1,-1 1-1,1 0 0,-1-1 1,0 1-1,1-1 0,-1 0 1,0 1-1,0-1 0,1 0 1,-1-1-1,2 0 0,1-2 182,0 0 0,0 0-1,-1 0 1,1 0 0,-1-1-1,0 0 1,0 0 0,-1 0 0,1 0-1,-1 0 1,3-8 0,-3 7-147,-1-1 0,0 1 0,0-1 0,0 0 0,-1 1 0,0-1 0,0 0 0,0 0 0,-1 0 0,0 0 0,-2-8 0,1 12-73,1 1 1,-1-1-1,0 0 0,0 1 1,-1-1-1,1 1 1,0-1-1,-1 1 0,0-1 1,0 1-1,1 0 0,-1 0 1,0 0-1,-1 0 1,1 0-1,0 0 0,0 1 1,-1-1-1,1 1 0,-1 0 1,0-1-1,1 1 1,-1 0-1,0 1 0,1-1 1,-1 0-1,0 1 0,-4-1 1,2 1-42,1-1 0,-1 1 1,1 0-1,-1 0 0,1 0 1,-1 1-1,1-1 0,0 1 1,-1 0-1,1 0 0,0 1 0,-1-1 1,1 1-1,0 0 0,0 0 1,1 1-1,-1-1 0,0 1 1,1-1-1,-1 1 0,1 0 0,0 1 1,0-1-1,0 1 0,1-1 1,-1 1-1,1 0 0,0 0 1,0 0-1,0 0 0,0 0 1,-1 5-1,-1 6-26,0 0 0,1 0 0,1 0 0,0 1 0,1-1 0,0 0 0,2 1 1,2 19-1,-3-32 24,0 0 0,0 0 1,1 0-1,-1 0 0,1-1 1,0 1-1,0 0 1,0-1-1,0 1 0,0 0 1,1-1-1,-1 1 0,1-1 1,0 0-1,0 1 0,-1-1 1,1 0-1,1 0 1,-1 0-1,0-1 0,0 1 1,1 0-1,-1-1 0,1 1 1,-1-1-1,1 0 0,0 0 1,-1 0-1,1 0 0,0-1 1,0 1-1,0-1 1,0 1-1,-1-1 0,1 0 1,3 0-1,2-1 29,0 0 0,0-1 0,-1 1 0,1-1 0,-1-1 0,1 0-1,-1 0 1,0 0 0,0-1 0,0 0 0,-1 0 0,9-7 0,-2 1-3,-1-1 1,-1 0-1,0-1 1,0 0-1,-1-1 1,-1 0-1,0 0 1,-1-1-1,0 0 1,-1 0-1,-1-1 1,6-18-1,-23 84-100,2 0 0,-2 67 1,11-118 90,-1 1 1,1-1-1,0 1 1,0-1-1,0 1 1,0-1 0,0 1-1,0-1 1,0 1-1,-1-1 1,1 1-1,0-1 1,1 1 0,-1-1-1,0 0 1,0 1-1,0-1 1,0 1-1,0-1 1,0 1 0,1-1-1,-1 1 1,0-1-1,0 1 1,1-1-1,-1 0 1,0 1-1,1-1 1,-1 0 0,0 1-1,1-1 1,-1 0-1,0 1 1,1-1-1,-1 0 1,1 0 0,-1 1-1,1-1 1,-1 0-1,0 0 1,1 0-1,-1 0 1,1 0 0,-1 0-1,1 0 1,-1 1-1,1-1 1,-1 0-1,1-1 1,-1 1 0,1 0-1,-1 0 1,1 0-1,-1 0 1,1 0-1,-1 0 1,0-1-1,1 1 1,-1 0 0,1 0-1,-1-1 1,1 1-1,-1 0 1,0-1-1,1 1 1,-1 0 0,0-1-1,1 0 1,24-24 348,-25 25-351,114-128 393,-112 126-458,0-1 0,1 1 0,-1 0 0,1 0 0,0 0 0,-1 0-1,1 1 1,0-1 0,0 1 0,4-2 0,-7 3 41,1 0-1,0 0 1,0 0 0,0 0-1,0 0 1,0 0-1,-1 0 1,1 0 0,0 0-1,0 0 1,0 1-1,0-1 1,-1 0 0,1 1-1,0-1 1,0 0-1,-1 1 1,1-1 0,0 1-1,0-1 1,-1 1-1,1 0 1,-1-1 0,1 1-1,0-1 1,-1 1 0,1 0-1,-1 0 1,0-1-1,1 1 1,-1 0 0,0 0-1,1 0 1,-1-1-1,0 1 1,0 0 0,0 0-1,1 0 1,-1 1-1,23 155 184,-23-156-166,0 0 0,0 0 1,0-1-1,0 1 0,1 0 1,-1 0-1,0-1 0,0 1 1,1 0-1,-1 0 0,1-1 1,-1 1-1,0 0 0,1-1 1,-1 1-1,1-1 0,-1 1 0,1-1 1,0 1-1,-1-1 0,1 1 1,0-1-1,-1 1 0,1-1 1,0 0-1,-1 1 0,1-1 1,0 0-1,0 0 0,-1 0 0,2 1 1,0-2 29,0 1 0,0 0 1,0-1-1,-1 0 0,1 1 1,0-1-1,0 0 0,-1 0 1,1 0-1,0 0 0,-1 0 0,3-2 1,40-43 670,-42 43-712,35-48 141,-28 37-405,1-1 1,1 2-1,0-1 0,17-14 0,-28 27 243,0 1 0,1 0 0,-1-1-1,0 1 1,1 0 0,-1 0 0,1-1 0,-1 1-1,0 0 1,1 0 0,-1 0 0,1-1-1,-1 1 1,1 0 0,-1 0 0,1 0-1,-1 0 1,1 0 0,-1 0 0,0 0-1,1 0 1,-1 0 0,1 0 0,-1 0 0,1 1-1,-1-1 1,1 0 0,-1 0 0,1 0-1,-1 1 1,0-1 0,1 0 0,-1 0-1,0 1 1,1-1 0,-1 0 0,0 1 0,1-1-1,-1 0 1,0 1 0,1-1 0,-1 1-1,0-1 1,0 0 0,0 1 0,1-1-1,-1 1 1,0-1 0,0 1 0,0-1-1,0 0 1,0 1 0,0 0 0,7 35 15,-4-19 39,-3-16-2,0-1-1,1 0 1,-1 0-1,0 0 1,1 1-1,-1-1 1,0 0-1,1 0 0,-1 0 1,0 0-1,1 0 1,-1 1-1,0-1 1,1 0-1,-1 0 1,0 0-1,1 0 0,-1 0 1,1 0-1,-1 0 1,0 0-1,1-1 1,-1 1-1,0 0 1,1 0-1,-1 0 0,0 0 1,1 0-1,-1-1 1,0 1-1,1 0 1,-1 0-1,0 0 1,0-1-1,1 1 0,-1 0 1,0 0-1,0-1 1,1 1-1,-1 0 1,0-1-1,0 1 1,0 0-1,0-1 0,0 1 1,1 0-1,-1-1 1,0 1-1,0 0 1,0-1-1,12-19 756,-12 19-748,16-49 477,-16 41-552,-11 34-141,6-11 141,1 0 0,1 0 0,0 0 0,0 1 0,1-1 0,1 19 0,1-33 50,0 1 1,0-1 0,0 1-1,0-1 1,0 1 0,0-1-1,1 0 1,-1 1-1,0-1 1,0 1 0,1-1-1,-1 0 1,0 1 0,1-1-1,-1 0 1,0 1-1,1-1 1,-1 0 0,0 1-1,1-1 1,-1 0 0,1 0-1,-1 1 1,0-1 0,1 0-1,-1 0 1,1 0-1,-1 0 1,1 0 0,-1 0-1,1 0 1,-1 0 0,1 0-1,-1 0 1,1 0-1,-1 0 1,0 0 0,1 0-1,-1 0 1,1 0 0,-1 0-1,1-1 1,-1 1 0,1 0-1,-1 0 1,0 0-1,1-1 1,-1 1 0,0 0-1,1-1 1,-1 1 0,1-1-1,26-15 329,-26 15-353,8-5-8,0 0 0,0 1-1,0-1 1,1 2 0,-1-1 0,1 2-1,0-1 1,0 1 0,1 1 0,-1 0-1,17-2 1,-25-1 260,-1-1-1,0 0 1,0 0-1,0-1 1,0-8-1,-1-5 7,-1 16-231,1-1 0,0 1 0,-1 0 0,2 0 0,-1 0 0,0 0 0,1 0 0,0 0 0,0 0 0,0 0 0,0 0 0,1 0 0,-1 0 0,1 0 0,0 1 0,0-1 0,1 1 0,2-4 0,-4 6-576,0 0-1,0 0 1,0 0-1,0-1 1,0 1-1,0 0 1,0-1-1,0 1 1,0-1-1,-1 1 0,1-1 1,0 1-1,-1-1 1,0 0-1,1-2 1,0-8-8147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44.276"/>
    </inkml:context>
    <inkml:brush xml:id="br0">
      <inkml:brushProperty name="width" value="0.025" units="cm"/>
      <inkml:brushProperty name="height" value="0.025" units="cm"/>
    </inkml:brush>
  </inkml:definitions>
  <inkml:trace contextRef="#ctx0" brushRef="#br0">0 1 13261,'0'0'3106</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44.828"/>
    </inkml:context>
    <inkml:brush xml:id="br0">
      <inkml:brushProperty name="width" value="0.025" units="cm"/>
      <inkml:brushProperty name="height" value="0.025" units="cm"/>
    </inkml:brush>
  </inkml:definitions>
  <inkml:trace contextRef="#ctx0" brushRef="#br0">17 104 11275,'0'0'6395,"11"4"-5402,-5-1-814,-4-2-135,0 1-1,0-1 1,0 0 0,1 0 0,-1 0 0,0-1 0,1 1 0,-1 0 0,1-1 0,-1 1 0,0-1 0,1 0-1,-1 0 1,1 0 0,-1 0 0,1-1 0,-1 1 0,1 0 0,-1-1 0,0 0 0,1 0 0,-1 1 0,0-2-1,1 1 1,-1 0 0,0 0 0,0-1 0,2-1 0,0 0 47,0-1 0,-1 1 0,1-1 0,-1 0 0,1 0 0,-1-1 0,-1 1 0,1 0 0,-1-1 1,0 0-1,0 0 0,0 1 0,0-1 0,-1 0 0,0-1 0,0 1 0,0-8 0,-1 12-63,0 0 0,-1 0 1,1 0-1,-1 0 0,1 0 0,-1 0 1,1 0-1,-1 0 0,0 0 0,1 0 1,-1 1-1,0-1 0,0 0 0,0 1 1,0-1-1,1 0 0,-1 1 0,0-1 1,0 1-1,0-1 0,0 1 0,0 0 1,0-1-1,0 1 0,-1 0 0,1 0 1,0 0-1,0 0 0,0 0 1,0 0-1,0 0 0,0 0 0,-2 1 0,-1-1-26,0 0 0,0 1 0,0 0 0,0 0 0,0 0-1,0 0 1,0 1 0,-4 1 0,2 1-16,1 0 0,0 0 0,0 0 0,1 1 0,-1 0-1,1 0 1,0 0 0,0 0 0,1 1 0,-1-1 0,1 1 0,0 0 0,1 0 0,0 0 0,0 0 0,-2 11 0,-1 5-37,2 0 0,1 1 0,1 32 0,0-52 38,1 0 0,0 1 1,1-1-1,-1 0 0,0 0 1,1 1-1,0-1 0,0 0 1,0 0-1,0 0 1,0 0-1,1 0 0,-1 0 1,1 0-1,0 0 0,0-1 1,0 1-1,0-1 0,0 1 1,1-1-1,4 4 0,-4-5 21,0 1 0,0-1 0,1 0 0,-1 0 1,0-1-1,1 1 0,-1 0 0,1-1 0,-1 0 0,1 0 0,-1 0 0,1 0 0,-1-1 0,0 1 0,1-1 0,-1 0 0,0 0 0,1 0 0,-1-1 0,0 1 0,5-3 0,6-5 47,0 0-1,0-1 1,-1 0 0,0-1-1,21-24 1,51-70 189,-85 105-249,0 1 0,0-1 0,0 1 1,0-1-1,0 0 0,0 1 0,0-1 1,0 1-1,0-1 0,1 1 1,-1-1-1,0 0 0,0 1 0,0-1 1,1 1-1,-1-1 0,0 0 1,0 1-1,1-1 0,-1 0 0,0 1 1,1-1-1,-1 0 0,0 0 1,1 1-1,-1-1 0,1 0 0,-1 0 1,0 0-1,1 1 0,-1-1 1,1 0-1,-1 0 0,1 0 0,-1 0 1,0 0-1,1 0 0,-1 0 0,1 0 1,-1 0-1,1 0 0,-1 0 1,1 0-1,-1 0 0,0 0 0,1-1 1,-1 1-1,1 0 0,-1 0 1,0 0-1,1-1 0,-1 1 0,1 0 1,-1 0-1,0-1 0,1 1 1,-1 0-1,0-1 0,0 1 0,1 0 1,-1-1-1,0 1 0,0-1 1,1 1-1,-1 0 0,0-1 0,0 0 1,4 48-117,-3-31 184,-1-11-61,1 0 1,0 0 0,0 0-1,0 0 1,0 0 0,1 0-1,0-1 1,0 1 0,0 0-1,4 4 1,-5-8 22,0 0 0,1 0 1,-1 0-1,1 0 0,-1 0 0,1-1 0,-1 1 1,1 0-1,-1-1 0,1 1 0,-1-1 0,1 0 1,0 1-1,-1-1 0,1 0 0,0 0 0,-1 0 1,1 0-1,0 0 0,-1-1 0,1 1 0,0 0 1,-1-1-1,1 0 0,-1 1 0,1-1 0,-1 0 1,1 1-1,-1-1 0,1 0 0,-1 0 0,0 0 1,3-2-1,46-34 528,-42 30-588,0 0-1,0 0 1,1 1-1,0 0 1,1 1 0,0 0-1,-1 0 1,1 1-1,1 0 1,-1 1-1,21-4 1,-29 7 21,-1 0 0,1 0-1,0 0 1,-1 0 0,1 1 0,-1-1 0,1 0 0,0 1-1,-1-1 1,1 1 0,-1 0 0,1-1 0,-1 1 0,1 0 0,-1 0-1,0 0 1,1 0 0,-1 0 0,0 0 0,0 0 0,1 0 0,-1 1-1,0-1 1,0 0 0,-1 1 0,1-1 0,1 3 0,13 49-10,-15-46 33,2-1-1,-1 0 1,1 0-1,0 1 1,4 9-1,-6-16-21,1 1 0,-1-1-1,0 1 1,1 0 0,-1-1-1,1 1 1,-1-1 0,1 1-1,-1-1 1,1 1 0,-1-1-1,1 1 1,-1-1 0,1 0-1,0 1 1,-1-1 0,1 0-1,-1 0 1,1 1-1,0-1 1,0 0 0,-1 0-1,1 0 1,0 0 0,-1 0-1,1 0 1,0 0 0,-1 0-1,1 0 1,0 0 0,-1 0-1,1 0 1,0 0 0,-1 0-1,1-1 1,0 1 0,-1 0-1,1-1 1,0 1-1,-1 0 1,1-1 0,-1 1-1,1-1 1,-1 1 0,1-1-1,-1 1 1,1-1 0,-1 1-1,1-1 1,-1 0 0,0 1-1,1-1 1,-1 1 0,0-1-1,1-1 1,15-38-7546,-15 14-465</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45.202"/>
    </inkml:context>
    <inkml:brush xml:id="br0">
      <inkml:brushProperty name="width" value="0.025" units="cm"/>
      <inkml:brushProperty name="height" value="0.025" units="cm"/>
    </inkml:brush>
  </inkml:definitions>
  <inkml:trace contextRef="#ctx0" brushRef="#br0">1 31 13677,'0'0'6438,"52"-20"-9993,-26 17-705,4-4-4357</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45.531"/>
    </inkml:context>
    <inkml:brush xml:id="br0">
      <inkml:brushProperty name="width" value="0.025" units="cm"/>
      <inkml:brushProperty name="height" value="0.025" units="cm"/>
    </inkml:brush>
  </inkml:definitions>
  <inkml:trace contextRef="#ctx0" brushRef="#br0">200 1 10570,'0'0'1281,"0"8"1202,-2 11-1463,-1-1 0,-1 0 0,0 0 0,-1 0 0,-1-1 0,-1 1 1,-12 20-1,10-20-859,0 1 1,2 0 0,0 1-1,1-1 1,1 1 0,0 1-1,-2 31 1,8-51-153,0 1 0,-1-1 0,1 0 0,0 1-1,-1-1 1,1 0 0,0 0 0,0 1 0,0-1 0,0 0 0,1 0 0,-1 0 0,0 0 0,0-1 0,0 1 0,1 0 0,-1 0-1,1-1 1,-1 1 0,0-1 0,1 1 0,-1-1 0,1 0 0,-1 1 0,1-1 0,-1 0 0,1 0 0,-1 0 0,1 0-1,2-1 1,3 2 38,1-1-1,-1-1 1,0 1-1,0-1 1,11-3-1,-11 1-292,1 0-1,-1-1 1,0 0 0,0 0-1,0-1 1,-1 0 0,8-7-1,-11 10-395,-1-1 0,1 0-1,-1 1 1,0-1 0,0 0-1,0 0 1,0 0 0,-1 0-1,1-1 1,-1 1 0,2-6 0,-2-12-5087</inkml:trace>
  <inkml:trace contextRef="#ctx0" brushRef="#br0" timeOffset="1">0 189 12684,'0'0'4452,"49"-9"-3139,-14 3-1088,10-4-161,-2-1-641,4 1-2177,-6-1-4357</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46.350"/>
    </inkml:context>
    <inkml:brush xml:id="br0">
      <inkml:brushProperty name="width" value="0.025" units="cm"/>
      <inkml:brushProperty name="height" value="0.025" units="cm"/>
    </inkml:brush>
  </inkml:definitions>
  <inkml:trace contextRef="#ctx0" brushRef="#br0">1 351 7015,'0'0'13196,"0"0"-13169,0 0 0,0 1 0,0-1 0,0 1 0,0-1 0,0 1 0,0-1 0,0 1 0,0-1 0,0 1 0,0-1 0,0 0 0,0 1 0,0-1 1,1 1-1,-1-1 0,0 1 0,0-1 0,0 0 0,1 1 0,-1-1 0,0 0 0,1 1 0,-1-1 0,0 0 0,0 1 0,1-1 0,-1 0 0,1 1 0,-1-1 0,1 0 0,2 1 6,-1 0 0,1 0 1,0-1-1,-1 1 0,1-1 0,0 1 0,0-1 1,-1 0-1,1 0 0,0-1 0,0 1 0,-1-1 1,1 1-1,0-1 0,-1 0 0,1 0 0,-1 0 1,1 0-1,-1 0 0,1-1 0,2-1 0,49-38 363,-49 36-367,47-49 101,-49 51-139,0 0 0,-1-1 0,1 0 0,-1 0 1,0 0-1,0 0 0,0 0 0,-1 0 1,1 0-1,-1-1 0,0 1 0,-1 0 1,1-1-1,0-6 0,-2 10-3,1 0 0,-1 0 0,1 0 1,-1 0-1,0 0 0,1 0 0,-1 0 0,0 0 0,0 0 0,0 1 1,0-1-1,1 0 0,-1 0 0,0 1 0,0-1 0,0 1 0,-1-1 0,1 1 1,0-1-1,0 1 0,0 0 0,0-1 0,0 1 0,0 0 0,-1 0 1,1 0-1,0 0 0,0 0 0,-2 0 0,-1 0-28,-1 0 1,0 0-1,1 0 1,-1 0-1,1 1 1,-1 0-1,-4 1 0,2 2 32,1 0 0,-1 0 0,1 0-1,0 1 1,0 0 0,1 0 0,0 0-1,0 1 1,0 0 0,0 0 0,1 0-1,0 0 1,0 1 0,1-1 0,0 1-1,-4 12 1,0 1 94,1-1 0,1 1-1,1 0 1,-3 40 0,7-52-35,-1-4-30,1 1 0,-1 0 1,1 0-1,1-1 1,-1 1-1,1 0 0,2 8 1,-3-12-12,1 0 1,0 0-1,0 1 1,0-1 0,0 0-1,0 0 1,0 0-1,0 0 1,0 0-1,0-1 1,1 1 0,-1 0-1,0 0 1,0-1-1,1 1 1,-1-1-1,0 1 1,1-1 0,-1 1-1,1-1 1,-1 0-1,1 0 1,-1 0-1,0 0 1,1 0 0,-1 0-1,1 0 1,-1 0-1,3-1 1,5-1 41,0-1 0,-1 1 1,1-1-1,-1-1 0,0 1 0,0-2 0,0 1 1,-1-1-1,1 0 0,-1 0 0,0-1 1,-1 0-1,7-8 0,15-16 63,34-50 0,-56 73-105,12-19 47,-1 0 0,-1-1-1,14-33 1,-23 44-10,-1 0 0,-1 0 0,0-1 0,-1 0 0,-1 1 0,-1-2 1,1-20-1,-3 38-51,-1 1 1,1-1-1,0 1 1,0-1-1,-1 0 1,1 1 0,-1-1-1,1 0 1,0 0-1,-1 1 1,1-1-1,-1 0 1,1 0-1,-1 1 1,1-1-1,0 0 1,-1 0 0,1 0-1,-1 0 1,1 0-1,-1 0 1,1 0-1,-1 0 1,1 0-1,-1 0 1,1 0-1,-1 0 1,1 0 0,-1 0-1,1 0 1,-1 0-1,1-1 1,-1 1-1,1 0 1,0 0-1,-1-1 1,1 1 0,-1 0-1,1 0 1,0-1-1,-1 1 1,1-1-1,0 1 1,-1 0-1,1-1 1,0 1-1,-1-1 1,1 1 0,0 0-1,0-1 1,0 1-1,0-1 1,-1 1-1,1-1 1,0 1-1,0-1 1,0 1 0,0-1-1,0 1 1,0-1-1,0 1 1,0-1-1,0 1 1,0-1-1,1 1 1,-1-1-1,0 1 1,0-1-1,-25 32-195,9-1 195,2 0 0,1 1 0,1 1 0,2 0 0,1 0 0,1 1 0,-5 64 0,13-96 6,0 0 0,0-1 0,0 1-1,0 0 1,0 0 0,1 0 0,-1 0 0,0-1 0,0 1 0,1 0-1,-1 0 1,1-1 0,-1 1 0,0 0 0,1-1 0,-1 1 0,1 0 0,0-1-1,-1 1 1,1-1 0,-1 1 0,1-1 0,0 1 0,-1-1 0,1 1-1,0-1 1,0 0 0,-1 1 0,1-1 0,0 0 0,0 0 0,0 1 0,-1-1-1,1 0 1,0 0 0,0 0 0,0 0 0,0 0 0,-1 0 0,1 0 0,0-1-1,0 1 1,0 0 0,-1 0 0,1-1 0,0 1 0,0 0 0,0-1-1,42-19 426,-7-11-275,-30 24-214,0 1 0,1 0 1,0 0-1,0 1 0,0 0 1,1 0-1,-1 1 1,1 0-1,14-5 0,-21 8 41,0 1-1,0 0 0,-1 0 0,1 0 0,0 1 1,0-1-1,0 0 0,-1 0 0,1 0 1,0 0-1,0 1 0,-1-1 0,1 0 1,0 1-1,0-1 0,-1 1 0,1-1 1,0 1-1,-1-1 0,1 1 0,-1-1 1,1 1-1,-1-1 0,1 1 0,-1 0 1,1-1-1,-1 1 0,0 0 0,1 0 1,-1-1-1,0 1 0,1 0 0,-1 0 1,0-1-1,0 2 0,4 35-252,-3-26 296,0 11 13,-1-16-28,-1 1 1,2-1-1,-1 0 1,1 0-1,0 0 1,0 0-1,1 0 1,0 0-1,0 0 1,3 7-1,-4-13 9,-1 1 0,1 0 0,0-1 0,0 1 0,0-1 0,-1 0 0,1 1 0,0-1 0,0 1 0,0-1-1,0 0 1,0 0 0,0 0 0,-1 0 0,1 1 0,0-1 0,0 0 0,0-1 0,0 1 0,0 0 0,0 0 0,0 0 0,0 0 0,0-1 0,-1 1 0,1 0 0,0-1 0,0 1-1,0-1 1,-1 1 0,1-1 0,0 1 0,0-1 0,-1 0 0,1 1 0,0-2 0,28-27 854,-24 24-766,16-20-38,31-31 72,-47 52-242,-1 1 1,0-1-1,1 1 0,-1 0 0,1 0 1,0 1-1,0-1 0,0 1 0,1 0 1,-1 1-1,6-2 0,-10 3 63,0 0-1,1 0 0,-1 0 1,1 0-1,-1 1 0,0-1 0,1 0 1,-1 1-1,0-1 0,0 1 1,1-1-1,-1 1 0,0-1 1,0 1-1,0 0 0,0 0 1,1 0-1,-1 0 0,0 0 1,-1 0-1,1 0 0,0 0 1,0 0-1,0 0 0,-1 0 1,1 0-1,0 1 0,-1-1 1,1 0-1,-1 1 0,0-1 1,1 0-1,-1 1 0,0-1 0,0 0 1,0 1-1,0 0 0,2 64 138,-2-51 63,0 82 802,0-96-935,1-1 1,0 0-1,0 0 1,-1 0-1,1 0 1,0 0-1,0 0 1,-1 0-1,1 0 1,0 0-1,0 0 1,-1-1-1,1 1 1,0 0-1,0 0 1,-1-1-1,1 1 1,0-1-1,-1 1 1,1 0-1,0-1 1,-1 1-1,1-1 1,-1 0-1,1 1 1,0-2-1,26-28-918,-3-5-4456,-10 10-1656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46.808"/>
    </inkml:context>
    <inkml:brush xml:id="br0">
      <inkml:brushProperty name="width" value="0.025" units="cm"/>
      <inkml:brushProperty name="height" value="0.025" units="cm"/>
    </inkml:brush>
  </inkml:definitions>
  <inkml:trace contextRef="#ctx0" brushRef="#br0">27 156 14061,'0'0'6502,"9"-2"-5402,-3 0-1003,0 0-1,0 0 0,0 0 1,-1-1-1,0 0 0,1 0 1,-1 0-1,0-1 1,0 0-1,-1 0 0,1 0 1,-1 0-1,0-1 0,0 0 1,0 1-1,-1-2 0,1 1 1,3-8-1,-4 7-71,0 0 16,0-1-1,0 1 1,0-1-1,-1 0 1,2-8 0,-4 14-42,0 0 0,0 1 0,0-1 0,0 0 0,0 0 0,0 0 0,0 1 0,0-1 0,0 0 0,0 0 0,-1 0 0,1 1 0,0-1 0,0 0 0,-1 0 0,1 1 0,-1-1 1,1 0-1,-1 1 0,1-1 0,-1 0 0,-1 0-14,1 0-1,0 1 1,0-1 0,-1 1 0,1-1-1,0 1 1,-1 0 0,1 0 0,0-1-1,-1 1 1,1 0 0,0 0 0,-1 0-1,1 0 1,-1 1 0,1-1 0,-2 1 0,-2 1-19,0 0 1,0 0 0,0 0 0,1 1-1,-1 0 1,1 0 0,0 0 0,-1 0 0,2 1-1,-1 0 1,0 0 0,1 0 0,-1 0 0,1 0-1,0 1 1,1-1 0,-4 9 0,-4 6 21,1 0 0,1 1 0,-5 21 0,12-37 48,0 0 1,0-1-1,0 1 1,0 0-1,1 0 1,-1 0 0,1 0-1,0 1 1,0-1-1,1 0 1,0 5 0,0-8-22,-1-1 0,0 1 0,1 0 0,-1-1 0,0 1 0,1 0 0,-1-1 0,1 1 0,-1-1 0,1 1 0,0-1 0,-1 1 0,1-1 0,0 1-1,-1-1 1,1 1 0,0-1 0,-1 0 0,1 1 0,0-1 0,0 0 0,1 0 0,0 1 8,1-1 0,-1-1 0,1 1 0,-1 0 0,1 0 0,-1-1 0,1 0 0,-1 1-1,0-1 1,4-2 0,8-4 49,0-1 1,-1-1-1,0 0 0,-1-1 0,0 0 0,15-16 0,-13 12-179,1 0-1,0 1 1,24-15-1,-39 28 81,1-1 0,-1 1 1,1 0-1,-1-1 0,1 1 0,-1 0 0,1-1 1,0 1-1,-1 0 0,1 0 0,-1 0 0,1-1 0,-1 1 1,1 0-1,0 0 0,-1 0 0,1 0 0,0 0 1,-1 0-1,1 0 0,-1 0 0,1 1 0,0-1 1,-1 0-1,1 0 0,-1 0 0,1 1 0,-1-1 0,1 0 1,-1 0-1,1 1 0,-1-1 0,1 1 0,-1-1 1,1 0-1,-1 1 0,1-1 0,-1 1 0,0-1 1,1 1-1,-1-1 0,0 1 0,1-1 0,-1 1 1,0 0-1,0-1 0,0 1 0,1-1 0,-1 1 0,0 0 1,0-1-1,0 2 0,1 43 103,-1-26 111,0-17-173,0 0 0,0 0 1,0-1-1,1 1 0,-1 0 1,1-1-1,-1 1 0,1 0 1,-1-1-1,1 1 0,0-1 1,0 1-1,0-1 0,0 1 1,0-1-1,0 0 0,0 0 1,1 1-1,-1-1 0,0 0 1,1 0-1,-1 0 0,1 0 1,-1 0-1,1-1 0,-1 1 0,1 0 1,-1-1-1,1 1 0,0-1 1,-1 0-1,1 1 0,0-1 1,0 0-1,-1 0 0,1 0 1,0 0-1,-1 0 0,1-1 1,0 1-1,0 0 0,-1-1 1,1 1-1,-1-1 0,1 0 1,0 1-1,1-2 0,12-5 177,-1 0 0,1 0 0,25-19 0,-29 19-244,0 0 16,-4 1-160,1 0 1,1 0-1,-1 1 0,1 1 1,-1-1-1,2 1 0,-1 1 1,0 0-1,1 0 1,-1 1-1,15-2 0,-23 4 118,0 0-1,0 1 1,0-1 0,1 0-1,-1 1 1,0-1 0,0 1-1,0-1 1,0 1-1,0 0 1,0-1 0,0 1-1,0 0 1,0 0-1,-1 0 1,1-1 0,0 1-1,0 0 1,-1 0 0,1 0-1,0 0 1,-1 1-1,1-1 1,-1 0 0,0 0-1,1 0 1,-1 0-1,0 0 1,1 1 0,-1 1-1,2 46-115,-2-31 118,1-1-58,2 29-7,4-19-3425,2-14-2534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47.202"/>
    </inkml:context>
    <inkml:brush xml:id="br0">
      <inkml:brushProperty name="width" value="0.025" units="cm"/>
      <inkml:brushProperty name="height" value="0.025" units="cm"/>
    </inkml:brush>
  </inkml:definitions>
  <inkml:trace contextRef="#ctx0" brushRef="#br0">1 0 11211,'0'0'9315,"3"8"-9219,2 7 137,0-1-1,-2 1 0,0-1 1,0 1-1,0 27 1,-4 90 744,-1-55-733,5-38-788,-2-33-3229,-6-25-2394,5 17 5777,-10-22-8419</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47.545"/>
    </inkml:context>
    <inkml:brush xml:id="br0">
      <inkml:brushProperty name="width" value="0.025" units="cm"/>
      <inkml:brushProperty name="height" value="0.025" units="cm"/>
    </inkml:brush>
  </inkml:definitions>
  <inkml:trace contextRef="#ctx0" brushRef="#br0">1 108 13645,'0'0'8168,"86"-30"-7368,-38 19 33,10 1-480,4-1-225,-3-2-32,3 2-577,-12 2-1184,-8 0-1666,-18 5-1250,-15 4-4227</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47.874"/>
    </inkml:context>
    <inkml:brush xml:id="br0">
      <inkml:brushProperty name="width" value="0.025" units="cm"/>
      <inkml:brushProperty name="height" value="0.025" units="cm"/>
    </inkml:brush>
  </inkml:definitions>
  <inkml:trace contextRef="#ctx0" brushRef="#br0">1 61 12460,'0'0'4836,"52"5"-3170,-16-15-609,5-1-865,9-3-160,-1 2-801,3 1-2402,-7 4-2562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3:36.435"/>
    </inkml:context>
    <inkml:brush xml:id="br0">
      <inkml:brushProperty name="width" value="0.025" units="cm"/>
      <inkml:brushProperty name="height" value="0.025" units="cm"/>
    </inkml:brush>
  </inkml:definitions>
  <inkml:trace contextRef="#ctx0" brushRef="#br0">1 723 8456,'0'0'2482,"11"-8"-1862,17-15-358,-1-1 0,-1-2 0,25-31 0,75-103-49,-80 100-188,4-5-6,161-196 53,-207 257-78,29-27 20,-18 28-66,-14 4 44,-1-1 0,1 1 1,-1 0-1,1-1 0,-1 1 0,1 0 0,-1 0 0,1 0 1,-1 0-1,1-1 0,-1 1 0,0 0 0,0 0 0,0 0 1,1 0-1,-1 0 0,0 0 0,0 0 0,0 0 1,-1 1-1,-1 40 32,-2 1 1,-3-1-1,-20 76 1,-2 5 138,-2 100-2,29-186-149,1 1 0,1 0 0,12 72-1,-10-98-11,1-1 0,0-1 0,0 1 0,1 0 0,8 13 0,-10-20-113,0 0 0,1 0 0,-1-1 0,1 1 0,0-1 0,0 1-1,0-1 1,1 0 0,-1 0 0,1 0 0,-1-1 0,1 1 0,0-1 0,0 0 0,7 2 0,18 0-2594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48.266"/>
    </inkml:context>
    <inkml:brush xml:id="br0">
      <inkml:brushProperty name="width" value="0.025" units="cm"/>
      <inkml:brushProperty name="height" value="0.025" units="cm"/>
    </inkml:brush>
  </inkml:definitions>
  <inkml:trace contextRef="#ctx0" brushRef="#br0">36 1 15118,'0'0'2792,"-3"8"-1158,-5 16-1283,2 0 1,0 0 0,1 1-1,2-1 1,0 1 0,2 0-1,1 28 1,1-52-343,-1 0 1,0-1-1,0 1 0,1 0 0,-1-1 0,0 1 1,1 0-1,-1-1 0,1 1 0,-1-1 0,1 1 1,-1 0-1,1-1 0,-1 1 0,1-1 0,-1 0 1,1 1-1,0-1 0,-1 1 0,1-1 0,0 0 1,-1 1-1,1-1 0,0 0 0,0 0 0,-1 0 1,1 0-1,0 0 0,0 1 0,-1-1 1,1-1-1,0 1 0,0 0 0,-1 0 0,1 0 1,0 0-1,0 0 0,-1-1 0,1 1 0,0 0 1,-1 0-1,1-1 0,0 1 0,-1-1 0,1 1 1,0-1-1,0 0 0,32-21 676,16-35-269,-38 42-391,1 0 0,22-21 0,-34 36-41,1-1 0,-1 1 0,1-1 0,-1 1 0,0-1 1,1 1-1,-1 0 0,1-1 0,-1 1 0,1 0 0,-1 0 1,1-1-1,-1 1 0,1 0 0,-1 0 0,1 0 0,0 0 1,-1 0-1,1 0 0,-1 0 0,1 0 0,-1 0 0,1 0 0,0 0 1,-1 0-1,1 0 0,-1 0 0,1 0 0,-1 0 0,1 1 1,-1-1-1,1 0 0,-1 0 0,1 1 0,-1-1 0,1 0 0,-1 1 1,1-1-1,-1 0 0,0 1 0,1-1 0,-1 1 0,0-1 1,1 1-1,-1-1 0,0 1 0,1-1 0,-1 1 0,0-1 1,0 1-1,0-1 0,0 1 0,1-1 0,-1 1 0,0 0 1,7 43 27,-6-30 51,-1-11-48,1 0-1,-1-1 1,1 1-1,-1 0 0,1-1 1,0 1-1,0-1 1,0 1-1,0-1 1,1 0-1,-1 1 0,1-1 1,-1 0-1,1 0 1,0 0-1,0 0 1,0 0-1,0 0 1,0-1-1,0 1 0,4 1 1,-3-2 19,0 0 0,0-1 0,0 0 0,0 0 0,0 0 0,0 0 0,1 0 0,-1 0 0,0-1 0,0 0 0,0 1 0,0-1 0,0 0 0,-1-1 0,1 1 0,0 0 0,0-1 0,-1 0 0,4-2 1,28-19 130,-11 7-250,1 1 1,28-13-1,-46 25-176,1 0 1,0 1-1,-1-1 0,1 1 1,0 1-1,0-1 1,0 1-1,0 1 1,0-1-1,0 1 0,0 0 1,0 1-1,12 2 1,-17-2 234,1 0 0,-1 0 0,0 1 0,1-1 0,-1 1 0,0 0 0,0-1 0,0 1 0,0 0 0,0 0 0,-1 1 0,1-1 0,-1 0 0,1 0 0,-1 1 0,0-1 0,0 1 0,0-1 0,0 1 0,0 0 1,0-1-1,-1 1 0,0 0 0,1 4 0,0-3 95,-1 0 1,1 0 0,1 0-1,-1 0 1,1 0 0,-1 0 0,1 0-1,0 0 1,3 4 0,-3-7 3,-1 0 0,1 0 0,-1 0 1,1 0-1,0 0 0,-1 0 0,1-1 0,0 1 1,0 0-1,-1-1 0,1 0 0,0 1 1,0-1-1,0 0 0,0 0 0,0 0 0,-1 0 1,1 0-1,0 0 0,0-1 0,0 1 0,-1-1 1,1 1-1,0-1 0,0 0 0,-1 1 1,1-1-1,2-2 0,51-33 736,-41 26-811,37-23-624,-17 13-4604,-33 20 5010,-1 0 1,0 0-1,0 0 0,0 0 0,0-1 0,0 1 1,1 0-1,-1 0 0,0-1 0,0 1 0,0 0 1,0 0-1,0 0 0,0-1 0,0 1 0,0 0 1,0 0-1,0-1 0,0 1 0,0 0 0,0 0 0,0-1 1,0 1-1,0 0 0,0 0 0,0-1 0,0 1 1,-1 0-1,1 0 0,0 0 0,0-1 0,0 1 1,0 0-1,0 0 0,0 0 0,-1-1 0,1 1 1,0 0-1,-1 0 0,-11-8-8535</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48.609"/>
    </inkml:context>
    <inkml:brush xml:id="br0">
      <inkml:brushProperty name="width" value="0.025" units="cm"/>
      <inkml:brushProperty name="height" value="0.025" units="cm"/>
    </inkml:brush>
  </inkml:definitions>
  <inkml:trace contextRef="#ctx0" brushRef="#br0">1 0 3203,'0'0'19474,"35"56"-19634,-5-42-993,2-3-1665,3-2-2628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48.983"/>
    </inkml:context>
    <inkml:brush xml:id="br0">
      <inkml:brushProperty name="width" value="0.025" units="cm"/>
      <inkml:brushProperty name="height" value="0.025" units="cm"/>
    </inkml:brush>
  </inkml:definitions>
  <inkml:trace contextRef="#ctx0" brushRef="#br0">180 76 11627,'0'0'3929,"-10"7"-2552,1-1-1179,-77 59 2959,76-56-2788,0 0 0,0 0 0,1 1-1,0 1 1,0 0 0,-9 16 0,28-28-156,8-9 11,51-49 372,100-110-1,-182 219-851,11-43 246,1 0 0,-1 0 0,1 0 0,0 0 0,1 1 0,0-1 0,0 0 0,1 0 0,0 0 0,0 0 0,4 14 0,-4-17-55,1-1-1,0 0 1,0 1 0,0-1 0,0 0-1,0 0 1,0 0 0,1-1 0,0 1-1,-1 0 1,1-1 0,0 0 0,0 0-1,0 0 1,1 0 0,-1 0 0,0 0-1,1-1 1,-1 0 0,1 1 0,-1-1-1,1-1 1,0 1 0,5 0 0,39-2-2765,4-10-2161</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21.530"/>
    </inkml:context>
    <inkml:brush xml:id="br0">
      <inkml:brushProperty name="width" value="0.025" units="cm"/>
      <inkml:brushProperty name="height" value="0.025" units="cm"/>
    </inkml:brush>
  </inkml:definitions>
  <inkml:trace contextRef="#ctx0" brushRef="#br0">1546 338 10570,'-108'-54'-560,"-154"-52"1,199 85-111,-108-19 0,123 33 1809,-63-2-1,96 10-1052,0 1 0,0 0 0,0 0 0,0 2 0,0 0 0,0 1 0,1 0 0,0 1-1,0 0 1,0 2 0,1-1 0,0 2 0,0-1 0,1 2 0,1 0 0,-16 16 0,-12 15 146,3 2 1,1 2 0,-31 54 0,3 2-220,5 2 0,4 3 0,5 3-1,-39 126 1,76-195 51,2 2-1,2-1 1,1 1 0,3 0-1,0 56 1,7-39 83,2 1 1,3-1-1,18 68 1,-2-30 114,4 0 0,4-3 0,66 137 0,-75-187-267,1-2 1,2-1-1,3-1 1,1-1 0,1-1-1,2-2 1,2-1-1,1-2 1,51 35-1,-12-19 54,2-4-1,2-4 1,2-3-1,107 35 1,-10-17 56,185 31 1,-262-67-96,-1-5-1,2-4 1,0-5-1,160-10 1,-190-3 16,-1-4 0,0-2 0,-1-3 0,-1-4 0,-1-2 0,-1-4 0,85-44 0,-93 39 7,-2-3 0,-1-3 0,-2-2 0,-2-2 0,-2-2 0,-1-3 0,-3-1 0,-2-3 0,-1-1 0,-4-2-1,-1-2 1,-3-2 0,-3-1 0,-2-1 0,-2-2 0,-4 0 0,20-74 0,-27 67 180,-3-1-1,-2 0 1,-4-1-1,-3 0 1,-3 0 0,-10-106-1,1 124-45,-1 1 1,-3-1-1,-3 2 0,-1 0 0,-3 0 0,-2 2 1,-2 0-1,-2 1 0,-39-57 0,14 38-150,-2 2-1,-3 2 0,-2 3 1,-3 2-1,-3 3 1,-2 3-1,-2 2 0,-2 3 1,-2 4-1,-77-35 0,81 47-7,-1 3 0,-1 2 0,-1 4 0,-1 3 0,-1 3 0,0 3 0,-1 3 0,0 3 0,0 3 0,0 4 1,-118 15-1,129-4-462,0 3 1,1 2 0,-103 45-1,58-12-2507,-111 70 0,87-39-1770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22.866"/>
    </inkml:context>
    <inkml:brush xml:id="br0">
      <inkml:brushProperty name="width" value="0.025" units="cm"/>
      <inkml:brushProperty name="height" value="0.025" units="cm"/>
    </inkml:brush>
  </inkml:definitions>
  <inkml:trace contextRef="#ctx0" brushRef="#br0">350 17 1505,'18'-12'8393,"-13"8"-4119,-7 9-482,-187 239 875,88-120-4396,51-54-205,46-63-86,0 0-1,0 0 1,1 0 0,-1 0-1,2 1 1,-1 0-1,1-1 1,-2 12-1,4-18-37,0-1 0,0 1-1,0-1 1,0 1 0,0-1 0,0 1-1,0-1 1,0 1 0,0-1-1,0 1 1,0-1 0,0 1 0,0-1-1,1 1 1,-1-1 0,0 1-1,0-1 1,0 0 0,1 1 0,-1-1-1,0 1 1,1-1 0,-1 0 0,0 1-1,1-1 1,-1 0 0,0 1-1,1-1 1,-1 0 0,1 1 0,-1-1-1,1 0 1,-1 0 0,0 0-1,1 1 1,-1-1 0,1 0 0,-1 0-1,1 0 1,-1 0 0,1 0-1,-1 0 1,1 0 0,-1 0 0,1 0-1,-1 0 1,1 0 0,-1 0 0,1 0-1,-1-1 1,1 1 0,-1 0-1,1-1 1,26-14-2171,-12 1 530,-1 0 0,16-23-1,3-10-3051</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23.213"/>
    </inkml:context>
    <inkml:brush xml:id="br0">
      <inkml:brushProperty name="width" value="0.025" units="cm"/>
      <inkml:brushProperty name="height" value="0.025" units="cm"/>
    </inkml:brush>
  </inkml:definitions>
  <inkml:trace contextRef="#ctx0" brushRef="#br0">10 64 7207,'0'0'2893,"5"-10"-90,0 0-1974,-2 5-310,-1 0-1,1 0 0,-1 0 1,0 0-1,-1 0 0,3-9 0,-6 32 266,0-1 0,2 1 0,2 18 0,-2 29-572,-4 226 53,4-220-1812,0-70 1347,-1-1 0,1 1-1,0-1 1,0 0-1,0 1 1,0-1 0,-1 0-1,1 1 1,0-1-1,0 0 1,0 1-1,-1-1 1,1 0 0,0 1-1,-1-1 1,1 0-1,0 0 1,-1 1 0,1-1-1,0 0 1,-1 0-1,1 0 1,-1 0-1,1 1 1,0-1 0,-1 0-1,1 0 1,-1 0-1,1 0 1,0 0 0,-1 0-1,1 0 1,-1 0-1,1 0 1,0 0 0,-1 0-1,1 0 1,-1-1-1,1 1 1,0 0-1,-1 0 1,1 0 0,0 0-1,-1-1 1,1 1-1,0 0 1,-1-1 0,-13-6-3201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23.543"/>
    </inkml:context>
    <inkml:brush xml:id="br0">
      <inkml:brushProperty name="width" value="0.025" units="cm"/>
      <inkml:brushProperty name="height" value="0.025" units="cm"/>
    </inkml:brush>
  </inkml:definitions>
  <inkml:trace contextRef="#ctx0" brushRef="#br0">162 141 4548,'-12'-10'2440,"-52"-41"890,-21-18 5255,85 69-8526,0 0 0,0 0-1,0 0 1,0 0 0,1 0 0,-1 0-1,0 0 1,0 0 0,0 0 0,0 0-1,1 0 1,-1 0 0,0 0 0,0 0-1,0 0 1,0 0 0,0 0 0,1-1-1,-1 1 1,0 0 0,0 0-1,0 0 1,0 0 0,0 0 0,0 0-1,1 0 1,-1 0 0,0 0 0,0-1-1,0 1 1,0 0 0,0 0 0,0 0-1,0 0 1,0 0 0,0 0 0,0-1-1,0 1 1,0 0 0,0 0 0,0 0-1,1 0 1,-1 0 0,0-1-1,0 1 1,0 0 0,0 0 0,-1 0-1,1 0 1,0-1 0,0 1 0,0 0-1,0 0 1,0 0 0,0 0 0,0 0-1,0 0 1,0-1 0,0 1 0,0 0-1,0 0 1,0 0 0,-1 0-1,1 0 1,0 0 0,0 0 0,0-1-1,0 1 1,0 0 0,22-1 655,29 3-799,195 3 402,-142-11-5877,-76 2 388</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23.936"/>
    </inkml:context>
    <inkml:brush xml:id="br0">
      <inkml:brushProperty name="width" value="0.025" units="cm"/>
      <inkml:brushProperty name="height" value="0.025" units="cm"/>
    </inkml:brush>
  </inkml:definitions>
  <inkml:trace contextRef="#ctx0" brushRef="#br0">594 52 11851,'-10'-8'2034,"3"3"-1816,0 0-1,-1 0 1,1 1 0,-1 0-1,0 0 1,0 1 0,0 0-1,0 0 1,0 1 0,-1 0-1,1 1 1,-1-1 0,0 2-1,1-1 1,-1 1 0,0 1-1,1 0 1,-1 0 0,1 0-1,-1 1 1,-9 4 0,0 2-166,0 1 1,1 1-1,0 0 1,0 1 0,1 1-1,1 1 1,0 0-1,1 1 1,0 1-1,2 0 1,-1 0 0,-14 26-1,1 3 91,2 1 0,2 1-1,-28 83 1,35-82 36,2 1 1,-12 92-1,22-116-176,1-1 1,2 0 0,0 0 0,2 1-1,0-1 1,1 0 0,2 0 0,9 29-1,-11-42 10,1 0 0,1-1 0,-1 0-1,2 0 1,-1 0 0,1 0 0,1-1 0,-1 0-1,1 0 1,1-1 0,-1 0 0,1 0-1,1-1 1,-1 0 0,1 0 0,0-1 0,0 0-1,16 5 1,-11-6 84,0 0 1,0-1-1,0-1 1,0 0-1,1-1 1,-1-1-1,1 0 1,-1-1-1,0 0 0,1-1 1,-1-1-1,0 0 1,16-7-1,3-3 56,0-1 0,-1-2 0,0-1 0,-2-2 0,0-1 0,-1-1 0,-1-1 0,35-37 0,-27 22 46,-2-2-1,-1-1 1,-3-2-1,-1-1 1,30-60-1,-43 72-134,-2-2 0,-2 0 0,16-64 0,-24 83-55,-2-1 0,0 1 0,0-1 0,-1 0 0,-1 1 0,-1-1 0,0 0-1,-1 0 1,0 1 0,-1-1 0,-9-24 0,10 35-87,0-1-1,0 1 1,-1 0-1,0 0 1,1 0 0,-1 0-1,0 1 1,-1-1 0,1 1-1,-1-1 1,0 1-1,1 1 1,-1-1 0,0 0-1,-1 1 1,1 0-1,0 0 1,-1 0 0,1 0-1,-9-1 1,6 2-515,-1 0 0,1 0 0,0 1 0,0 0 0,0 1 0,0-1 0,0 1 0,-11 3 0,-27 15-6122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28.283"/>
    </inkml:context>
    <inkml:brush xml:id="br0">
      <inkml:brushProperty name="width" value="0.025" units="cm"/>
      <inkml:brushProperty name="height" value="0.025" units="cm"/>
    </inkml:brush>
  </inkml:definitions>
  <inkml:trace contextRef="#ctx0" brushRef="#br0">66 47 1698,'-1'0'196,"0"0"0,0-1 0,0 1 0,0 0 0,1-1 0,-1 1 0,0 0 1,0-1-1,0 1 0,1-1 0,-1 1 0,0-1 0,0 1 0,1-1 0,-1 0 0,0 1 1,1-1-1,-1 0 0,1 0 0,-1 1 0,1-1 0,-1-1 0,-9-8 3122,9 10-3252,-1 0 0,1 0 0,0 0 1,0 0-1,0 1 0,0-1 0,0 0 0,0 1 0,0-1 0,0 1 0,0-1 0,1 1 0,-1-1 0,0 1 0,0 0 0,0-1 0,1 1 0,-1 0 1,-1 1-1,2-1 27,-1-1 0,1 0 0,0 0 0,0 1 0,0-1 1,-1 0-1,1 0 0,0 1 0,0-1 0,0 0 0,-1 1 0,1-1 1,0 0-1,0 1 0,0-1 0,0 0 0,0 1 0,0-1 1,0 1-1,0-1 0,0 0 0,0 1 0,0-1 0,0 0 0,0 1 1,0-1-1,0 0 0,1 1 0,-1-1 0,0 0 0,0 1 1,0-1-1,0 0 0,1 0 0,-1 1 0,0-1 0,0 0 1,1 1-1,-1-1 0,0 0 0,0 0 0,1 0 0,-1 1 0,0-1 1,1 0-1,-1 0 0,0 0 0,1 0 0,-1 0 0,0 1 1,1-1-1,-1 0 0,0 0 0,1 0 0,37 8 886,45-5-1076,-74-5 139,0 0 0,0 0 0,-1-1 0,1 0-1,-1 0 1,0-1 0,0 0 0,12-8 0,24-11 403,-44 23-438,1-1 0,0 1 1,-1 0-1,1 0 0,0 0 0,-1-1 0,1 1 0,0 0 0,-1 0 0,1 0 0,0 0 0,0 0 0,-1 0 0,1 0 0,0 1 0,-1-1 0,1 0 0,0 0 0,-1 0 0,1 1 0,0-1 0,-1 0 0,1 1 0,0-1 1,-1 1-1,1-1 0,-1 0 0,1 1 0,-1-1 0,1 2 0,11 25 224,-7 33 35,-5-60-257,0 1 1,-1 0-1,1 0 1,-1 0-1,1 0 1,-1 0-1,1-1 1,-1 1-1,1 0 1,-1 0-1,0-1 1,1 1 0,-1-1-1,0 1 1,0 0-1,1-1 1,-1 1-1,0-1 1,0 0-1,0 1 1,0-1-1,0 0 1,0 1-1,0-1 1,0 0-1,0 0 1,1 0-1,-1 0 1,0 0-1,-2 0 1,-39 0 110,31 0-49,-47-3 232,44 1-234,1 1 0,-1 0 0,1 1 0,-1 0 0,0 1 0,1 1 0,-1 0 0,1 1 0,0 0 0,-23 9 0,37-12-65,-1-1 1,0 1-1,0 0 0,0-1 1,0 1-1,1 0 0,-1-1 1,0 1-1,0-1 0,0 1 1,0 0-1,0-1 1,0 1-1,0 0 0,0-1 1,0 1-1,0-1 0,0 1 1,0 0-1,0-1 0,-1 1 1,1 0-1,0-1 0,0 1 1,0 0-1,0-1 1,-1 1-1,1 0 0,0-1 1,0 1-1,-1 0 0,1 0 1,0-1-1,0 1 0,-1 0 1,1 0-1,0-1 0,-1 1 1,1 0-1,0 0 1,-1 0-1,1 0 0,-1 0 1,1-1-1,0 1 0,-1 0 1,1 0-1,-1 0 0,13-2-1018,1 1 0,-1 0 0,1 1-1,0 0 1,-1 1 0,17 3-1,7 3-4350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8:29.338"/>
    </inkml:context>
    <inkml:brush xml:id="br0">
      <inkml:brushProperty name="width" value="0.025" units="cm"/>
      <inkml:brushProperty name="height" value="0.025" units="cm"/>
    </inkml:brush>
  </inkml:definitions>
  <inkml:trace contextRef="#ctx0" brushRef="#br0">13 37 6983,'-12'19'4627,"13"-13"-1444,34-18-1977,-34 12-1259,110-49 256,-122 59 937,8-7-1019,0 0 0,0 0 0,0 0 0,0-1 0,-1 1 0,1-1 0,-1 0 0,1 0 0,-1 0 0,0 0 0,0-1 0,0 1 0,-5 0 0,7-2-60,-6 1-16,1 0 0,0 0 1,-1-1-1,1 0 0,0-1 0,0 0 0,-10-2 0,71 1-109,-15 4 124,-26-1-68,1 0 1,0-1-1,-1-1 0,24-3 0,-25-3-122,-23 3 307,-23 0 81,12 3-185,14 1-33,0-1 1,0 1 0,0 0-1,1 1 1,-1-1-1,0 2 1,0-1 0,1 1-1,-1 0 1,1 1 0,-9 3-1,15-3-1031,8-3-129,14-9-2113,0-14-1560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4:27.048"/>
    </inkml:context>
    <inkml:brush xml:id="br0">
      <inkml:brushProperty name="width" value="0.025" units="cm"/>
      <inkml:brushProperty name="height" value="0.025" units="cm"/>
    </inkml:brush>
  </inkml:definitions>
  <inkml:trace contextRef="#ctx0" brushRef="#br0">36 1 11243,'0'0'6192,"-3"14"-5882,-9 56 121,-5 126 0,13-25-748,5-57-3414,-1-29-2132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00.080"/>
    </inkml:context>
    <inkml:brush xml:id="br0">
      <inkml:brushProperty name="width" value="0.025" units="cm"/>
      <inkml:brushProperty name="height" value="0.025" units="cm"/>
    </inkml:brush>
  </inkml:definitions>
  <inkml:trace contextRef="#ctx0" brushRef="#br0">334 102 3235,'0'0'774,"0"-10"-368,1-2-203,0 9 30,0-1 0,-1 0-1,0 0 1,1 0-1,-1 0 1,-1 0 0,1 1-1,0-1 1,-1 0-1,0 0 1,-1-4 0,1 7-191,0 1 1,0-1 0,0 0 0,1 1 0,-1-1 0,0 1-1,0-1 1,0 1 0,0-1 0,0 1 0,0 0 0,0-1-1,0 1 1,0 0 0,-1 0 0,1 0 0,0 0-1,0 0 1,0 0 0,0 0 0,0 0 0,0 0 0,0 0-1,0 1 1,0-1 0,0 0 0,-2 2 0,-28 10-175,27-10 222,-1 1-1,1-1 0,0 0 0,-1-1 1,1 1-1,-1-1 0,1 0 0,-1 0 0,0 0 1,1-1-1,-1 0 0,0 0 0,-5 0 1,6-1 143,0 1 1,0 0-1,0 0 1,0 0-1,0 1 1,0-1-1,0 1 1,0 0 0,0 0-1,1 0 1,-1 1-1,0-1 1,1 1-1,-1 0 1,1 0-1,-1 0 1,1 0 0,0 1-1,-4 3 1,-3 6 17,1 1 0,0 1 0,1 0 0,0 0 0,1 0 0,-10 29 0,-20 94 292,30-99-478,1 0 0,2 0-1,2 1 1,2-1-1,1 0 1,2 1-1,13 64 1,-9-71-40,1-2 0,2 1 1,1-1-1,2-1 0,0 0 0,2-1 0,1 0 1,2-1-1,33 40 0,-42-57-55,1 0 1,0 0-1,1-1 0,-1-1 0,2 1 0,-1-2 1,1 0-1,1 0 0,14 5 0,-21-10 44,0 0 0,0 0 0,1 0-1,-1-1 1,1 0 0,-1 0 0,1-1-1,0 0 1,-1 0 0,1-1 0,-1 1 0,1-1-1,-1-1 1,1 1 0,-1-1 0,0 0 0,0-1-1,0 0 1,0 0 0,0 0 0,5-4 0,5-6 205,-1-1 1,-1 0-1,0-1 1,-1 0-1,-1-1 1,0 0-1,-1-1 1,-1-1-1,-1 0 1,0 0-1,-1 0 1,5-22-1,3-13 251,-2-1 1,-3 0-1,5-64 1,-10 56-253,-2 0 0,-6-84 1,1 125-213,-2 1 1,0 0 0,-1 0 0,-1 0 0,-1 0-1,-1 1 1,0 0 0,-2 0 0,0 1 0,-1 0 0,-12-17-1,15 28-143,1-1-1,-2 1 1,1 0-1,-1 1 1,0 0-1,0 0 1,-1 1-1,1 0 1,-1 0-1,-1 1 1,1 0-1,0 0 1,-17-3-1,21 6-123,0 0 0,0 0 0,0 1 0,0-1 1,0 1-1,0 0 0,0 0 0,0 1 0,0 0 0,0-1 0,0 2 0,0-1 0,0 1 0,1-1 0,-1 1 1,0 0-1,1 1 0,0-1 0,-1 1 0,1 0 0,0 0 0,1 0 0,-1 1 0,0-1 0,1 1 0,0 0 1,0 0-1,-4 6 0,-9 23-3967</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01.227"/>
    </inkml:context>
    <inkml:brush xml:id="br0">
      <inkml:brushProperty name="width" value="0.025" units="cm"/>
      <inkml:brushProperty name="height" value="0.025" units="cm"/>
    </inkml:brush>
  </inkml:definitions>
  <inkml:trace contextRef="#ctx0" brushRef="#br0">243 56 6854,'0'0'556,"-4"-8"3613,3 6-4008,-1-1 149,0-1 0,0 1 1,0 0-1,0-1 0,0 1 1,-1 0-1,0 0 0,-3-2 0,5 4-212,0 0 0,-1 0 0,1 0 0,-1 1 0,1-1 0,-1 1 0,1-1 0,-1 1 0,1-1 0,-1 1 0,0 0 0,1 0 0,-1 0 0,1 0 0,-1 0-1,0 0 1,1 0 0,-1 1 0,1-1 0,-1 0 0,1 1 0,-1-1 0,1 1 0,-1 0 0,1 0 0,-1-1 0,1 1 0,0 0 0,-1 0 0,-1 2 0,-7 6 111,0 0 0,1 1 1,0 0-1,1 1 1,0 0-1,0 0 1,-8 18-1,0 4 120,-19 53 0,26-59-312,1 1 0,2 0 0,0 0 0,2 1 0,2 0 1,0 35-1,2-49-10,1 1-1,1 0 1,0 0 0,1-1 0,0 1-1,2-1 1,0 0 0,0 0 0,2 0-1,-1-1 1,2 0 0,16 23 0,-20-32 0,1 1 1,0-1 0,1 1-1,-1-2 1,1 1-1,0 0 1,0-1 0,0 0-1,1-1 1,-1 1 0,1-1-1,0-1 1,0 1 0,0-1-1,0 0 1,12 1-1,-8-3 16,0 0-1,0 0 0,0-1 0,-1 0 0,1-1 0,0-1 0,-1 1 0,1-2 0,-1 1 0,14-8 0,-5 1 111,-1-1 0,0 0-1,0-1 1,-2-1 0,0-1-1,0 0 1,-1-1 0,-1-1-1,0 0 1,-1-1 0,13-23-1,-16 19 79,-1 0 0,0-1 0,-2 0-1,-1 0 1,0 0 0,-2-1 0,0 0 0,-2 0 0,0-46-1,-2 56-148,-1-1-1,0 1 0,-1 0 0,-1 1 1,0-1-1,0 0 0,-1 1 1,-1-1-1,0 1 0,0 1 0,-2-1 1,1 1-1,-1 0 0,-1 0 1,0 1-1,-1 0 0,0 0 0,-18-15 1,22 21-112,-1 1 1,1-1-1,-1 1 1,1 0 0,-1 0-1,0 1 1,0-1-1,0 2 1,0-1 0,-1 0-1,1 1 1,-1 0-1,1 1 1,0 0-1,-1 0 1,1 0 0,-1 0-1,1 1 1,0 0-1,-1 1 1,1-1 0,0 1-1,0 1 1,0-1-1,0 1 1,0 0-1,1 0 1,-1 0 0,1 1-1,0 0 1,0 0-1,0 0 1,1 1 0,-1 0-1,1 0 1,0 0-1,0 0 1,-2 6-1,-3 4-712,0 0-1,2 1 0,-9 23 0,2 21-6852,11-29-4305</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37.612"/>
    </inkml:context>
    <inkml:brush xml:id="br0">
      <inkml:brushProperty name="width" value="0.025" units="cm"/>
      <inkml:brushProperty name="height" value="0.025" units="cm"/>
    </inkml:brush>
  </inkml:definitions>
  <inkml:trace contextRef="#ctx0" brushRef="#br0">177 267 5894,'1'-10'-283,"2"-14"535,5-79 5795,-8 96-5509,0 0 1,0 1-1,-1-1 0,0 0 1,0 1-1,0-1 1,-1 0-1,0 1 1,-1 0-1,1 0 0,-1 0 1,0 0-1,-5-7 1,8 13-481,-1-1 1,0 0 0,1 0 0,-1 1-1,0-1 1,0 0 0,0 1-1,1-1 1,-1 1 0,0-1 0,0 1-1,0 0 1,0-1 0,0 1-1,0 0 1,0-1 0,0 1 0,0 0-1,0 0 1,0 0 0,0 0 0,0 0-1,0 0 1,0 0 0,0 0-1,0 1 1,0-1 0,0 0 0,0 0-1,0 1 1,1-1 0,-1 1-1,0-1 1,0 1 0,0-1 0,0 1-1,1-1 1,-1 1 0,0 0-1,-1 1 1,-25 36 16,11 0-60,0-1 1,3 2-1,1 0 0,2 0 1,-9 65-1,12-33-79,2 0-1,7 98 1,0-132 54,2 1 0,18 70 0,-19-95 11,1-1 0,0 1 0,1-1 0,0 0 0,1-1 0,0 0 1,1 0-1,0 0 0,1 0 0,0-1 0,1-1 0,10 10 0,-16-16 6,1-1 0,-1 1 0,1-1 0,-1 0 0,1 0 0,0-1 0,0 1 0,0-1 0,0 0 0,0 0 0,0 0 0,0 0 0,0-1 0,0 0 0,1 0 0,-1 0 0,0 0 0,0-1 0,0 1 0,0-1 0,0 0 1,0 0-1,0-1 0,0 1 0,0-1 0,0 0 0,-1 0 0,1 0 0,-1 0 0,4-4 0,4-2 64,-1-2 1,0 1-1,0-2 1,-1 1-1,0-1 1,-1-1-1,11-19 1,-5 4 91,-2 0 0,0-1 0,-2-1 0,-1 0 0,-2 0 1,7-50-1,-7 13 155,-5-131-1,-4 164-176,-1-1 0,-2 2 0,-15-57 0,14 69-74,-1 0 1,-1 1 0,-1 0 0,0 1-1,-2-1 1,0 2 0,-15-19-1,24 32-68,-2 0 0,1 1-1,0-1 1,0 1 0,-1 0-1,0 0 1,0 0 0,0 1-1,0-1 1,0 1 0,0 0-1,-1 0 1,1 0 0,-1 1-1,1 0 1,-1-1 0,0 2-1,1-1 1,-1 0 0,0 1-1,0 0 1,1 0 0,-1 1-1,0-1 1,0 1 0,1 0-1,-1 0 1,0 0 0,1 1-1,-1 0 1,1 0 0,0 0-1,0 0 1,0 1 0,0-1-1,0 1 1,0 0 0,1 0-1,-1 1 1,1-1 0,0 1-1,0 0 1,-3 4 0,-5 7-149,1 0 0,0 2 0,1-1 0,0 1 0,-11 33 0,16-36-1103,1-1 0,0 1 0,1-1-1,0 1 1,1 14 0,2-12-3834,3-9-2382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38.319"/>
    </inkml:context>
    <inkml:brush xml:id="br0">
      <inkml:brushProperty name="width" value="0.025" units="cm"/>
      <inkml:brushProperty name="height" value="0.025" units="cm"/>
    </inkml:brush>
  </inkml:definitions>
  <inkml:trace contextRef="#ctx0" brushRef="#br0">249 147 7527,'0'-11'1559,"1"-3"-836,1-46 2757,-10 20 1793,7 39-5048,1 0 1,0-1-1,-1 1 1,1 0-1,-1 0 1,1 0-1,-1-1 1,0 1-1,0 0 1,1 0-1,-1 0 1,0 0-1,0 0 1,0 1-1,0-1 1,0 0-1,0 0 1,0 1-1,-3-2 1,4 2-172,-1 0 0,0 1 1,1-1-1,-1 0 0,0 1 1,1-1-1,-1 1 0,0-1 0,1 1 1,-1-1-1,1 1 0,-1-1 0,1 1 1,-1-1-1,1 1 0,-1 0 0,1-1 1,0 1-1,-1-1 0,1 1 0,0 0 1,0 0-1,-1-1 0,1 2 1,-13 62-601,11-53 851,-100 530-170,85-456-232,18-93-722,-1 0 0,0 0 0,0 0 0,-3-15 0,0-10-948,-9-155-4462,9 161 6415,-3 0 1,-12-41 0,18 67-75,0 1 0,-1-1 0,1 0 0,0 0 0,0 0 0,0 0 0,-1 1 0,1-1 1,0 0-1,-1 0 0,1 1 0,0-1 0,-1 0 0,1 1 0,-1-1 0,1 0 0,-1 1 0,0-1 1,1 0-1,-1 1 0,1-1 0,-1 1 0,0 0 0,0-1 0,1 1 0,-3-1 0,-6 18 1175,1 37-838,3 280 1099,6-283-1047,-1-40-318,1-1-1,0 0 0,0 1 1,1-1-1,0 0 0,5 13 0,-6-21-144,-1-1 1,1 1-1,0-1 0,0 0 0,-1 1 0,1-1 1,0 0-1,0 1 0,0-1 0,1 0 0,-1 0 0,0 0 1,0 0-1,1 0 0,-1 0 0,0 0 0,1-1 0,-1 1 1,3 0-1,-1 0 17,-1-1 1,0-1 0,1 1 0,-1 0 0,1 0-1,-1-1 1,0 1 0,0-1 0,1 0-1,-1 0 1,0 0 0,0 0 0,0 0-1,0 0 1,0-1 0,0 1 0,3-4-1,106-96 1493,-84 73-1580,1 1 0,2 2 0,46-32 0,-68 52-125,41-29-5494,-31 15-1652</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39.452"/>
    </inkml:context>
    <inkml:brush xml:id="br0">
      <inkml:brushProperty name="width" value="0.025" units="cm"/>
      <inkml:brushProperty name="height" value="0.025" units="cm"/>
    </inkml:brush>
  </inkml:definitions>
  <inkml:trace contextRef="#ctx0" brushRef="#br0">1 31 8968,'0'-9'2461,"0"-10"1947,0 16-1914,0 9 246,4 22-2714,1 0 1,2-1 0,0 0 0,13 31 0,8 25 52,-15-43-185,-9-30-436,0 0 0,-1 0 0,0 0 0,0 1 0,1 15 0,-7-25-3263,-7-2 1129,-9-3-3484</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39.780"/>
    </inkml:context>
    <inkml:brush xml:id="br0">
      <inkml:brushProperty name="width" value="0.025" units="cm"/>
      <inkml:brushProperty name="height" value="0.025" units="cm"/>
    </inkml:brush>
  </inkml:definitions>
  <inkml:trace contextRef="#ctx0" brushRef="#br0">1 305 7559,'0'-11'4282,"0"6"-3930,0-4 144,-1-1 0,2 0 0,0 1 0,0-1 0,0 0 0,1 1 0,1-1 0,0 1 0,0 0 0,0 0 0,7-10 0,3 1-356,1 1 0,0 0 0,2 1 0,0 0 0,1 2 0,0 0 0,1 0 0,32-16 0,-48 28-156,0 1 0,1 0 0,-1 0-1,0 0 1,0 0 0,1 0 0,-1 1 0,1-1-1,-1 1 1,1-1 0,-1 1 0,0 0 0,4 0 0,-5 0 8,-1 1 1,1-1-1,0 0 1,-1 1-1,1-1 1,-1 0-1,1 1 1,0-1-1,-1 1 1,1-1 0,-1 0-1,0 1 1,1-1-1,-1 1 1,1 0-1,-1-1 1,0 1-1,1-1 1,-1 1-1,0 0 1,0-1-1,1 1 1,-1 0-1,0-1 1,0 1 0,0 0-1,0-1 1,0 1-1,0 1 1,0 4 90,-1 0 0,-1 0 0,1 0 1,-1 0-1,0 0 0,0-1 0,0 1 1,-6 9-1,-89 130 2691,8-13-962,88-127-3262,8-10 127,11-13-762,26-44-5405,-20 25 513</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40.383"/>
    </inkml:context>
    <inkml:brush xml:id="br0">
      <inkml:brushProperty name="width" value="0.025" units="cm"/>
      <inkml:brushProperty name="height" value="0.025" units="cm"/>
    </inkml:brush>
  </inkml:definitions>
  <inkml:trace contextRef="#ctx0" brushRef="#br0">0 183 13132,'0'0'7896,"6"12"-7213,36 98 155,-41-106-850,12 27 285,-8-27 265,-3-20 393,-1-6-534,0 13-350,0-1 1,-1 1-1,0 0 1,-1 0-1,0-1 1,0 1-1,-1 0 1,0 0-1,-1 0 1,1 1-1,-2-1 1,-4-9-1,7 68-682,1-42 627,0 1-1,1 0 1,0 0-1,1-1 1,3 12-1,-5-18 10,1-1 0,-1 1 0,0-1-1,1 0 1,-1 1 0,1-1 0,0 0 0,-1 0-1,1 1 1,0-1 0,0 0 0,0 0 0,0 0 0,0 0-1,0 0 1,0 0 0,0 0 0,0 0 0,0-1-1,1 1 1,-1 0 0,0-1 0,0 1 0,1 0-1,-1-1 1,0 0 0,1 1 0,-1-1 0,1 0-1,-1 0 1,0 0 0,1 0 0,-1 0 0,1 0-1,-1 0 1,1 0 0,-1-1 0,0 1 0,1 0 0,-1-1-1,0 1 1,3-2 0,0-1 30,0 0 0,0 0-1,0 0 1,0 0 0,-1-1 0,0 0 0,1 0 0,-1 1 0,-1-2-1,5-7 1,24-51 200,-26 52-198,16-49 136,-7 17-66,-9 34-179,-4 14-141,-2 52 182,3 75 145,-2-130-108,0 0 1,0 0 0,1-1-1,-1 1 1,0 0 0,1 0 0,-1 0-1,1-1 1,-1 1 0,1 0 0,0-1-1,0 1 1,0-1 0,0 1-1,0-1 1,0 1 0,2 1 0,-2-2 4,0-1 1,0 0 0,0 1 0,0-1 0,0 0 0,-1 0 0,1 1 0,0-1 0,0 0 0,0 0 0,0 0 0,0 0 0,0-1 0,0 1-1,0 0 1,0 0 0,0 0 0,0-1 0,0 1 0,0 0 0,-1-1 0,1 1 0,1-2 0,4-1 61,-1-1 1,0-1-1,0 1 1,-1-1-1,1 0 1,-1 0-1,7-11 1,7-16 50,-2-1 0,-1-1 0,-1 0-1,14-58 1,-18 57-41,-11 44-162,0 0 1,0 0-1,1 0 0,0 0 1,1 0-1,2 9 1,0 24 169,-4-7-74,0-23-7,0 1-1,1 0 1,1 0 0,0 0 0,1-1-1,5 24 1,-7-36-11,0 1-1,0 0 0,1 0 1,-1 0-1,0 0 0,0-1 1,0 1-1,1 0 0,-1 0 0,1 0 1,-1-1-1,0 1 0,1 0 1,-1 0-1,1-1 0,0 1 1,-1-1-1,1 1 0,-1 0 1,1-1-1,0 1 0,0-1 1,-1 1-1,1-1 0,0 0 1,0 1-1,-1-1 0,1 0 1,0 0-1,0 1 0,0-1 1,0 0-1,-1 0 0,1 0 1,0 0-1,0 0 0,0 0 1,0 0-1,0 0 0,-1-1 0,1 1 1,0 0-1,0 0 0,0-1 1,-1 1-1,1 0 0,0-1 1,1 0-1,0-1-195,0 0 0,0 0 0,0 0 0,-1 0 1,1 0-1,0-1 0,-1 1 0,1 0 0,-1-1 0,0 1 0,0-1 0,0 0 0,1-4 0,1-40-7635,-3 19 1430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40.716"/>
    </inkml:context>
    <inkml:brush xml:id="br0">
      <inkml:brushProperty name="width" value="0.025" units="cm"/>
      <inkml:brushProperty name="height" value="0.025" units="cm"/>
    </inkml:brush>
  </inkml:definitions>
  <inkml:trace contextRef="#ctx0" brushRef="#br0">1 41 11403,'0'0'11371,"50"-40"-24824</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41.048"/>
    </inkml:context>
    <inkml:brush xml:id="br0">
      <inkml:brushProperty name="width" value="0.025" units="cm"/>
      <inkml:brushProperty name="height" value="0.025" units="cm"/>
    </inkml:brush>
  </inkml:definitions>
  <inkml:trace contextRef="#ctx0" brushRef="#br0">7 1 5894,'0'0'10207,"3"10"-7981,11 34-102,-14-40-1906,0 0-1,0 0 1,-1 0-1,1 0 1,-1 0 0,0 0-1,0 0 1,-1-1-1,1 1 1,-1-1-1,0 1 1,0-1-1,0 1 1,0-1-1,-4 4 1,5-5-145,5-5-96,10-11-102,-9 10 80,0-1 1,0 1-1,1 1 0,-1-1 1,1 1-1,0 0 0,0 0 0,0 1 1,0 0-1,0 0 0,0 0 0,1 1 1,-1 0-1,1 0 0,-1 1 0,1-1 1,-1 1-1,1 1 0,-1-1 0,10 3 1,-15-2 41,0 0 1,0 0 0,1 0 0,-1 0 0,0 1-1,0-1 1,0 0 0,0 1 0,-1-1 0,1 0-1,0 1 1,-1-1 0,1 1 0,0-1 0,-1 1-1,0 0 1,1-1 0,-1 1 0,0-1 0,0 1-1,0 0 1,0-1 0,0 1 0,0-1 0,-1 1-1,1 0 1,0-1 0,-2 3 0,1 3 90,0-1 1,-1 0-1,0 1 1,0-1-1,-1 0 0,-3 6 1,-41 51 2566,43-58-2461,0-1 0,0 0 0,-1 1 0,1-2 0,-1 1 0,0 0 0,0-1 0,0 0-1,0 0 1,-12 4 0,13-11-1397,7-8-82,7-9-1709,5 0-2601,0-3-2973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42.007"/>
    </inkml:context>
    <inkml:brush xml:id="br0">
      <inkml:brushProperty name="width" value="0.025" units="cm"/>
      <inkml:brushProperty name="height" value="0.025" units="cm"/>
    </inkml:brush>
  </inkml:definitions>
  <inkml:trace contextRef="#ctx0" brushRef="#br0">0 1 8104,'0'-1'3075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4:27.395"/>
    </inkml:context>
    <inkml:brush xml:id="br0">
      <inkml:brushProperty name="width" value="0.025" units="cm"/>
      <inkml:brushProperty name="height" value="0.025" units="cm"/>
    </inkml:brush>
  </inkml:definitions>
  <inkml:trace contextRef="#ctx0" brushRef="#br0">100 1 14125,'0'0'1922,"-25"67"-1281,10-15 63,-1 6-415,8 5-193,1-2-64,3-2 32,4-10-32,0-4-32,0-6-32,0-10-128,0-8-96,0-8-289,0-10-512,-11-21-3908,-2-11-2466</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42.466"/>
    </inkml:context>
    <inkml:brush xml:id="br0">
      <inkml:brushProperty name="width" value="0.025" units="cm"/>
      <inkml:brushProperty name="height" value="0.025" units="cm"/>
    </inkml:brush>
  </inkml:definitions>
  <inkml:trace contextRef="#ctx0" brushRef="#br0">107 46 5445,'0'0'14505,"-2"-8"-12947,1 5-1498,-12-25 1517,12 27-1549,0 0 1,0 1 0,1-1 0,-1 1-1,0-1 1,0 1 0,0-1 0,1 1-1,-1 0 1,0-1 0,0 1 0,0 0-1,0 0 1,0-1 0,0 1 0,0 0 0,0 0-1,0 0 1,0 0 0,0 0 0,1 1-1,-1-1 1,0 0 0,0 0 0,0 1-1,0-1 1,0 0 0,0 1 0,0-1-1,1 1 1,-1-1 0,0 1 0,0-1-1,1 1 1,-1 0 0,0-1 0,1 1-1,-1 0 1,0 0 0,-4 4-42,0 0 1,0 0-1,0 0 0,1 0 0,0 1 1,0 0-1,1 0 0,-1 0 1,1 0-1,0 0 0,1 1 0,0-1 1,0 1-1,0-1 0,1 1 1,0 0-1,0 0 0,1 0 0,-1 0 1,3 13-1,-1-19 2,0 1 0,0-1 0,0 0 0,0 0 1,0 0-1,0 0 0,0 0 0,1 0 0,-1 0 0,0-1 0,1 1 0,-1 0 0,0-1 1,1 1-1,-1-1 0,1 1 0,-1-1 0,1 0 0,-1 1 0,1-1 0,-1 0 0,1 0 1,-1 0-1,1-1 0,0 1 0,-1 0 0,3-1 0,44-9-298,-22-1 113,-21 8 135,0 0 1,0 1 0,0-1-1,0 1 1,0 0 0,0 1-1,0-1 1,1 1 0,-1 0-1,1 1 1,-1-1 0,1 1-1,8 1 1,-14 1 89,1 1 0,-1 0 0,0 0-1,0 0 1,0 0 0,0 0 0,0 0 0,-1 0 0,-1 5-1,-1-1 137,-1 0-1,-1 0 1,1 0 0,-1 0-1,0-1 1,-1 0-1,1 0 1,-1-1-1,-8 7 1,-64 43 912,74-53-1050,2-1-57,-24 15 304,25-16-312,0 1 1,0 0-1,0-1 0,0 1 1,-1-1-1,1 0 1,0 1-1,0-1 1,0 0-1,0 1 1,0-1-1,-1 0 1,1 0-1,0 0 0,0 0 1,0 0-1,-1-1 1,1 1-1,0 0 1,-2-1-1,3 0-144,0 1-1,0-1 0,0 1 1,0-1-1,-1 0 1,1 1-1,0-1 1,0 0-1,0 1 0,1-1 1,-1 0-1,0 1 1,0-1-1,0 0 0,0 1 1,1-1-1,-1 1 1,0-1-1,0 0 0,1 1 1,-1-1-1,0 1 1,1-1-1,-1 1 1,1-1-1,-1 1 0,1-1 1,13-15-4107,6-3-1626,0-2-2033</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42.796"/>
    </inkml:context>
    <inkml:brush xml:id="br0">
      <inkml:brushProperty name="width" value="0.025" units="cm"/>
      <inkml:brushProperty name="height" value="0.025" units="cm"/>
    </inkml:brush>
  </inkml:definitions>
  <inkml:trace contextRef="#ctx0" brushRef="#br0">8 181 8808,'0'0'10367,"4"-8"-9624,3-9-559,-1-1 1,0 0 0,-2 0 0,0 0 0,-1 0 0,-1-1-1,0-21 1,-2 40-152,0 0 0,0 0 0,0 0 0,0 0 0,0 0 0,0-1 0,0 1 0,0 0 0,1 0 0,-1 0 0,0 0 0,0-1 0,0 1 0,0 0 0,0 0 0,0 0 0,0 0 0,0-1 0,0 1-1,0 0 1,0 0 0,0 0 0,0-1 0,0 1 0,-1 0 0,1 0 0,0 0 0,0 0 0,0 0 0,0-1 0,0 1 0,0 0 0,0 0 0,0 0 0,-1 0 0,1 0 0,0-1 0,0 1 0,0 0 0,0 0 0,0 0 0,-1 0 0,1 0 0,0 0 0,0 0-1,0 0 1,0 0 0,0 0 0,-1 0 0,1 0 0,0 0 0,0 0 0,0 0 0,-1 0 0,-7 10 454,-5 20-486,7-5 36,1 1 1,1-1-1,1 1 1,1 0-1,2 0 0,3 33 1,-3-57-35,0 1 1,0 0 0,0-1-1,1 1 1,0-1 0,-1 1 0,1-1-1,0 1 1,0-1 0,0 0-1,0 1 1,1-1 0,-1 0-1,1 0 1,3 4 0,-4-5 6,0 0-1,1 0 1,-1 0 0,1-1-1,-1 1 1,1-1 0,-1 1-1,1-1 1,-1 1 0,1-1 0,-1 0-1,1 1 1,0-1 0,-1 0-1,1 0 1,-1 0 0,1-1-1,-1 1 1,3-1 0,1 0-176,0-1 1,-1 0 0,0 0 0,1 0-1,-1-1 1,0 1 0,0-1 0,0 0-1,0 0 1,-1-1 0,1 1-1,-1-1 1,0 0 0,5-8 0,-1 1-1712,-2 0 1,1 0-1,6-24 1,-5-4-3511</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43.474"/>
    </inkml:context>
    <inkml:brush xml:id="br0">
      <inkml:brushProperty name="width" value="0.025" units="cm"/>
      <inkml:brushProperty name="height" value="0.025" units="cm"/>
    </inkml:brush>
  </inkml:definitions>
  <inkml:trace contextRef="#ctx0" brushRef="#br0">23 1 6278,'0'0'14317,"-3"8"-13788,-3 20-353,0 1 0,2-1 0,2 1 1,0 31-1,2-60-175,0 1 0,0-1 0,0 0-1,0 1 1,0-1 0,0 1 0,0-1 0,0 1 0,0-1 0,0 0 0,1 1 0,-1-1 0,0 1-1,0-1 1,0 0 0,0 1 0,1-1 0,-1 0 0,0 1 0,0-1 0,1 0 0,-1 1-1,0-1 1,1 0 0,-1 0 0,0 1 0,1-1 0,-1 0 0,0 0 0,1 1 0,-1-1 0,0 0-1,1 0 1,-1 0 0,1 0 0,17-5 214,15-17 221,-30 19-405,6-5-177,0 1 1,1-1-1,-1 1 0,19-9 1,-27 15 126,0 1 0,0-1 1,1 0-1,-1 1 1,0-1-1,1 1 0,-1 0 1,0-1-1,1 1 1,-1 0-1,1 0 0,-1 0 1,0 0-1,1 0 0,-1 0 1,1 0-1,-1 0 1,0 1-1,1-1 0,-1 0 1,0 1-1,1-1 1,-1 1-1,0 0 0,0-1 1,1 1-1,-1 0 0,0 0 1,0 0-1,0 0 1,0 0-1,0 0 0,0 0 1,0 0-1,0 0 0,-1 0 1,1 0-1,0 1 1,-1-1-1,1 0 0,-1 1 1,1-1-1,-1 0 1,0 1-1,1-1 0,-1 0 1,0 1-1,0-1 0,0 1 1,0-1-1,0 3 1,2 103 678,-3-63-493,1-44-160,0 1 0,-1-1 0,1 0 0,0 1 0,0-1 1,0 0-1,0 1 0,0-1 0,0 1 0,0-1 0,0 0 0,0 1 0,0-1 0,0 0 0,1 1 0,-1-1 0,0 1 1,0-1-1,0 0 0,0 1 0,1-1 0,-1 0 0,0 0 0,0 1 0,0-1 0,1 0 0,-1 1 0,0-1 0,1 0 1,-1 0-1,0 0 0,1 1 0,-1-1 0,1 0 0,11-8 317,11-23 212,-21 28-502,11-17 130,24-33-847,-35 50 523,0 0-1,1 0 1,0 0-1,0 1 1,-1-1 0,1 1-1,1 0 1,-1 0-1,0 0 1,0 0-1,1 1 1,-1-1 0,6-1-1,-7 4 124,0-1-1,0 1 1,0 0-1,0-1 1,0 1-1,0 0 1,-1 0-1,1 0 1,0 0-1,-1 1 1,1-1-1,-1 0 1,1 1-1,-1-1 1,0 1-1,1-1 1,-1 1-1,0 0 1,0-1-1,0 1 1,0 0-1,-1 0 1,1 0-1,0 0 1,0 3-1,0-1 51,1-1-1,0 1 1,0-1-1,0 1 1,0-1 0,0 0-1,1 0 1,3 4-1,-5-7 1,0 1 1,0-1-1,0 1 0,0-1 1,1 0-1,-1 0 0,0 1 1,0-1-1,0 0 0,0 0 1,0 0-1,1 0 1,-1-1-1,0 1 0,0 0 1,0 0-1,0-1 0,0 1 1,0 0-1,0-1 0,1 1 1,-1-1-1,0 1 0,-1-1 1,1 0-1,0 1 0,0-1 1,0 0-1,0 0 0,0 0 1,-1 0-1,1 0 0,0 0 1,0-1-1,29-36 760,10-13-539,-37 48-391,0 0-1,0 0 1,0 0 0,1 1-1,-1-1 1,1 1 0,-1 0 0,1 0-1,0 0 1,0 0 0,6-1-1,-9 3 125,0-1-1,1 1 1,-1 0-1,0 0 1,0 0-1,0 0 1,0 0-1,1 1 1,-1-1-1,0 0 0,0 0 1,0 1-1,0-1 1,0 1-1,0-1 1,0 1-1,1-1 1,-1 1-1,-1 0 1,1-1-1,0 1 1,0 0-1,0 0 1,0 0-1,-1 0 1,1 0-1,0 0 0,-1 0 1,1 0-1,0 0 1,-1 0-1,0 0 1,1 0-1,-1 0 1,1 0-1,-1 2 1,5 51 625,-4-38-152,4 22 449,1-1 0,19 58 0,-16-61-433,-5-22-245,-1 1 0,-1 0 0,0 0 0,-1 0 0,0-1 1,-2 15-1,1-25-114,0 1 0,0-1-1,0 0 1,0 0 0,-1 0 0,1 0 0,-1 0 0,1 0 0,-1 0 0,0 0 0,0 0 0,0 0 0,0 0 0,0 0 0,0-1 0,-1 1 0,1 0 0,-1-1 0,1 1 0,-1-1 0,1 1-1,-1-1 1,0 0 0,0 0 0,0 0 0,1 0 0,-1 0 0,0 0 0,0 0 0,0-1 0,-1 1 0,1-1 0,0 1 0,0-1 0,0 0 0,0 0 0,0 0 0,0 0 0,-1 0-1,1 0 1,0-1 0,0 1 0,0-1 0,-3 0 0,0-1-60,0-1-1,1 1 0,-1-1 0,0 1 1,1-1-1,-1 0 0,1-1 1,0 1-1,0-1 0,0 0 1,1 0-1,0 0 0,-1-1 0,-3-6 1,-1-3 35,1 1 0,0-1 0,-10-28 0,13 30-264,1 1 1,0-1-1,1 0 0,0 0 0,0-15 1,2 23 69,0 0-1,0 0 1,1 0 0,0 0 0,-1 0 0,2 0 0,-1 0 0,0 0 0,1 0 0,0 1 0,-1-1 0,1 0 0,1 1-1,-1 0 1,1-1 0,-1 1 0,1 0 0,6-5 0,38-31-7458,-22 16 1590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43.841"/>
    </inkml:context>
    <inkml:brush xml:id="br0">
      <inkml:brushProperty name="width" value="0.025" units="cm"/>
      <inkml:brushProperty name="height" value="0.025" units="cm"/>
    </inkml:brush>
  </inkml:definitions>
  <inkml:trace contextRef="#ctx0" brushRef="#br0">58 1 12268,'0'0'9401,"-7"9"-8499,1-3-860,1 1 0,0 0 0,0 0-1,1 0 1,0 1 0,0-1 0,1 1 0,0 0 0,0 0 0,1 0 0,0 1 0,0-1 0,-1 17 0,51-24-69,-16-9 144,-27 6-120,0 0 0,0 0 0,0 0 0,0 1 0,0 0 0,0 0 0,0 1 0,0-1 0,0 1 0,1 0 0,-1 1 0,0-1 0,7 2 0,-11-1 20,0 0-1,-1 0 1,1 0-1,-1 0 1,1 0 0,-1 0-1,1 1 1,-1-1-1,1 0 1,-1 0 0,0 0-1,0 0 1,0 0 0,0 1-1,0-1 1,0 0-1,0 0 1,0 0 0,0 0-1,0 1 1,-1-1-1,1 0 1,0 0 0,-1 0-1,1 0 1,-1 0-1,1 0 1,-1 0 0,0 0-1,-1 2 1,-20 32 1027,15-25-710,1-1-216,-1 0 0,0 0-1,0-1 1,0 0-1,-1 0 1,0-1 0,-1 0-1,0 0 1,0-1-1,-10 6 1,18-12-234,1 0 0,-1 1 0,1-1 0,0 0 0,-1 0 1,1 0-1,-1 0 0,1 0 0,0 0 0,-1 0 0,1 0 0,-1 0 0,1-1 0,0 1 0,-1 0 0,1 0 1,-1 0-1,1 0 0,0 0 0,-1-1 0,1 1 0,0 0 0,-1 0 0,1-1 0,0 1 0,-1 0 0,1-1 1,0 1-1,0 0 0,-1-1 0,1 1 0,0 0 0,0-1 0,0 1 0,-1 0 0,1-1 0,0 1 1,0-1-1,0 1 0,0 0 0,0-1 0,0 1 0,0-1 0,0 1 0,0 0 0,0-1 0,0 1 0,0-1 1,0 1-1,0 0 0,0-1 0,1 1 0,-1-1 0,0 1 0,1-1 0,-1-3-781,0-21-5360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44.216"/>
    </inkml:context>
    <inkml:brush xml:id="br0">
      <inkml:brushProperty name="width" value="0.025" units="cm"/>
      <inkml:brushProperty name="height" value="0.025" units="cm"/>
    </inkml:brush>
  </inkml:definitions>
  <inkml:trace contextRef="#ctx0" brushRef="#br0">1 43 17360,'0'0'5638,"63"8"-5510,-40-19-1730,-3-8-3106,-3-1-5189</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44.564"/>
    </inkml:context>
    <inkml:brush xml:id="br0">
      <inkml:brushProperty name="width" value="0.025" units="cm"/>
      <inkml:brushProperty name="height" value="0.025" units="cm"/>
    </inkml:brush>
  </inkml:definitions>
  <inkml:trace contextRef="#ctx0" brushRef="#br0">115 62 6790,'0'0'4543,"3"-10"-1457,11-30-166,-14 40-2850,-1 0 0,1 0 0,0 1-1,0-1 1,-1 0 0,1 0 0,0 0 0,-1 0 0,1 0 0,0 0-1,-1 1 1,1-1 0,0 0 0,-1 0 0,1 0 0,0 0 0,-1 0-1,1 0 1,0 0 0,-1-1 0,1 1 0,0 0 0,-1 0 0,1 0-1,0 0 1,-1 0 0,1 0 0,0-1 0,-1 1 0,1 0 0,0 0-1,0 0 1,-1-1 0,1 1 0,0 0 0,0 0 0,-1-1 0,1 1-1,0 0 1,0-1 0,0 1 0,0 0 0,-1-1 0,1 1 0,0 0-1,0-1 1,0 1 0,0 0 0,0-1 0,0 1 0,0 0 0,0-1-1,0 1 1,0 0 0,0-1 0,0 1 0,0 0 0,0-1 0,0 1-1,1 0 1,-1-1 0,0 1 0,0 0 0,0 0 0,1-1-1,-23 16 232,8 0-218,1 1 0,0 0 0,-12 22 0,20-30-102,1 0-1,0 0 1,0 1 0,1-1-1,0 1 1,0 0 0,1 0 0,0 0-1,-1 16 1,3-24 20,0-1 0,1 0 0,-1 1 0,0-1 1,0 0-1,1 1 0,-1-1 0,0 0 0,1 1 0,-1-1 0,1 0 0,-1 1 0,0-1 0,1 0 0,-1 0 0,1 0 0,-1 1 0,0-1 1,1 0-1,-1 0 0,1 0 0,-1 0 0,1 0 0,-1 0 0,1 0 0,-1 0 0,1 0 0,-1 0 0,0 0 0,1 0 0,-1 0 0,1 0 1,-1-1-1,1 1 0,-1 0 0,0 0 0,1 0 0,-1-1 0,1 1 0,21-8 147,-22 7-147,14-5 117,-4 1-266,0 0-1,1 0 0,-1 2 1,1-1-1,0 1 1,0 0-1,0 1 1,1 1-1,-1 0 1,13 0-1,-22 1 123,-1 1 1,1-1-1,-1 1 0,1-1 0,-1 1 0,0 0 0,1 0 1,-1-1-1,0 1 0,1 0 0,-1 0 0,0 0 1,0 0-1,0 1 0,0-1 0,0 0 0,0 0 0,0 1 1,0-1-1,-1 0 0,1 1 0,0-1 0,-1 1 0,1-1 1,-1 1-1,0-1 0,1 1 0,-1-1 0,0 1 0,0 1 1,0 58 467,0-44-164,-1-1-142,0 1-1,-1 0 1,-1-1 0,-1 1-1,0-1 1,-1 0-1,-1 0 1,0-1 0,-10 19-1,17-91-12515,8 17 5590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44.942"/>
    </inkml:context>
    <inkml:brush xml:id="br0">
      <inkml:brushProperty name="width" value="0.025" units="cm"/>
      <inkml:brushProperty name="height" value="0.025" units="cm"/>
    </inkml:brush>
  </inkml:definitions>
  <inkml:trace contextRef="#ctx0" brushRef="#br0">0 75 10570,'0'0'3278,"2"10"-1794,17 132 1794,8 52-1058,-25-180-2132,-2-11-17,1-1-1,-1 1 0,0 0 1,1-1-1,-1 1 1,1 0-1,0-1 1,0 1-1,0-1 1,0 1-1,0-1 1,3 4-1,2-47 1425,-3-74-1060,-2 55-410,15-114 1,-14 169-68,-1 0 1,0 0 0,1 0-1,0 0 1,0 0 0,0 1-1,1-1 1,0 1 0,0-1-1,0 1 1,5-5 0,-6 7-72,0 0 0,0 0 0,0 1 0,0-1 1,0 0-1,1 1 0,-1 0 0,0 0 0,1-1 1,-1 2-1,1-1 0,0 0 0,-1 0 0,1 1 1,0-1-1,-1 1 0,1 0 0,0 0 0,0 0 1,-1 0-1,1 0 0,0 1 0,2 0 1,-3 0 62,-1 0 1,1 0-1,-1 0 1,0 0-1,1 1 1,-1-1-1,0 0 1,0 0 0,0 1-1,0-1 1,0 1-1,0-1 1,-1 1-1,1-1 1,0 1-1,-1 0 1,1-1 0,-1 1-1,0 0 1,0-1-1,1 1 1,-1 0-1,0 0 1,0-1-1,-1 3 1,-3 46 208,-1-32 298,-1 0 1,0 0-1,-2-1 0,0 0 1,-1 0-1,-1-1 0,0-1 1,-21 25-1,30-39-452,1 0 1,-1 0-1,0 0 1,0 0-1,1 0 1,-1 0-1,0 0 1,0 0-1,0 0 1,0-1-1,0 1 1,0 0-1,0-1 1,0 1-1,0 0 1,0-1-1,-1 0 1,1 1-1,0-1 1,0 0-1,0 1 0,-1-1 1,-1 0-1,2-1-111,0 0 0,1 0 0,-1 0 0,1 0-1,-1 0 1,1 0 0,-1 0 0,1 0 0,-1 0 0,1 0-1,0 0 1,0 0 0,-1 0 0,1 0 0,0 0-1,0 0 1,0 0 0,0-1 0,1-1 0,11-63-5755,1 25 1195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45.316"/>
    </inkml:context>
    <inkml:brush xml:id="br0">
      <inkml:brushProperty name="width" value="0.025" units="cm"/>
      <inkml:brushProperty name="height" value="0.025" units="cm"/>
    </inkml:brush>
  </inkml:definitions>
  <inkml:trace contextRef="#ctx0" brushRef="#br0">8 1 12107,'0'0'4004,"0"64"-1890,0-30-160,-1-1-384,-3 0-449,2-7-513,2-7-480,0-8-96,0-7-32,6-8-2338,1-12-288,-1-2-1698,-3-1-2691</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45.881"/>
    </inkml:context>
    <inkml:brush xml:id="br0">
      <inkml:brushProperty name="width" value="0.025" units="cm"/>
      <inkml:brushProperty name="height" value="0.025" units="cm"/>
    </inkml:brush>
  </inkml:definitions>
  <inkml:trace contextRef="#ctx0" brushRef="#br0">42 459 7527,'0'0'15161,"3"-9"-14376,15-36-321,-11 32-353,0-1 1,-1 0-1,-1-1 1,-1 1-1,0-1 0,4-28 1,-8 43-97,0-1-1,0 1 1,0-1 0,0 1 0,0-1 0,0 1 0,0 0 0,0-1 0,0 1 0,0-1-1,0 1 1,-1-1 0,1 1 0,0 0 0,0-1 0,0 1 0,-1-1 0,1 1 0,0 0-1,0-1 1,-1 1 0,1 0 0,0-1 0,0 1 0,-1 0 0,1-1 0,-1 1-1,1 0 1,0 0 0,-1-1 0,1 1 0,0 0 0,-1 0 0,1 0 0,-1 0 0,1 0-1,-1 0 1,1-1 0,0 1 0,-1 0 0,1 0 0,-1 0 0,1 0 0,-1 1 0,1-1-1,-1 0 1,1 0 0,0 0 0,-1 0 0,1 0 0,-1 0 0,1 1 0,0-1-1,-1 0 1,1 0 0,0 1 0,-1-1 0,1 0 0,-1 1 0,-21 16 47,14-5-81,0 0 0,1 0-1,1 0 1,0 1 0,0 0-1,1 0 1,1 1-1,0-1 1,1 1 0,1 0-1,0 0 1,1 0 0,0 0-1,1 0 1,3 26 0,-2-38 16,-1-1 0,0 0 1,1 1-1,-1-1 0,1 0 1,-1 1-1,1-1 0,0 0 0,-1 0 1,1 0-1,0 1 0,0-1 1,0 0-1,0 0 0,0 0 1,0-1-1,0 1 0,0 0 1,0 0-1,0 0 0,1-1 1,-1 1-1,0-1 0,0 1 0,1-1 1,-1 1-1,0-1 0,1 0 1,-1 0-1,1 0 0,-1 1 1,0-1-1,1-1 0,-1 1 1,1 0-1,-1 0 0,0 0 1,1-1-1,-1 1 0,0-1 0,2 0 1,3-1 24,-1 0 1,1 0 0,0-1-1,-1 0 1,0 0 0,1 0-1,-1-1 1,4-4-1,4-6 8,0-1-1,-1 0 0,-1 0 0,0-1 0,-2-1 1,0 0-1,0 0 0,-2-1 0,0 0 1,-1 0-1,-1 0 0,4-26 0,0-18 19,-2 0 0,-3-89 0,-7 151-155,-4 11 53,-5 15 1,2 13 85,2 1 0,1 0 0,2 0 0,2 1 0,2 0 0,5 50 0,-4-89-17,-1 0 0,1 0 1,0 0-1,0 0 0,0 0 0,1 0 0,-1 1 0,0-1 0,1 0 0,0 0 0,-1 0 0,1 0 1,0 0-1,0 0 0,0-1 0,0 1 0,0 0 0,0 0 0,1-1 0,-1 1 0,1-1 0,-1 1 0,1-1 1,-1 1-1,1-1 0,0 0 0,0 0 0,-1 0 0,1 0 0,0 0 0,0 0 0,0-1 0,0 1 1,0-1-1,0 1 0,0-1 0,1 0 0,-1 0 0,0 0 0,0 0 0,0 0 0,0 0 0,0 0 1,0-1-1,4 0 0,-1-1-228,1 0 0,-1 0 0,0 0 0,0-1 0,0 0 0,0 0 0,-1 0 0,1 0 0,-1-1 0,1 0 0,-1 0 1,-1 0-1,1 0 0,-1-1 0,1 1 0,4-10 0,-1-16-4286,-6 7-1321,-1-5-4809</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46.241"/>
    </inkml:context>
    <inkml:brush xml:id="br0">
      <inkml:brushProperty name="width" value="0.025" units="cm"/>
      <inkml:brushProperty name="height" value="0.025" units="cm"/>
    </inkml:brush>
  </inkml:definitions>
  <inkml:trace contextRef="#ctx0" brushRef="#br0">0 0 13741,'0'0'5862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4:27.803"/>
    </inkml:context>
    <inkml:brush xml:id="br0">
      <inkml:brushProperty name="width" value="0.025" units="cm"/>
      <inkml:brushProperty name="height" value="0.025" units="cm"/>
    </inkml:brush>
  </inkml:definitions>
  <inkml:trace contextRef="#ctx0" brushRef="#br0">58 53 9961,'0'0'2558,"-9"-4"-807,2 0-1184,4 2-348,1 0-1,-1 0 1,0 1 0,1-1 0,-1 1-1,0 0 1,0 0 0,0 0 0,0 0-1,0 1 1,0-1 0,-4 0 0,6 1 950,3 0-1105,0 0 1,0 0-1,0 0 1,0 0-1,0 0 1,1 0-1,-1 0 1,0 1-1,0-1 1,-1 1-1,1-1 0,0 1 1,3 1-1,7 2 64,36 1 145,0-3 0,1-1 0,-1-3-1,0-1 1,65-14 0,6 1-2158,-1 9-3552,-70 7 82</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46.602"/>
    </inkml:context>
    <inkml:brush xml:id="br0">
      <inkml:brushProperty name="width" value="0.025" units="cm"/>
      <inkml:brushProperty name="height" value="0.025" units="cm"/>
    </inkml:brush>
  </inkml:definitions>
  <inkml:trace contextRef="#ctx0" brushRef="#br0">1 0 13741,'0'0'8088,"7"12"-7592,3 6-172,0 1 0,-1 1 0,-1-1 1,-1 1-1,-1 1 0,6 30 0,-5-15 78,-1-4-49,-6-30 592,-4-18 905,-44-138-1428,52 152-830,1 1 0,0 0-1,-1 0 1,1 1 0,-1 0 0,1-1 0,0 1 0,5 1 0,3-1-590,-6 0-210,0-1 1,0 0 0,0 0-1,1-1 1,11-4-1,7-6-5224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47.230"/>
    </inkml:context>
    <inkml:brush xml:id="br0">
      <inkml:brushProperty name="width" value="0.025" units="cm"/>
      <inkml:brushProperty name="height" value="0.025" units="cm"/>
    </inkml:brush>
  </inkml:definitions>
  <inkml:trace contextRef="#ctx0" brushRef="#br0">101 161 13132,'0'0'3460,"-8"5"-86,1 0-3153,0 1 1,0 0 0,0 0 0,0 0 0,1 1 0,0 0-1,1 0 1,-1 0 0,1 1 0,1 0 0,-1 0 0,2 0-1,-1 0 1,1 1 0,0-1 0,1 1 0,-3 15 0,5-22-216,0 0 1,-1-1-1,1 1 1,0 0-1,1-1 1,-1 1-1,0 0 1,0 0-1,1-1 1,-1 1-1,1-1 1,-1 1-1,1 0 1,0-1-1,0 1 0,0-1 1,0 1-1,0-1 1,0 0-1,0 0 1,0 1-1,2 0 1,-2-1 6,0-1 1,1 0-1,-1 1 1,1-1-1,-1 0 1,1 0-1,-1 0 1,1 0-1,-1 0 0,0 0 1,1 0-1,-1 0 1,1-1-1,-1 1 1,1 0-1,-1-1 1,0 1-1,1-1 1,-1 0-1,0 0 0,0 1 1,1-1-1,-1 0 1,0 0-1,0 0 1,2-2-1,4-4 55,-1-1 0,1 1 0,-1-1 0,-1-1 0,0 1 0,0-1 0,0 0 0,5-17 0,11-51-354,-27 117 164,1-13 204,1 0 1,2 0-1,0 30 1,2-57-78,0 1 0,0-1 0,0 1 1,0-1-1,0 1 0,0-1 0,0 1 0,0-1 0,0 1 1,1 0-1,-1-1 0,0 1 0,0-1 0,1 0 0,-1 1 1,0-1-1,0 1 0,1-1 0,-1 1 0,0-1 0,1 0 1,-1 1-1,1-1 0,-1 0 0,0 1 0,1-1 0,-1 0 1,1 1-1,-1-1 0,1 0 0,-1 0 0,1 0 0,-1 1 1,1-1-1,-1 0 0,1 0 0,0 0 0,-1 0 0,1 0 1,-1 0-1,1 0 0,-1 0 0,1 0 0,-1 0 0,1-1 1,-1 1-1,1 0 0,-1 0 0,1 0 0,-1-1 0,1 1 1,0-1-1,25-18 260,-12-2-252,-1 0-1,-1 0 1,0-1-1,-2-1 0,0 0 1,-2 0-1,0-1 1,4-28-1,-14 80-110,1 0 1,5 47-1,-4-74 108,0 0 0,0 1 0,0-1 0,0 0 1,0 0-1,0 0 0,1 1 0,-1-1 0,0 0 1,1 0-1,-1 0 0,0 0 0,1 0 0,0 0 0,-1 0 1,1 0-1,0 0 0,-1 0 0,1 0 0,0 0 1,0 0-1,1 0 0,-1 0 6,0-1 1,0 0-1,0 0 0,0 0 1,0 0-1,0 0 0,0-1 1,0 1-1,0 0 0,0 0 1,0-1-1,0 1 0,0 0 1,0-1-1,0 1 0,0-1 1,-1 1-1,1-1 0,0 0 1,1 0-1,36-43 519,-36 42-521,18-28 84,-17 24-153,0 0-1,0 0 1,1 0-1,0 0 1,1 1-1,-1 0 1,1 0-1,0 0 1,0 1-1,8-6 1,-12 10 40,0 0 1,-1 0 0,1 0 0,-1 0 0,1 0-1,0 0 1,-1 0 0,1 1 0,-1-1 0,1 0-1,-1 0 1,1 1 0,0-1 0,-1 0 0,1 1-1,-1-1 1,0 0 0,1 1 0,-1-1 0,1 1-1,-1-1 1,1 1 0,-1-1 0,0 1 0,0-1-1,1 1 1,-1-1 0,0 1 0,0-1 0,1 1-1,-1 0 1,0-1 0,0 1 0,0-1 0,0 1-1,0 0 1,0-1 0,0 1 0,0 0 0,5 37 96,-3-27-66,0 1-65,7 21 811,-1-30-62,5-18 70,6-22 29,-8 15-691,27-40 1,-35 58-233,1-1 1,-1 1-1,1 0 0,0 0 1,0 0-1,1 0 0,-1 1 1,1 0-1,-1-1 0,1 2 1,0-1-1,0 1 1,11-4-1,-15 5 111,0 1 0,0 0 0,0 0 0,0 0 0,0 0 0,1 0 0,-1 0 0,0 0 0,0 0 1,0 0-1,0 0 0,0 1 0,0-1 0,0 0 0,0 1 0,0-1 0,0 1 0,0-1 0,0 1 0,0-1 0,0 1 0,0 0 0,0-1 0,-1 1 0,1 0 1,0 0-1,-1 0 0,1 0 0,0 0 0,-1-1 0,1 1 0,-1 0 0,1 0 0,-1 0 0,0 1 0,1-1 0,-1 0 0,0 0 0,0 1 0,4 53 343,-4-30-126,0-25-200,0 0-1,0 0 1,0 1 0,0-1 0,0 0-1,0 0 1,0 0 0,0 0 0,0 0-1,0 0 1,0 0 0,0 0 0,0 0 0,0 0-1,0 1 1,0-1 0,0 0 0,0 0-1,0 0 1,0 0 0,0 0 0,0 0-1,1 0 1,-1 0 0,0 0 0,0 0-1,0 0 1,0 0 0,0 1 0,0-1-1,0 0 1,0 0 0,0 0 0,0 0 0,0 0-1,1 0 1,-1 0 0,0 0 0,0 0-1,0 0 1,0 0 0,0 0 0,0 0-1,0 0 1,0 0 0,0 0 0,1 0-1,-1 0 1,0 0 0,0 0 0,0 0-1,0 0 1,0 0 0,0 0 0,0 0 0,0-1-1,0 1 1,0 0 0,0 0 0,1 0-1,-1 0 1,0 0 0,0 0 0,0 0-1,0 0 1,0 0 0,0 0 0,0 0-1,0-1 1,7-9 262,5-12 144,-9 15-385,34-63 182,-35 67-243,0 0 0,0 0-1,0 0 1,0 1 0,1-1-1,0 0 1,-1 1-1,1 0 1,0 0 0,0 0-1,0 0 1,0 0 0,1 0-1,-1 1 1,0-1-1,1 1 1,-1 0 0,6-1-1,-8 3 26,1-1-1,0 0 1,-1 1-1,1-1 1,0 1-1,-1 0 1,1-1-1,-1 1 1,1 0-1,-1 0 1,0 0-1,1 0 1,-1 0-1,0 0 1,0 1-1,1-1 0,-1 0 1,0 1-1,0-1 1,-1 1-1,1-1 1,0 1-1,0-1 1,-1 1-1,1-1 1,0 3-1,14 53-190,-11-41 181,2-2-1069,-6-14 1014,0 1 0,0-1 0,0 0 0,0 0 0,0 1 0,0-1-1,0 0 1,0 0 0,0 0 0,0 1 0,0-1 0,0 0 0,0 0 0,0 1 0,1-1 0,-1 0-1,0 0 1,0 0 0,0 1 0,0-1 0,0 0 0,1 0 0,-1 0 0,0 0 0,0 1 0,0-1-1,0 0 1,1 0 0,-1 0 0,0 0 0,0 0 0,1 0 0,-1 0 0,0 0 0,0 1 0,0-1-1,1 0 1,-1 0 0,0 0 0,0 0 0,1 0 0,-1 0 0,0 0 0,0 0 0,1 0 0,-1-1-1,0 1 1,0 0 0,1 0 0,-1-8-6816</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53.676"/>
    </inkml:context>
    <inkml:brush xml:id="br0">
      <inkml:brushProperty name="width" value="0.025" units="cm"/>
      <inkml:brushProperty name="height" value="0.025" units="cm"/>
    </inkml:brush>
  </inkml:definitions>
  <inkml:trace contextRef="#ctx0" brushRef="#br0">25 217 10730,'0'0'11392,"-1"14"-11205,4 36 159,3 0 0,1-1 0,25 85-1,-12-50 381,-28-204 1783,-69-202-1506,73 313-859,2 10-83,2 20-99,5 36-70,0-38 81,0 1 0,15 36 0,-19-52 21,0-1 1,1 1-1,-1-1 1,1 1-1,0-1 1,0 0-1,0 0 1,0 0-1,0 0 1,1 0-1,0 0 1,-1-1-1,1 1 1,0-1-1,0 0 1,0 0-1,1 0 1,-1 0-1,0 0 1,1-1-1,-1 1 1,1-1-1,5 1 1,-5-3 10,-1 1-1,0-1 1,0 0 0,0 0 0,0-1 0,-1 1 0,1 0 0,0-1 0,0 0 0,-1 0 0,1 0-1,-1 0 1,0 0 0,1 0 0,-1-1 0,0 1 0,0-1 0,-1 1 0,1-1 0,0 0 0,-1 0 0,0 1-1,2-7 1,5-11 38,-1 0-1,6-28 1,-11 41-37,10-67 255,4-88 1,-9 230-306,26 122 0,-22-133 25,-8-40 24,1-1 1,0 1-1,13 28 0,-17-45-32,0 1 1,0-1-1,0 1 0,0-1 0,1 1 0,-1-1 0,0 0 0,0 1 0,1-1 1,-1 0-1,0 1 0,0-1 0,1 0 0,-1 1 0,0-1 0,1 0 0,-1 1 0,1-1 1,-1 0-1,0 0 0,1 0 0,-1 1 0,1-1 0,-1 0 0,1 0 0,-1 0 1,0 0-1,1 0 0,-1 0 0,1 0 0,-1 0 0,1 0 0,-1 0 0,1 0 1,-1 0-1,1 0 0,14-14-1519,5-24-3121,5-3-5016,-16 25 2785</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54.114"/>
    </inkml:context>
    <inkml:brush xml:id="br0">
      <inkml:brushProperty name="width" value="0.025" units="cm"/>
      <inkml:brushProperty name="height" value="0.025" units="cm"/>
    </inkml:brush>
  </inkml:definitions>
  <inkml:trace contextRef="#ctx0" brushRef="#br0">30 60 9065,'0'0'9363,"-3"-9"-6923,-8-27-481,10 37-1925,1-1 0,0 0 0,0 0 0,0 0 0,0 0 0,0 1 0,0-1 0,0 0 0,-1 0 1,1 0-1,0 1 0,0-1 0,0 0 0,0 0 0,-1 0 0,1 0 0,0 0 0,0 0 0,0 0 0,0 1 0,-1-1 0,1 0 0,0 0 0,0 0 0,-1 0 0,1 0 1,0 0-1,0 0 0,0 0 0,-1 0 0,1 0 0,0 0 0,0 0 0,-1 0 0,1 0 0,0 0 0,0 0 0,0-1 0,-1 1 0,1 0 0,0 0 0,0 0 0,0 0 1,0 0-1,-1 0 0,1-1 0,0 1 0,0 0 0,0 0 0,-3 19 804,1 12-825,0 31 38,2-58-48,0 0 0,1-1 0,-1 1 0,1 0 1,-1 0-1,1-1 0,0 1 0,1-1 0,-1 1 0,1-1 0,3 6 0,-5-8 13,1-1-1,0 0 0,-1 1 0,1-1 0,0 0 0,-1 1 0,1-1 0,0 0 1,0 0-1,-1 0 0,1 0 0,0 0 0,0 0 0,-1 0 0,1 0 0,0 0 1,0 0-1,-1 0 0,1 0 0,0 0 0,0-1 0,-1 1 0,1 0 0,0-1 0,-1 1 1,1 0-1,0-1 0,-1 1 0,1-1 0,-1 1 0,1-1 0,-1 1 0,1-1 1,-1 1-1,1-1 0,-1 0 0,1 1 0,-1-1 0,1-1 0,22-30 501,-20 27-483,4-6 15,42-55 32,-49 66-83,1-1 0,-1 0 0,1 1 0,-1-1 0,1 1 0,0-1 0,-1 1 0,1-1 0,0 1 1,-1-1-1,1 1 0,0 0 0,0-1 0,-1 1 0,1 0 0,0 0 0,0 0 0,0-1 0,-1 1 0,1 0 0,0 0 1,0 0-1,0 0 0,-1 0 0,1 1 0,0-1 0,0 0 0,1 1 0,17 19-28,1 32 109,-20-52-68,0 1 0,0 0-1,0-1 1,0 1 0,0 0 0,0-1-1,1 1 1,-1 0 0,0-1 0,0 1-1,1-1 1,-1 1 0,0 0 0,1-1-1,-1 1 1,0-1 0,1 1 0,-1-1-1,1 1 1,-1-1 0,1 0 0,-1 1-1,1-1 1,-1 1 0,1-1-1,8-13 295,6-52 208,-7 26-465,-8 38-53,1 0 0,-1 1-1,0-1 1,0 0 0,1 0 0,-1 0-1,0 0 1,1 0 0,-1 1 0,0-1 0,1 0-1,0 0 1,-1 1 0,1-1 0,-1 0 0,1 1-1,0-1 1,-1 0 0,1 1 0,0-1-1,0 1 1,-1-1 0,1 1 0,0 0 0,0-1-1,0 1 1,0 0 0,1-1 0,-1 2 0,0-1 0,1 1 0,-1 0 1,0-1-1,0 1 0,0 0 0,0 0 1,0 0-1,0 0 0,0 0 0,0 0 0,-1 0 1,1 0-1,0 0 0,-1 0 0,2 2 1,18 53 85,-6-23-2006,-7-32-2273,-1-19-107,-1-7-610,-1-3-417</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54.443"/>
    </inkml:context>
    <inkml:brush xml:id="br0">
      <inkml:brushProperty name="width" value="0.025" units="cm"/>
      <inkml:brushProperty name="height" value="0.025" units="cm"/>
    </inkml:brush>
  </inkml:definitions>
  <inkml:trace contextRef="#ctx0" brushRef="#br0">17 5 6118,'0'0'16554,"0"9"-16089,-2 124 1414,2-133-1871,0 0 1,0 1 0,0-1-1,0 0 1,1 1-1,-1-1 1,0 1 0,0-1-1,0 0 1,0 1 0,0-1-1,0 0 1,0 1 0,1-1-1,-1 0 1,0 0-1,0 1 1,1-1 0,-1 0-1,0 1 1,0-1 0,1 0-1,-1 0 1,0 0 0,1 1-1,-1-1 1,0 0-1,0 0 1,1 0 0,-1 0-1,1 1 1,-1-1 0,0 0-1,1 0 1,-1 0 0,0 0-1,1 0 1,-1 0-1,0 0 1,1 0 0,-1 0-1,1 0 1,-1 0 0,0 0-1,1-1 1,-1 1-1,0 0 1,1 0 0,-1 0-1,0 0 1,1-1 0,-1 1-1,0 0 1,0 0 0,1 0-1,-1-1 1,17-14 764,17-48 45,-32 58-750,0 1 0,-1-1 0,1 1 0,-1-1 0,0 0 0,0 0 0,0 1 0,-1-1 0,1 0 1,-1 0-1,0 0 0,-2-7 0,2 11-42,-1 1 0,0-1 0,1 1 0,-1-1 0,0 1 1,0-1-1,1 1 0,-1 0 0,0-1 0,0 1 0,1 0 0,-1 0 1,0 0-1,0 0 0,0-1 0,0 1 0,1 0 0,-1 0 0,0 0 0,0 1 1,0-1-1,1 0 0,-1 0 0,0 0 0,0 0 0,-1 1 0,-22 8-53,20-6-97,0 0 1,1 1 0,0-1-1,-1 1 1,1 0 0,0-1-1,0 1 1,1 1 0,-1-1-1,1 0 1,0 1 0,0-1-1,1 1 1,-1-1 0,1 1-1,0 0 1,0 0 0,0 7-1,2-11-196,1-1-1,-1 0 1,0 0-1,0 0 1,0 1-1,1-1 0,-1 0 1,0 0-1,0 0 1,1-1-1,-1 1 1,0 0-1,0 0 1,0-1-1,1 1 1,-1-1-1,0 1 1,0-1-1,0 1 1,0-1-1,0 0 0,1 0 1,29-37-7111,-15 12 2482</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55.434"/>
    </inkml:context>
    <inkml:brush xml:id="br0">
      <inkml:brushProperty name="width" value="0.025" units="cm"/>
      <inkml:brushProperty name="height" value="0.025" units="cm"/>
    </inkml:brush>
  </inkml:definitions>
  <inkml:trace contextRef="#ctx0" brushRef="#br0">1 370 4420,'0'0'16645,"2"12"-15940,-1-7-710,4 22 558,2 0-1,0 0 0,2-1 1,1 0-1,14 27 1,-9-29-358,5 8-153,22 46 0,-37-67 462,-1-1-1,-1 1 0,0-1 0,0 1 1,1 13-1,-7-37-359,-1-1 0,-1 1 1,1 0-1,-2 0 0,-7-14 1,-4-9-88,-2-6-26,10 25-75,1-1 1,0 0 0,2 0 0,0 0 0,1-1 0,0 0 0,-2-36-1,7 51-15,1 0 0,0 0 0,0 1 0,0-1 0,1 0 0,-1 1 0,1-1 0,0 1 0,0 0 0,0-1 0,0 1 0,1 0 0,-1 0 0,1 1 0,0-1 0,-1 0-1,1 1 1,1 0 0,-1 0 0,0 0 0,0 0 0,1 0 0,-1 0 0,1 1 0,0 0 0,-1 0 0,1 0 0,0 0 0,0 0 0,-1 1 0,7 0 0,-10 0 66,1 0 1,0 0-1,0 1 1,0-1 0,0 1-1,-1-1 1,1 1 0,0-1-1,-1 1 1,1-1-1,0 1 1,-1-1 0,1 1-1,0 0 1,-1 0-1,1-1 1,-1 1 0,0 0-1,1 0 1,-1-1-1,1 1 1,-1 0 0,0 0-1,0 0 1,1 0-1,-1 0 1,0 0 0,0-1-1,0 1 1,0 0 0,0 0-1,-1 1 1,0 36 657,1-33-562,-3 14 58,-1-1 0,-1 0 0,0 0 0,-1 0-1,-1-1 1,-1 0 0,-14 25 0,14-34-774,3-10-431,2-24-1918,10-39-3550,1 43 3986,1 1 0,1 0 0,16-24 0,19-21 4238,-41 69 3787,0 14-2379,-1 15-160,-3-26-2533,3 43 1569,-3-48-1969,1 0 0,-1 1 0,0-1 0,0 0 0,1 1 0,-1-1 0,1 0-1,-1 0 1,1 0 0,-1 1 0,1-1 0,0 0 0,0 0 0,-1 0 0,1 0-1,0 0 1,0 0 0,0 0 0,0 0 0,0-1 0,0 1 0,1 0 0,-1 0 0,0-1-1,0 1 1,0-1 0,1 1 0,-1-1 0,0 0 0,3 1 0,-3-2 50,0 1-1,1-1 1,-1 1 0,0-1 0,0 0 0,0 1-1,0-1 1,0 0 0,0 0 0,0 0 0,0 0 0,0 0-1,0 0 1,-1 0 0,1 0 0,0 0 0,-1 0 0,1-1-1,-1 1 1,1 0 0,-1 0 0,1-1 0,-1 1-1,0 0 1,0-1 0,1 1 0,-1-2 0,5-42 1247,-5 39-1207,1 0-32,-2-47 645,1 51-726,0 1 1,0 0-1,0 0 0,0 0 1,-1 0-1,1-1 0,0 1 1,-1 0-1,1 0 0,-1 0 0,1 0 1,-1 0-1,1 0 0,-1 0 1,0 0-1,0 0 0,1 0 1,-1 0-1,0 1 0,0-1 0,0 0 1,0 0-1,0 1 0,0-1 1,0 1-1,0-1 0,0 1 0,0-1 1,0 1-1,-1 0 0,1-1 1,0 1-1,0 0 0,0 0 1,0 0-1,-1 0 0,1 0 0,-1 0 1,1 1-22,0-1 1,0 1 0,0 0 0,0 0-1,0 0 1,1-1 0,-1 1 0,0 0-1,1 0 1,-1 0 0,0 0 0,1 0 0,0 0-1,-1 0 1,1 0 0,-1 0 0,1 1-1,0-1 1,0 0 0,0 0 0,0 0-1,0 0 1,0 2 0,-1 36-68,1-32 35,0-7 47,-1 1 1,1 0 0,0 0 0,0 0-1,0-1 1,0 1 0,0 0 0,0 0-1,0 0 1,0 0 0,0-1 0,0 1-1,1 0 1,-1 0 0,0-1 0,0 1-1,1 0 1,-1 0 0,1-1 0,-1 1 0,1 0-1,-1-1 1,1 1 0,-1 0 0,1-1-1,-1 1 1,1-1 0,0 1 0,-1-1-1,1 1 1,0-1 0,-1 0 0,1 1-1,0-1 1,0 0 0,-1 1 0,1-1-1,0 0 1,0 0 0,0 0 0,-1 0 0,1 0-1,0 0 1,0 0 0,0 0 0,0 0-1,-1 0 1,1 0 0,1-1 0,1 0 13,-1 0 1,1 0 0,-1 0 0,1-1 0,-1 1 0,1-1-1,-1 0 1,0 0 0,0 1 0,1-1 0,-1-1-1,-1 1 1,3-3 0,12-24 35,-2 0 0,0 0 0,-3-2 0,0 1 0,-2-2 0,-1 1 0,-2-1 0,-1 0 0,2-45 0,-7 76-50,0 1 0,0 0 0,0-1 0,0 1 0,0 0 0,0-1 0,0 1-1,0 0 1,0-1 0,0 1 0,-1 0 0,1-1 0,0 1 0,0 0 0,0-1 0,0 1-1,0 0 1,-1-1 0,1 1 0,0 0 0,0-1 0,0 1 0,-1 0 0,1 0-1,0-1 1,-1 1 0,1 0 0,0 0 0,0 0 0,-1-1 0,1 1 0,0 0-1,-1 0 1,1 0 0,0 0 0,-1 0 0,1 0 0,-1 0 0,1 0 0,0 0-1,-1 0 1,1 0 0,0 0 0,-1 0 0,1 0 0,0 0 0,-1 0 0,1 0 0,0 0-1,-1 0 1,1 1 0,0-1 0,-1 0 0,1 0 0,0 0 0,0 1 0,-1-1-1,1 0 1,0 0 0,0 0 0,-1 1 0,1-1 0,0 1 0,-19 17-226,11 1 256,1 0-1,1 1 0,0 0 0,2 0 0,0 0 0,1 1 1,1-1-1,1 1 0,1-1 0,5 39 0,-5-54-37,1 0-1,0 0 0,0 0 0,0-1 0,1 1 0,-1 0 0,1-1 1,0 1-1,1-1 0,-1 0 0,1 0 0,0 0 0,0 0 1,0 0-1,0 0 0,1-1 0,-1 0 0,1 1 0,0-1 1,0-1-1,0 1 0,1-1 0,-1 1 0,1-1 0,-1 0 0,1-1 1,-1 1-1,1-1 0,0 0 0,0 0 0,0-1 0,0 1 1,0-1-1,-1 0 0,1 0 0,0-1 0,0 1 0,0-1 0,0 0 1,6-3-1,-7 3-606,1-1 0,0-1 0,0 1 0,-1 0 0,0-1 0,1 0 0,-1 0 0,0-1 0,-1 1 0,1-1 0,0 0 0,-1 0 0,0 0 0,0 0 0,0 0 0,2-6 0,10-19-8784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55.801"/>
    </inkml:context>
    <inkml:brush xml:id="br0">
      <inkml:brushProperty name="width" value="0.025" units="cm"/>
      <inkml:brushProperty name="height" value="0.025" units="cm"/>
    </inkml:brush>
  </inkml:definitions>
  <inkml:trace contextRef="#ctx0" brushRef="#br0">30 80 10122,'-11'14'7879,"4"-3"-3683,-1-3-737,4-3-1281,4-2 32,12-5-1825,1-12 63,7-5-127,1-1-257,1-1-1250,-3-3-2337,-4 3-6342</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06.281"/>
    </inkml:context>
    <inkml:brush xml:id="br0">
      <inkml:brushProperty name="width" value="0.025" units="cm"/>
      <inkml:brushProperty name="height" value="0.025" units="cm"/>
    </inkml:brush>
  </inkml:definitions>
  <inkml:trace contextRef="#ctx0" brushRef="#br0">332 125 7111,'-15'15'3705,"-34"36"-2580,3 1 0,2 3 0,-67 110 0,100-143-957,1 1 0,0 0 0,2 0 0,1 1 0,1 0 0,1 0 0,1 1 0,1-1 0,1 1 0,2 39 1,1-52-128,0 0 0,1-1 0,0 1 1,1 0-1,0-1 0,1 1 1,0-1-1,1 0 0,0 0 1,1-1-1,0 1 0,1-1 0,0-1 1,0 1-1,1-1 0,1 0 1,-1-1-1,1 0 0,1-1 1,-1 1-1,1-2 0,1 1 1,17 7-1,-12-7-38,1-1 0,0 0 0,1-2 0,0 0 0,-1-1 0,1 0 1,0-1-1,35-2 0,-27-2-1,-1-2 0,1 0 0,-1-2 1,0 0-1,39-17 0,-16 1 56,-2-2 0,0-2 0,-2-2 0,-1-2 0,63-57 1,-82 66 88,-1-1 0,-1-1 0,0-2 0,-2 0 1,-1-1-1,-1 0 0,-2-2 0,18-36 1,-29 51 44,0 1 1,-1-1 0,-1 0 0,1-1 0,-2 1 0,0-1 0,-1 1-1,0-1 1,-1 1 0,0-1 0,-2 1 0,1-1 0,-1 1 0,-1-1-1,-1 1 1,0 0 0,0 0 0,-1 1 0,-1-1 0,0 1 0,-15-21-1,8 16-93,0 1-1,-1 0 0,-1 1 0,-1 1 0,0 1 0,-1 0 0,0 1 0,-1 0 1,0 2-1,0 0 0,-2 1 0,-22-7 0,18 7-194,0 2 1,-1 1-1,0 1 1,0 1-1,-1 2 1,1 0-1,0 2 1,-1 0-1,-44 8 1,61-7-166,0 1 1,0 1 0,0 0-1,1 0 1,-1 1 0,1 0-1,0 0 1,0 1 0,0 0 0,1 1-1,0 0 1,0 0 0,0 0-1,-7 10 1,8-9-508,1 0 0,0 0 0,1 1 0,0 0 0,0 0 0,0 0 0,1 1 0,1-1 0,-3 11 0,-2 32-8910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03.116"/>
    </inkml:context>
    <inkml:brush xml:id="br0">
      <inkml:brushProperty name="width" value="0.025" units="cm"/>
      <inkml:brushProperty name="height" value="0.025" units="cm"/>
    </inkml:brush>
  </inkml:definitions>
  <inkml:trace contextRef="#ctx0" brushRef="#br0">1 526 9129,'0'0'9315,"9"-13"-8557,20-22-420,1 2 0,64-55 0,-11 22-253,98-59 0,-128 94-32,2 1 1,1 3 0,74-25 0,-113 46 156,0 1 0,1 0 1,0 1-1,29-2 0,-47 8-180,-1 0-1,1 0 0,-1 0 0,0 0 0,0 0 0,0-1 1,0 1-1,0 0 0,0-1 0,0 1 0,-1 0 0,-2 2 1,-8 5-1632,-1 0 0,0 0 1,-23 10-1,3-5-3357</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03.634"/>
    </inkml:context>
    <inkml:brush xml:id="br0">
      <inkml:brushProperty name="width" value="0.025" units="cm"/>
      <inkml:brushProperty name="height" value="0.025" units="cm"/>
    </inkml:brush>
  </inkml:definitions>
  <inkml:trace contextRef="#ctx0" brushRef="#br0">238 5 897,'0'0'12545,"7"-1"-11130,21-3-102,-27 5-1253,-1-1-1,0 0 1,1 1 0,-1-1 0,0 1-1,0-1 1,0 0 0,0 1 0,1-1-1,-1 1 1,0-1 0,0 1 0,0-1-1,0 1 1,0-1 0,0 0-1,0 1 1,0-1 0,0 1 0,0-1-1,0 1 1,0-1 0,-1 1 0,1-1-1,0 1 1,0-1 0,0 0 0,-1 1-1,1-1 1,0 1 0,0-1-1,-1 0 1,1 1 0,0-1 0,-1 0-1,1 1 1,0-1 0,-1 0 0,0 1-1,-15 22 944,15-22-834,-224 274 2719,223-273-2888,-1 0-2,1 1 0,-1 0 0,1 0 0,-1 0 0,1 0 0,0 0 0,0 1 0,1-1 0,-1 0 0,-1 7 0,6-9 12,1 0-1,0-1 1,-1 1-1,1-1 1,0 0-1,-1 0 1,1 0-1,7-2 1,13-4 172,0-1 0,0-2-1,0 0 1,24-15 0,37-13-88,-52 23-120,1 3-1,1 1 0,0 1 1,0 2-1,0 1 0,51-1 1,-85 7-46,1 0 1,0 0-1,-1 0 1,1 0-1,0 1 0,-1-1 1,1 0-1,0 1 1,-1-1-1,1 1 1,-1-1-1,1 1 1,-1 0-1,1 0 1,-1 0-1,1 0 1,-1 0-1,0 0 1,1 0-1,-1 0 1,0 0-1,0 1 1,0-1-1,0 0 1,0 1-1,1 1 1,1 18-9300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4:28.166"/>
    </inkml:context>
    <inkml:brush xml:id="br0">
      <inkml:brushProperty name="width" value="0.025" units="cm"/>
      <inkml:brushProperty name="height" value="0.025" units="cm"/>
    </inkml:brush>
  </inkml:definitions>
  <inkml:trace contextRef="#ctx0" brushRef="#br0">0 68 9673,'0'0'8841,"81"10"-7945,-39-17-447,13-3-129,4-1-192,9 3-64,-3 0-64,-3 3-993,-6-1-1473,-13-4-1346,-14-2-2626</inkml:trace>
  <inkml:trace contextRef="#ctx0" brushRef="#br0" timeOffset="1">75 242 10025,'0'0'6983,"67"-10"-6246,-11-6 320,10-3-417,6-1-191,5 5-321,-2 3-64,-10 7-1762,-11 2-2850,-17 1-9065</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04.744"/>
    </inkml:context>
    <inkml:brush xml:id="br0">
      <inkml:brushProperty name="width" value="0.025" units="cm"/>
      <inkml:brushProperty name="height" value="0.025" units="cm"/>
    </inkml:brush>
  </inkml:definitions>
  <inkml:trace contextRef="#ctx0" brushRef="#br0">100 112 8776,'4'-10'3780,"-1"2"-3039,16-42 2275,-16 11 2473,-3 39-5448,0-1 0,0 1 0,0 0 0,-1 0 1,1-1-1,0 1 0,0 0 0,0 0 0,-1-1 0,1 1 0,0 0 1,0 0-1,-1-1 0,1 1 0,0 0 0,-1 0 0,1 0 0,0 0 0,0 0 1,-1-1-1,1 1 0,0 0 0,-1 0 0,1 0 0,0 0 0,-1 0 0,1 0 1,0 0-1,-1 0 0,1 0 0,0 0 0,-1 0 0,1 0 0,0 0 0,-1 1 1,1-1-1,0 0 0,-1 0 0,1 0 0,-1 1 0,-13 7 136,7-2-170,1 1 0,0 1-1,1-1 1,0 1 0,0 0 0,0 0-1,1 1 1,1-1 0,-1 1 0,-2 13-1,-4 15 16,-4 47 0,9-53 4,-5 51 348,3 134 0,8-233 46,1 0 0,8-34 0,2-19-298,-9 34-79,-4-53 0,1 89-49,0 0 0,0 1 0,0-1 0,0 0 0,-1 0 0,1 0 0,0 0 1,0 0-1,0 1 0,0-1 0,-1 0 0,1 0 0,0 0 0,0 0 0,-1 0 1,1 0-1,0 0 0,0 0 0,0 0 0,-1 0 0,1 0 0,0 0 0,0 0 1,0 0-1,-1 0 0,1 0 0,0 0 0,0 0 0,-1 0 0,1 0 0,0 0 1,0 0-1,0 0 0,-1 0 0,1-1 0,0 1 0,0 0 0,0 0 0,0 0 0,-1 0 1,1 0-1,0-1 0,0 1 0,0 0 0,0 0 0,0 0 0,0-1 0,0 1 1,-1 0-1,1 0 0,0 0 0,0-1 0,0 1 0,0 0 0,-9 19-140,7-12 123,0 1 0,1 0 0,0 0 0,0 0 1,1 0-1,0 0 0,0 0 0,3 13 0,-3-19 13,1 1-1,0-1 0,0 1 1,0-1-1,0 1 1,0-1-1,1 1 0,-1-1 1,1 0-1,0 0 1,-1 0-1,1 0 1,0 0-1,0 0 0,0 0 1,0-1-1,0 1 1,1-1-1,-1 0 1,0 1-1,1-1 0,-1 0 1,1 0-1,0-1 1,-1 1-1,1 0 0,-1-1 1,6 1-1,0-1 22,1 0-1,-1-1 0,1 0 0,-1 0 0,1-1 1,-1 0-1,0 0 0,0-1 0,0 0 1,0 0-1,-1-1 0,1 0 0,-1-1 0,0 1 1,0-1-1,0-1 0,10-10 0,-10 9 8,0 0-1,-1-1 0,0 1 0,0-1 0,-1-1 1,0 1-1,0 0 0,-1-1 0,0 0 0,-1 0 0,0-1 1,0 1-1,-1-1 0,0 1 0,0-17 0,-2 26-19,0-1-1,0 1 0,0 0 0,0-1 0,0 1 0,0 0 0,0-1 0,0 1 0,0 0 1,0 0-1,0-1 0,0 1 0,-1 0 0,1-1 0,0 1 0,0 0 0,0-1 0,-1 1 0,1 0 1,0 0-1,0-1 0,0 1 0,-1 0 0,1 0 0,0 0 0,-1-1 0,1 1 0,0 0 1,-1 0-1,1 0 0,0 0 0,0 0 0,-1 0 0,1 0 0,0 0 0,-1-1 0,1 1 0,0 0 1,-1 0-1,1 1 0,0-1 0,-1 0 0,1 0 0,0 0 0,-1 0 0,1 0 0,0 0 1,-1 0-1,1 0 0,0 1 0,-1-1 0,1 0 0,0 0 0,0 0 0,-1 1 0,1-1 0,0 0 1,0 0-1,-1 1 0,1-1 0,0 0 0,0 0 0,0 1 0,0-1 0,-1 0 0,1 1 1,-19 19-146,11-6 180,1-1 1,0 1-1,1 1 1,0-1 0,2 1-1,-1 0 1,2 0-1,0 0 1,-1 30-1,4-43-34,0-1-1,0 1 0,0-1 1,1 1-1,-1-1 0,0 0 0,1 1 1,0-1-1,-1 1 0,1-1 1,0 0-1,0 1 0,-1-1 1,1 0-1,0 0 0,0 0 0,1 0 1,-1 0-1,0 0 0,0 0 1,0 0-1,1 0 0,-1 0 0,0-1 1,1 1-1,-1 0 0,0-1 1,1 1-1,-1-1 0,1 0 1,-1 1-1,1-1 0,-1 0 0,1 0 1,-1 0-1,1 0 0,0 0 1,-1-1-1,2 1 0,4-1-534,0 0 0,0 0 0,0 0 0,0-1 0,-1 0 0,1 0 0,10-6 0,18-14-4507,1-3-2057</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05.108"/>
    </inkml:context>
    <inkml:brush xml:id="br0">
      <inkml:brushProperty name="width" value="0.025" units="cm"/>
      <inkml:brushProperty name="height" value="0.025" units="cm"/>
    </inkml:brush>
  </inkml:definitions>
  <inkml:trace contextRef="#ctx0" brushRef="#br0">213 0 11147,'0'0'4115,"-13"4"-1216,-4 3-2237,0 0 0,0 1 0,1 0 0,0 2 0,1 0 0,-18 14 0,21-14-345,6-5-187,0-1-1,0 1 1,1 0-1,0 1 1,-1-1-1,2 1 1,-1 0-1,1 0 1,-5 10-1,13-15-111,0-1 1,1-1-1,-1 1 0,0-1 1,1 0-1,7-2 0,38-19 138,-35 15-333,0 0-1,0 1 1,1 0-1,0 1 1,0 1-1,0 1 1,0 0-1,18 0 1,-32 3 163,-1 0-1,1 0 1,0 0 0,-1 1 0,1-1-1,0 1 1,-1-1 0,1 1 0,-1-1-1,1 1 1,-1 0 0,1 0 0,-1 0-1,0 0 1,1 0 0,-1 0 0,0 0-1,0 0 1,0 1 0,0-1 0,0 0-1,0 1 1,0-1 0,0 1 0,0-1-1,-1 1 1,1-1 0,0 1 0,-1-1-1,0 1 1,1 0 0,-1-1 0,0 1-1,0 0 1,0-1 0,0 1 0,0 0-1,0-1 1,-1 3 0,1 3 25,-1 0 0,0 0 0,0-1 0,-1 1 1,0 0-1,0-1 0,-1 1 0,-4 9 0,-4 0 148,0 0 1,-1-1-1,0-1 1,-16 15-1,21-22 8,-1 0 0,0-1 0,0 1 0,-1-2 0,0 1 0,0-1 0,0-1-1,-1 1 1,-10 2 0,19-7-167,1 1 0,-1-1 0,0 0-1,1 0 1,-1 0 0,0 1 0,1-1-1,-1 0 1,0 0 0,0 0 0,1 0-1,-1-1 1,0 1 0,1 0 0,-1 0-1,0 0 1,0 0 0,1-1 0,-1 1-1,1 0 1,-1-1 0,0 1 0,1 0-1,-1-1 1,1 1 0,-1-1 0,0 1-1,1-1 1,-1 1 0,1-1 0,0 1-1,-1-1 1,1 0 0,-1 0 0,0-2-140,1 1 0,-1-1 0,1 1 1,0-1-1,-1 1 0,1-1 1,1 0-1,-1 1 0,0-1 0,1-2 1,18-59-5165,3 15 548,7-6-1330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05.548"/>
    </inkml:context>
    <inkml:brush xml:id="br0">
      <inkml:brushProperty name="width" value="0.025" units="cm"/>
      <inkml:brushProperty name="height" value="0.025" units="cm"/>
    </inkml:brush>
  </inkml:definitions>
  <inkml:trace contextRef="#ctx0" brushRef="#br0">55 0 9929,'0'0'3518,"-2"10"-1932,-12 50 479,2-14-888,3 0 1,1 0-1,-1 56 0,9-101-1164,-1 0-1,1 0 1,0 0-1,0 0 1,0 0-1,0 0 1,0 0-1,0 0 1,1 0-1,-1 0 1,0 0-1,0 0 1,1 0 0,-1-1-1,1 1 1,-1 0-1,0 0 1,1 0-1,0 0 1,-1-1-1,1 1 1,-1 0-1,1-1 1,0 1-1,0 0 1,-1-1-1,1 1 1,0-1-1,0 1 1,0-1-1,0 1 1,-1-1-1,1 0 1,0 1-1,0-1 1,0 0-1,1 0 1,0 0 15,-1 0-1,0-1 1,1 1 0,-1 0-1,0-1 1,1 1 0,-1-1-1,0 0 1,0 1 0,0-1 0,1 0-1,-1 0 1,0 0 0,0 0-1,0 0 1,0 0 0,0 0-1,-1 0 1,1 0 0,0-1 0,0 1-1,-1 0 1,1 0 0,-1-1-1,1-1 1,3-11 25,-1 0 1,0 1-1,-2-1 1,1-23-1,-1 37-66,-1 0 0,0 0 0,0-1 1,0 1-1,0 0 0,0 0 0,0 0 0,0 0 0,0 0 1,0 0-1,1-1 0,-1 1 0,0 0 0,0 0 0,0 0 0,0 0 1,0 0-1,0 0 0,1 0 0,-1 0 0,0 0 0,0 0 0,0 0 1,0 0-1,1 0 0,-1 0 0,0 0 0,0 0 0,0 0 1,0 0-1,0 0 0,1 0 0,-1 0 0,0 0 0,0 0 0,0 0 1,0 0-1,1 0 0,-1 0 0,0 0 0,0 0 0,0 0 1,0 0-1,0 1 0,0-1 0,1 0 0,-1 0 0,0 0 0,0 0 1,0 0-1,0 0 0,0 1 0,0-1 0,0 0 0,0 0 0,0 0 1,0 0-1,0 0 0,0 1 0,1-1 0,-1 0 0,0 0 1,0 0-1,0 0 0,0 1 0,-1-1 0,17 18-169,4 5 163,-13-19 63,0-1 0,0 0 0,0 0 0,0 0 0,0-1 0,0 0 0,1 0 0,-1-1 1,1 0-1,-1-1 0,1 1 0,-1-1 0,1-1 0,-1 1 0,14-4 0,-11 2 26,-1 0-1,1 0 0,-1-1 1,0 0-1,0-1 0,-1 0 1,1 0-1,-1-1 0,0 0 1,0-1-1,0 1 0,8-10 1,-15 14-44,0 0 1,0 0-1,1 0 1,-1 0-1,0-1 1,-1 1 0,1 0-1,0-1 1,0 1-1,0 0 1,-1-1 0,1 1-1,-1-1 1,1 1-1,-1-1 1,0 1 0,1-1-1,-1 0 1,0 1-1,0-1 1,-1-2 0,1 3-3,-1 0 1,1 0-1,-1 0 0,0 0 1,0 0-1,0 0 1,0 0-1,0 0 1,0 0-1,0 0 1,0 0-1,0 0 1,0 1-1,0-1 1,0 0-1,0 1 1,-1-1-1,1 1 1,-3-1-1,-2 0-4,0-1-1,-1 1 0,0 1 1,1-1-1,-1 1 1,1 0-1,-1 1 0,-12 2 1,12-1-18,0 2-1,0-1 1,0 1 0,1 0 0,0 0 0,0 1 0,0 0 0,0 0-1,1 0 1,0 1 0,0 0 0,0 0 0,1 0 0,0 0 0,0 1-1,1-1 1,-1 1 0,1 0 0,1 0 0,-1 1 0,1-1 0,-1 13-1,3-19-2,0 0-1,0 0 1,0 0-1,0 1 1,0-1-1,0 0 1,0 0-1,1 0 1,-1 0-1,0 0 1,1 1-1,-1-1 1,1 0-1,-1 0 1,1 0-1,0 0 1,-1 0-1,1 0 1,0-1-1,0 1 1,-1 0-1,1 0 1,0 0-1,0-1 1,2 2-1,1 0-38,-1-1 1,1 1-1,-1-1 1,1 0-1,0 0 1,0-1-1,-1 1 1,6-1-1,6 0-574,0 0 0,0-1 1,20-5-1,13-9-3209,-1-4-2438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06.542"/>
    </inkml:context>
    <inkml:brush xml:id="br0">
      <inkml:brushProperty name="width" value="0.025" units="cm"/>
      <inkml:brushProperty name="height" value="0.025" units="cm"/>
    </inkml:brush>
  </inkml:definitions>
  <inkml:trace contextRef="#ctx0" brushRef="#br0">22 115 8008,'1'-4'528,"-1"-5"892,1-1 0,0 0 0,1 1 0,0-1 0,1 1 0,4-13 0,-5 20-1287,-1 0 0,0 0 0,1 0 0,0 0 0,-1 0 0,1 0 0,0 0 0,0 0-1,0 1 1,0-1 0,0 1 0,0 0 0,1-1 0,-1 1 0,0 0 0,1 0 0,-1 0 0,1 1-1,-1-1 1,1 1 0,-1-1 0,1 1 0,-1 0 0,1 0 0,-1 0 0,1 0 0,0 0 0,3 2-1,-3-2-133,-1 1 0,0 0 0,1 0 0,-1 0 0,0 0 0,1 0-1,-1 0 1,0 1 0,0-1 0,0 1 0,0 0 0,0-1-1,-1 1 1,1 0 0,0 0 0,-1 0 0,0 0 0,1 0-1,-1 1 1,0-1 0,0 0 0,0 1 0,0-1 0,-1 1 0,1-1-1,-1 0 1,1 1 0,-1-1 0,0 1 0,0 0 0,0-1-1,0 5 1,0 3 57,-1 0 0,0 0 0,0 1-1,-1-1 1,0 0 0,-7 17 0,-1-5-23,-2 0 0,-1-1 0,-20 26 1,16-23 353,-26 48 0,42-71-368,0 0 0,0 1 0,1-1 0,-1 0 0,1 1 0,-1-1 0,1 1 0,-1-1 0,1 1 0,0-1 0,0 1 0,-1-1-1,1 1 1,0 0 0,0-1 0,1 1 0,-1-1 0,0 1 0,1-1 0,-1 1 0,0-1 0,1 1 0,0-1 0,0 2 0,1-1 4,0-1 0,-1 1 1,1-1-1,0 1 1,0-1-1,0 0 1,0 0-1,0 0 0,0 0 1,0 0-1,0-1 1,0 1-1,0-1 0,5 1 1,7 0 81,1 0 0,-1-1 0,1-1 1,16-3-1,-13 1-389,-1 0 1,1-2-1,-1 0 1,0-1-1,0-1 0,0-1 1,25-15-1,-33 11-2634,-8 12 2648,-1-1 1,0 1-1,0-1 1,0 1-1,0-1 0,0 1 1,0-1-1,0 1 1,0-1-1,0 1 1,0-1-1,0 1 1,0-1-1,0 1 0,0-1 1,0 1-1,0-1 1,0 1-1,-1-1 1,1 1-1,0-1 1,0 1-1,-1-1 0,1 1 1,0 0-1,-1-1 1,-15-9-7402</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06.899"/>
    </inkml:context>
    <inkml:brush xml:id="br0">
      <inkml:brushProperty name="width" value="0.025" units="cm"/>
      <inkml:brushProperty name="height" value="0.025" units="cm"/>
    </inkml:brush>
  </inkml:definitions>
  <inkml:trace contextRef="#ctx0" brushRef="#br0">79 23 8488,'0'0'3427,"-56"-14"-768,41 11-545,8 1 1409,14 2-3779,15 3 288,12 2 64,7-3-64,4-2-256,7 0-2082,0-13-3268</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07.230"/>
    </inkml:context>
    <inkml:brush xml:id="br0">
      <inkml:brushProperty name="width" value="0.025" units="cm"/>
      <inkml:brushProperty name="height" value="0.025" units="cm"/>
    </inkml:brush>
  </inkml:definitions>
  <inkml:trace contextRef="#ctx0" brushRef="#br0">79 111 15887,'-9'7'1981,"2"-2"-1463,2-2-261,0 0 0,0 0 0,0 0 0,1 1 0,-1-1 0,1 1-1,0 0 1,0 1 0,1-1 0,-1 1 0,1 0 0,0-1 0,0 1 0,-2 7 0,5-11-254,0-1 1,1 1 0,-1-1 0,1 0 0,-1 1-1,1-1 1,-1 0 0,0 1 0,1-1-1,-1 0 1,1 0 0,0 1 0,-1-1-1,1 0 1,-1 0 0,1 0 0,-1 0-1,1 0 1,-1 0 0,1 0 0,-1 0-1,1 0 1,0 0 0,-1 0 0,1 0-1,-1 0 1,1 0 0,-1 0 0,1-1-1,-1 1 1,1 0 0,-1 0 0,1-1-1,0 0 1,22-7 185,-4-2-299,-2-2 0,1-1 0,-2 0-1,0-1 1,0 0 0,-2-2 0,0 1 0,0-2 0,-1 0-1,13-26 1,-39 69 252,1 1 0,-16 50 0,23-63-112,2 1 0,0 0 0,0 0 1,1 0-1,1 1 0,1-1 0,1 18 0,0-32-7,-1 0 0,0 0-1,0 1 1,1-1-1,-1 0 1,1 0-1,-1 0 1,1 0-1,-1 0 1,1 0-1,0 0 1,0 0 0,-1 0-1,1 0 1,0 0-1,0-1 1,0 1-1,0 0 1,0 0-1,0-1 1,0 1-1,0-1 1,0 1 0,0-1-1,0 1 1,1-1-1,-1 0 1,0 1-1,0-1 1,0 0-1,0 0 1,1 0-1,-1 0 1,0 0 0,0 0-1,0 0 1,1-1-1,-1 1 1,0 0-1,0-1 1,2 0-1,4-1 83,0 0 0,-1-1 0,0 1 0,1-1 0,-1-1 0,6-3 0,22-21-181,-2-1-1,-1-1 1,40-51-1,-16 17-1170,-59 99-376,-23 42 1719,19-59 286,1 1 0,1 0 0,0 0 0,1 0 0,2 0 0,-3 25 0,11-37 37,5-13-356,7-13-801,12-34-7355,-17 23-411</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07.562"/>
    </inkml:context>
    <inkml:brush xml:id="br0">
      <inkml:brushProperty name="width" value="0.025" units="cm"/>
      <inkml:brushProperty name="height" value="0.025" units="cm"/>
    </inkml:brush>
  </inkml:definitions>
  <inkml:trace contextRef="#ctx0" brushRef="#br0">106 1 15535,'0'0'5237,"1"14"-5008,-1 9 164,-1-1 1,0 1-1,-2 0 0,-1-1 1,-9 31-1,-72 209 1555,86-259-3721,2-7-29,2-2-2546</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07.894"/>
    </inkml:context>
    <inkml:brush xml:id="br0">
      <inkml:brushProperty name="width" value="0.025" units="cm"/>
      <inkml:brushProperty name="height" value="0.025" units="cm"/>
    </inkml:brush>
  </inkml:definitions>
  <inkml:trace contextRef="#ctx0" brushRef="#br0">22 33 3459,'0'0'13464,"0"-6"-13208,1-1-142,2-11-141,-5 16 352,-3 11 539,5-9-743,0 1 1,0-1-1,0 0 0,0 0 1,0 1-1,0-1 1,0 0-1,-1 0 0,1 0 1,0 0-1,0 1 1,0-1-1,0 0 0,0 0 1,-1 0-1,1 0 1,0 1-1,0-1 0,0 0 1,-1 0-1,1 0 1,0 0-1,0 0 0,0 0 1,-1 0-1,1 0 1,0 0-1,0 0 0,0 0 1,-1 0-1,1 0 1,0 0-1,0 0 0,-1 0 1,1 0-1,0 0 1,0 0-1,0 0 0,-1 0 1,1 0-1,0 0 1,0 0-1,0 0 0,-1 0 1,1-1-1,0 1 1,-9-9-4277,7 7 922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08.359"/>
    </inkml:context>
    <inkml:brush xml:id="br0">
      <inkml:brushProperty name="width" value="0.025" units="cm"/>
      <inkml:brushProperty name="height" value="0.025" units="cm"/>
    </inkml:brush>
  </inkml:definitions>
  <inkml:trace contextRef="#ctx0" brushRef="#br0">107 71 8456,'0'0'2023,"4"-10"727,-1-3-1751,-2 8-517,1 0 0,-1 1 1,1-1-1,0 1 0,0-1 0,0 1 0,1 0 0,4-7 0,-4 20 3786,-1 47-3491,-11 0 222,-23 83 0,-2 13-248,-7 21-471,17-81 428,31-107-479,1 0 0,18-24 0,-4 5-158,9-16-301,2 1 0,55-62 1,-88 111 229,2-2-11,-1-1 1,1 1-1,0 0 0,0 0 1,0 1-1,0-1 0,0 0 1,0 1-1,0-1 0,1 1 0,-1 0 1,1-1-1,-1 1 0,1 0 1,-1 1-1,1-1 0,-1 0 1,5 0-1,-5 4-34,-1-1 0,-1 1 1,1-1-1,0 1 0,-1 0 0,1-1 0,-1 1 0,0 0 0,1-1 1,-1 1-1,-1 0 0,1-1 0,-1 6 0,0-5 27,-1 11 24,-1 0 0,0 0 0,-1-1 0,-1 1 0,0-1 0,-11 21 0,7-18 355,2 1-1,0 0 1,-5 21-1,24-63-5820,-1-4-2645,-3-1-6127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08.733"/>
    </inkml:context>
    <inkml:brush xml:id="br0">
      <inkml:brushProperty name="width" value="0.025" units="cm"/>
      <inkml:brushProperty name="height" value="0.025" units="cm"/>
    </inkml:brush>
  </inkml:definitions>
  <inkml:trace contextRef="#ctx0" brushRef="#br0">96 0 17585,'0'0'5701,"0"12"-5626,-1 30 814,-2 0 1,-16 75 0,-7-26 264,15-60-875,1 1-1,2 0 1,2 0-1,-5 56 0,11-88-319,0 0 0,0 1 0,0-1 1,0 0-1,0 1 0,0-1 0,0 0 0,0 0 0,0 1 0,0-1 0,0 0 0,1 0 0,-1 1 0,0-1 0,0 0 0,0 0 0,0 1 0,0-1 0,1 0 0,-1 0 0,0 0 0,0 1 0,0-1 0,1 0 0,-1 0 0,0 0 0,0 0 0,1 1 0,-1-1 0,0 0 1,0 0-1,1 0 0,-1 0 0,0 0 0,0 0 0,1 0 0,-1 0 0,0 0 0,1 0 0,-1 0 0,0 0 0,0 0 0,1 0 0,-1 0 0,0 0 0,1 0 0,-1 0 0,0 0 0,0 0 0,1-1 0,-1 1 0,0 0 0,0 0 0,0 0 0,1-1 0,14-10-4001,0-12-3720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2:55.962"/>
    </inkml:context>
    <inkml:brush xml:id="br0">
      <inkml:brushProperty name="width" value="0.025" units="cm"/>
      <inkml:brushProperty name="height" value="0.025" units="cm"/>
    </inkml:brush>
  </inkml:definitions>
  <inkml:trace contextRef="#ctx0" brushRef="#br0">355 1 10794,'0'0'5333,"-6"15"-5845,-64 155 869,8-27 1049,7 2 0,-37 158 0,86-269-920,-4 15-3466,10-49 2948,0 0-1,0 0 0,0 0 0,0 0 0,0-1 0,0 1 0,0 0 1,-1 0-1,1 0 0,0 0 0,0 0 0,0 0 0,0 0 0,0 0 0,0 0 1,0 0-1,0 0 0,0 0 0,-1 0 0,1 0 0,0 0 0,0 0 1,0 0-1,0 0 0,0 0 0,0 0 0,0 0 0,0 0 0,0 0 0,0 1 1,-1-1-1,1 0 0,0 0 0,0 0 0,0 0 0,0 0 0,0 0 1,0 0-1,0 0 0,0 0 0,0 0 0,0 0 0,0 0 0,0 0 0,0 1 1,0-1-1,0 0 0,0 0 0,-2-28-705,-1-30-2943,-21-113 0,2 71 211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24.627"/>
    </inkml:context>
    <inkml:brush xml:id="br0">
      <inkml:brushProperty name="width" value="0.025" units="cm"/>
      <inkml:brushProperty name="height" value="0.025" units="cm"/>
    </inkml:brush>
  </inkml:definitions>
  <inkml:trace contextRef="#ctx0" brushRef="#br0">954 167 5733,'-8'-5'3817,"-232"-128"3860,233 129-7604,-1 0 0,0 0 1,0 1-1,0 0 0,-1 0 1,1 1-1,-1 0 0,1 1 0,-1 0 1,1 0-1,-1 0 0,0 1 0,0 1 1,1-1-1,-1 2 0,1-1 0,-1 1 1,1 0-1,-1 1 0,1 0 1,0 0-1,0 1 0,0 0 0,1 0 1,0 1-1,-1 0 0,1 0 0,-10 11 1,-29 27-3,2 2 1,2 1 0,2 3 0,2 1 0,2 2 0,3 2-1,2 1 1,2 1 0,3 1 0,-33 106 0,50-128-57,1-1 0,1 1 0,2 1-1,1-1 1,2 1 0,2-1 0,1 1 0,6 38 0,-4-59-5,0 0 0,0 0-1,1 0 1,1-1-1,1 0 1,0 0 0,1-1-1,0 1 1,1-1 0,0-1-1,1 1 1,1-2 0,0 1-1,0-1 1,1-1 0,0 0-1,1 0 1,0-1 0,1-1-1,0 0 1,21 9 0,-13-9 4,1-1 1,0-1-1,-1-1 0,2-1 1,-1-2-1,0 0 1,1-1-1,-1-1 1,0-1-1,1 0 0,-1-2 1,0-1-1,33-10 1,1-4 77,-1-2 0,-1-3 1,101-58-1,-113 56 108,0-1 0,-3-3-1,0-1 1,-2-2 0,-1-1 0,41-51 0,-63 68-82,-1-1 0,-1-1 0,-1 0 0,0-1 0,-1 0 0,-1 0 0,-1-1 0,-1 0 0,0-1 0,-2 1 0,0-1 0,-2 0 1,0-1-1,-1 1 0,-1-1 0,-4-37 0,2 49-136,-1-1 0,-1 0 1,0 1-1,0-1 0,-1 1 0,0 0 1,-1 0-1,0 0 0,0 1 0,-1-1 1,0 2-1,-1-1 0,0 0 1,0 1-1,-1 1 0,0-1 0,-1 1 1,1 1-1,-1-1 0,-1 2 0,1-1 1,-1 1-1,0 0 0,-13-3 0,12 5-237,0 0-1,0 1 0,0 0 0,0 1 0,-1 0 0,1 1 0,0 0 0,0 1 0,-1 0 1,1 1-1,0 0 0,0 1 0,0 0 0,1 1 0,-14 5 0,2 4-1979,0 0-1,1 1 1,-36 31-1,1 2-7853</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25.036"/>
    </inkml:context>
    <inkml:brush xml:id="br0">
      <inkml:brushProperty name="width" value="0.025" units="cm"/>
      <inkml:brushProperty name="height" value="0.025" units="cm"/>
    </inkml:brush>
  </inkml:definitions>
  <inkml:trace contextRef="#ctx0" brushRef="#br0">51 0 6983,'0'0'12588,"-21"74"-12172,14-21-64,-1 8-224,-1 5-32,7-3 33,-1-8-97,3-10-64,0-14-1154,0-14-159,3-17-1441,-3-17-610,-3-8-5028</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29:25.477"/>
    </inkml:context>
    <inkml:brush xml:id="br0">
      <inkml:brushProperty name="width" value="0.025" units="cm"/>
      <inkml:brushProperty name="height" value="0.025" units="cm"/>
    </inkml:brush>
  </inkml:definitions>
  <inkml:trace contextRef="#ctx0" brushRef="#br0">63 251 8008,'-3'-9'2274,"1"3"-1938,1 1 0,-1-1 0,1 0 0,-1 0 0,2 1 0,-1-1 0,1 0 0,0 0 0,0 0 0,0 0 1,1 0-1,0 1 0,0-1 0,1 0 0,-1 0 0,1 1 0,0-1 0,1 1 0,-1 0 0,1 0 0,7-10 0,1 5-41,0 1 0,1 0 0,0 0-1,0 1 1,1 1 0,0 0 0,1 1-1,-1 0 1,1 1 0,16-4 0,1 2-144,-1 2 1,1 0 0,54 0-1,-81 5-155,1-1-1,-1 2 0,1-1 0,-1 1 0,0-1 0,1 1 1,-1 0-1,0 0 0,0 1 0,8 3 0,-11-4 6,0 0-1,0 0 1,0 0-1,1 1 1,-1-1-1,0 0 1,0 1-1,-1-1 1,1 0-1,0 1 0,0-1 1,-1 1-1,1 0 1,-1-1-1,1 1 1,-1-1-1,0 1 1,1 0-1,-1-1 1,0 1-1,0 0 1,0-1-1,0 1 1,-1 0-1,1-1 1,0 1-1,-1-1 1,1 1-1,-1-1 1,1 1-1,-1-1 0,-1 3 1,-4 8 236,0 0 1,-1 0-1,-1-1 0,1 0 1,-2 0-1,0 0 0,-14 12 1,-81 66 1311,83-72-1169,41-27-427,2 1 0,42-12 0,-51 17-123,-1 1 0,1 0 1,0 0-1,0 2 0,0-1 1,0 2-1,0 0 0,0 0 1,0 1-1,19 4 0,-29-4 135,0 1 0,0-1 0,-1 1 1,1 0-1,0 0 0,-1 0 0,0 0 0,1 0 0,-1 0 0,0 1 0,0-1 0,0 1 0,0-1 0,-1 1 0,1 0 0,-1 0 0,1 0 0,-1 0 0,0 0 0,0 0 0,-1 0 0,1 0 0,0 0 0,-1 0 0,0 1 0,0-1 0,0 5 0,-1-1 84,1 1 0,-1-1 1,0 0-1,-1 0 0,0 0 0,0-1 0,0 1 0,-1 0 0,0-1 0,0 1 1,-7 9-1,-6 3 432,-1-1 0,-1 0 0,0-2 1,-1 0-1,0-1 0,-2-1 0,-23 13 1,14-11 73,0-1 0,-1-2 0,-1-1 0,-55 13 0,71-22-477,-1 0 1,0-1 0,1-1 0,-33-2-1,45 0-161,1 1 1,-1-1-1,1 1 0,0-1 0,-1 0 0,1 0 1,0-1-1,0 1 0,0-1 0,0 1 0,0-1 1,0 0-1,-4-4 0,5 5-76,1-1 0,0 0 0,0 0 1,0 0-1,0 0 0,1 1 0,-1-1 0,1 0 0,-1 0 1,1 0-1,-1 0 0,1-1 0,0 1 0,0 0 0,0 0 1,0 0-1,0 0 0,1 0 0,-1 0 0,1 0 0,-1 0 1,1 0-1,0 0 0,0 0 0,1-2 0,1-1-748,-1 1 0,2 0 0,-1-1 0,0 1 0,1 0 0,7-6 0,-6 5-372,21-18-5715</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07.004"/>
    </inkml:context>
    <inkml:brush xml:id="br0">
      <inkml:brushProperty name="width" value="0.025" units="cm"/>
      <inkml:brushProperty name="height" value="0.025" units="cm"/>
    </inkml:brush>
  </inkml:definitions>
  <inkml:trace contextRef="#ctx0" brushRef="#br0">385 105 5862,'0'0'3646,"-14"-10"-246,12 9-3354,-10-8 657,0 1 0,-1 0 0,0 1 0,-23-9 0,31 14-564,0 0 1,-1 1 0,1 0-1,0 0 1,0 0-1,-1 0 1,1 1-1,-1 0 1,1 0 0,0 1-1,-1-1 1,1 1-1,0 0 1,0 1-1,0-1 1,-1 1-1,1 0 1,1 0 0,-1 1-1,-7 4 1,1 2-100,1 1 1,-1 1 0,1 0 0,1 0 0,0 1-1,1 0 1,0 0 0,1 1 0,0 0-1,1 0 1,1 1 0,-6 19 0,-2 12 35,2 0 0,-7 74 0,10-49 337,4 1 0,4 80-1,1-128-331,1 0-1,1 0 1,2-1 0,0 1-1,1-1 1,1 0-1,1 0 1,1-1-1,1 0 1,19 30-1,-22-43-67,-1 0-1,1 0 1,1-1-1,-1 0 1,1 0-1,0-1 0,1 0 1,0 0-1,0-1 1,0 0-1,0-1 1,1 0-1,0 0 0,0-1 1,0 0-1,0-1 1,0 0-1,1-1 1,11 1-1,-9-2 17,0 0 0,-1-1 0,1-1-1,0 0 1,-1 0 0,1-1 0,-1-1 0,0 0 0,0-1-1,0 0 1,-1-1 0,1 0 0,-1-1 0,-1 0 0,11-10-1,-6 4-5,-1-1 0,0-1 0,-2 0 0,0-1 0,0-1 0,-2 0 0,0 0-1,10-24 1,-9 14 1,-2 0-1,-1-2 0,0 1 1,-3-1-1,3-31 1,-5 6 156,-2 1 1,-2-1 0,-3 0 0,-3 1-1,-21-89 1,27 141-176,-8-36 116,-1 1 0,-17-37 0,24 66-132,0-1 1,-1 1-1,0 0 0,0 0 1,0 0-1,-1 0 0,0 1 1,0 0-1,-1 0 0,0 0 1,0 1-1,0 0 1,0 0-1,-1 0 0,0 1 1,-9-4-1,12 7-117,0 0 0,0 0 0,0 0 0,-1 0 1,1 1-1,0 0 0,0 0 0,-1 0 0,1 0 0,0 1 0,0 0 0,-1 0 0,1 0 1,0 0-1,0 1 0,0-1 0,1 1 0,-1 0 0,-4 3 0,-6 5-1134,1 0-1,0 1 1,-18 20-1,10-11-1347,-30 29-5056</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09.508"/>
    </inkml:context>
    <inkml:brush xml:id="br0">
      <inkml:brushProperty name="width" value="0.025" units="cm"/>
      <inkml:brushProperty name="height" value="0.025" units="cm"/>
    </inkml:brush>
  </inkml:definitions>
  <inkml:trace contextRef="#ctx0" brushRef="#br0">52 48 6374,'0'0'7250,"-8"3"-5350,-3-1-1263,-22 9 1716,88-7-143,212-24-192,-9 39 85,-67-2-1810,-70-5-238,-75-6 154,-1-2 1,88-4 0,-121-2-63,0-1 1,0 0-1,-1-1 1,14-5-1,27-9 7,-17 12 13,1 1 0,64 0 0,13-2 5,-60 3-67,59 5 0,-41 0 822,-77-10-529,-7 0-310,-8 3-82,0 1 1,0 0-1,0 2 1,-37-2-1,-92 8-689,99-2 303,-472 34-1947,456-25 2320,1 3 0,-105 35 0,119-31 62,-2-2-1,0-2 0,0-2 1,-85 5-1,126-15-76,0-1-1,1 0 1,-1-1 0,1-1-1,-1 1 1,1-2 0,0 0-1,0 0 1,0-1 0,-17-8-1,143 24-975,636 6 1017,-493-20 63,-183-2-39,-1-3-1,141-32 1,-151 25-101,19 4 15,-94-1 112,-10 0-287,-30-5 146,-1 1-1,-1 4 1,-100-10 0,-169 11-2263,251 9 1110,24 1 644,-275 8-1493,279-3 2279,1 2 0,0 1 0,0 3 0,1 1-1,-59 26 1,67-21 54,24-11-121,0-1 0,0 0 0,0 0-1,-1-1 1,1 0 0,-1-1 0,-21 3 0,32-6-140,-1 0 0,1 0 0,-1 0 0,1 0 0,-1 0 0,1-1 1,-1 1-1,1 0 0,0 0 0,-1-1 0,1 1 0,-1 0 1,1 0-1,-1-1 0,1 1 0,0 0 0,-1-1 0,1 1 0,0-1 1,-1 1-1,1 0 0,0-1 0,0 1 0,-1-1 0,1 1 1,0-1-1,0 1 0,0-1 0,0 1 0,0-1 0,-1 1 0,1-1 1,0 1-1,0-1 0,0 1 0,0-1 0,1 0 0,5-20-157,-3 18 130,0 0-1,0 0 1,0 1 0,1-1-1,-1 1 1,1 0-1,-1 0 1,1 0 0,0 0-1,0 0 1,8-1-1,52-9-275,-50 9 253,104-9-142,-1 5-1,124 9 0,-2 0-4068,-156-7 750,-10-8-1441</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7:33.346"/>
    </inkml:context>
    <inkml:brush xml:id="br0">
      <inkml:brushProperty name="width" value="0.025" units="cm"/>
      <inkml:brushProperty name="height" value="0.025" units="cm"/>
    </inkml:brush>
  </inkml:definitions>
  <inkml:trace contextRef="#ctx0" brushRef="#br0">1 110 8136,'0'0'5552,"9"3"-4794,0 1-582,1-1 1,-1 0-1,1-1 1,0 0-1,-1-1 1,1 0 0,0 0-1,0-1 1,0 0-1,0-1 1,0 0-1,-1-1 1,20-5-1,-19 3-130,0 1-1,1 0 0,0 1 1,-1 0-1,1 0 0,0 1 1,0 1-1,21 1 0,-2 3 89,54 15 0,-13-2-52,-19-11-19,1-2 0,0-1 0,83-9 0,2 1 0,112 22-19,0 1-2,213-38 684,-66 19-379,386 2 267,-691-1-570,-1-5 1,100-18-1,50 2 110,-9 0-25,-171 15-129,0 3 1,103 6-1,-95 1 61,120-9 0,21-14-42,311 11-1,-381 14 50,225 5 62,-301-11-70,-19 2-11,1-2 0,-1-2 0,0-2-1,80-18 1,-89 13-20,0 2 0,0 1 0,62-1 1,113 12 19,-45 0 15,128 8-26,0-1-7,-131-9-24,157-5 23,-261-4 0,127-3-70,69 6 82,-60-1 22,-185 3-60,1 0 1,0 0-1,-1-1 0,12-4 0,-7 2 1,0 1 1,0 0-1,0 1 1,21 0 0,17 5-24,-38-1 36,0-1 1,0 0-1,0-1 1,19-3-1,-26-2-309,-8 5 196,0 0-1,0-1 1,0 1-1,0 0 1,0 0-1,0 0 0,0-1 1,0 1-1,0 0 1,0 0-1,0 0 1,0 0-1,0-1 1,0 1-1,0 0 1,0 0-1,0 0 1,0 0-1,0-1 1,0 1-1,-1 0 1,1 0-1,0 0 1,0 0-1,0 0 1,0-1-1,0 1 1,0 0-1,-1 0 1,1 0-1,0 0 1,0 0-1,0 0 1,0 0-1,0 0 1,-1 0-1,1 0 1,0 0-1,0 0 1,0-1-1,-1 1 1,1 0-1,0 0 1,0 0-1,0 0 1,0 1-1,-1-1 1,1 0-1,0 0 1,0 0-1,0 0 1,0 0-1,-1 0 1,1 0-1,0 0 1,0 0-1,0 0 1,0 0-1,-1 1 1,-17-1-10572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7:42.802"/>
    </inkml:context>
    <inkml:brush xml:id="br0">
      <inkml:brushProperty name="width" value="0.025" units="cm"/>
      <inkml:brushProperty name="height" value="0.025" units="cm"/>
    </inkml:brush>
  </inkml:definitions>
  <inkml:trace contextRef="#ctx0" brushRef="#br0">523 170 6342,'0'0'1148,"-9"-5"-737,-1 0-287,0 0 1,0 1-1,0 1 0,0 0 1,-1 0-1,1 1 1,-1 0-1,0 1 0,-13-1 1,15 3 5,0 0 0,-1 0 0,1 1-1,0 0 1,0 0 0,0 1 0,1 0 0,-1 1 0,1 0 0,0 0 0,0 1 0,0 0 0,0 1 0,1-1 0,0 1 0,0 1 0,1-1 0,-1 1 0,1 0 0,-7 13 0,-9 15-59,1 1 1,1 2 0,-19 54 0,0-2 291,-18 40-152,51-112-149,1 0 0,0-1-1,2 2 1,0-1 0,0 33 0,4-25-3,1 0 0,2 1 1,0-1-1,2 0 0,1-1 0,1 0 1,12 27-1,-5-18-38,2-1 1,1-1 0,1-1-1,38 45 1,-47-64-17,1-1 1,0 0-1,1-1 1,0 0-1,1-1 1,0 0-1,0-1 0,1 0 1,0-1-1,1-1 1,-1 0-1,31 7 1,-16-8 24,1 0 0,-1-2 0,1-2 0,0 0 0,57-7 0,-67 3 3,-1-1 0,0-1 1,0 0-1,0-2 0,-1 0 1,0-1-1,0 0 0,-1-2 1,0 0-1,-1-1 0,0-1 1,0 0-1,-2-1 0,1-1 1,-2 0-1,0-1 0,0 0 1,16-29-1,-4 2 186,-2-1 0,-2-1 0,-2-1 1,-2-1-1,-2-1 0,13-67 0,-18 66 0,-2 0-1,-3-1 1,-1 0 0,-4-49-1,-1 74-82,-1 1 0,-1-1 0,-2 1 0,0 0 0,-1 0 0,-1 1 0,-1 0 0,-2 0 0,0 1 0,-17-28 0,20 39-65,-2 0 0,1 1 1,-1 0-1,0 0 0,-1 1 0,0 0 0,0 1 0,-1 0 0,0 1 1,0 0-1,0 0 0,-1 1 0,0 1 0,0 0 0,0 0 1,-20-2-1,-16 0-70,-1 2 0,-98 4 1,67 2 17,75-2-193,-1 0 0,1-1 0,-1 1 0,0-1 0,1 0 0,-1 0 0,1-1 0,-1 0 0,-4-2 0,6 2-359,1 0 0,-1 0 0,1-1-1,0 1 1,0-1 0,0 0-1,0 0 1,-3-5 0,-14-26-9685</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7:46.361"/>
    </inkml:context>
    <inkml:brush xml:id="br0">
      <inkml:brushProperty name="width" value="0.025" units="cm"/>
      <inkml:brushProperty name="height" value="0.025" units="cm"/>
    </inkml:brush>
  </inkml:definitions>
  <inkml:trace contextRef="#ctx0" brushRef="#br0">3267 1854 7079,'0'0'4206,"0"-10"-3624,3-106 1128,-7-172 365,2 274-2022,0 1-1,-1 0 1,0 0 0,-1 0-1,-1 0 1,0 1 0,0 0-1,-1 0 1,-1 0-1,0 1 1,-1 0 0,0 0-1,0 1 1,-1 0 0,-1 0-1,0 1 1,0 0-1,0 1 1,-16-9 0,-19-9 296,-1 2 1,-1 3-1,-86-28 1,44 17-206,-29-12 21,-1 5 1,-186-35-1,-279-25 187,514 91-345,-1 3 0,-103 7-1,-55-3 1,198-3 9,0-1 0,0-2 0,0 0 0,-39-17 0,-115-58 64,149 63-65,1-2 0,0-1 0,2-2 0,1-2 0,-35-33 0,3-8 68,-65-88 0,99 117 196,-60-59-1,73 82-510,0 1 0,0 1 0,-1 0 0,-1 2 0,0 0 0,-24-10 0,42 21 22,1-1 1,-1 1 0,1 0-1,-1-1 1,1 1 0,0 0-1,-1-1 1,1 1 0,-1-1-1,1 1 1,0-1-1,-1 1 1,1-1 0,0 1-1,0-1 1,-1 1 0,1-1-1,0 1 1,0-1 0,0 1-1,0-1 1,0 0-1,0 1 1,0-1 0,0 1-1,0-1 1,0 0 0,0 1-1,0-1 1,0 0 0,1-4-2190,-1-5-4396</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7:46.845"/>
    </inkml:context>
    <inkml:brush xml:id="br0">
      <inkml:brushProperty name="width" value="0.025" units="cm"/>
      <inkml:brushProperty name="height" value="0.025" units="cm"/>
    </inkml:brush>
  </inkml:definitions>
  <inkml:trace contextRef="#ctx0" brushRef="#br0">28 660 7431,'0'0'3443,"4"8"-2669,13 25-197,-17-33-559,0 0 1,0-1-1,0 1 0,0 0 0,0 0 1,1-1-1,-1 1 0,0 0 1,0-1-1,0 1 0,0 0 1,0 0-1,1-1 0,-1 1 0,0 0 1,0 0-1,1 0 0,-1-1 1,0 1-1,0 0 0,0 0 1,1 0-1,-1 0 0,0-1 1,1 1-1,-1 0 0,0 0 0,0 0 1,1 0-1,-1 0 0,0 0 1,1 0-1,-1 0 0,0 0 1,1 0-1,-1 0 0,0 0 0,0 0 1,1 0-1,-1 0 0,0 0 1,1 0-1,-1 1 0,0-1 1,0 0-1,1 0 0,-1 0 0,0 0 1,0 0-1,1 1 0,-1-1 1,0 0-1,0 0 0,0 1 1,1-1-1,-1 0 0,0 0 1,0 1-1,0-1 0,0 0 0,0 0 1,1 1-1,-1-1 0,0 0 1,0 1-1,0-1 0,0 0 1,0 1-1,4-21 865,-3-166 1870,-9 78-2610,-5 1 0,-28-113 0,40 218-136,0-3-19,0 1 0,0-1 0,0 1 0,0-1 0,1 1 0,0-1 0,1-5 0,-1 9 4,0 0-1,1 0 0,-1 0 1,1 0-1,-1 0 1,1 0-1,0 0 1,-1 1-1,1-1 0,0 0 1,-1 0-1,1 1 1,0-1-1,0 1 1,0-1-1,0 0 0,0 1 1,0 0-1,-1-1 1,1 1-1,0-1 1,0 1-1,0 0 0,0 0 1,1 0-1,-1 0 1,0-1-1,0 1 1,0 0-1,0 1 0,0-1 1,0 0-1,0 0 1,0 0-1,0 1 0,1 0 1,12 2-9,-1 2 1,1 0-1,-1 1 0,-1 0 0,1 0 1,-1 2-1,0-1 0,15 14 1,14 8-256,66 34-2025,-33-30-2917,-18-16-2495</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8:02.647"/>
    </inkml:context>
    <inkml:brush xml:id="br0">
      <inkml:brushProperty name="width" value="0.025" units="cm"/>
      <inkml:brushProperty name="height" value="0.025" units="cm"/>
    </inkml:brush>
  </inkml:definitions>
  <inkml:trace contextRef="#ctx0" brushRef="#br0">0 130 7655,'0'0'4687,"1"10"-4724,4 31-102,-4-39 151,-1-1 0,1 1 0,0 0 0,0-1-1,-1 1 1,1-1 0,0 1 0,1-1 0,-1 0 0,0 0 0,0 1-1,0-1 1,1 0 0,-1 0 0,0 0 0,1 0 0,-1 0 0,1 0-1,0-1 1,-1 1 0,1 0 0,-1-1 0,1 1 0,2-1-1,40 5 536,-40-5-477,51-3 666,-1-1-1,88-20 1,33-4-263,978-17 2532,-957 37-2907,-167 5-47,0-2 0,0-1 0,0-2 0,45-17 0,-32 3-3,-33 16-23,0 1 0,0 0 0,1 0-1,0 1 1,12-3 0,-21 7 669,-32 13 700,29-13-1398,1 1-106,1-1 1,-1 0 0,1 1 0,-1-1 0,1 0-1,-1 0 1,0 1 0,1-1 0,-1 0 0,1 0-1,-1 0 1,0 0 0,1 0 0,-1 0 0,0 0 0,1 0-1,-1 0 1,0 0 0,1 0 0,-1 0 0,1-1-1,-1 1 1,0 0 0,1 0 0,-1-1 0,0 0-1,-5-12-4086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2:56.370"/>
    </inkml:context>
    <inkml:brush xml:id="br0">
      <inkml:brushProperty name="width" value="0.025" units="cm"/>
      <inkml:brushProperty name="height" value="0.025" units="cm"/>
    </inkml:brush>
  </inkml:definitions>
  <inkml:trace contextRef="#ctx0" brushRef="#br0">0 0 8360,'0'0'4580,"64"5"-3683,-16 21 737,14 9 95,13 10-832,5 3-545,4 2-223,4-1-65,-4-2-64,-4-5-993,-9-11-1538,-13-11-4419</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8:22.897"/>
    </inkml:context>
    <inkml:brush xml:id="br0">
      <inkml:brushProperty name="width" value="0.025" units="cm"/>
      <inkml:brushProperty name="height" value="0.025" units="cm"/>
    </inkml:brush>
  </inkml:definitions>
  <inkml:trace contextRef="#ctx0" brushRef="#br0">327 110 4452,'0'0'2936,"-10"-8"331,-1 1-2700,1 0-1,-1 0 1,-1 1-1,1 0 1,-22-7-1,27 11-294,-1 0-1,0 0 0,0 1 1,0 0-1,0 0 0,0 0 0,0 1 1,0 0-1,0 0 0,0 1 1,0 0-1,0 0 0,0 1 1,-11 4-1,11-2-147,-1 0 1,2 0-1,-1 1 0,0 0 1,1 1-1,0-1 1,0 1-1,1 0 0,0 1 1,0-1-1,0 1 1,1 0-1,0 0 0,0 0 1,1 1-1,0 0 1,0-1-1,1 1 0,-3 12 1,0 6-84,2 0 1,0 0 0,2 1-1,4 49 1,1-43-22,2 0 0,2-1 0,1 0 0,1 0 1,1-1-1,2 0 0,2-1 0,0 0 0,2-1 0,2-1 1,0-1-1,1-1 0,2 0 0,1-2 0,1 0 0,0-2 1,45 31-1,-57-45-13,1-1 1,0 0 0,0-1-1,1-1 1,-1 0 0,1 0-1,26 3 1,-35-7 5,0 0-1,1-1 1,-1 1-1,0-1 1,0-1 0,1 1-1,-1-1 1,0 0-1,1 0 1,-1 0-1,0-1 1,0 0-1,0 0 1,-1 0 0,1-1-1,0 1 1,-1-1-1,1 0 1,-1-1-1,0 1 1,0-1 0,0 1-1,6-9 1,0-6 178,1 0 1,-2 0-1,0 0 1,-2-1 0,0-1-1,-1 1 1,-1-1-1,0 0 1,1-24-1,0-27 57,-3-87 0,-3 156-246,-1-38 48,-2-1 0,-2 1 0,-12-47 0,11 62-17,-1 1-1,-1 0 0,-1 0 1,-2 1-1,0 0 0,-18-25 1,25 41 10,-1 1 1,0 0-1,0 0 0,-1 0 1,0 0-1,0 1 1,0 0-1,-1 1 1,1-1-1,-1 1 0,0 0 1,-12-4-1,15 7-27,0 0 0,0 0-1,-1 0 1,1 0-1,0 1 1,-1 0 0,1 0-1,0 0 1,-1 0 0,1 1-1,0-1 1,0 1 0,-1 0-1,1 1 1,0-1 0,0 1-1,0 0 1,0 0-1,0 0 1,1 0 0,-1 0-1,1 1 1,-1 0 0,-2 3-1,-2 1-80,1 1 0,0 0 0,1 1 0,-1-1 0,2 1 0,-1 0 0,1 1-1,-7 18 1,6-4-4018,4 1-4038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8:56.341"/>
    </inkml:context>
    <inkml:brush xml:id="br0">
      <inkml:brushProperty name="width" value="0.025" units="cm"/>
      <inkml:brushProperty name="height" value="0.025" units="cm"/>
    </inkml:brush>
  </inkml:definitions>
  <inkml:trace contextRef="#ctx0" brushRef="#br0">0 1320 5733,'0'0'7426,"4"-11"-7122,240-931 3353,-189 765-3407,-46 155-270,1 0 0,1 0-1,1 1 1,1 0 0,24-29-1,-37 50 18,2-3-24,0 1 0,-1 0 1,2-1-1,-1 1 0,0 0 0,0 0 0,1 0 1,-1 0-1,1 0 0,-1 0 0,1 1 0,0-1 0,0 1 1,0 0-1,0 0 0,3-1 0,-5 6 17,-1 0-1,0 0 0,0 1 1,0-1-1,-1 0 0,0 0 0,1 0 1,-3 5-1,2-4 5,-18 48-1507,2-21-3134,7-21 590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8:59.609"/>
    </inkml:context>
    <inkml:brush xml:id="br0">
      <inkml:brushProperty name="width" value="0.025" units="cm"/>
      <inkml:brushProperty name="height" value="0.025" units="cm"/>
    </inkml:brush>
  </inkml:definitions>
  <inkml:trace contextRef="#ctx0" brushRef="#br0">1 1871 5830,'0'0'3229,"6"-9"-2209,8-20-153,-1 0 0,-2-2 0,-1 1 0,-1-1 0,9-54 0,11-40 123,256-720 313,-215 665-775,83-191 268,-149 363-800,30-55-157,-33 61 155,1-1-1,0 1 0,0-1 1,0 1-1,0 0 0,0 0 0,0-1 1,1 2-1,-1-1 0,1 0 0,-1 0 1,1 1-1,0 0 0,-1-1 1,1 1-1,0 0 0,0 0 0,0 1 1,5-2-1,-7 3-28,0 0 1,0-1-1,0 1 1,0 0-1,-1 0 1,1 0-1,0 0 1,0 0-1,0 0 1,-1 0-1,1 0 1,0 0-1,-1 0 1,1 0-1,-1 0 1,1 1-1,-1-1 1,0 0-1,0 0 1,1 1-1,-1-1 1,0 0-1,0 0 1,0 1-1,0-1 1,-1 2-1,1-1-63,1-1 1,-1 0-1,0 0 0,0 1 0,0-1 0,0 0 0,0 1 0,0-1 0,-1 0 0,1 0 0,0 1 1,-1-1-1,1 0 0,-1 0 0,1 1 0,-1-1 0,0 0 0,1 0 0,-1 0 0,0 0 0,0 0 1,0 0-1,1 0 0,-1 0 0,0 0 0,0-1 0,-2 2 0,-1-2-4418</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9:35.407"/>
    </inkml:context>
    <inkml:brush xml:id="br0">
      <inkml:brushProperty name="width" value="0.025" units="cm"/>
      <inkml:brushProperty name="height" value="0.025" units="cm"/>
    </inkml:brush>
  </inkml:definitions>
  <inkml:trace contextRef="#ctx0" brushRef="#br0">328 72 7976,'0'0'6171,"-9"-1"-4831,-28-2-379,37 3-944,0-1 1,-1 1 0,1 0 0,0 0 0,-1 0 0,1 0 0,0 0 0,-1-1 0,1 1-1,0 0 1,0 0 0,-1 0 0,1 0 0,0 0 0,-1 0 0,1 0 0,0 0-1,-1 0 1,1 0 0,0 0 0,-1 0 0,1 0 0,0 1 0,-1-1 0,1 0 0,0 0-1,-1 0 1,1 0 0,0 1 0,0-1 0,-1 0 0,1 0 0,0 0 0,0 1 0,0-1-1,-1 0 1,1 0 0,0 1 0,0-1 0,0 0 0,-1 0 0,1 1 0,0-1-1,0 0 1,0 1 0,0-1 0,0 0 0,0 1 0,0-1 0,0 0 0,0 1 0,0-1-1,0 0 1,0 1 0,0-1 0,0 0 0,0 1 0,0-1 0,0 0 0,0 1-1,1-1 1,-1 0 0,0 0 0,0 1 0,12 13 149,1-6-28,0 1 1,1-2 0,-1 0-1,2-1 1,-1 0 0,1-1-1,0 0 1,0-2 0,30 5-1,11-4-106,78-2-1,-79-2 55,212-2-135,370-49 0,-486 31-467,216-2 0,-365 22 518,0 0 8,-1-1 1,1 1-1,0 0 0,0 0 1,-1 0-1,1 1 0,0-1 1,0 0-1,-1 1 0,1-1 1,0 1-1,-1-1 0,1 1 1,-1 0-1,1 0 0,-1 0 1,1 0-1,1 1 0,-2-1 267,-11-6-1036,9 15 981,1-7-243,1 23 129,2 1 0,9 42 0,3 11 28,7 298 90,-6-54 0,-9-255-191,-1-19 9,-2 1 0,-3 77 0,-1-126-40,-1-1 0,1 1 0,0 0-1,-1-1 1,1 1 0,-1-1 0,1 1 0,-1-1 0,0 1 0,1-1 0,-1 0-1,0 1 1,0-1 0,0 0 0,0 1 0,0-1 0,0 0 0,-1 0 0,1 0-1,0 0 1,0 0 0,-1 0 0,-2 0 0,1 1-3,-1-1 0,-1 0 0,1 0 0,0 0 0,0 0 0,0-1 0,-8 0 0,13-23-2986,-12 19 3059,-1 0 0,0 2 1,0-1-1,0 1 0,0 1 0,0 0 0,-19 1 0,1-1-19,-74-3 245,0 5 1,1 5 0,-191 33-1,149-14 265,-235 9 0,-151-31 276,288-5-814,230 2-55,1-1 0,-1 0 1,-23-6-1,33 7 20,1-1 0,0 1 0,-1-1 0,1 1 0,0-1 0,0 0 0,-1 0 0,1 0 0,0 0 0,0-1 0,0 1 0,0 0 0,0-1 0,1 1 0,-1-1 0,0 0 0,1 1 0,-1-1 0,1 0 0,0 0 0,-1 0 0,1 0 0,0 0 0,0-1 0,0 1 0,1 0 0,-1 0 0,0-4 1,2 5-8,-1 1 0,1-1 1,0 0-1,-1 0 0,1 0 1,0 1-1,0-1 0,-1 0 1,1 1-1,0-1 0,0 1 1,0-1-1,0 1 0,0 0 1,0-1-1,0 1 0,0 0 1,0-1-1,0 1 0,0 0 1,0 0-1,0 0 0,0 0 1,0 0-1,2 1 0,39-1-29,-33 0 46,2 0 32,17-2-6,-27 2-32,0-1 1,-1 1-1,1-1 1,0 1 0,-1-1-1,1 1 1,-1-1-1,1 0 1,-1 1 0,1-1-1,-1 0 1,1 1-1,-1-1 1,1 0 0,-1 1-1,0-1 1,0 0-1,1 0 1,-1 0 0,0 1-1,0-1 1,0 0-1,0 0 1,0 0 0,0 0-1,0 1 1,0-1-1,0 0 1,0 0 0,0 0-1,-1 1 1,1-2-1,-8-26 67,0 1 0,-16-34 0,-11-36 59,27 61-112,2-1 0,1 1 0,2-1 0,1 0 0,6-65 0,39-185 38,-24 176-83,14-141-450,-20 144 455,-3 71-239,-3 34-65,0 21 347,0 5 257,0 3-392,-5-12-4001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9:48.873"/>
    </inkml:context>
    <inkml:brush xml:id="br0">
      <inkml:brushProperty name="width" value="0.025" units="cm"/>
      <inkml:brushProperty name="height" value="0.025" units="cm"/>
    </inkml:brush>
  </inkml:definitions>
  <inkml:trace contextRef="#ctx0" brushRef="#br0">677 311 6566,'0'0'3118,"-9"-1"-1784,-9-2-1130,-1 2-1,1-1 1,-1 2-1,1 1 1,-1 0-1,1 1 1,0 1-1,0 1 1,0 1-1,0 0 1,1 1-1,-1 1 1,2 1-1,-1 0 1,1 1-1,-19 14 1,-28 26 54,3 3 0,-68 73 0,118-112-204,-1 0 0,2 1 0,0 0-1,0 0 1,2 1 0,0 0 0,0 1 0,1-1 0,1 1 0,1 1 0,-3 19 0,4-11 5,1 0-1,2 0 1,0 0 0,2 0-1,0 0 1,12 46 0,0-22-24,3 0 1,2-1 0,1-1 0,3-1-1,2-1 1,52 72 0,-37-64-26,3-3-1,1-2 1,100 85 0,-105-103-65,2-1-1,0-2 1,2-2-1,1-1 1,88 32-1,-101-47-20,-1-1 0,2-1 0,-1-2-1,0-1 1,1-2 0,0-1 0,-1-1 0,39-6 0,24-9-67,128-37-1,-212 49 160,154-38-1362,-31 9-426,250-94 1,-345 109 1898,-1-1 1,0-1 0,-1-3-1,-1 0 1,-2-3-1,0 0 1,-2-2 0,0-2-1,-2-1 1,46-61 0,-45 49 178,-2-2 1,-3 0 0,25-57 0,-44 87-266,-1 1-1,0-1 1,-1 0-1,-1 0 1,0 0-1,-1-1 1,0 1-1,-1-1 1,-1 1-1,0-1 1,-1 0-1,-1 1 1,0 0-1,-1-1 1,0 1-1,-6-16 1,-33-64 422,-4 1 0,-4 2 0,-89-122 0,115 182-301,-2 2 0,-1 0 0,-1 2-1,-2 1 1,0 2 0,-2 0-1,0 2 1,-2 2 0,0 1 0,-1 1-1,-1 3 1,0 0 0,-1 2 0,-1 2-1,0 2 1,-75-9 0,13 9 15,0 5 1,0 4 0,0 5-1,0 4 1,1 4 0,-154 42 0,208-44-191,-7 2 22,-58 22 0,96-30-214,1 1 1,0 0-1,1 1 1,-1 0-1,1 1 1,1 0 0,-1 1-1,2 1 1,-15 14-1,19-15-305,1 0 0,0 0 0,1 0-1,-1 1 1,2-1 0,-1 1 0,2 0 0,-1 0-1,1 0 1,1 0 0,0 1 0,0-1 0,1 17 0,0 31-3361</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0:11.072"/>
    </inkml:context>
    <inkml:brush xml:id="br0">
      <inkml:brushProperty name="width" value="0.025" units="cm"/>
      <inkml:brushProperty name="height" value="0.025" units="cm"/>
    </inkml:brush>
  </inkml:definitions>
  <inkml:trace contextRef="#ctx0" brushRef="#br0">0 131 7559,'0'0'363,"2"8"182,-2-4-501,1 0 0,0 0 1,0 0-1,0 0 0,0-1 1,1 1-1,0 0 1,-1-1-1,1 0 0,0 1 1,1-1-1,-1 0 0,1 0 1,-1 0-1,1 0 1,0 0-1,0-1 0,0 1 1,0-1-1,1 0 0,-1 0 1,0 0-1,1 0 0,0-1 1,-1 1-1,1-1 1,0 0-1,5 1 0,31 2 1062,0-1 1,63-3-1,-62-1-851,1 1 0,60 9 0,-5 2-104,0-4 0,0-5 1,106-10-1,-98 3-14,-32 3-41,1 2 0,-1 4 0,125 22 0,-92-3-63,0-5-1,168 6 0,38-29 19,15 0 77,-227 8-28,129 20 0,-110-6-74,1-5 1,1-6 0,-1-5-1,1-5 1,-1-5 0,141-30-1,-3-13-9,540-80-2,-76 97 18,-192 14-23,-13 8-6,-54 3 51,545-5 227,-781 15-185,-221 1-229,44-5-60,-48 3-64,0 1 1,0 0 0,0-1-1,0 0 1,0 1 0,-1-1-1,1 0 1,0 0 0,0 0-1,-1 0 1,1 0 0,-1-1-1,1 1 1,-1 0 0,1-1-1,-1 1 1,0-1 0,1 1-1,-1-1 1,0 0 0,1-3-1,2-20-7121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0:32.994"/>
    </inkml:context>
    <inkml:brush xml:id="br0">
      <inkml:brushProperty name="width" value="0.025" units="cm"/>
      <inkml:brushProperty name="height" value="0.025" units="cm"/>
    </inkml:brush>
  </inkml:definitions>
  <inkml:trace contextRef="#ctx0" brushRef="#br0">353 164 7431,'0'0'-502,"-9"-3"2782,-8-5-1423,0 2 0,-1 0 1,0 1-1,-1 0 0,1 2 1,-1 0-1,1 1 0,-1 1 1,-31 2-1,45 1-779,1 0-1,-1 0 1,1 0 0,-1 1-1,1-1 1,0 1-1,0 0 1,0 1-1,0-1 1,0 1 0,1-1-1,0 1 1,-1 0-1,2 0 1,-1 1 0,0-1-1,-3 9 1,-3 7-74,0 0 0,-9 35 0,11-24-19,1-1-1,1 1 0,2 0 1,1 1-1,1-1 0,2 0 1,2 0-1,8 48 0,4-15-525,1-2 0,4 0 0,29 64-1,-39-102 516,1-1 0,1 0 0,1-1 0,1-1 0,1 0 0,26 29 0,-37-45 4,1 0 0,0-1-1,0 1 1,0-1-1,1 0 1,-1 0-1,1-1 1,0 0 0,0 0-1,0 0 1,1-1-1,-1 0 1,1 0 0,-1 0-1,1-1 1,0 0-1,-1 0 1,1-1 0,0 0-1,0 0 1,-1-1-1,1 0 1,0 0 0,-1 0-1,1-1 1,-1 0-1,1 0 1,-1 0 0,9-6-1,2-2-46,-2 0-1,1-1 0,-1-1 1,-1 0-1,0-1 1,-1-1-1,-1 0 1,0-1-1,0 0 1,-2 0-1,0-1 0,-1-1 1,0 0-1,-1 0 1,-1-1-1,4-18 1,2-10 153,-2-1 0,-3 0 0,-1 0 0,-3-1 0,-1-53 0,-3 60 81,-2-1 0,-9-47 1,7 68-147,-1 0 0,-1 1 0,-1-1 0,0 2 1,-2-1-1,-12-19 0,6 12 12,-2 1 1,-1 1-1,-30-34 0,42 52-12,-1 0-1,0 1 1,0-1-1,-1 2 1,0-1 0,0 1-1,0 0 1,0 0-1,-1 1 1,0 0-1,0 1 1,0 0-1,0 0 1,0 1-1,-13-1 1,16 3-22,1 0 1,-1 1-1,0 0 0,0 0 1,1 0-1,-1 1 1,0 0-1,1 0 0,0 0 1,-1 1-1,1-1 0,0 1 1,0 1-1,-6 4 1,-7 8 17,0 1-1,-19 23 1,3-3 44,17-21 16,0 2 1,2 0-1,0 1 1,-19 32 0,27-37-76,1-1 1,0 1 0,1 0 0,0 1-1,1-1 1,1 1 0,0 0 0,-1 22-1,2-4-83,2 0 0,2 0 0,0 1 0,3-1 1,0-1-1,3 1 0,0-1 0,2 0 0,1-1 0,2 0 0,1-1 0,19 31 0,-13-26 125,8 16-892,46 62-1,-65-101 700,0-1-1,0 0 1,1-1-1,0 0 1,1 0-1,0-1 0,1-1 1,0 0-1,0 0 1,25 11-1,-32-17 63,0 0 0,0-1 0,1 1 1,-1-1-1,0 0 0,1-1 0,-1 1 0,0-1 0,1 0 0,-1 0 0,1-1 1,-1 1-1,0-1 0,1 0 0,-1-1 0,0 1 0,0-1 0,7-3 0,-6 1 85,0-1-1,-1 1 0,0-1 0,0 1 1,0-1-1,0-1 0,0 1 1,-1-1-1,0 0 0,-1 0 0,1 0 1,3-10-1,1-6 78,0-2 0,-2 1 0,0-1 0,-2 0 0,0 0 1,-1-49-1,-5 10-29,-4-1 1,-3 0-1,-2 2 1,-3-1-1,-22-60 1,16 56 282,2 4 52,-2 1-1,-45-93 0,62 150-344,1 1 0,-1-1 0,1 1 0,-2-1 0,1 1 0,0 0 0,-1 0 0,1 1 0,-1-1-1,0 1 1,-1-1 0,1 1 0,0 1 0,-1-1 0,0 1 0,1-1 0,-1 1 0,-6-1 0,7 2-19,0 1 0,-1 0 0,1 0-1,0 0 1,0 1 0,-1-1 0,1 1 0,0 0 0,0 0 0,0 0 0,0 1 0,0-1 0,0 1 0,1 0 0,-1 0-1,0 1 1,1-1 0,0 1 0,-1-1 0,1 1 0,0 0 0,-4 5 0,-12 16 44,0 0 1,1 1-1,2 1 1,0 1-1,2 0 1,-15 40-1,20-42-1141,2-1 0,-6 30 0,10-25-2841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1:21.859"/>
    </inkml:context>
    <inkml:brush xml:id="br0">
      <inkml:brushProperty name="width" value="0.025" units="cm"/>
      <inkml:brushProperty name="height" value="0.025" units="cm"/>
    </inkml:brush>
  </inkml:definitions>
  <inkml:trace contextRef="#ctx0" brushRef="#br0">1 131 11979,'0'0'1047,"12"0"-1138,2 1 87,34 1 154,1-2 0,0-2 1,0-2-1,53-11 0,-5-11-73,-17 2-56,1 4 0,1 4 0,139-10-1,-108 26-6,140 19-1,311 3-13,20 2 0,-302 18 0,202 19 0,16-52 0,155 11 0,-60 24-39,-403-40 24,212-22 0,683-49-12,68 92 27,-839-16-16,563-56 0,-543 10 16,1 15 0,429 25 0,-327 19 3,651-50-1,477-34 20,-599 97-38,535 20 64,-1179-56-44,384 4 29,1 59-34,86 2 7,-720-63-96,-13 1-400,0-2 0,-1-3 0,98-17 0,-120 6-3198</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1:23.352"/>
    </inkml:context>
    <inkml:brush xml:id="br0">
      <inkml:brushProperty name="width" value="0.025" units="cm"/>
      <inkml:brushProperty name="height" value="0.025" units="cm"/>
    </inkml:brush>
  </inkml:definitions>
  <inkml:trace contextRef="#ctx0" brushRef="#br0">0 396 5830,'0'0'1724,"12"0"-1431,172-14 772,13-2-352,169 24-220,201-11-319,-333-18-122,569-29 19,-42 67 11,-4-1-9,-131-24-69,561 13 24,-552 30-27,198 9 222,2-32 194,-144-59-312,-3-40 42,246-24-36,408 67-76,-423 26 20,-1-30 129,165-7-8,1 44-98,-7 109-2,-199-8-45,-88-67 50,391 33-103,200 134-217,-1228-166 253,360 21 12,-296-48-2593,-145-4-1586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8:11.805"/>
    </inkml:context>
    <inkml:brush xml:id="br0">
      <inkml:brushProperty name="width" value="0.025" units="cm"/>
      <inkml:brushProperty name="height" value="0.025" units="cm"/>
    </inkml:brush>
  </inkml:definitions>
  <inkml:trace contextRef="#ctx0" brushRef="#br0">1 213 7655,'0'0'2595,"4"-9"-2019,1 1-463,1 1 0,-1-1 1,2 1-1,-1 0 0,1 1 0,-1-1 0,2 1 0,-1 1 0,1-1 0,0 1 0,0 1 1,0-1-1,1 1 0,-1 1 0,19-6 0,324-53 2316,-283 58-2269,1 2-1,0 4 1,0 2-1,83 16 1,-112-14-147,54 2 211,0-4 0,97-9 0,43 1 129,-187 9-335,1 2 0,-1 1-1,-1 3 1,1 2 0,52 23-1,-53-18-10,0-3-1,1-1 0,1-3 1,0-1-1,52 3 0,248-30 73,-90-1-35,160-1-2,-324 10-26,0-5 1,127-35-1,76-27-24,-232 64 109,1 2-1,105-1 1,-170 11 117,-1 2-318,0-1-1,1 0 0,-1 0 1,0 1-1,0-1 0,-1 0 0,1 0 1,0 1-1,0-1 0,-1 0 0,1 0 1,0 1-1,-1-1 0,1 0 0,-1 0 1,0 0-1,1 0 0,-1 0 1,0 0-1,0 0 0,0 0 0,-1 2 1,-14 6-4016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4:32.745"/>
    </inkml:context>
    <inkml:brush xml:id="br0">
      <inkml:brushProperty name="width" value="0.025" units="cm"/>
      <inkml:brushProperty name="height" value="0.025" units="cm"/>
    </inkml:brush>
  </inkml:definitions>
  <inkml:trace contextRef="#ctx0" brushRef="#br0">91 64 8456,'0'0'9929,"0"15"-9672,9 354 622,3-81-648,-12-284-207,1 0 1,-1 0-1,0 0 0,-1 0 1,1 0-1,-1 0 1,1 0-1,-1 0 0,0 0 1,-1 0-1,1-1 0,-1 1 1,0 0-1,1-1 0,-4 4 1,5-7-9,0 0-1,-1 1 1,1-1 0,0 0 0,0 0 0,-1 0-1,1 0 1,0 0 0,-1 0 0,1 0-1,0 0 1,0 0 0,-1 0 0,1 0 0,0 0-1,-1 0 1,1 0 0,0 0 0,0 0 0,-1 0-1,1 0 1,0 0 0,0 0 0,-1-1 0,1 1-1,0 0 1,0 0 0,-1 0 0,1 0 0,0-1-1,0 1 1,0 0 0,-1 0 0,1 0 0,0-1-1,0 1 1,0 0 0,0 0 0,-1-1 0,1 1-1,0 0 1,0 0 0,0-1 0,0 1 0,0 0-1,0-1 1,0 1 0,0-1 0,-5-18 598,0-35-499,3-1 1,2 1 0,2-1-1,3 1 1,19-92 0,-20 130-118,7-40-3,21-62 0,-27 105-2,0-1-1,1 0 0,0 1 0,1 0 0,0 1 0,1-1 0,1 1 0,0 1 0,20-21 0,-27 30-5,-1 0 0,1 0 0,1 1-1,-1-1 1,0 1 0,0-1 0,1 1 0,-1-1 0,0 1 0,1 0 0,-1 0 0,1 1-1,0-1 1,-1 0 0,1 1 0,0-1 0,-1 1 0,1 0 0,0 0 0,0 0 0,-1 0 0,1 1-1,0-1 1,-1 1 0,1 0 0,-1-1 0,4 3 0,-3-1-16,0 0 0,0 1 1,0-1-1,-1 1 0,1 0 0,-1 0 1,1 0-1,-1 0 0,0 0 1,-1 0-1,1 1 0,0-1 0,-1 1 1,0-1-1,0 1 0,0 0 1,0-1-1,0 6 0,1 5 69,-1-1 0,0 1 0,-1-1 0,-1 0 0,0 1 0,-1-1 0,0 1 0,-1-1 0,-1 0 0,0 0-1,-1-1 1,0 1 0,0-1 0,-2 0 0,-14 22 0,14-25 23,0-1-1,-1 0 1,0 0-1,0 0 1,0-1-1,-1 0 1,0-1-1,0 0 1,-1 0 0,0-1-1,0 0 1,0-1-1,-1 0 1,1 0-1,-1-1 1,0-1-1,0 0 1,0-1-1,-19 1 1,23-2-50,0 0-1,1-1 1,-1 0 0,0 0 0,-9-3 0,14 3-50,-1 0 1,1 0 0,0 0-1,0 0 1,0 0 0,-1 0-1,1 0 1,0-1 0,1 1-1,-1-1 1,0 0-1,0 1 1,1-1 0,-1 0-1,1 0 1,-1 0 0,1 0-1,-1-3 1,1 4-22,1 1 0,0-1-1,0 1 1,0-1 0,0 1 0,-1-1 0,1 1-1,0-1 1,0 0 0,0 1 0,0-1-1,1 1 1,-1-1 0,0 1 0,0-1 0,0 1-1,0-1 1,0 1 0,1-1 0,-1 1 0,0-1-1,0 1 1,1-1 0,-1 1 0,0 0 0,1-1-1,-1 1 1,0-1 0,1 1 0,-1 0 0,1-1-1,-1 1 1,1 0 0,-1 0 0,1-1 0,-1 1-1,1 0 1,-1 0 0,1 0 0,-1-1 0,1 1-1,0 0 1,25-3-2054,-22 3 1826,77-3-5538,-30-3 587</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8:33.612"/>
    </inkml:context>
    <inkml:brush xml:id="br0">
      <inkml:brushProperty name="width" value="0.025" units="cm"/>
      <inkml:brushProperty name="height" value="0.025" units="cm"/>
    </inkml:brush>
  </inkml:definitions>
  <inkml:trace contextRef="#ctx0" brushRef="#br0">441 286 5637,'0'0'-432,"-11"-11"886,-37-35 1553,43 42-1800,0 0 0,0 0 1,-1 1-1,1 0 0,-1 0 1,0 1-1,0-1 0,0 1 0,0 0 1,0 1-1,-1 0 0,1 0 1,-1 0-1,1 1 0,0-1 0,-1 2 1,1-1-1,-1 1 0,1 0 1,0 0-1,0 0 0,-1 1 0,1 0 1,0 1-1,1-1 0,-1 1 1,0 0-1,1 1 0,-1-1 0,1 1 1,0 0-1,0 0 0,1 1 1,-7 7-1,-7 8-90,0 2 0,2 0 0,0 1 0,2 0 0,0 1 1,2 1-1,0 0 0,2 1 0,1 0 0,1 0 0,-7 40 0,10-29-151,2 0 0,1 0 0,2-1 0,1 1 0,2 0 0,2 0 0,1-1 0,12 40 0,0-15 119,3-1 0,3-2 0,2 0 0,3-2 0,2 0 0,47 62 0,-52-82-12,2-2-1,1-1 0,2-1 1,1-1-1,2-2 1,1-2-1,0-1 0,2-1 1,68 33-1,-79-47-50,0-2 1,1 0-1,0-1 0,0-2 0,0-1 0,1-1 1,0-1-1,0-1 0,0-2 0,47-5 1,-54 2 59,1-1 1,-1-1-1,-1-1 1,1-1 0,-1-1-1,0 0 1,-1-2 0,0 0-1,0-1 1,-1-1 0,-1-1-1,0 0 1,0-1 0,17-21-1,-3-2-18,-1-1 0,-3-1 0,-1-2-1,-1 0 1,-3-2 0,-2 0 0,-1-2 0,-2 0 0,-3-1 0,-1 0-1,-3-1 1,-1-1 0,-3 1 0,-2-1 0,-1 0 0,-3 0-1,-2 0 1,-2 0 0,-2 0 0,-3 1 0,-1 0 0,-2 0-1,-22-53 1,10 42 207,-2 1 0,-52-83 1,62 116-88,-1 0 1,0 2-1,-2 0 1,-1 1 0,-1 1-1,0 1 1,-45-31-1,55 44-143,0-1 0,0 2-1,-1-1 1,0 2 0,0 0-1,0 0 1,0 1 0,-1 0-1,1 1 1,-1 1-1,0 0 1,1 1 0,-1 0-1,0 0 1,0 2 0,1 0-1,-1 0 1,-19 7 0,-8 6 65,1 2 1,1 2 0,1 1 0,-41 30 0,38-26-36,-12 2-277,24-23-1517,26-3 1409,0 0 1,1-1-1,0 1 0,-1-1 0,1 1 0,-1-1 0,1 1 0,-1-1 0,1 0 0,0 0 1,-1 1-1,1-1 0,0 0 0,0 0 0,-2-2 0,-6-18-6893</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8:35.471"/>
    </inkml:context>
    <inkml:brush xml:id="br0">
      <inkml:brushProperty name="width" value="0.025" units="cm"/>
      <inkml:brushProperty name="height" value="0.025" units="cm"/>
    </inkml:brush>
  </inkml:definitions>
  <inkml:trace contextRef="#ctx0" brushRef="#br0">4233 1049 7527,'0'0'4810,"8"-6"-3038,-2 1-1493,0 0-1,-1-1 0,0 0 0,0 0 1,0 0-1,-1 0 0,0-1 0,0 0 1,-1 0-1,0 0 0,0 0 1,0-1-1,-1 1 0,0-1 0,1-15 1,13-89 549,-5-2 1,-5 0 0,-16-213 0,-3 226-753,7 61-72,-2-60 1,8 98-42,13 28 85,9 1 136,-16-20 0,-19-16 72,-1 0-235,0 1 0,0 0 0,-1 2 0,0-1 0,0 2-1,-1 0 1,0 1 0,0 0 0,0 2 0,0 0-1,-21 0 1,-23 2 85,-101 13-1,135-10-101,-743 46 444,-56-3-512,-490 39-715,1042-73 788,-185-1 19,439-12 5,0 0-1,1-1 1,-1-1 0,1-1-1,0-1 1,0 0 0,0-1-1,-33-17 1,56 25-390,-3-1 282,0 0-1,0-1 1,-1 1-1,1 0 1,0 0-1,-1 0 1,1 0-1,-1 0 1,1 0-1,-1 1 0,0-1 1,1 0-1,-1 1 1,0-1-1,0 1 1,0 0-1,0-1 1,0 1-1,-1 0 0,1-1 1,0 1-1,-1 0 1,1 0-1,-1 0 1,0-1-1,1 1 1,-1 4-1,-3 44 330,-17 94-1,6-58-141,0-5-64,7-48 45,1 1-1,-1 50 1,7-83-216,0-41-5509,-1 4-1932,-2 17 1142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8:35.850"/>
    </inkml:context>
    <inkml:brush xml:id="br0">
      <inkml:brushProperty name="width" value="0.025" units="cm"/>
      <inkml:brushProperty name="height" value="0.025" units="cm"/>
    </inkml:brush>
  </inkml:definitions>
  <inkml:trace contextRef="#ctx0" brushRef="#br0">2 10 10570,'0'-9'3281,"-1"16"-1617,3 23-1404,79 282 589,-56-217-582,-25-95-266,0 1 0,0-1 0,0 0 1,1 1-1,-1-1 0,0 1 0,0-1 1,0 1-1,1-1 0,-1 0 0,0 1 1,0-1-1,1 1 0,-1-1 0,0 0 1,1 1-1,-1-1 0,1 0 0,-1 0 1,0 1-1,1-1 0,-1 0 0,1 0 1,-1 0-1,1 1 0,-1-1 0,0 0 1,1 0-1,-1 0 0,1 0 0,-1 0 1,1 0-1,-1 0 0,1 0 0,0 0 1,16-13 194,9-23 486,102-173 1591,-106 179-3999,1 2 1,40-38-1,-30 35-5849</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8:36.621"/>
    </inkml:context>
    <inkml:brush xml:id="br0">
      <inkml:brushProperty name="width" value="0.025" units="cm"/>
      <inkml:brushProperty name="height" value="0.025" units="cm"/>
    </inkml:brush>
  </inkml:definitions>
  <inkml:trace contextRef="#ctx0" brushRef="#br0">0 33 8232,'0'0'8493,"3"11"-7954,16 44-176,2-1 0,3-1 0,1-1 0,41 59 0,-65-109-273,0 0 1,0 0-1,0 0 0,0-1 0,0 1 0,1 0 0,-1-1 0,1 1 0,-1-1 0,1 0 0,-1 1 0,1-1 0,0 0 0,-1 0 0,1 0 0,0 0 1,0 0-1,0-1 0,0 1 0,0 0 0,0-1 0,0 0 0,0 1 0,3-1 0,-3-1 12,0 0 0,0 0-1,1 0 1,-1 0 0,0 0 0,0-1-1,0 1 1,0-1 0,0 1-1,0-1 1,-1 0 0,1 1 0,-1-1-1,1 0 1,-1 0 0,1 0 0,-1-1-1,0 1 1,0 0 0,1-3 0,42-106 991,-33 79-1209,1 0 0,2 0 0,24-40 0,-5 18-7427,-23 27-939</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8:36.949"/>
    </inkml:context>
    <inkml:brush xml:id="br0">
      <inkml:brushProperty name="width" value="0.025" units="cm"/>
      <inkml:brushProperty name="height" value="0.025" units="cm"/>
    </inkml:brush>
  </inkml:definitions>
  <inkml:trace contextRef="#ctx0" brushRef="#br0">1 0 13549,'0'0'6918,"20"75"-5348,-14-23-481,-4 6-384,0-4-417,3 0-96,7-10-192,-3-11 0,2-10 0,-1-11-416,1-6-705,-2-6-929,-3-4-1025,-6-12-929,0-5-2498</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8:37.278"/>
    </inkml:context>
    <inkml:brush xml:id="br0">
      <inkml:brushProperty name="width" value="0.025" units="cm"/>
      <inkml:brushProperty name="height" value="0.025" units="cm"/>
    </inkml:brush>
  </inkml:definitions>
  <inkml:trace contextRef="#ctx0" brushRef="#br0">1 199 14414,'0'0'5413,"41"-65"-4997,-13 44-64,7-1-63,-3 1-225,1-1 0,-6 5-256,-3 3-1025,-4 3-609,-12 5-929,-4 6-2338</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8:37.668"/>
    </inkml:context>
    <inkml:brush xml:id="br0">
      <inkml:brushProperty name="width" value="0.025" units="cm"/>
      <inkml:brushProperty name="height" value="0.025" units="cm"/>
    </inkml:brush>
  </inkml:definitions>
  <inkml:trace contextRef="#ctx0" brushRef="#br0">0 62 13261,'0'0'8936,"68"3"-8616,-33-19-224,4 0-256,-1 3-2819,-8 0-2017,-1 6-2724</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8:38.013"/>
    </inkml:context>
    <inkml:brush xml:id="br0">
      <inkml:brushProperty name="width" value="0.025" units="cm"/>
      <inkml:brushProperty name="height" value="0.025" units="cm"/>
    </inkml:brush>
  </inkml:definitions>
  <inkml:trace contextRef="#ctx0" brushRef="#br0">34 334 8168,'0'0'6219,"-4"10"-4762,-18 65 656,20-67-1880,0 1 0,0 0-1,1 0 1,1-1-1,-1 1 1,2 0 0,-1 0-1,3 11 1,-3-19-218,0 0 0,0 0-1,0 0 1,1-1 0,-1 1 0,0 0 0,1 0-1,-1 0 1,0 0 0,1 0 0,-1 0 0,1-1 0,0 1-1,-1 0 1,1 0 0,0-1 0,-1 1 0,1 0-1,0-1 1,0 1 0,-1-1 0,1 1 0,0-1 0,0 1-1,0-1 1,0 0 0,0 1 0,0-1 0,0 0-1,0 0 1,-1 0 0,1 0 0,0 0 0,0 0 0,0 0-1,0 0 1,0 0 0,0 0 0,0 0 0,0 0-1,0-1 1,0 1 0,0 0 0,0-1 0,0 1 0,-1-1-1,1 1 1,0-1 0,0 1 0,0-1 0,-1 0-1,2-1 1,2 0 166,-1-1 0,1 0 0,-1 0 0,0-1 0,0 1 0,0-1 0,0 0 0,-1 1-1,4-8 1,0-7 259,-2-1 0,5-32-1,-8 43-237,0 1 0,-1-1 0,0 0-1,0 1 1,-1-1 0,0 0 0,0 1-1,-1-1 1,-3-10 0,5 17-183,-1 0-1,1 0 1,0 0 0,-1 0 0,1 0 0,-1 0-1,1 0 1,-1 0 0,1 0 0,-1 0 0,0 0-1,1 1 1,-1-1 0,0 0 0,0 0-1,0 1 1,0-1 0,1 1 0,-1-1 0,0 1-1,0-1 1,0 1 0,0-1 0,0 1 0,0 0-1,0-1 1,0 1 0,0 0 0,0 0 0,0 0-1,-1 0 1,1 0 0,0 0 0,0 0-1,0 0 1,0 1 0,0-1 0,0 0 0,0 1-1,0-1 1,0 0 0,0 1 0,0-1 0,0 1-1,1 0 1,-1-1 0,0 1 0,-1 1-1,-1 1-56,0-1 0,1 1 0,-1 0-1,1 0 1,0 0 0,0 0-1,0 0 1,1 0 0,-1 1-1,1-1 1,-1 1 0,1-1 0,-1 5-1,2-6-70,0 1 0,0 0-1,-1 0 1,2 0 0,-1 0 0,0 0-1,1 0 1,-1 0 0,1 0 0,0-1-1,0 1 1,0 0 0,0 0-1,0-1 1,1 1 0,-1-1 0,1 1-1,0-1 1,4 4 0,-6-5-13,1 0 0,0-1 0,0 1 1,0-1-1,0 1 0,0-1 0,0 1 1,0-1-1,0 0 0,0 1 0,0-1 1,1 0-1,-1 0 0,0 0 0,0 0 1,0 0-1,0 0 0,0 0 0,0 0 1,2-1-1,0 0-83,-1 0 1,0 0-1,0 0 0,0 0 1,0-1-1,0 1 1,-1 0-1,1-1 0,0 0 1,-1 1-1,1-1 0,-1 0 1,3-4-1,12-22-3340,-1-6-1515</inkml:trace>
  <inkml:trace contextRef="#ctx0" brushRef="#br0" timeOffset="1">124 0 13325,'0'0'7190,"-1"12"-6079,2 4-948,0 0 0,0 0 0,2 0 0,0 0 0,1-1 1,0 1-1,1-1 0,10 20 0,-10-24-190,25 52 595,74 117 1,-102-211-7370,-2-2 1441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8:38.342"/>
    </inkml:context>
    <inkml:brush xml:id="br0">
      <inkml:brushProperty name="width" value="0.025" units="cm"/>
      <inkml:brushProperty name="height" value="0.025" units="cm"/>
    </inkml:brush>
  </inkml:definitions>
  <inkml:trace contextRef="#ctx0" brushRef="#br0">1 0 8584,'0'0'10922,"32"48"-9288,-23-28-353,-2 6-352,1 4-545,3 0-352,-2 0 1,-3-5-546,2-6-576,-1-9-224,-1-6-321,-3-4-1313,-1-10-352,-2-9-1249</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8:38.700"/>
    </inkml:context>
    <inkml:brush xml:id="br0">
      <inkml:brushProperty name="width" value="0.025" units="cm"/>
      <inkml:brushProperty name="height" value="0.025" units="cm"/>
    </inkml:brush>
  </inkml:definitions>
  <inkml:trace contextRef="#ctx0" brushRef="#br0">62 194 8360,'0'0'9129,"9"7"-8718,31 19-64,-38-25-272,-1-1 1,1 1-1,-1 0 1,1-1 0,-1 0-1,1 1 1,-1-1 0,1 0-1,0 0 1,-1 0-1,1 0 1,-1 0 0,1 0-1,0 0 1,-1-1-1,1 1 1,-1-1 0,1 1-1,-1-1 1,1 1-1,-1-1 1,1 0 0,-1 0-1,0 0 1,1 0 0,-1 0-1,0 0 1,0 0-1,0 0 1,0 0 0,0 0-1,0-1 1,0 1-1,0 0 1,0-1 0,-1 1-1,1-1 1,0 1 0,0-3-1,3-6 9,0 1 0,-1-1-1,0 0 1,1-11 0,-3 1 131,-7 24 42,-8 32-115,11-16-3,0 1 1,2-1-1,0 1 1,1-1-1,1 1 1,1-1-1,6 26 0,-8-44-118,1 0-1,-1 0 1,1 1-1,0-1 1,0 0-1,0-1 1,0 1-1,0 0 1,0 0-1,1 0 1,-1-1-1,0 1 1,1 0-1,0-1 1,-1 0-1,1 1 1,0-1-1,-1 0 1,1 0-1,3 2 1,-3-3 0,0 0 0,0 0 1,0 0-1,0 0 0,0 0 1,0 0-1,0 0 0,0-1 1,0 1-1,0-1 0,0 1 0,0-1 1,-1 0-1,1 0 0,0 0 1,0 0-1,2-2 0,4-3 17,0-1 0,-1 0-1,0 0 1,-1-1 0,1 0 0,-2 0-1,8-13 1,-8 13-364,-1-1-1,-1 0 0,0-1 1,0 1-1,-1-1 0,3-17 0,-4 20-725,-1-1 0,0 1 0,0-1 0,-1 1-1,-2-13 1,-11-14-5947</inkml:trace>
  <inkml:trace contextRef="#ctx0" brushRef="#br0" timeOffset="1">0 1 15375,'0'0'3843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06:28:39.436"/>
    </inkml:context>
    <inkml:brush xml:id="br0">
      <inkml:brushProperty name="width" value="0.025" units="cm"/>
      <inkml:brushProperty name="height" value="0.025" units="cm"/>
    </inkml:brush>
  </inkml:definitions>
  <inkml:trace contextRef="#ctx0" brushRef="#br0">0 0 13261,'0'0'2626,"10"8"-1564,4 4-699,0 1 0,-1 1 0,-1 0 0,0 1 0,17 28 0,12 28 48,-10-14-347,3-2 0,2 0 0,2-3 1,48 51-1,-77-93-67,1-1 0,1 0 0,-1-1-1,1 1 1,1-2 0,0 0 0,0 0 0,14 4 0,-19-8-578,0-1 0,1 0 1,-1-1-1,1 0 0,13 0 0,-20-1 315,-1 0 180,0 0-1,0 0 1,0 0 0,0 0-1,1 1 1,-1-1 0,0 0 0,0 0-1,0 0 1,0 0 0,1 0-1,-1 0 1,0-1 0,0 1-1,0 0 1,0 0 0,1 0 0,-1 0-1,0 0 1,0 0 0,0 0-1,0 0 1,0 0 0,0 0-1,1 0 1,-1 0 0,0-1 0,0 1-1,0 0 1,0 0 0,0 0-1,0 0 1,0 0 0,0 0-1,1-1 1,-1 1 0,0 0 0,0 0-1,0 0 1,0 0 0,0-1-1,0 1 1,0 0 0,0 0-1,0 0 1,0 0 0,0-1 0,0 1-1,0-6-4205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4:33.135"/>
    </inkml:context>
    <inkml:brush xml:id="br0">
      <inkml:brushProperty name="width" value="0.025" units="cm"/>
      <inkml:brushProperty name="height" value="0.025" units="cm"/>
    </inkml:brush>
  </inkml:definitions>
  <inkml:trace contextRef="#ctx0" brushRef="#br0">226 0 9033,'0'0'9961,"-3"14"-8819,-12 42-699,-2-1 1,-3-1-1,-2-1 0,-2-1 0,-48 75 0,71-125-578,0-1 0,0 1 0,0 0 0,0-1 1,-1 1-1,1-1 0,-1 1 0,1-1 0,-1 1 0,1-1 0,-1 0 0,0 0 1,0 0-1,1 0 0,-1 0 0,0 0 0,0-1 0,-2 2 0,3-3-98,0 1-1,0-1 1,-1 1-1,1-1 1,0 1-1,0-1 1,0 1-1,1-1 0,-1 0 1,0 0-1,0 1 1,0-1-1,0 0 1,1 0-1,-1 0 1,0 0-1,1 0 0,-1 0 1,1 0-1,-1 0 1,1 0-1,-1 0 1,1 0-1,0-1 1,0 1-1,-1 0 0,1 0 1,0 0-1,0 0 1,0-1-1,1-1 1,-4-32-5095</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8:39.142"/>
    </inkml:context>
    <inkml:brush xml:id="br0">
      <inkml:brushProperty name="width" value="0.025" units="cm"/>
      <inkml:brushProperty name="height" value="0.025" units="cm"/>
    </inkml:brush>
  </inkml:definitions>
  <inkml:trace contextRef="#ctx0" brushRef="#br0">1 0 7751,'0'0'6374,"1"8"-4521,2 22-848,2-1 0,10 37 0,-12-56-723,0-2 0,0 1 0,1 0-1,0-1 1,0 1 0,1-1 0,0 0-1,1-1 1,0 1 0,0-1 0,0 0-1,11 8 1,-15-13-256,1 0-1,-1 0 0,1-1 1,0 1-1,0 0 1,-1-1-1,1 0 1,0 0-1,0 0 1,1 0-1,-1 0 0,0-1 1,0 1-1,0-1 1,0 0-1,1 0 1,-1 0-1,0 0 1,0-1-1,0 1 1,0-1-1,5-1 0,-4 0 98,0 0 0,0-1 0,0 1 0,-1-1 0,1 0 0,-1 0 0,0 0 0,0 0 0,0-1 0,0 1 0,0-1 0,-1 0 0,1 0 0,2-6 0,-2 4 114,0-1 0,-1 0 0,0-1-1,0 1 1,0 0 0,-1-1 0,0 1-1,0-1 1,-1-7 0,0 11-103,-1 0 1,1-1-1,-1 1 1,1 0 0,-1 0-1,-1-1 1,1 1-1,-1 0 1,1 0-1,-1 0 1,0 1-1,0-1 1,-1 0 0,1 1-1,-5-6 1,3 6-122,1 0 0,-1 0 0,1 0 0,-1 0 1,0 0-1,0 1 0,-1-1 0,1 1 0,0 0 1,-1 0-1,1 1 0,-1 0 0,0-1 0,0 2 1,1-1-1,-7 0 0,11 1-59,-1 0 1,1 0-1,0 0 1,0 1-1,-1-1 1,1 0-1,0 0 1,0 0-1,-1 0 1,1 1-1,0-1 1,0 0-1,0 0 1,-1 1-1,1-1 1,0 0-1,0 0 1,0 1-1,0-1 1,0 0-1,-1 1 1,1-1-1,0 0 1,0 0-1,0 1 1,0-1-1,0 0 1,0 1-1,0-1 1,0 0-1,0 1 1,0-1-1,0 0 1,0 0-1,1 1 1,-1-1-1,0 0 1,0 1-1,0-1 1,0 0-1,0 0 1,0 1-1,1-1 1,-1 0-1,0 0 1,0 1-1,0-1 1,1 0-1,-1 0 1,0 0-1,1 1 1,8 13-1401,-5-11 712,0-1-1,0 1 1,0-1 0,0 0-1,0 1 1,0-2-1,1 1 1,-1-1 0,1 1-1,-1-1 1,1 0-1,0-1 1,7 1 0,17 2-5779</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8:39.565"/>
    </inkml:context>
    <inkml:brush xml:id="br0">
      <inkml:brushProperty name="width" value="0.025" units="cm"/>
      <inkml:brushProperty name="height" value="0.025" units="cm"/>
    </inkml:brush>
  </inkml:definitions>
  <inkml:trace contextRef="#ctx0" brushRef="#br0">85 106 13132,'0'0'7810,"-8"1"-6961,5-1-817,0 0 1,0 1-1,0 0 0,1-1 0,-1 1 0,0 0 0,1 0 0,-1 1 0,0-1 0,1 1 1,-1-1-1,1 1 0,0 0 0,-4 3 0,2 0-12,1-1 0,0 1 1,1 0-1,-1 0 0,1-1 0,0 2 0,0-1 0,0 0 0,-1 7 1,3-11-20,-2 6-4,1-1 1,-1 0-1,1 1 1,0-1-1,1 1 1,0 12 0,1-19 3,0 1 0,0 0 1,0-1-1,0 0 1,0 1-1,0-1 1,0 1-1,0-1 1,0 0-1,0 0 0,0 1 1,0-1-1,0 0 1,0 0-1,0 0 1,0 0-1,0 0 1,0-1-1,0 1 0,0 0 1,0 0-1,2-1 1,24-6 98,-7-3-37,0-1-1,-2-1 1,1-1-1,-1-1 1,-1 0-1,22-25 1,-39 38 31,-1 1 0,1-1 0,-1 0-1,1 1 1,-1 0 0,0-1 0,1 1 0,-1-1 0,0 1 0,0 0 0,1-1 0,-1 1 0,0 0 0,0 0 0,0-1-1,1 1 1,-1 0 0,0 0 0,0 0 0,0 0 0,1 0 0,-1 0 0,0 0 0,-1 1 0,-2-1 96,-1-1 1,1 1-1,0-1 1,0 0-1,0 0 1,-1 0-1,1-1 1,-4-1-1,1-3 43,-2-1-80,1 0 0,0 0 0,0-1 0,1 0-1,0 0 1,-8-11 0,46 19-559,-13 2-691,0-1 0,34-2-1,-46 0 323,1 0-1,-1 0 0,0-1 1,0 0-1,0 0 0,0 0 1,6-4-1,23-17-7498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8:40.236"/>
    </inkml:context>
    <inkml:brush xml:id="br0">
      <inkml:brushProperty name="width" value="0.025" units="cm"/>
      <inkml:brushProperty name="height" value="0.025" units="cm"/>
    </inkml:brush>
  </inkml:definitions>
  <inkml:trace contextRef="#ctx0" brushRef="#br0">1 0 12300,'0'0'9539,"2"13"-9245,11 52 400,3-1 0,48 123 0,-64-186-685,0 0 0,0 0-1,0-1 1,0 1 0,0 0 0,1 0 0,-1 0 0,0-1-1,1 1 1,-1 0 0,1 0 0,-1-1 0,0 1-1,1 0 1,0-1 0,-1 1 0,1 0 0,-1-1 0,1 1-1,0-1 1,-1 1 0,1-1 0,0 1 0,0-1 0,-1 0-1,1 1 1,0-1 0,0 0 0,-1 0 0,1 1 0,0-1-1,0 0 1,0 0 0,0 0 0,-1 0 0,1 0-1,0 0 1,0 0 0,0-1 0,0 1 0,-1 0 0,1 0-1,0 0 1,0-1 0,0 1 0,-1-1 0,1 1 0,0 0-1,-1-1 1,1 1 0,0-1 0,-1 0 0,1 1 0,0-1-1,-1 1 1,1-1 0,-1 0 0,0 0 0,1 1-1,-1-1 1,1 0 0,-1 0 0,1-1 0,6-10-6,-1-1 0,0 1 0,4-16 0,-4 13-319,-2 5 314,8-12-718,-6 22 259,0 13 128,1 21 63,-6-27 232,0 1 1,1-1-1,-1 1 1,2-1-1,-1 0 1,1 0-1,0 0 1,0 0-1,6 9 0,-8-16-63,0 1 1,-1 0-1,1 0 0,0-1 0,0 1 0,-1-1 0,1 1 0,0-1 0,0 1 0,0-1 0,0 1 0,0-1 0,0 0 0,0 0 0,0 1 0,0-1 0,0 0 0,0 0 0,0 0 0,0 0 0,0 0 0,0 0 0,0 0 0,-1 0 0,1-1 0,0 1 0,0 0 0,0-1 0,0 1 0,0 0 0,0-1 0,0 1 0,0-1 0,-1 0 0,3 0 0,21-28-3561,-5 2-881</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8:41.071"/>
    </inkml:context>
    <inkml:brush xml:id="br0">
      <inkml:brushProperty name="width" value="0.025" units="cm"/>
      <inkml:brushProperty name="height" value="0.025" units="cm"/>
    </inkml:brush>
  </inkml:definitions>
  <inkml:trace contextRef="#ctx0" brushRef="#br0">27 301 10666,'0'0'9780,"-6"-8"-12059,-15-25 2092,21 33 176,1 0 1,-1 0-1,0 0 1,0 0-1,0 0 1,0 0-1,1 0 1,-1 0-1,0 0 1,0 0 0,0 0-1,1 0 1,-1 0-1,0 0 1,0 0-1,0-1 1,1 1-1,-1 0 1,0 0-1,0 0 1,0 0-1,0 0 1,0 0-1,1 0 1,-1-1-1,0 1 1,0 0 0,0 0-1,0 0 1,0 0-1,0-1 1,0 1-1,1 0 1,-1 0-1,0 0 1,0 0-1,0-1 1,0 1-1,0 0 1,0 0-1,0 0 1,0-1-1,0 1 1,0 0-1,15 10 456,-12-7-359,0-1 1,0 0-1,0 1 0,0-1 0,1 0 1,-1 0-1,1-1 0,-1 1 0,1-1 1,5 2-1,-8-3-76,1 0-1,-1 1 1,1-1-1,-1 0 1,1 0-1,-1 0 1,1 0 0,0 0-1,-1-1 1,1 1-1,-1 0 1,1-1-1,-1 1 1,0-1 0,1 1-1,-1-1 1,1 0-1,-1 0 1,0 1 0,0-1-1,1 0 1,-1 0-1,0 0 1,0 0-1,0-1 1,0 1 0,1-2-1,11-14 244,5-9 564,-18 26-776,1 0 0,-1 0 0,0-1 0,0 1-1,1 0 1,-1 0 0,0 0 0,0-1 0,0 1-1,0 0 1,0 0 0,1-1 0,-1 1 0,0 0-1,0 0 1,0-1 0,0 1 0,0 0 0,0 0-1,0-1 1,0 1 0,0 0 0,0-1 0,0 1-1,0 0 1,0 0 0,0-1 0,0 1 0,0 0-1,0-1 1,0 1 0,-1 0 0,1 0 0,0-1-1,0 1 1,0 0 0,0 0 0,-1 0 0,1-1-1,0 1 1,0 0 0,0 0 0,-1 0 0,1-1-1,0 1 1,0 0 0,-1 0 0,1 0 0,0 0 0,0 0-1,-1 0 1,1 0 0,0-1 0,0 1 0,-1 0-1,1 0 1,0 0 0,-1 0 0,1 0 0,0 0-1,0 0 1,-1 1 0,-114-11 2505,114 10-2263,36 11-683,-32-7 400,-1-1 1,0 1 0,0 0-1,-1 0 1,1 0 0,-1 0-1,0 0 1,0 1-1,0-1 1,-1 0 0,1 0-1,-1 6 1,3 13 12,-1-15 13,0 0-40,1 1 0,-1-1 0,1 0 0,0 0 0,9 15 0,-11-22 16,0 1 1,0-1 0,0 0 0,1 1 0,-1-1 0,0 0 0,1 0 0,-1 0-1,0 0 1,1 0 0,0 0 0,-1 0 0,1-1 0,-1 1 0,1 0 0,0-1 0,-1 1-1,1-1 1,0 0 0,0 0 0,-1 1 0,1-1 0,0 0 0,0 0 0,0-1 0,-1 1-1,1 0 1,0-1 0,-1 1 0,1-1 0,0 1 0,-1-1 0,1 0 0,0 0-1,-1 0 1,3-1 0,1-2 19,1-1 0,-1 0 1,0 0-1,0 0 0,0 0 0,-1-1 0,0 0 0,0 0 0,0 0 0,-1 0 0,0-1 0,3-6 1,-3 6-22,0 0 0,0 0 1,0 0-1,1 1 1,0 0-1,1-1 0,0 2 1,-1-1-1,2 0 1,-1 1-1,9-6 1,-14 10-8,1 1 1,-1 0-1,1-1 1,-1 1 0,1-1-1,0 1 1,-1 0-1,1 0 1,0-1 0,0 1-1,-1 0 1,1 0-1,0 0 1,-1 0 0,1 0-1,0 0 1,0 0-1,-1 0 1,1 0 0,0 0-1,-1 0 1,1 0 0,0 1-1,-1-1 1,1 0-1,0 0 1,-1 1 0,1-1-1,0 0 1,-1 1-1,1-1 1,-1 1 0,1-1-1,-1 1 1,1-1-1,0 2 1,8 24 191,-9-10 287,-2-45 189,3 19-468,-1 1 0,0 0 0,-1 0 0,0 0 0,0-1 0,-1 1 0,0 0 0,0 0 0,-1 1 0,0-1 0,-1 1 0,0-1 0,0 1 1,-1 0-1,0 0 0,-7-8 0,11 16-269,40 0-341,-30-1-65,-1 1 1,0-1-1,0-1 1,1 0-1,-1 0 1,0 0-1,-1-1 1,1 0 0,0-1-1,-1 0 1,0 0-1,0 0 1,0-1-1,12-11 1,10-13-6001</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8:47.007"/>
    </inkml:context>
    <inkml:brush xml:id="br0">
      <inkml:brushProperty name="width" value="0.025" units="cm"/>
      <inkml:brushProperty name="height" value="0.025" units="cm"/>
    </inkml:brush>
  </inkml:definitions>
  <inkml:trace contextRef="#ctx0" brushRef="#br0">1 1 8776,'0'0'6930,"1"12"-6930,2 8 40,1-1 1,1 0-1,1 0 1,1 0-1,1-1 1,0 1-1,1-2 1,15 23-1,107 142 432,-118-165-454,159 202-933,3-3-5879,-166-205 6236,1 0 0,0-1 0,13 11 1,-8-11-2860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8:47.443"/>
    </inkml:context>
    <inkml:brush xml:id="br0">
      <inkml:brushProperty name="width" value="0.025" units="cm"/>
      <inkml:brushProperty name="height" value="0.025" units="cm"/>
    </inkml:brush>
  </inkml:definitions>
  <inkml:trace contextRef="#ctx0" brushRef="#br0">1 0 3203,'0'0'-1730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8:47.805"/>
    </inkml:context>
    <inkml:brush xml:id="br0">
      <inkml:brushProperty name="width" value="0.025" units="cm"/>
      <inkml:brushProperty name="height" value="0.025" units="cm"/>
    </inkml:brush>
  </inkml:definitions>
  <inkml:trace contextRef="#ctx0" brushRef="#br0">0 1 6118,'0'0'6166,"1"9"-5729,2 7-272,0-1 1,2 1-1,-1-1 0,2 0 0,0-1 0,0 1 0,17 24 0,77 104 309,-52-77-363,201 254 203,-65-121-3916,-150-163 174,-9-6-2369</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8:14.631"/>
    </inkml:context>
    <inkml:brush xml:id="br0">
      <inkml:brushProperty name="width" value="0.025" units="cm"/>
      <inkml:brushProperty name="height" value="0.025" units="cm"/>
    </inkml:brush>
  </inkml:definitions>
  <inkml:trace contextRef="#ctx0" brushRef="#br0">0 16 11659,'0'0'6604,"8"2"-6386,26 7 275,0-1 0,0-2-1,69 4 1,120-11 171,-97-1 1239,-126 2-1885,0-1 0,1 1 0,-1 0-1,0 0 1,1 0 0,-1 0 0,0 0 0,1 0 0,-1-1-1,0 1 1,1 0 0,-1 0 0,0 0 0,0-1-1,1 1 1,-1 0 0,0 0 0,0-1 0,0 1 0,1 0-1,-1-1 1,0 1 0,0 0 0,0-1 0,0 1 0,0 0-1,0-1 1,1 1 0,-1 0 0,0-1 0,0 1 0,0 0-1,0-1 1,0 1 0,0 0 0,0-1 0,-1 1-1,1 0 1,0-1 0,0 1 0,0 0 0,0-1 0,0 1-1,0 0 1,-1-1 0,1 1 0,0 0 0,0 0 0,0-1-1,-1 1 1,1 0 0,0 0 0,0-1 0,-1 1 0,0 0-1,-12-19-4474,0 5-1170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8:15.534"/>
    </inkml:context>
    <inkml:brush xml:id="br0">
      <inkml:brushProperty name="width" value="0.025" units="cm"/>
      <inkml:brushProperty name="height" value="0.025" units="cm"/>
    </inkml:brush>
  </inkml:definitions>
  <inkml:trace contextRef="#ctx0" brushRef="#br0">0 0 7559,'0'0'7282,"3"9"-7047,-2-5-192,1 1-1,0-1 1,0 0 0,0 0 0,1 0 0,-1-1 0,1 1 0,0-1 0,0 1 0,0-1 0,0 0 0,1 0 0,-1 0 0,1 0 0,0-1 0,0 0 0,0 1 0,0-1-1,0-1 1,0 1 0,1-1 0,5 2 0,-4-1 70,167 54 1485,-157-52-1463,0-1 0,0 0 0,1-1 0,-1-1 0,1 0 0,-1-2 0,0 0 0,33-6 0,-38 3 125,-1 0-1,0-1 1,0-1 0,0 1 0,0-2 0,-1 1 0,0-1 0,9-10 0,-12 11-183,1-1 0,0 1 0,1 0 0,-1 1 0,1 0 1,0 0-1,1 0 0,-1 1 0,1 1 0,0-1 0,-1 1 0,15-2 0,-21 5-153,-1 0 0,1 0 0,0 0 0,-1 0-1,1 0 1,0 0 0,-1 1 0,1-1-1,0 1 1,-1-1 0,1 1 0,-1 0-1,1-1 1,-1 1 0,1 0 0,-1 0-1,2 1 1,7 17-6383,-9-11-2275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8:17.067"/>
    </inkml:context>
    <inkml:brush xml:id="br0">
      <inkml:brushProperty name="width" value="0.025" units="cm"/>
      <inkml:brushProperty name="height" value="0.025" units="cm"/>
    </inkml:brush>
  </inkml:definitions>
  <inkml:trace contextRef="#ctx0" brushRef="#br0">0 114 7495,'0'0'8899,"9"2"-8466,64 5 123,-1-2 0,110-7 1,-70 0-449,-26-3-51,122-22 0,-125 14 9,135-6 0,-77 22 758,124-4 1309,-237-2-1952,-16 1-122,-1 1 0,1 0 0,0 1-1,-1 0 1,1 1 0,0 0 0,-1 0 0,1 2-1,18 5 1,-29-8-120,-1 1-1,1-1 1,-1 0 0,0 0-1,1 1 1,-1-1-1,1 0 1,-1 0 0,1 0-1,-1 0 1,1 0 0,-1 0-1,1 0 1,0 0-1,-1 0 1,1 0 0,-1 0-1,1 0 1,-1 0 0,1 0-1,-1 0 1,1 0-1,-1-1 1,1 1 0,-1 0-1,0 0 1,1-1 0,-1 1-1,1 0 1,-1 0 0,1-1-1,-1 1 1,0-1-1,1 1 1,-1 0 0,0-1-1,0 1 1,1-1 0,-1 1-1,0-1 1,0 1-1,1-1 1,-1 1 0,0-1-1,0 1 1,0-1 0,-1-28-4240,-8-3-1513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4:33.462"/>
    </inkml:context>
    <inkml:brush xml:id="br0">
      <inkml:brushProperty name="width" value="0.025" units="cm"/>
      <inkml:brushProperty name="height" value="0.025" units="cm"/>
    </inkml:brush>
  </inkml:definitions>
  <inkml:trace contextRef="#ctx0" brushRef="#br0">0 0 10442,'0'0'9929,"62"73"-9544,-23-47-257,8 0 0,1-7 64,4 0-96,3-5-865,-3-3-1537,-9-6-1089,-13-5-3620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9:13.257"/>
    </inkml:context>
    <inkml:brush xml:id="br0">
      <inkml:brushProperty name="width" value="0.025" units="cm"/>
      <inkml:brushProperty name="height" value="0.025" units="cm"/>
    </inkml:brush>
  </inkml:definitions>
  <inkml:trace contextRef="#ctx0" brushRef="#br0">10 65 7559,'-1'0'90,"1"1"1,-1-1-1,1 0 0,-1 0 0,1 0 0,-1 1 1,1-1-1,-1 0 0,1 1 0,-1-1 0,1 0 1,0 1-1,-1-1 0,1 0 0,0 1 0,-1-1 1,1 1-1,0-1 0,-1 1 0,1-1 0,0 1 1,0-1-1,0 1 0,-1-1 0,1 1 0,0-1 1,0 1-1,0-1 0,0 1 0,0-1 0,0 1 1,0-1-1,0 1 0,0-1 0,0 1 0,0-1 1,1 1-1,-1-1 0,0 1 0,0-1 0,0 1 1,1-1-1,-1 1 0,0-1 0,1 1 0,12 25 630,-5-19-626,-1-1-1,1-1 1,0 1 0,0-1 0,1 0 0,0-1 0,0 0 0,0-1 0,0 0-1,0 0 1,1-1 0,-1 0 0,1 0 0,13 0 0,18-1 145,82-6 0,-116 5-230,33-5 21,-1-2 0,41-13 0,-48 11 787,0 2 0,1 0 0,62-3 0,-218 22 907,-254-24-1062,364 16-676,14 3-200,0-5 190,0-1 0,1 0-1,-1 1 1,0-1-1,1 0 1,-1 0 0,1 0-1,-1 0 1,1-1 0,-1 1-1,1 0 1,2 0-1,40 5-41,0-1-1,0-3 0,65-4 0,-45 0 41,19-3 79,-85 2 87,0 1-1,0-1 0,-1 0 0,1 1 1,-1 0-1,1-1 0,-1 1 1,0 0-1,1 1 0,-5-3 0,-26-13-245,0 1-1,0 2 0,-1 1 0,-1 2 1,0 1-1,-1 2 0,-54-5 0,78 15-1872,16 4-394,17 7-882,9 0-1507</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9:16.162"/>
    </inkml:context>
    <inkml:brush xml:id="br0">
      <inkml:brushProperty name="width" value="0.025" units="cm"/>
      <inkml:brushProperty name="height" value="0.025" units="cm"/>
    </inkml:brush>
  </inkml:definitions>
  <inkml:trace contextRef="#ctx0" brushRef="#br0">0 53 6726,'0'0'4378,"9"4"-4207,4 1-13,1-1 0,0 0 0,0-1 0,0 0 0,1-2 0,-1 0 0,0 0 0,1-1 0,20-3 0,16-6 39,52-17 0,-65 15-159,1 1-1,0 2 1,58-4-1,-33 13 484,115 17 1,-107-9-120,75 1 0,68-21-182,-148 4-123,0 3 0,0 3 1,112 14-1,-174-12-95,5 1 30,-1 0 0,1-1 1,0 0-1,0 0 1,0-1-1,0 0 0,0-1 1,0 0-1,16-4 1,-12-4 643,-7 6-67,1 13-670,-4-5-112,0-1-1051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9:30.079"/>
    </inkml:context>
    <inkml:brush xml:id="br0">
      <inkml:brushProperty name="width" value="0.025" units="cm"/>
      <inkml:brushProperty name="height" value="0.025" units="cm"/>
    </inkml:brush>
  </inkml:definitions>
  <inkml:trace contextRef="#ctx0" brushRef="#br0">391 51 352,'0'0'11974,"-10"-5"-11162,6 3-792,0-1 0,1 1 0,-1 0-1,0 1 1,0-1 0,-1 1 0,1 0 0,0 0 0,0 0 0,-1 1 0,1-1 0,0 1 0,-1 0 0,1 0 0,0 1 0,0-1 0,-1 1 0,1 0-1,0 0 1,0 0 0,0 1 0,0-1 0,0 1 0,0 0 0,0 0 0,0 1 0,1-1 0,-1 1 0,-5 5 0,-13 14 67,2 1 0,0 1 0,1 1 0,2 0 0,1 2 0,0 0 0,2 0 0,-17 50 0,12-21 542,3 1 0,2 0 0,-11 98 0,22-111-453,2 0 0,1 0 0,3 0 0,1-1 0,3 1 0,1-1 0,2 0 0,18 48 0,-14-54-187,2 0 0,1 0 0,1-2 0,3 0 0,0-2 0,3 0-1,0-1 1,2-2 0,33 31 0,-44-48-5,0 0-1,1-1 0,1-1 1,0 0-1,0-1 1,1-1-1,0-1 0,1 0 1,28 7-1,-39-13 12,0-1 0,0 1-1,0-1 1,0-1 0,0 1-1,1-1 1,-1-1 0,0 0-1,0 0 1,0 0 0,0-1-1,0 0 1,0-1 0,-1 0-1,1 0 1,-1 0 0,0-1-1,1 0 1,-2-1 0,1 0 0,0 0-1,-1 0 1,0 0 0,0-1-1,6-9 1,2-4 35,-2-1 0,0-1 1,-1 0-1,-1 0 0,0-1 0,-2 0 1,-1-1-1,-1 0 0,6-42 0,-3-14 141,-4-123-1,-5 187-162,-1-58 58,-4 1 1,-4 1-1,-2-1 0,-3 2 0,-4 0 0,-2 0 1,-3 2-1,-4 1 0,-65-119 0,79 164 47,-1 0-1,-17-20 1,27 36-62,-1 1 0,1 0 1,-1 1-1,0-1 0,0 1 0,-1 0 0,0 0 1,1 1-1,-1-1 0,0 1 0,-1 1 1,-11-5-1,15 7-83,0 0 0,0 0 0,0 0 0,-1 1 0,1-1 0,0 1 0,0 0 0,0-1 0,0 1 0,0 1 0,0-1 0,0 0 0,0 1 1,0-1-1,1 1 0,-1 0 0,1 0 0,-1 0 0,1 0 0,0 1 0,-1-1 0,1 1 0,1-1 0,-1 1 0,0 0 0,0-1 0,1 1 0,-2 6 0,-5 7-1135,1 1 0,0 1 0,-5 28 0,3 3-3798</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9:30.837"/>
    </inkml:context>
    <inkml:brush xml:id="br0">
      <inkml:brushProperty name="width" value="0.025" units="cm"/>
      <inkml:brushProperty name="height" value="0.025" units="cm"/>
    </inkml:brush>
  </inkml:definitions>
  <inkml:trace contextRef="#ctx0" brushRef="#br0">142 0 1409,'0'0'15711,"-9"2"-14937,4-1-738,0 0 0,1 1 0,-1-1 0,0 1 0,1 0 0,0 1 1,-1-1-1,1 1 0,0 0 0,0 0 0,1 0 0,-1 0 0,1 1 0,-1-1 0,1 1 0,0 0 0,0 0 0,1 0 0,-1 0 0,1 1 0,0-1 0,0 1 0,-2 8 0,-6 12 192,2 1 0,0 0 0,2 1 1,1-1-1,-2 32 0,6-47-174,0 0 1,1 0 0,0 0-1,1-1 1,0 1-1,1 0 1,0-1-1,1 1 1,0-1 0,1 0-1,0 0 1,0 0-1,1 0 1,0-1 0,13 16-1,-16-22-44,0-1 1,0 0-1,0 0 0,1 0 0,-1 0 0,1 0 0,-1 0 1,1-1-1,0 0 0,0 1 0,0-1 0,0 0 0,-1 0 1,2 0-1,-1-1 0,0 1 0,0-1 0,0 0 0,0 0 1,0 0-1,0 0 0,0 0 0,0-1 0,0 1 0,0-1 1,0 0-1,0 0 0,0 0 0,0 0 0,0 0 0,0-1 0,-1 1 1,1-1-1,0 0 0,-1 0 0,0 0 0,4-3 0,0-1 48,0 1-1,-1-1 0,0 0 0,0 0 0,0 0 0,-1-1 0,0 0 0,0 0 0,0 0 0,-1 0 0,0-1 0,-1 1 0,4-16 0,-6 22-32,1-1 0,-1 0 0,0 0 0,0 0 0,0 0 0,0 0 0,0 1 0,0-1 0,0 0-1,0 0 1,-1 0 0,1 0 0,-1 0 0,0 1 0,1-1 0,-1 0 0,0 1 0,0-1 0,0 0 0,0 1 0,0-1-1,-1 1 1,-1-2 0,0 1-21,0 1-1,-1-1 1,1 1-1,-1 0 1,1 1 0,-1-1-1,1 0 1,-1 1-1,1 0 1,-1 0-1,-4 0 1,8 0-14,-1 0 0,1 0 0,0 0 0,-1 1 0,1-1 0,0 0 0,-1 0 0,1 0 0,-1 0 0,1 0 0,0 1 0,-1-1 0,1 0 0,0 0 0,-1 0 0,1 1 0,0-1 0,0 0 0,-1 1 0,1-1 0,0 0 0,0 1 0,-1-1 0,1 0 0,0 1 0,0-1 0,0 0-1,0 1 1,0-1 0,-1 1 0,1-1 0,0 0 0,0 1 0,0-1 0,0 1 0,0-1 0,0 0 0,0 1 0,0-1 0,0 1 0,1-1 0,-1 0 0,0 1 0,0 0 0,1 0-1,-1 0 1,0 0-1,0-1 0,1 1 1,-1 0-1,1 0 1,-1-1-1,0 1 1,1 0-1,-1-1 1,1 1-1,0-1 0,-1 1 1,1 0-1,-1-1 1,1 1-1,0-1 1,0 0-1,-1 1 1,1-1-1,0 1 0,1-1 1,2 1-23,0-1 1,0-1-1,0 1 0,1 0 1,-1-1-1,0 0 0,0 0 0,-1 0 1,1 0-1,0-1 0,0 1 1,0-1-1,-1 0 0,1 0 1,-1 0-1,0-1 0,0 1 1,0-1-1,0 0 0,0 0 1,0 0-1,4-7 0,6-8-105,-1-1 0,-1 0-1,10-22 1,-10 17 290,-10 24-159,-1 1 0,1-1 0,-1 0 0,0 0 0,1 0 0,-1 1 0,0-1 0,1 0 0,-1 0 0,0 1 0,0-1 0,1 0 0,-1 1 0,0-1 0,0 0 0,1 1 0,-1-1 0,0 1 0,0-1 1,0 0-1,0 1 0,0-1 0,0 1 0,0-1 0,0 0 0,0 1 0,0-1 0,0 1 0,0-1 0,0 0 0,0 1 0,0-1 0,0 1 0,0-1 0,0 0 0,0 1 0,-1 0 0,3 24 181,-2 0 139,5 64 110,-4-81-418,0 0 0,0 0 0,1 0-1,0-1 1,1 1 0,-1-1 0,2 1 0,4 8 0,-8-15-49,1-1 0,-1 1 0,0-1 0,0 1 0,1-1 0,-1 1 0,0-1 0,0 1 0,1-1 1,-1 1-1,1-1 0,-1 0 0,0 1 0,1-1 0,-1 0 0,1 1 0,-1-1 0,1 0 0,-1 0 1,1 1-1,-1-1 0,1 0 0,-1 0 0,1 0 0,-1 0 0,1 0 0,-1 0 0,1 0 0,-1 0 1,1 0-1,-1 0 0,1 0 0,-1 0 0,1 0 0,0 0 0,-1 0 0,1-1 0,12-19-2522,-2-31-2675,-10 12-578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9:31.197"/>
    </inkml:context>
    <inkml:brush xml:id="br0">
      <inkml:brushProperty name="width" value="0.025" units="cm"/>
      <inkml:brushProperty name="height" value="0.025" units="cm"/>
    </inkml:brush>
  </inkml:definitions>
  <inkml:trace contextRef="#ctx0" brushRef="#br0">0 1 9161,'0'0'7431,"1"14"-6433,11 173 1190,-8-149-2083,3-1 1,0 0 0,19 50-1,-26-85-109,0-1-1,1 1 1,-1-1-1,1 0 0,0 1 1,-1-1-1,1 1 1,0-1-1,0 0 0,0 1 1,0-1-1,0 0 0,0 0 1,0 0-1,0 0 1,0 0-1,0 0 0,1 0 1,1 1-1,-2-2 25,0 0 0,0 0-1,0-1 1,-1 1 0,1 0-1,0 0 1,0-1 0,0 1 0,0 0-1,-1-1 1,1 1 0,0-1-1,0 1 1,-1-1 0,1 1 0,0-1-1,-1 0 1,1 1 0,-1-1-1,1 0 1,-1 0 0,1 1 0,-1-1-1,1-1 1,5-10 247,0 0 0,-1 0 1,4-19-1,-5 20-285,11-33 122,4-9-417,21-100-1,-40 144-2632,0 7-65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9:31.530"/>
    </inkml:context>
    <inkml:brush xml:id="br0">
      <inkml:brushProperty name="width" value="0.025" units="cm"/>
      <inkml:brushProperty name="height" value="0.025" units="cm"/>
    </inkml:brush>
  </inkml:definitions>
  <inkml:trace contextRef="#ctx0" brushRef="#br0">1 1 12844,'0'0'7015,"69"38"-6375,-43-37-415,9 3-161,1 0-961,1-2-2466,-7 2-2883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9:55.904"/>
    </inkml:context>
    <inkml:brush xml:id="br0">
      <inkml:brushProperty name="width" value="0.025" units="cm"/>
      <inkml:brushProperty name="height" value="0.025" units="cm"/>
    </inkml:brush>
  </inkml:definitions>
  <inkml:trace contextRef="#ctx0" brushRef="#br0">2 1 8456,'0'0'10298,"-1"5"-10336,1-5 39,-1 1-1,1 0 1,0 0 0,0-1-1,0 1 1,0 0-1,0 0 1,0-1-1,1 1 1,-1 0 0,0-1-1,0 1 1,0 0-1,1 0 1,-1-1-1,0 1 1,1-1-1,-1 1 1,0 0 0,1-1-1,-1 1 1,1-1-1,-1 1 1,1-1-1,-1 1 1,1-1 0,0 1-1,-1-1 1,1 1-1,0-1 1,-1 0-1,2 1 1,35 4 61,60-17 75,-70 7-120,-11 3-54,2-1-264,1 1 1,-1 0-1,1 1 1,-1 1-1,21 3 1,-36-3 252,1 1 1,-1 0 0,1 0 0,-1 0-1,1 0 1,-1 0 0,1 1 0,-1-1-1,0 1 1,0 0 0,0 0 0,0 1-1,0-1 1,0 0 0,-1 1 0,1 0-1,-1-1 1,0 1 0,1 0 0,-1 0-1,-1 1 1,1-1 0,0 0 0,-1 1-1,0-1 1,0 0 0,0 1 0,0 0-1,0-1 1,-1 1 0,1 5 0,0 2 60,-1 0-1,-1-1 1,0 1 0,0 0 0,-1 0-1,0 0 1,-1-1 0,0 1 0,-1-1-1,-6 13 1,-7 7 206,-38 55-1,-5 7 219,59-91-482,1 0-1,-1-1 1,0 1-1,1 0 0,-1 0 1,1 0-1,0 0 1,-1 0-1,1 0 1,0 0-1,-1 0 1,1 0-1,0 0 1,0 0-1,0 0 1,0 0-1,0 0 1,0 0-1,0 0 1,0 0-1,0 0 1,1 0-1,-1 0 1,0 0-1,1 0 1,-1 0-1,1-1 1,0 3-1,0-3-263,0 0-1,0 1 0,0-1 1,1 0-1,-1 1 1,0-1-1,0 0 1,1 0-1,-1 0 0,0 0 1,0 0-1,1 0 1,-1 0-1,0-1 1,0 1-1,0 0 0,1-1 1,-1 1-1,0-1 1,0 1-1,0-1 1,0 0-1,2-1 0,10-7-5055</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9:56.313"/>
    </inkml:context>
    <inkml:brush xml:id="br0">
      <inkml:brushProperty name="width" value="0.025" units="cm"/>
      <inkml:brushProperty name="height" value="0.025" units="cm"/>
    </inkml:brush>
  </inkml:definitions>
  <inkml:trace contextRef="#ctx0" brushRef="#br0">80 103 7335,'0'0'2226,"-10"-5"-1660,3 2-521,5 1-24,-1 1 0,1 0 0,-1 0 0,1 0 1,-1 0-1,0 0 0,1 0 0,-1 1 0,0-1 0,1 1 0,-5 0 0,5 0 5,1 1-1,-1 0 0,1 0 0,-1 0 0,1 0 0,0 0 1,-1 0-1,1 0 0,0 0 0,0 0 0,0 1 1,0-1-1,0 0 0,0 1 0,0-1 0,1 1 0,-1-1 1,0 1-1,1-1 0,-1 1 0,1 0 0,-1-1 1,1 1-1,0 0 0,0-1 0,0 1 0,0 2 1,-2 11 246,1 1 1,0-1 0,2 1-1,-1-1 1,2 1 0,0-1-1,1 0 1,0 0 0,8 20-1,-9-31-223,-1 1-1,1-1 0,0 1 0,0-1 0,0 0 1,1 0-1,0 0 0,0 0 0,0 0 1,0-1-1,0 1 0,1-1 0,-1 0 1,1 0-1,0 0 0,0-1 0,0 1 0,0-1 1,1 0-1,-1 0 0,0 0 0,1-1 1,0 1-1,-1-1 0,1 0 0,0-1 1,-1 1-1,1-1 0,0 0 0,0 0 0,0 0 1,-1-1-1,1 0 0,6-1 0,-6 0 6,1-1 0,0 0 0,-1 0 0,1 0 0,-1 0 0,0-1 0,0 0-1,-1 0 1,1 0 0,-1 0 0,0-1 0,0 0 0,0 0 0,0 0 0,-1 0 0,0-1-1,0 1 1,-1-1 0,0 0 0,1 1 0,0-10 0,1 3 221,-1-1 1,0-1-1,-1 1 1,0 0-1,-1 0 0,-1-1 1,0 1-1,-1-1 1,-2-13-1,1 19-64,-1 0 0,0 1 0,0 0 0,-1-1-1,1 1 1,-2 0 0,1 0 0,-1 1 0,0 0 0,0-1 0,0 2 0,-1-1-1,-12-9 1,16 13-210,-1 0 0,1 1-1,-1-1 1,0 0 0,0 1-1,1 0 1,-1 0 0,0-1 0,0 2-1,0-1 1,0 0 0,0 1-1,0-1 1,-1 1 0,1 0-1,0 0 1,0 0 0,0 0 0,0 1-1,0-1 1,0 1 0,0 0-1,0 0 1,0 0 0,0 0 0,0 0-1,0 1 1,1-1 0,-1 1-1,0 0 1,1 0 0,0 0-1,-1 0 1,1 0 0,0 0 0,0 1-1,-3 4 1,2-3-203,1 0 1,-1 0-1,1 0 0,0 0 0,0 1 1,1-1-1,-1 1 0,1 0 1,0-1-1,-1 9 0,1 28-4887,1-26 823</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1:28.041"/>
    </inkml:context>
    <inkml:brush xml:id="br0">
      <inkml:brushProperty name="width" value="0.025" units="cm"/>
      <inkml:brushProperty name="height" value="0.025" units="cm"/>
    </inkml:brush>
  </inkml:definitions>
  <inkml:trace contextRef="#ctx0" brushRef="#br0">192 2442 6726,'-12'2'801,"-7"1"154,4 0-547,0 0-1,-1-1 0,0-1 1,1 0-1,-1-1 0,-27-4 0,41 3-392,0 0 0,1 0 0,-1 0-1,1-1 1,-1 1 0,1 0 0,0-1-1,-1 1 1,1-1 0,0 1 0,0-1-1,0 0 1,0 1 0,0-1 0,1 0 0,-1 0-1,0 0 1,1 1 0,-1-1 0,1 0-1,0 0 1,0 0 0,0-3 0,-1-57 117,2 42-122,1-48-16,21-129 1,33-68-1,-36 173 12,24-112 49,49-213-56,-60 297-29,67-162 1,-85 246 29,3 1 1,0 0-1,3 1 0,0 1 1,3 1-1,0 1 0,2 1 1,1 1-1,2 2 0,0 1 1,2 1-1,1 1 0,0 2 1,50-25-1,7 2 4,161-56 0,-193 83 1,1 3 0,0 2 0,1 3-1,72-3 1,540 10 145,3 34-62,-96-2-5,385-36 109,-556 1-148,-297 10-2,182 33 0,623 111-10,-789-137-23,137 19 14,-258-29-21,0 0 1,0 1-1,0-1 0,-1 1 0,1 0 1,0 0-1,-1 1 0,1-1 1,-1 1-1,0 0 0,0 0 1,0 1-1,0-1 0,0 1 1,-1 0-1,0 0 0,0 0 1,0 0-1,0 0 0,0 1 1,-1-1-1,0 1 0,2 6 1,2 9 82,-1 0 1,-1 1-1,-1-1 1,1 32-1,-1-12-66,16 190 33,-6-55-27,43 208-1,-50-358-16,-1 1 0,-1 0 0,-1 0 0,-1 0 0,-2 41 0,-2-63 4,1 1 0,0-1 0,-1 0 0,0 0 0,0 0 0,0 0 0,-1 0 0,1-1 0,-1 1 0,0-1 0,0 1 0,0-1 1,0 0-1,-6 4 0,-59 38 110,50-35-89,-21 11-16,-1-1 0,0-2 0,-2-2 0,0-2 0,0-2 0,-59 9 0,-271 20-368,292-36 279,-1094 130 441,256-64 266,-4-62-555,695-9-107,-463-24-795,-1 0 641,-45 26 1088,696-2-719,0-2 0,1-1 1,-1-3-1,1-1 0,0-1 0,1-2 0,-72-30 1,108 39-221,0 0 0,-1 0 0,1-1 0,0 1 1,0-1-1,-1 1 0,1-1 0,0 0 1,1 0-1,-4-3 0,5 4-102,0 1 1,0-1-1,-1 0 0,1 1 1,0-1-1,0 0 0,0 1 1,0-1-1,0 0 0,1 0 1,-1 1-1,0-1 0,0 0 1,0 1-1,0-1 0,1 0 1,-1 1-1,0-1 0,1 0 1,-1 1-1,1-1 0,-1 1 1,0-1-1,1 1 0,-1-1 1,1 1-1,0-1 0,-1 1 1,1-1-1,-1 1 0,1 0 1,0-1-1,-1 1 0,1 0 1,0 0-1,-1-1 0,1 1 1,1 0-1,18-9-3507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29:41.822"/>
    </inkml:context>
    <inkml:brush xml:id="br0">
      <inkml:brushProperty name="width" value="0.05" units="cm"/>
      <inkml:brushProperty name="height" value="0.05" units="cm"/>
    </inkml:brush>
  </inkml:definitions>
  <inkml:trace contextRef="#ctx0" brushRef="#br0">185 29 11859,'0'-2'124,"0"1"0,0 0 1,-1 0-1,1-1 0,0 1 1,-1 0-1,1 0 0,-1-1 1,1 1-1,-1 0 0,0 0 1,1 0-1,-1 0 0,0 0 1,0 0-1,0 0 0,1 0 1,-1 0-1,0 0 0,0 1 1,0-1-1,-1 0 0,1 1 1,0-1-1,0 1 0,0-1 1,0 1-1,-1-1 0,1 1 1,0 0-1,0 0 0,-1-1 1,1 1-1,0 0 0,-1 0 1,1 0-1,0 1 0,0-1 1,-1 0-1,1 0 0,0 1 1,0-1-1,0 0 0,-2 2 1,-3 0 12,0 1-1,0 0 1,1 0 0,-1 0 0,1 1-1,0 0 1,-8 7 0,4 0-138,0 0 0,1 0 0,0 1 1,0 0-1,1 1 0,1 0 0,0 0 0,1 0 0,0 0 1,1 1-1,1 0 0,0 0 0,-1 23 0,1 16 9,2 0 0,7 68 0,-3-84 5,-1 7-2,-2-17-7,2 0-1,7 38 1,-8-59-9,0 0 1,1 0-1,0 0 0,0 0 0,0-1 1,1 1-1,-1-1 0,2 1 1,-1-1-1,0 0 0,1 0 0,0-1 1,0 1-1,1-1 0,-1 0 0,6 4 1,-7-6-2,0 0 0,1 0 0,-1-1 1,0 1-1,1-1 0,-1 0 0,1 0 1,0 0-1,-1-1 0,1 1 0,0-1 1,-1 0-1,1 0 0,0 0 0,-1 0 1,6-2-1,-2 1 3,-1-1 1,0 0-1,0-1 0,0 0 1,-1 0-1,1 0 0,-1-1 1,10-7-1,-2-1 15,-1 0 0,0-1 0,-1 0 0,0-1 0,-1-1 0,9-16 0,-6 7 45,-2 0 0,0-1 0,-1-1 1,-1 0-1,-2 0 0,-1-1 0,4-30 0,-8 39 63,-1-1 1,-1 1-1,-1 0 1,0 0-1,-1 0 0,-1 0 1,-1 0-1,0 0 1,-2 1-1,0-1 1,-13-26-1,15 37-36,-1-1-1,1 1 1,-1 1 0,-1-1-1,1 1 1,-1 0 0,-8-7-1,12 12-81,0-1-1,0 0 1,0 1 0,0-1-1,0 1 1,-1 0-1,1 0 1,0 0-1,-1 0 1,1 0 0,0 1-1,-1-1 1,1 1-1,-1-1 1,1 1-1,-1 0 1,1 0 0,-1 0-1,1 0 1,-1 0-1,1 1 1,-1-1-1,1 1 1,-1 0 0,1 0-1,0-1 1,-1 2-1,-1 0 1,3-2-62,1 0 0,-1 0 0,1 1 0,0-1 0,-1 0 0,1 0 0,0 0 0,-1 0 0,1 1 0,0-1 0,-1 0 0,1 0 0,0 1 0,0-1 0,-1 0 0,1 1 0,0-1 0,0 0 0,-1 1 0,1-1 0,0 0 0,0 1 1,0-1-1,0 0 0,0 1 0,0-1 0,-1 0 0,1 1 0,0-1 0,0 1 0,0-1 0,0 0 0,0 1 0,0-1 0,1 1 0,-1-1 0,0 0 0,0 1 0,0-1 0,0 0 0,0 1 0,0-1 0,1 0 0,-1 1 0,0-1 0,0 0 0,1 1 0,-1-1 0,0 0 0,0 1 0,1-1 0,-1 0 0,0 0 0,1 1 0,-1-1 0,0 0 1,1 0-1,-1 0 0,0 0 0,1 0 0,-1 1 0,1-1 0,0 0 0,11 2-744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4:33.853"/>
    </inkml:context>
    <inkml:brush xml:id="br0">
      <inkml:brushProperty name="width" value="0.025" units="cm"/>
      <inkml:brushProperty name="height" value="0.025" units="cm"/>
    </inkml:brush>
  </inkml:definitions>
  <inkml:trace contextRef="#ctx0" brushRef="#br0">0 25 16111,'0'0'4709,"51"-1"-4197,-14-7-416,15 1-64,2 2 0,6 2-1025,-2 2-2210,-4 1-2274</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29:55.997"/>
    </inkml:context>
    <inkml:brush xml:id="br0">
      <inkml:brushProperty name="width" value="0.05" units="cm"/>
      <inkml:brushProperty name="height" value="0.05" units="cm"/>
    </inkml:brush>
  </inkml:definitions>
  <inkml:trace contextRef="#ctx0" brushRef="#br0">1 85 11747,'0'0'43,"0"0"0,0 0 1,0 1-1,1-1 1,-1 0-1,0 1 1,0-1-1,1 0 1,-1 0-1,0 0 0,0 1 1,1-1-1,-1 0 1,0 0-1,1 0 1,-1 0-1,0 1 1,1-1-1,-1 0 0,0 0 1,1 0-1,-1 0 1,0 0-1,1 0 1,-1 0-1,0 0 1,1 0-1,-1 0 1,0 0-1,1 0 0,-1 0 1,0 0-1,1-1 1,-1 1-1,0 0 1,1 0-1,-1 0 1,1-1-1,21-2 427,-19 2-369,26-4 35,0 2-1,1 1 0,-1 2 0,32 2 0,119 22 31,-43-4-131,309 4 10,-409-26 54,1-1 0,57-13 0,-71 11-13,111-11 798,-8 2 88,-10-11-511,-67 12-316,2 3 0,77-6 0,-103 17-119,41 5 0,16 1 16,101-21-5,-36 0-14,-97 11-21,205-2 50,-202 6-38,0 3 1,90 19-1,-95-9-11,-38-10 13,0 0 0,0-1 0,0 0 1,1-1-1,-1 0 0,1-1 0,-1-1 0,18 0 0,156-15-13,-114 7 315,-71 8-216,-12-9 561,-11-1-350,8 6-200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0:08.995"/>
    </inkml:context>
    <inkml:brush xml:id="br0">
      <inkml:brushProperty name="width" value="0.05" units="cm"/>
      <inkml:brushProperty name="height" value="0.05" units="cm"/>
    </inkml:brush>
  </inkml:definitions>
  <inkml:trace contextRef="#ctx0" brushRef="#br0">1 155 13107,'0'1'74,"1"0"1,-1 0 0,1 1-1,-1-1 1,1 0-1,0 0 1,0 0 0,-1 0-1,1 0 1,0 0-1,0 0 1,0-1-1,0 1 1,0 0 0,0 0-1,0-1 1,0 1-1,1-1 1,-1 1 0,0-1-1,0 1 1,1-1-1,-1 0 1,0 0 0,0 1-1,2-1 1,37 5 377,-12-5-261,0-2 0,0-1 0,54-13 0,-33 6-116,156-23 97,-155 28-128,1 3 1,55 3-1,-105-1-39,0 0 0,0 0-1,0 0 1,-1 0 0,1 0 0,0 0 0,0 1-1,0-1 1,0 0 0,-1 0 0,1 1 0,0-1-1,0 1 1,0-1 0,-1 1 0,1-1 0,0 1 0,0-1 2,-1 1 1,0-1-1,0 0 1,0 1-1,0-1 1,0 1-1,0-1 1,0 0 0,0 1-1,0-1 1,0 0-1,0 1 1,0-1-1,0 0 1,0 1-1,-1-1 1,1 0-1,0 1 1,0-1 0,0 0-1,0 0 1,-1 1-1,1-1 1,0 0-1,0 0 1,0 1-1,-1-1 1,-2 3 41,0-1 0,0 1 0,0-1-1,0 0 1,0 0 0,-5 2 0,-13 4 47,0-1 0,0-1 0,-1-1 1,1-1-1,-1-1 0,-44 1 0,18-5-65,-1-2 1,-50-9-1,95 11-30,-53-10 5,52 10-5,0-1-1,0 1 0,0-1 0,1 0 0,-1-1 1,1 1-1,-1-1 0,-5-4 0,10 7 0,-1 0 0,1-1-1,0 1 1,0 0 0,-1 0 0,1-1-1,0 1 1,0 0 0,-1 0 0,1 0-1,0-1 1,0 1 0,0 0 0,0-1-1,-1 1 1,1 0 0,0-1-1,0 1 1,0 0 0,0-1 0,0 1-1,0 0 1,0-1 0,0 1 0,0 0-1,0-1 1,0 1 0,0 0 0,0-1-1,0 1 1,0 0 0,0-1 0,11-4-22,18 4-13,-26 1 35,35 0-23,111-3-262,-125 1 243,-1-1 0,0-1 0,0-1 0,28-9 0,-51 14 45,1 0-1,-1 0 0,0 0 0,1-1 0,-1 1 0,0 0 0,1 0 0,-1 0 1,0 0-1,1 0 0,-1 0 0,0 0 0,1-1 0,-1 1 0,0 0 0,1 0 0,-1 0 1,0-1-1,0 1 0,1 0 0,-1 0 0,0-1 0,0 1 0,0 0 0,1 0 1,-1-1-1,0 1 0,0 0 0,0-1 0,0 1 0,0-1 0,-10-3 160,-22 2 194,20 1-276,-73 0 390,-151-22 0,226 21-682,0-1 0,0 0 1,0 0-1,0-1 0,-11-6 0,16 5-69,-3-8-87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0:15.937"/>
    </inkml:context>
    <inkml:brush xml:id="br0">
      <inkml:brushProperty name="width" value="0.05" units="cm"/>
      <inkml:brushProperty name="height" value="0.05" units="cm"/>
    </inkml:brush>
  </inkml:definitions>
  <inkml:trace contextRef="#ctx0" brushRef="#br0">19 0 12531,'-15'4'1762,"11"-5"-906,10-1 60,-5 1-885,0 1 0,0 0 1,0 0-1,0 0 0,1 1 0,-1-1 1,0 0-1,0 0 0,0 0 1,0 1-1,0-1 0,0 1 0,0-1 1,0 1-1,0-1 0,0 1 1,0-1-1,0 1 0,-1 0 0,1 0 1,0-1-1,0 1 0,-1 0 1,2 2-1,15 22 113,-17-24-142,13 26 58,-1 0-1,14 48 1,-17-45 21,1-1 0,17 33-1,-26-59-60,1 0 0,-1-1-1,1 0 1,0 1-1,-1-1 1,1 0-1,0 0 1,0 0 0,0 0-1,1 0 1,-1 0-1,0-1 1,1 1 0,-1-1-1,1 1 1,0-1-1,-1 0 1,1 0-1,0 0 1,0-1 0,-1 1-1,1 0 1,0-1-1,0 0 1,3 0 0,6-1 57,0-1 0,-1 0 0,0 0 0,1-2 0,11-4 0,-11 4-18,1 0 1,20-4-1,38 3 23,-46 4-70,0-1 0,48-10 1,-12-4-13,121-30 18,-133 36 13,91-6 1,169-17 76,-32 1 53,-136 15-143,-103 11 12,0 1 0,1 1 1,0 3-1,76 6 1,-77 1-22,98 13-10,-113-17 10,1-2 1,0 0 0,42-7-1,-28 0 3,200-30 30,-189 33-24,1 1 0,91 8 0,-96-2 14,0-1 0,51-6 0,-89 3-59,-4 0 50,1 1 1,0 0-1,-1 0 0,1 0 0,0 0 1,5 2-1,-8-2-44,-1 0 0,1 1 0,-1-1 0,1 0 0,-1 1 0,1-1 1,-1 1-1,1-1 0,-1 1 0,1-1 0,-1 1 0,1-1 0,-1 1 0,0-1 0,1 1 0,-1-1 0,0 1 0,1 0 0,-1-1 1,0 1-1,0 0 0,0-1 0,1 1 0,-1-1 0,0 1 0,0 0 0,0 0 0,0-1 0,0 1 0,0 0 0,-1-1 0,1 1 1,0-1-1,0 1 0,0 0 0,-1-1 0,1 1 0,0 0 0,-1-1 0,1 1 0,0-1 0,-1 1 0,0 1-14,0 0 0,0 0 1,0 0-1,0 0 0,0-1 0,0 1 0,0 0 0,-1-1 0,1 1 0,-3 2 0,-7-1-226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09.940"/>
    </inkml:context>
    <inkml:brush xml:id="br0">
      <inkml:brushProperty name="width" value="0.025" units="cm"/>
      <inkml:brushProperty name="height" value="0.025" units="cm"/>
    </inkml:brush>
  </inkml:definitions>
  <inkml:trace contextRef="#ctx0" brushRef="#br0">4064 543 7239,'0'0'3982,"-6"-9"-2460,-10-18-1110,-28-44 759,39 65-1053,0 1-1,0-1 1,0 1 0,0 0-1,-1 0 1,0 0 0,0 1-1,0 0 1,-12-6 0,-20-2 17,-1 2 1,-1 1-1,1 2 1,-1 2-1,-49-1 1,21 1-20,-150-13-18,-800-103 1,738 61-91,-357-55-49,561 107 22,1 4 0,-1 3 0,0 3 0,0 4 0,1 3 0,-108 27 1,108-15-4,1 4 1,1 2 0,-115 62 0,158-72 71,0 1 1,1 2-1,0 1 1,2 1-1,1 2 0,1 0 1,1 2-1,1 0 1,1 2-1,-27 44 0,38-50-40,1 1 0,1 0 0,1 0 0,1 1 0,2 0-1,0 1 1,1-1 0,1 1 0,2 0 0,0 0 0,2-1 0,4 32-1,-2-33-4,1 1 0,1-1 0,0 0 0,2-1 0,1 1 0,1-2 0,1 1 0,1-1 0,1 0 0,0-1 0,2-1 0,29 34 0,-27-39 11,0 0 1,0-2 0,1 0 0,1-1 0,0-1 0,1 0 0,-1-2 0,36 12 0,14-1 85,85 12 0,-117-25-90,390 59 364,588 13 1,-844-72-275,380 8 401,0-34-201,-425 10-291,171-17 72,-219 16-34,135-38 0,-188 42-6,0-1-1,-1-2 0,0 0 1,-1-1-1,36-25 0,-50 30-31,0 1 0,-1-2 0,0 1 0,0-1-1,0 0 1,-1 0 0,0-1 0,-1 0 0,0 0-1,0 0 1,0-1 0,-1 0 0,-1 0 0,1 0-1,-2 0 1,1 0 0,2-18 0,-5-7 4,-1 0 1,-2 0-1,-1 0 1,-1 1-1,-20-63 1,14 57 236,2 0-1,2 0 1,-5-76-1,13 73-109,0 26-79,-1-1 0,0 0 0,-1 1-1,-5-22 1,5 32-49,-1 0 0,0 0 0,0 1 0,-1 0 0,1-1 0,-1 1 0,0 0 0,-1 0 0,1 1 0,-1-1 0,0 1 0,0-1 0,-1 1 0,1 0 0,-1 1 0,-6-5 0,-11-5-2,-1 1-1,0 1 0,-1 1 0,-48-14 1,-107-14 31,91 22-36,-50-16-604,46 10-1555,-115-12 1,122 27-2793</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27.275"/>
    </inkml:context>
    <inkml:brush xml:id="br0">
      <inkml:brushProperty name="width" value="0.025" units="cm"/>
      <inkml:brushProperty name="height" value="0.025" units="cm"/>
    </inkml:brush>
  </inkml:definitions>
  <inkml:trace contextRef="#ctx0" brushRef="#br0">0 151 12043,'0'-4'745,"1"1"0,-1 0 0,0-1 0,1 1 0,0 0 0,0-1 0,0 1 0,0 0 0,3-6 0,-2 6-486,0 0 1,1 0 0,-1 0-1,1 0 1,-1 0 0,1 0-1,6-4 1,-4 4-236,0 0 0,0 0 0,0 1 0,0-1 0,0 1 0,1 0 0,-1 1 0,1-1 0,-1 1 0,1 0 0,-1 1 0,8-1 0,-12 1-30,-1 0-1,1 0 1,0 0-1,0 0 1,0 1 0,-1-1-1,1 0 1,0 0-1,0 0 1,0 1 0,-1-1-1,1 1 1,0-1-1,-1 0 1,1 1-1,0-1 1,-1 1 0,1 0-1,0-1 1,-1 1-1,1-1 1,-1 1 0,1 0-1,-1-1 1,0 1-1,1 0 1,-1 0 0,0-1-1,1 1 1,-1 0-1,0 0 1,1 1-1,-3 35 74,-21 33 153,8-38-206,8-20-20,2 0 0,0 0 0,0 0 0,-6 26 0,11-38 8,0 1 1,0-1 0,0 1 0,0-1-1,-1 1 1,1-1 0,0 1-1,0-1 1,0 1 0,0-1-1,1 1 1,-1-1 0,0 1-1,0-1 1,0 1 0,0-1-1,0 1 1,1-1 0,-1 1-1,0-1 1,1 1 0,-1-1 0,0 1-1,0-1 1,1 0 0,-1 1-1,1-1 1,-1 0 0,0 1-1,1-1 1,-1 0 0,2 1-1,19-2 253,21-16 437,-17 3-559,0-2 0,-1-1 0,-1-1 0,0-1 0,-2-1 0,0-1-1,-1-1 1,28-40 0,-46 56-42,-12 14-172,-12 19-105,14-15 161,1 1 1,0 0-1,1 1 0,1-1 0,0 1 1,1 0-1,0 1 0,1-1 0,1 1 1,-1 23-1,3-37 36,0 0-1,0 0 1,0 0 0,0-1-1,0 1 1,0 0 0,0 0 0,1 0-1,-1 0 1,0 0 0,0 0 0,1 0-1,-1-1 1,1 1 0,-1 0-1,1 0 1,-1-1 0,1 1 0,-1 0-1,1-1 1,0 1 0,0 0 0,-1-1-1,1 1 1,0-1 0,0 1-1,-1-1 1,1 1 0,0-1 0,0 0-1,0 0 1,0 1 0,0-1 0,0 0-1,-1 0 1,1 0 0,0 0-1,0 0 1,0 0 0,0 0 0,0 0-1,0 0 1,0 0 0,0 0 0,0-1-1,-1 1 1,1 0 0,0-1-1,0 1 1,0-1 0,1 0 0,45-25 915,-20 7-726,-2-1 0,0-2 0,-1 0 1,-2-2-1,0 0 0,-1-2 0,24-39 0,-36 47-104,-38 51-544,-28 85 294,51-104 139,1 0 1,1 0-1,0 1 1,1 0-1,0 0 0,0 24 1,2-39 19,1 1-1,0 0 1,0 0 0,1-1 0,-1 1-1,0 0 1,0-1 0,0 1 0,0 0 0,0-1-1,1 1 1,-1 0 0,0-1 0,1 1 0,-1-1-1,0 1 1,1-1 0,-1 1 0,1 0-1,-1-1 1,1 0 0,-1 1 0,1-1 0,-1 1-1,1-1 1,0 0 0,-1 1 0,1-1-1,-1 0 1,1 1 0,0-1 0,-1 0 0,1 0-1,0 0 1,-1 0 0,1 0 0,0 0-1,-1 0 1,1 0 0,0 0 0,0 0 0,-1 0-1,1 0 1,0 0 0,-1 0 0,1-1 0,0 1-1,-1 0 1,1 0 0,-1-1 0,1 1-1,0-1 1,-1 1 0,2-1 0,34-24 682,-14 4-309,-2-1-1,33-45 1,-45 56-322,-1-2 0,0 1 0,0-1 1,-1 0-1,-1 0 0,0-1 0,-1 1 1,3-17-1,-7 30-65,0 0-1,-1 0 1,1 0 0,0 0-1,0 0 1,0 0 0,0 0 0,0 0-1,0 0 1,0 0 0,0 0-1,-1 0 1,1 0 0,0 0 0,0 0-1,0 0 1,0 0 0,0 0-1,0 0 1,0 0 0,0 0 0,-1 0-1,1 0 1,0 0 0,0 0-1,0 0 1,0 0 0,0 0 0,0 0-1,0 0 1,0 0 0,-1 0 0,1 0-1,0 0 1,0 0 0,0 0-1,0-1 1,0 1 0,0 0 0,0 0-1,0 0 1,0 0 0,0 0-1,0 0 1,0 0 0,0 0 0,0 0-1,0-1 1,0 1 0,-1 0-1,1 0 1,-12 17-180,-12 23 124,17-29-80,0 1 755,17-18-28,-4 1-514,-1 1-29,0-1-1,0 0 1,-1 0 0,1 0 0,-1 0 0,0-1 0,5-9 0,-9 14-136,-16 31-330,13-26 392,-8 13 115,21-15 80,3-3-301,-10 0 135,-1 0-1,1 0 1,-1-1-1,0 1 0,1-1 1,-1 0-1,0 0 0,0 0 1,0 0-1,0 0 0,0 0 1,-1 0-1,3-5 0,27-40-506,-28 41 575,-83 163-793,75-147 725,1 1 1,0-1 0,1 1-1,0 0 1,0 0 0,0 13-1,3-24 7,0 1 1,0 0-1,0 0 0,0-1 0,0 1 0,0 0 1,0 0-1,0-1 0,1 1 0,-1 0 1,0-1-1,0 1 0,1 0 0,-1-1 0,0 1 1,1 0-1,-1-1 0,1 1 0,-1-1 0,1 1 1,-1 0-1,1-1 0,-1 0 0,1 1 0,0-1 1,-1 1-1,1-1 0,0 0 0,-1 1 1,1-1-1,0 0 0,-1 1 0,1-1 0,0 0 1,0 0-1,-1 0 0,1 0 0,0 0 0,0 0 1,-1 0-1,1 0 0,0 0 0,-1 0 0,1 0 1,0-1-1,0 1 0,-1 0 0,1 0 1,0-1-1,-1 1 0,1 0 0,1-2 0,39-17 213,-19 3-134,0-1-1,-1-1 1,27-31 0,-39 40-182,0-2 0,-1 1 0,0-2 0,-1 1 1,0-1-1,-1 1 0,-1-2 0,0 1 0,5-17 0,-9 27-102,-1 0 0,1 0-1,0 0 1,-1 0 0,1 0-1,-1 0 1,0 0-1,0-1 1,0 1 0,0 0-1,0 0 1,0 0 0,-1 0-1,1-1 1,-1 1-1,1 0 1,-1 0 0,0 0-1,0 0 1,0 0-1,0 0 1,0 1 0,-1-1-1,1 0 1,-2-2 0,-1 3-638,1-1 1,-1 0-1,0 1 1,0 0-1,0 0 1,0 0-1,0 0 1,0 0-1,0 1 1,0 0-1,-8 0 1,-2 0-3345</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27.632"/>
    </inkml:context>
    <inkml:brush xml:id="br0">
      <inkml:brushProperty name="width" value="0.025" units="cm"/>
      <inkml:brushProperty name="height" value="0.025" units="cm"/>
    </inkml:brush>
  </inkml:definitions>
  <inkml:trace contextRef="#ctx0" brushRef="#br0">0 20 16560,'0'-6'3011,"0"-3"224,0 7-1185,0-1-673,0 8-1601,4 10-257,-2 3-1216,7 2-1987,2-4-1985,2 0-353</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27.964"/>
    </inkml:context>
    <inkml:brush xml:id="br0">
      <inkml:brushProperty name="width" value="0.025" units="cm"/>
      <inkml:brushProperty name="height" value="0.025" units="cm"/>
    </inkml:brush>
  </inkml:definitions>
  <inkml:trace contextRef="#ctx0" brushRef="#br0">196 0 9033,'0'0'9123,"-9"8"-7185,-154 98 2001,162-106-3949,1 0-1,-1 0 0,1 0 0,0 0 0,-1 1 0,1-1 0,0 0 1,-1 0-1,1 0 0,0 1 0,-1-1 0,1 0 0,0 0 0,-1 1 0,1-1 1,0 0-1,0 1 0,0-1 0,-1 0 0,1 1 0,0-1 0,0 0 1,0 1-1,-1-1 0,1 0 0,0 1 0,0-1 0,0 1 0,0-1 1,0 0-1,0 1 0,0-1 0,0 1 0,0-1 0,0 0 0,0 1 1,0-1-1,0 0 0,0 1 0,1-1 0,-1 1 0,0-1 0,22 6-328,50-6-681,-53-1 220,-14 1 710,-1 1 0,0-1 0,1 1-1,-1-1 1,0 1 0,1 0 0,-1 1 0,0-1 0,0 1 0,0 0 0,0 0 0,-1 0-1,1 0 1,0 1 0,-1-1 0,0 1 0,1 0 0,-1 0 0,0 0 0,-1 1 0,1-1-1,0 1 1,-1 0 0,0-1 0,0 1 0,0 0 0,0 0 0,-1 0 0,0 0 0,0 1-1,0-1 1,1 7 0,-2-6 265,1-1 0,-1 1-1,-1 0 1,1-1-1,-1 1 1,0-1 0,0 1-1,0-1 1,0 1 0,-1-1-1,0 0 1,0 0 0,0 0-1,0 0 1,-1 0 0,1 0-1,-1 0 1,0-1 0,0 0-1,-5 4 1,-2 2 543,-1-1-1,0 0 1,-1-1 0,0 0-1,-15 5 1,17-8-580,0 0-1,0-1 1,-1 0-1,1-1 1,-1 0-1,-21 1 1,32-3-214,-1 0 0,0 0 1,1 0-1,-1 0 0,0 0 0,1 0 1,-1 0-1,0-1 0,1 1 0,-1 0 1,0 0-1,1 0 0,-1-1 0,0 1 0,1 0 1,-1-1-1,1 1 0,-1-1 0,1 1 1,-1-1-1,1 1 0,-1-1 0,1 1 1,-1-1-1,1 1 0,0-1 0,-1 0 1,1 1-1,0-1 0,-1-1 0,0-22-5716,2 18 3795,0-12-4665</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28.374"/>
    </inkml:context>
    <inkml:brush xml:id="br0">
      <inkml:brushProperty name="width" value="0.025" units="cm"/>
      <inkml:brushProperty name="height" value="0.025" units="cm"/>
    </inkml:brush>
  </inkml:definitions>
  <inkml:trace contextRef="#ctx0" brushRef="#br0">173 223 10314,'0'0'8397,"-10"0"-6811,4 0-1471,0 1 0,0 0 0,0 0 0,0 0 0,0 0 0,1 1 0,-1 0 0,0 1 0,1-1 0,-1 1 0,1 0 0,0 0 0,0 1 0,0-1 0,0 1 0,1 0 0,-1 1 0,1-1 0,0 1 0,1 0 0,-7 9 0,5-6 11,-1 0 0,1 1 0,1-1 0,0 1 0,0 0 0,0 0 0,1 1 0,1-1 1,0 1-1,0-1 0,1 1 0,-1 18 0,2-26-113,1-1 1,0 1 0,-1 0-1,1 0 1,0 0-1,0-1 1,0 1 0,0 0-1,0-1 1,0 1-1,0-1 1,0 1 0,1-1-1,-1 1 1,1-1-1,-1 0 1,1 0-1,-1 0 1,1 0 0,0 0-1,0 0 1,-1 0-1,1-1 1,0 1 0,0-1-1,0 1 1,0-1-1,0 0 1,0 1 0,-1-1-1,1 0 1,3-1-1,6 1 66,-1 0-1,0-1 0,0 0 0,0-1 1,13-3-1,-1-3 99,0-1 0,0-1 0,0-1 0,-1-1 0,-1 0 0,0-2 0,19-16-1,-10 4-48,-1 0 0,-1-2 0,39-52 0,-52 62-114,-2-1 1,12-22-1,-22 36-14,1 0-1,-1-1 1,0 1 0,0 0-1,-1-1 1,1 1-1,-1-1 1,0 0 0,-1 1-1,0-1 1,1 0-1,-2 1 1,0-10 0,0 13-8,0 1 1,1-1-1,-1 1 1,0-1-1,0 1 1,0-1-1,0 1 1,0 0 0,-1 0-1,1 0 1,0-1-1,0 1 1,-1 0-1,1 1 1,-1-1-1,1 0 1,-1 0 0,1 1-1,-1-1 1,1 0-1,-1 1 1,0 0-1,1-1 1,-1 1-1,0 0 1,1 0 0,-1 0-1,0 0 1,1 0-1,-1 0 1,0 1-1,1-1 1,-1 0-1,-2 2 1,-4-1-32,1 1 0,-1 0 0,0 1 0,1 0 0,-1 0 0,-6 4 0,-13 11 4,1 2 0,0 0 1,2 2-1,0 0 0,-28 36 1,51-57 35,1-1 0,-1 0 0,1 1 0,-1-1 0,1 0 0,0 1 0,-1-1 0,1 0 0,0 1 0,-1-1 0,1 1 0,0-1 0,-1 1 0,1-1 0,0 0 0,0 1 0,0-1 0,-1 1 0,1-1 0,0 1 0,0 0 0,0-1 0,0 1 0,0-1 0,0 1 0,0-1 0,0 1 0,0-1 0,0 1 0,0-1 0,1 1 0,-1-1 0,0 1 0,0-1 0,0 1 0,1-1 0,-1 1 0,0-1 0,0 0 0,1 1 0,0 0 0,27 0 99,39-17 96,-64 15-188,14-4 32,-10 2-122,1 0 0,-1 1 0,1 0 1,-1 0-1,1 1 0,0 0 1,-1 0-1,1 1 0,0 0 1,12 2-1,-19-1 64,1-1 0,-1 1 0,0 0 0,0 0 0,0-1 0,0 1 0,0 0 0,0 0 0,0 0 0,0 0 0,0 0 0,-1 1 0,1-1 0,0 0-1,-1 0 1,1 0 0,-1 1 0,1-1 0,-1 0 0,1 1 0,-1-1 0,0 0 0,0 1 0,0 2 0,1 40-13,-2-31 43,0 6 15,-1-1-1,-5 26 1,-3 34 0,10-77-161,0-1 0,0 0 0,1 1 0,-1-1 0,0 1 0,0-1 0,1 0 1,-1 1-1,1-1 0,-1 0 0,0 1 0,1-1 0,-1 0 0,1 1 0,-1-1 0,0 0 0,1 0 0,-1 0 0,1 1 0,-1-1 0,1 0 0,-1 0 1,1 0-1,-1 0 0,1 0 0,-1 0 0,1 0 0,-1 0 0,1 0 0,-1 0 0,1 0 0,-1 0 0,1 0 0,-1-1 0,1 1 0,-1 0 0,0 0 1,1 0-1,-1-1 0,1 1 0,-1 0 0,0-1 0,1 1 0,0-1 0,11-9-5252</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28.803"/>
    </inkml:context>
    <inkml:brush xml:id="br0">
      <inkml:brushProperty name="width" value="0.025" units="cm"/>
      <inkml:brushProperty name="height" value="0.025" units="cm"/>
    </inkml:brush>
  </inkml:definitions>
  <inkml:trace contextRef="#ctx0" brushRef="#br0">0 101 13997,'0'0'12289,"13"-2"-12139,-8 1-130,78-20 369,-79 20-359,1-1 0,-1 1 0,0-1-1,1 0 1,-1 0 0,0-1 0,0 1-1,-1-1 1,1 0 0,0 0-1,-1 0 1,1 0 0,-1-1 0,0 1-1,0-1 1,-1 0 0,5-7 0,-7 10-29,1 1 1,-1-1-1,0 1 1,0-1 0,0 1-1,1-1 1,-1 0 0,0 1-1,0-1 1,0 1 0,0-1-1,0 1 1,0-1-1,0 1 1,0-1 0,0 0-1,0 1 1,0-1 0,0 1-1,-1-1 1,1 1 0,0-1-1,0 1 1,0-1 0,-1 1-1,1-1 1,0 1-1,-1-1 1,1 1 0,0-1-1,-1 1 1,1 0 0,-1-1-1,1 1 1,-1 0 0,1-1-1,-1 1 1,1 0-1,-1 0 1,1-1 0,-1 1-1,1 0 1,-1 0 0,1 0-1,-1 0 1,1 0 0,-1 0-1,1-1 1,-1 1-1,0 1 1,1-1 0,-1 0-1,1 0 1,-1 0 0,1 0-1,-1 0 1,1 0 0,-1 1-1,0-1 1,-35 15-255,29-10 233,1-1 1,0 1-1,0 1 0,0-1 1,1 1-1,0 0 1,0 0-1,0 0 1,1 1-1,0 0 0,0-1 1,1 2-1,0-1 1,-4 14-1,7-21 20,0 1 1,0 0-1,0-1 0,0 1 0,0 0 1,0-1-1,0 1 0,0-1 0,1 1 1,-1 0-1,0-1 0,0 1 0,1-1 1,-1 1-1,0-1 0,1 1 0,-1-1 1,0 1-1,1-1 0,-1 1 0,1-1 1,-1 1-1,1-1 0,-1 0 0,1 1 1,-1-1-1,1 0 0,-1 0 1,1 1-1,0-1 0,-1 0 0,2 0 1,28 1 113,29-18 174,-24 1-193,43-19-73,-73 33-74,0 0-1,0 1 1,0 0-1,1 0 1,-1 0-1,0 0 1,0 1-1,1 0 0,-1 0 1,0 0-1,0 1 1,9 1-1,-13-1 36,1 0 0,-1 0 0,1 0 0,-1 0 0,0 0 0,1 0 0,-1 1 0,0-1 0,0 0 0,1 1 0,-1-1 0,0 1 0,0-1-1,-1 1 1,1-1 0,0 1 0,-1 0 0,1-1 0,-1 1 0,1 0 0,-1-1 0,0 1 0,1 2 0,0 52 128,-1-22 107,0-33-196,1 0 0,-1 0 0,1 0 0,-1 0 0,1 0 0,-1 0 0,1 0 0,-1 0 0,1 0 0,0 0 0,-1 0 0,1-1-1,0 1 1,0 0 0,0 0 0,0-1 0,0 1 0,-1-1 0,1 1 0,0-1 0,0 1 0,0-1 0,1 1 0,-1-1 0,0 0 0,0 0 0,0 0-1,0 0 1,0 1 0,0-1 0,0 0 0,0-1 0,0 1 0,1 0 0,-1 0 0,0 0 0,0-1 0,0 1 0,0-1 0,0 1 0,0 0 0,0-1 0,1-1 0,44-23 587,-40 20-1074,9-5 656,-5 7-7898</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29.245"/>
    </inkml:context>
    <inkml:brush xml:id="br0">
      <inkml:brushProperty name="width" value="0.025" units="cm"/>
      <inkml:brushProperty name="height" value="0.025" units="cm"/>
    </inkml:brush>
  </inkml:definitions>
  <inkml:trace contextRef="#ctx0" brushRef="#br0">96 1 18674,'0'0'1857,"-15"79"-1664,8-34-1,-5 5-32,7 0-96,-3-4-32,5-9 0,3-5-64,-4-8-1634,-5-8-2209,-5-11-97,-4-5-2338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4:34.181"/>
    </inkml:context>
    <inkml:brush xml:id="br0">
      <inkml:brushProperty name="width" value="0.025" units="cm"/>
      <inkml:brushProperty name="height" value="0.025" units="cm"/>
    </inkml:brush>
  </inkml:definitions>
  <inkml:trace contextRef="#ctx0" brushRef="#br0">231 204 11115,'0'0'8989,"-11"-4"-7553,3 1-1302,0 0 0,-1 0 0,1 1-1,-1 0 1,-14 0 0,19 2-125,0 0 1,0 0 0,0 1-1,-1-1 1,1 1 0,0 0 0,0 1-1,0-1 1,0 1 0,0-1-1,1 1 1,-1 0 0,0 1-1,1-1 1,0 1 0,-1-1 0,-2 4-1,-2 3 8,0 0 0,0 0 0,1 1 0,0 0 0,1 0-1,0 1 1,0 0 0,1 0 0,1 0 0,0 1 0,1-1 0,0 1-1,0 0 1,1 0 0,1 0 0,0 0 0,1 0 0,2 19 0,-2-27-48,1-1 1,0 1-1,1-1 1,-1 1-1,1-1 1,-1 0 0,1 0-1,0 0 1,0 0-1,0 0 1,1 0 0,-1 0-1,1-1 1,-1 1-1,1-1 1,0 0-1,0 0 1,0 0 0,0 0-1,0 0 1,1-1-1,-1 1 1,0-1-1,1 0 1,-1 0 0,8 1-1,-1 0-637,0-1-1,0 0 1,0-1-1,1 0 0,-1 0 1,0-1-1,0 0 1,16-5-1,17-11-3767</inkml:trace>
  <inkml:trace contextRef="#ctx0" brushRef="#br0" timeOffset="1">591 1 14478,'0'0'1057,"-56"64"-64,26-19-257,-1 4-127,1 1 288,11 2 0,2-5-257,6-3-480,11-6-96,0-3-32,4-9-576,9-5-417,9-8-608,2-8-642,6-5-1408,4-3-4164</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29.575"/>
    </inkml:context>
    <inkml:brush xml:id="br0">
      <inkml:brushProperty name="width" value="0.025" units="cm"/>
      <inkml:brushProperty name="height" value="0.025" units="cm"/>
    </inkml:brush>
  </inkml:definitions>
  <inkml:trace contextRef="#ctx0" brushRef="#br0">0 161 6246,'7'-11'2733,"1"-1"-2039,0 0 0,1 1 0,0 0 0,1 0 0,0 0 0,0 2 0,1-1 0,1 1 0,-1 1 0,1 0 0,1 1 0,0 0 0,0 1 0,20-7 0,-24 11-624,0 1-1,0 0 1,0 1-1,0 0 1,1 0-1,-1 1 1,0 0-1,0 0 1,0 1-1,0 0 1,-1 1 0,16 6-1,-21-7-74,1-1 1,-1 1-1,0 0 1,0 0-1,0 0 0,0 1 1,0-1-1,0 1 0,-1-1 1,1 1-1,-1 0 1,0 0-1,1 0 0,-1 0 1,-1 1-1,1-1 0,0 1 1,-1-1-1,0 1 0,0-1 1,0 1-1,0-1 1,-1 1-1,1 0 0,-1 0 1,0-1-1,0 1 0,0 0 1,0 0-1,-1-1 1,0 1-1,0 0 0,0-1 1,-1 5-1,-1-2 274,0 1 0,0-1 1,0 0-1,-1 0 0,0 0 0,0 0 0,0-1 1,-1 0-1,0 1 0,-6 4 0,-64 43 1461,62-45-1948,0 0 1,0 1-1,1 1 0,0 0 0,-21 22 1,31-27-1575,13-5-9971</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30.278"/>
    </inkml:context>
    <inkml:brush xml:id="br0">
      <inkml:brushProperty name="width" value="0.025" units="cm"/>
      <inkml:brushProperty name="height" value="0.025" units="cm"/>
    </inkml:brush>
  </inkml:definitions>
  <inkml:trace contextRef="#ctx0" brushRef="#br0">92 85 13613,'0'0'2546,"-6"10"225,-6 9-1829,-3 3 877,-21 42 0,32-51-1635,10-16 307,10-19-61,-14 12-390,0-1-1,0 0 0,-1 1 0,0-1 1,-1-14-1,0 22-41,0-1 1,0 1-1,0 0 1,0 0-1,-1-1 0,1 1 1,-1 0-1,0 0 1,0-1-1,0 1 1,-1 0-1,1 0 1,-1 0-1,1 1 0,-1-1 1,0 0-1,0 1 1,0-1-1,0 1 1,-4-4-1,5 6-10,0 0-1,1 0 0,-1 0 1,1-1-1,-1 1 1,0 0-1,1 0 0,-1 0 1,0 0-1,1 0 0,-1 0 1,0 0-1,1 1 1,-1-1-1,0 0 0,1 0 1,-1 0-1,1 1 1,-1-1-1,0 0 0,1 1 1,-1-1-1,1 0 1,-1 1-1,1-1 0,-1 1 1,1-1-1,-1 1 1,1-1-1,0 1 0,-1-1 1,1 1-1,0-1 1,-1 1-1,1-1 0,0 1 1,-1 0-1,1-1 0,0 1 1,0 0-1,0-1 1,0 1-1,0 0 0,0-1 1,0 1-1,0 0 1,0-1-1,0 1 0,0-1 1,0 1-1,0 0 1,1 0-1,-1 1 9,0 0-1,0 0 1,0 0-1,0 0 1,0 0 0,1 0-1,-1 0 1,1 0-1,0 0 1,-1 0 0,1 0-1,0 0 1,0 0-1,0 0 1,0-1 0,0 1-1,3 2 1,2-1-25,1-1 0,-1 0 0,1 0 0,0 0 0,0-1 0,-1 0 1,1 0-1,0-1 0,11-1 0,63-7-1246,-79 8 1218,18-3-552,1-1 0,22-7 1,-40 10 605,1 0-1,-1 0 1,1 0-1,-1-1 1,0 1 0,0-1-1,0 0 1,0 0-1,0 0 1,0 0 0,0 0-1,-1 0 1,1-1-1,-1 0 1,1 1 0,-1-1-1,0 0 1,0 0 0,-1 0-1,3-6 1,-4 8 48,0 1 1,0-1-1,0 0 0,0 1 1,-1-1-1,1 0 0,0 1 1,-1-1-1,1 0 1,-1 1-1,1-1 0,0 1 1,-1-1-1,1 1 0,-1-1 1,0 1-1,1-1 1,-1 1-1,1 0 0,-1-1 1,0 1-1,1 0 1,-1-1-1,0 1 0,1 0 1,-1 0-1,0-1 0,1 1 1,-1 0-1,0 0 1,0 0-1,1 0 0,-1 0 1,0 0-1,1 0 1,-1 0-1,0 1 0,0-1 1,1 0-1,-2 1 0,-34 6 278,30-5-234,1 1 0,0 1 1,-1-1-1,1 1 0,1 0 0,-1 0 0,0 0 0,1 1 1,0 0-1,0 0 0,0 0 0,1 0 0,0 0 0,0 1 0,0-1 1,1 1-1,-1 0 0,1 0 0,-2 12 0,5-17-77,-1 0 0,1 0 0,0 0 0,0 0 0,-1 0 0,1 0 0,0 0 0,0 0 0,0 0 0,0-1 0,0 1 0,0 0 0,0-1 0,0 1 0,1-1 0,-1 1 0,0-1 0,0 1 0,0-1 0,1 0 0,-1 0 0,0 1 0,1-1 0,-1 0 0,0 0 0,0 0 0,1-1 0,-1 1 0,2 0 0,43-4 402,-36 2-346,0-1 0,0 0 0,0-1 0,-1 0 0,1 0 0,-1-1 0,0 0 0,10-8 0,62-57 180,-61 51-168,-39 59-747,15-32 684,0-1 1,0 1 0,1 0 0,0 0-1,0 0 1,1 1 0,0-1 0,-1 15 0,3-22 2,0 0 1,1 0-1,-1 0 1,1 0-1,-1 0 1,1-1-1,-1 1 1,1 0-1,0 0 1,-1-1-1,1 1 1,0 0-1,0-1 1,0 1-1,-1 0 1,1-1-1,0 1 1,0-1 0,0 1-1,0-1 1,0 0-1,0 1 1,0-1-1,0 0 1,0 0-1,0 0 1,0 0-1,0 0 1,0 0-1,0 0 1,0 0-1,0 0 1,2-1-1,40-5 601,-28 0-586,-1-1-1,1 0 0,-1-1 0,0-1 1,-1 0-1,0-1 0,-1 0 0,0-1 1,0 0-1,-1-1 0,13-19 0,-23 31-73,0-1 1,-1 0-1,1 1 0,0-1 0,-1 0 0,1 0 1,-1 1-1,1-1 0,-1 0 0,1 0 0,-1 0 0,1 0 1,-1 0-1,0 0 0,0 0 0,1 0 0,-1 0 0,0 0 1,0 0-1,0 0 0,0 0 0,-1-1 0,1 2-16,-1 0-1,0 0 1,0 0-1,0 1 1,0-1-1,0 0 0,1 1 1,-1-1-1,0 0 1,0 1-1,0-1 1,1 1-1,-1-1 1,0 1-1,1-1 1,-1 1-1,0 0 0,1-1 1,-1 1-1,1 0 1,-1 0-1,1-1 1,-1 3-1,-16 16-1049,-23 32 3083,26-25-5111,8-1-6928</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30.846"/>
    </inkml:context>
    <inkml:brush xml:id="br0">
      <inkml:brushProperty name="width" value="0.025" units="cm"/>
      <inkml:brushProperty name="height" value="0.025" units="cm"/>
    </inkml:brush>
  </inkml:definitions>
  <inkml:trace contextRef="#ctx0" brushRef="#br0">241 30 10442,'0'0'3011,"-8"-2"-2173,-27-9-93,4 0 3229,25 9-3468,0 1 0,0 0 0,0 0 0,0 1 0,-1 0-1,1 0 1,0 0 0,0 1 0,-10 2 0,9-2-479,1 0 0,0 1 0,0 0-1,0 0 1,1 1 0,-1-1 0,0 1-1,1 0 1,0 1 0,0-1 0,0 1 0,0 0-1,0 1 1,1-1 0,-6 8 0,10-12-25,0 1 0,0-1 0,-1 1 1,1 0-1,0-1 0,0 1 0,0 0 0,0-1 0,0 1 1,0 0-1,0-1 0,0 1 0,0 0 0,0-1 0,0 1 1,0 0-1,1-1 0,-1 1 0,0 0 0,0-1 0,1 1 1,-1 0-1,0-1 0,1 1 0,-1-1 0,1 1 0,-1-1 1,1 1-1,-1-1 0,1 1 0,-1-1 0,1 0 0,-1 1 1,1-1-1,-1 1 0,1-1 0,0 0 0,-1 0 0,1 1 1,0-1-1,-1 0 0,1 0 0,0 0 0,-1 0 0,2 0 1,45 9 84,-27-6-258,-13-1 113,-1 0 1,0 0 0,0 0-1,0 1 1,-1 0-1,1 0 1,-1 1-1,1-1 1,-1 1-1,5 5 1,-8-7 70,-1-1-1,0 1 1,1-1 0,-1 1-1,0 0 1,0 0 0,0 0 0,0 0-1,0-1 1,0 1 0,-1 1 0,1-1-1,-1 0 1,1 0 0,-1 0-1,0 0 1,1 0 0,-1 0 0,-1 0-1,1 0 1,0 1 0,0-1-1,-1 0 1,1 0 0,-1 0 0,0 0-1,1 0 1,-1 0 0,0 0-1,0 0 1,0-1 0,-1 1 0,1 0-1,-3 2 1,-2 4 168,-1-1 0,0 0-1,-1 0 1,1-1 0,-1 0-1,-1 0 1,1 0 0,-1-1 0,0-1-1,0 0 1,0 0 0,-1 0 0,-18 3-1,28-7-261,-1 0-1,0 1 0,1-1 1,-1 0-1,0 0 0,0 0 1,1 0-1,-1 0 0,0 0 1,1 0-1,-1 0 0,0-1 1,1 1-1,-1 0 0,0 0 1,1-1-1,-1 1 0,0 0 1,1-1-1,-1 1 0,1 0 1,-1-1-1,0 1 0,1-1 1,-1 1-1,1-1 0,-1 0 1,-2-17-7338,3-3-7235</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31.431"/>
    </inkml:context>
    <inkml:brush xml:id="br0">
      <inkml:brushProperty name="width" value="0.025" units="cm"/>
      <inkml:brushProperty name="height" value="0.025" units="cm"/>
    </inkml:brush>
  </inkml:definitions>
  <inkml:trace contextRef="#ctx0" brushRef="#br0">66 0 14926,'0'0'7207,"-6"12"-7058,-5 11-20,1 0 0,2 1 0,0 0 0,1 1 0,1-1 0,-4 45 0,11-67-100,-1-1 0,0 1 1,0 0-1,1-1 1,-1 1-1,1-1 0,-1 1 1,1 0-1,-1-1 1,1 1-1,0-1 0,0 0 1,0 1-1,0-1 1,0 0-1,0 1 0,0-1 1,1 0-1,-1 0 1,0 0-1,1 0 0,-1 0 1,0 0-1,1 0 1,-1-1-1,1 1 0,0-1 1,-1 1-1,1-1 1,-1 1-1,1-1 0,0 0 1,-1 0-1,1 0 1,0 0-1,0 0 0,-1 0 1,1 0-1,0 0 1,2-1-1,5-1 249,0 1 1,-1-1 0,1 0-1,0-1 1,-1 1-1,15-9 1,4-6-66,-1-1 0,0-2 0,34-33 0,7-6-62,-67 59-154,0-1 0,1 1 0,-1-1 0,0 1 0,0 0 0,1-1 0,-1 1 1,0 0-1,0 0 0,1-1 0,-1 1 0,1 0 0,-1 0 0,0-1 0,1 1 0,-1 0 0,0 0 0,1 0 0,-1 0 0,1-1 0,-1 1 0,0 0 0,1 0 0,-1 0 0,1 0 0,-1 0 0,1 0 0,-1 0 0,0 0 0,1 0 0,-1 0 1,1 1-1,-1-1 0,1 0 0,-1 0 0,0 0 0,1 0 0,-1 1 0,0-1 0,1 0 0,-1 0 0,0 1 0,1-1 0,-1 0 0,1 1 0,0 25-293,-14 33-105,10-52 418,0 2-9,1-1 0,0 1 0,0-1 0,0 1-1,1 8 1,1-16 15,1 0 0,-1 0-1,1 0 1,0 0-1,0 0 1,-1-1-1,1 1 1,0 0-1,0-1 1,0 1-1,0-1 1,0 1-1,0-1 1,0 1-1,0-1 1,0 1 0,0-1-1,0 0 1,0 0-1,0 1 1,0-1-1,0 0 1,0 0-1,0 0 1,0 0-1,0 0 1,0-1-1,0 1 1,0 0-1,1 0 1,-1-1 0,1 0-1,41-9 606,-20 0-420,-1-1-1,32-21 1,-8 4-1418,1 5-3653,-31 21-4992</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31.808"/>
    </inkml:context>
    <inkml:brush xml:id="br0">
      <inkml:brushProperty name="width" value="0.025" units="cm"/>
      <inkml:brushProperty name="height" value="0.025" units="cm"/>
    </inkml:brush>
  </inkml:definitions>
  <inkml:trace contextRef="#ctx0" brushRef="#br0">122 215 7303,'0'0'4233,"3"-10"-213,7-29-726,-10 38-3230,0 1 1,0-1-1,0 1 1,0-1-1,0 1 1,0 0-1,0-1 1,0 1-1,0-1 1,0 1-1,0-1 1,0 1-1,0-1 1,0 1-1,0-1 1,0 1-1,0-1 1,0 1-1,-1 0 1,1-1-1,0 1 1,0-1 0,-1 1-1,1 0 1,0-1-1,-1 1 1,1 0-1,0-1 1,-1 1-1,1 0 1,0-1-1,-1 1 1,1 0-1,-1 0 1,1-1-1,-1 1 1,1 0-1,0 0 1,-1 0-1,1 0 1,-1 0-1,1 0 1,-1 0-1,1 0 1,-1 0-1,1 0 1,-1 0-1,1 0 1,-1 0-1,1 0 1,-1 0-1,1 0 1,-1 1-1,-24 7 547,17-2-539,0 0 0,0 0 0,1 1 0,0 1 0,0-1 0,1 1 0,0 0-1,0 1 1,1 0 0,0-1 0,0 2 0,1-1 0,0 0 0,-3 13 0,7-21-48,0 0 1,-1 0-1,1 0 1,0 0-1,0 0 1,0 0 0,-1 0-1,1 0 1,0 0-1,0 0 1,1 0-1,-1 0 1,0 0-1,0 0 1,0 0 0,1 0-1,-1 0 1,0 0-1,1 0 1,-1 0-1,1 0 1,-1-1-1,1 1 1,0 0-1,-1 0 1,1-1 0,0 1-1,-1 0 1,1 0-1,0-1 1,0 1-1,0-1 1,-1 1-1,1-1 1,0 1-1,0-1 1,0 0 0,0 1-1,0-1 1,0 0-1,0 0 1,0 0-1,0 0 1,0 1-1,0-1 1,0-1-1,0 1 1,0 0 0,0 0-1,0 0 1,0 0-1,0-1 1,0 1-1,1-1 1,6-1 222,0 0 1,0-1-1,0 0 1,0 0-1,9-6 0,13-10-111,-1-1 0,-1-2-1,-1-1 1,-1-1-1,-1-1 1,-1-2 0,-1 0-1,-2-1 1,26-44-1,-42 59-983,-17 25 479,-21 30 172,32-41 175,-18 28-213,-20 41 0,36-63 5,-1 0 1,1 1-1,0-1 1,1 1-1,0 0 1,0 0-1,1-1 1,0 1-1,0 0 1,1 0-1,0 0 1,1 9-1,-1-16-19,1 1-1,-1-1 0,0 0 0,1 1 0,-1-1 0,1 0 1,0 1-1,-1-1 0,1 0 0,0 0 0,0 0 0,0 1 1,0-1-1,2 1 0,19 7-5521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32.450"/>
    </inkml:context>
    <inkml:brush xml:id="br0">
      <inkml:brushProperty name="width" value="0.025" units="cm"/>
      <inkml:brushProperty name="height" value="0.025" units="cm"/>
    </inkml:brush>
  </inkml:definitions>
  <inkml:trace contextRef="#ctx0" brushRef="#br0">31 170 14734,'0'0'6000,"1"13"-5423,-3 30 275,-2 0 1,-15 72-1,13-38-623,6-76-217,0-1-1,0 0 0,0 0 1,-1 1-1,1-1 0,0 0 1,0 0-1,0 1 0,0-1 1,0 0-1,0 0 0,1 1 1,-1-1-1,0 0 1,0 0-1,0 1 0,0-1 1,0 0-1,0 0 0,0 1 1,0-1-1,1 0 0,-1 0 1,0 0-1,0 1 0,0-1 1,0 0-1,1 0 0,-1 0 1,0 1-1,0-1 0,1 0 1,-1 0-1,0 0 0,0 0 1,0 0-1,1 0 0,-1 0 1,0 0-1,0 0 0,1 1 1,-1-1-1,0 0 0,1 0 1,-1 0-1,0 0 0,0-1 1,1 1-1,-1 0 0,0 0 1,0 0-1,1 0 0,-1 0 1,0 0-1,0 0 0,1-1 1,13-11 1183,-7 0-1025,0 0 1,0 0-1,-2-1 0,0 0 0,0 0 1,-1-1-1,-1 1 0,0-1 0,2-22 1,-2-6-192,-5-81-1,2 121 4,-6-50-193,6 51 192,0-1 0,0 1 0,-1 0 0,1 0 0,0-1 0,0 1 0,0 0 0,-1 0 0,1 0-1,-1 0 1,1 0 0,-1 0 0,1-1 0,-1 1 0,0 0 0,1 0 0,-1 1 0,0-1 0,0 0 0,0 0 0,0 0 0,0 0-1,0 1 1,0-1 0,0 0 0,0 1 0,0-1 0,0 1 0,0-1 0,0 1 0,0 0 0,-1-1 0,1 1 0,-2 0 0,1 1-8,0 0 1,1 1 0,-1-1 0,1 1 0,-1-1-1,1 1 1,0 0 0,0 0 0,-1-1 0,1 1 0,1 0-1,-1 0 1,0 0 0,0 0 0,1 0 0,-1 0-1,1 0 1,0 0 0,-1 3 0,-3 42-70,4-45 94,0 0 0,0-1 0,0 1 0,0 0 0,0 0-1,1 0 1,-1 0 0,1 0 0,0-1 0,-1 1-1,1 0 1,0-1 0,0 1 0,0 0 0,0-1 0,0 1-1,0-1 1,1 1 0,-1-1 0,0 0 0,1 0 0,-1 1-1,3 0 1,-1 0 24,1-1-1,0 1 1,0-1-1,0 0 1,0 0-1,0 0 1,0 0-1,0-1 0,0 0 1,6 0-1,1 0 104,1-1-1,-1-1 1,0 0-1,0-1 1,0 0-1,-1 0 1,13-6-1,4-8 29,-1 0-1,-1-2 1,0-1-1,-2 0 1,0-2-1,22-29 1,-66 106-991,-50 135 684,63-160 194,0 1 1,3 0-1,0 0 0,0 45 1,4-75-62,1 0 0,0 1 0,1-1 0,-1 0 0,0 0 0,0 0 1,0 0-1,1 0 0,-1 0 0,0 0 0,1 0 0,-1 0 0,1 0 0,0 0 1,-1 0-1,1 0 0,0 0 0,-1 0 0,1 0 0,0 0 0,0-1 0,0 1 1,0 0-1,0-1 0,0 1 0,0-1 0,0 1 0,0-1 0,0 1 0,0-1 1,1 1-1,-1-1-173,0 0 1,0 0 0,0-1 0,0 1 0,0 0 0,0 0-1,0-1 1,0 1 0,0-1 0,0 1 0,0-1-1,0 1 1,0-1 0,0 1 0,0-1 0,-1 0 0,1 1-1,0-1 1,-1 0 0,1 0 0,0 0 0,-1 0 0,1 1-1,-1-1 1,1-1 0,9-22-6154</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33.460"/>
    </inkml:context>
    <inkml:brush xml:id="br0">
      <inkml:brushProperty name="width" value="0.025" units="cm"/>
      <inkml:brushProperty name="height" value="0.025" units="cm"/>
    </inkml:brush>
  </inkml:definitions>
  <inkml:trace contextRef="#ctx0" brushRef="#br0">0 81 13261,'0'0'6849,"12"8"-5077,-3-2-1455,0-1 0,0 0 0,1 0 1,-1-1-1,1-1 0,0 1 0,14 2 0,-20-5-257,1-1-1,-1 1 0,0-1 0,1 0 1,-1 0-1,1 0 0,-1 0 1,1-1-1,-1 0 0,0 0 1,1 0-1,-1 0 0,0-1 1,0 0-1,0 0 0,0 0 0,0 0 1,0 0-1,-1-1 0,1 0 1,-1 1-1,0-1 0,0-1 1,4-3-1,-5 5-46,0-1 0,-1 1 0,1-1 0,-1 1 0,1-1 0,-1 1 0,0-1 0,0 0 0,0 0 0,0 0 0,0 0 0,-1 1 0,0-1 0,1 0 0,-1 0 0,0 0 0,0 0 0,0 0 0,-1 0 0,1 0 0,-1 0 0,-1-5-1,1 7-22,0-1 0,-1 1-1,1-1 1,0 1 0,-1-1-1,1 1 1,-1 0 0,1 0-1,-1 0 1,1 0-1,-1 0 1,0 0 0,0 0-1,1 0 1,-1 1 0,0-1-1,0 1 1,0-1-1,0 1 1,0 0 0,1 0-1,-1 0 1,0 0 0,0 0-1,0 0 1,0 0-1,0 1 1,0-1 0,0 1-1,0-1 1,1 1 0,-1 0-1,0-1 1,0 1-1,-2 2 1,-2 1-12,-1 0 0,1 0 0,0 1 0,0 0 0,1 0 0,-1 0-1,1 1 1,0 0 0,1 0 0,-1 0 0,-3 9 0,1-5 13,1 1-1,1 0 1,0 1-1,1-1 1,0 1 0,-3 15-1,7-26 13,-1 0 0,1 1 0,0-1 0,0 1 0,0-1 0,0 1 0,0-1 0,0 1 0,0-1 0,0 1 0,0-1 0,1 1 0,-1-1 0,1 0 0,-1 1 0,1-1 0,-1 0 0,1 1 0,0-1 0,0 0 0,0 0-1,0 1 1,0-1 0,0 0 0,0 0 0,0 0 0,0 0 0,0 0 0,2 1 0,1-1 16,0 0 1,0 0-1,0 0 0,0 0 0,0 0 1,0-1-1,1 0 0,-1 0 0,0 0 1,7-1-1,8-3 50,0 0 0,0 0 0,32-14 0,-27 8-21,0-1 0,0-1 0,-1-1 0,31-24 0,-55 66-406,-6 1 425,-3 17 389,10-46-429,1-1-1,0 1 1,-1 0-1,1 0 1,-1-1-1,1 1 1,0 0-1,0-1 1,-1 1-1,1-1 1,0 1-1,0-1 0,0 1 1,0-1-1,0 1 1,-1-1-1,1 0 1,0 0-1,0 1 1,0-1-1,0 0 1,0 0-1,0 0 1,0 0-1,0 0 0,0 0 1,0 0-1,0-1 1,0 1-1,0 0 1,0 0-1,0-1 1,0 1-1,1-1 1,39-11 856,30-30-407,-56 32-495,1 0 0,0 1 0,33-13 0,-54 46-803,-7 1 788,9-21 31,0 1-1,1-1 1,-1 1-1,1 0 1,1 0-1,-1 0 1,1 0-1,-1 0 1,1 6-1,1-10-20,0-1 0,0 1 1,0-1-1,0 0 0,0 1 0,0-1 1,0 1-1,0-1 0,0 1 0,1-1 1,-1 0-1,0 1 0,0-1 0,0 1 1,1-1-1,-1 0 0,0 1 0,1-1 1,-1 0-1,0 0 0,1 1 0,-1-1 1,0 0-1,1 0 0,-1 1 0,0-1 1,1 0-1,-1 0 0,1 0 0,-1 1 1,1-1-1,-1 0 0,1 0 0,20-2-578,20-12-753,-20 2-519,-1 0 1,36-31 0,-50 39 1494,0-1 1,0-1-1,-1 1 0,0-1 0,0 0 1,0 0-1,-1-1 0,0 1 0,0-1 1,0 0-1,-1 0 0,4-15 0,-6 22 417,-1 0-1,0 0 0,0 0 0,0-1 0,0 1 0,0 0 0,0 0 1,0 0-1,0-1 0,0 1 0,0 0 0,0 0 0,0 0 0,0-1 0,0 1 1,0 0-1,0 0 0,0-1 0,0 1 0,0 0 0,0 0 0,0 0 1,0-1-1,0 1 0,0 0 0,0 0 0,0 0 0,-1-1 0,1 1 1,0 0-1,0 0 0,0 0 0,0-1 0,0 1 0,-1 0 0,1 0 1,0 0-1,0 0 0,0 0 0,-1 0 0,1 0 0,0-1 0,0 1 1,0 0-1,-1 0 0,1 0 0,0 0 0,0 0 0,-1 0 0,-13 8 1294,-11 15 329,20-14-1179,-1 0 1,1 0-1,1 0 1,0 1-1,0 0 1,-3 12-1,6-18-407,0 1 0,1 0-1,-1-1 1,1 1-1,0 0 1,0 0 0,0-1-1,0 1 1,1 0-1,0-1 1,0 1 0,0 0-1,1-1 1,0 1-1,4 7 1,1 0-63,0 1-1,0 0 1,-1 0 0,-1 1-1,0-1 1,-1 1-1,5 23 1,-9-31 7,1 1 0,-1-1 0,0 1 0,-1-1 0,1 1-1,-1-1 1,0 0 0,-1 1 0,0-1 0,0 0 0,0 0 0,0 0 0,-1 0 0,0 0 0,-1-1-1,1 1 1,-1-1 0,0 0 0,-5 5 0,3-3 71,1-1 0,-1-1 0,0 1-1,-1-1 1,1 0 0,-1-1 0,0 1 0,-1-1 0,1 0-1,0-1 1,-1 0 0,0 0 0,-9 1 0,16-4-68,0 1-1,0-1 1,0 0-1,0 0 1,-1-1 0,1 1-1,0 0 1,0 0 0,0 0-1,0-1 1,0 1 0,0-1-1,0 1 1,1 0 0,-1-1-1,0 0 1,0 1 0,0-1-1,0 0 1,1 1 0,-1-1-1,0 0 1,0 0 0,1 1-1,-1-1 1,1 0 0,-1 0-1,1 0 1,-1 0 0,1 0-1,-1 0 1,1 0 0,0 0-1,0 0 1,-1-2 0,0-44 83,1 36-125,1 0-17,0 0 1,0 0-1,1 0 0,1 0 0,0 0 0,1 0 1,0 0-1,0 1 0,1 0 0,0 0 0,1 0 1,0 1-1,1 0 0,0 0 0,0 0 0,15-13 1,9-4 15,1 2 1,0 2 0,52-28-1,-16 11 163,-66 37-115,33-22 408,-33 23-342,0-1-1,0 1 1,-1 0 0,1-1-1,-1 1 1,1-1-1,-1 0 1,0 1 0,0-1-1,0 0 1,0 0 0,0 0-1,0 0 1,0 0 0,0 0-1,0-2 1,-2 3-67,1 1 0,0-1 0,-1 0 0,1 1 0,-1-1 0,1 0 0,-1 1 0,1-1 0,-1 1 0,0-1 0,1 1 0,-1-1 0,0 1 0,1 0 0,-1-1 0,0 1 0,1 0 1,-1-1-1,0 1 0,0 0 0,1 0 0,-1 0 0,0 0 0,0 0 0,0 0 0,1 0 0,-1 0 0,0 0 0,0 0 0,0 0 0,1 0 0,-1 0 0,-1 1 0,-30 6-81,29-5 33,0-1 0,0 1 0,0 0 0,0 0 0,0 0-1,0 0 1,0 0 0,1 1 0,-1 0 0,1-1 0,0 1-1,0 0 1,0 0 0,0 0 0,0 0 0,0 0 0,1 1-1,0-1 1,0 0 0,0 1 0,0-1 0,0 1 0,0-1-1,1 1 1,0-1 0,0 1 0,0 0 0,0-1 0,0 1-1,1-1 1,0 1 0,0-1 0,0 1 0,0-1-1,0 0 1,0 1 0,1-1 0,0 0 0,0 0 0,0 0-1,4 5 1,-3-5-313,-1 0-1,1 0 1,1 0-1,-1 0 0,0-1 1,0 0-1,1 1 1,0-1-1,-1 0 1,1-1-1,0 1 0,0-1 1,0 1-1,8 0 1,22 1-5643</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34.196"/>
    </inkml:context>
    <inkml:brush xml:id="br0">
      <inkml:brushProperty name="width" value="0.025" units="cm"/>
      <inkml:brushProperty name="height" value="0.025" units="cm"/>
    </inkml:brush>
  </inkml:definitions>
  <inkml:trace contextRef="#ctx0" brushRef="#br0">115 1 11627,'-3'74'2440,"-14"81"0,0-6-65,11-53-1084,4-40-415,-2 1 0,-3-1-1,-21 85 1,15-115-343,4-17-284,9-9-236,0 0 0,-1 0 0,1-1 0,0 1 0,0 0-1,-1 0 1,1 0 0,0 0 0,-1-1 0,1 1 0,0 0 0,0 0 0,-1-1 0,1 1-1,0 0 1,0 0 0,0-1 0,-1 1 0,1 0 0,0-1 0,0 1 0,0 0-1,0-1 1,0 1 0,0 0 0,0-1 0,0 1 0,-1 0 0,1-1 0,0 1-1,0 0 1,1-1 0,-1 1 0,0-1 0,-4-48 486,6-75 0,-1 69-397,3-25-212,3 1 1,3 1-1,30-114 1,-38 181 76,2 0 0,-1 0 0,2 0 0,-1 0 0,2 1 0,-1-1 0,1 1 1,13-15-1,-17 23-36,1-1 0,0 1 0,-1-1 0,1 1 1,0 0-1,1 0 0,-1 0 0,0 0 0,1 1 1,-1 0-1,1-1 0,-1 1 0,1 0 0,-1 1 1,1-1-1,0 1 0,-1-1 0,1 1 0,0 0 1,0 0-1,-1 1 0,1-1 0,0 1 0,-1 0 1,1 0-1,-1 0 0,1 0 0,-1 1 0,1-1 1,4 4-1,0-1-52,-1 1 1,1 0 0,0 0-1,-1 1 1,0 0-1,-1 0 1,1 1-1,-1-1 1,0 1-1,5 10 1,-9-14 142,0-1 0,0 1 0,-1 0 1,0 0-1,0 0 0,0 0 0,0 0 0,0 0 1,0 0-1,-1 0 0,1 0 0,-1 0 0,0 1 1,0-1-1,0 0 0,0 0 0,-1 0 0,1 0 1,-1 0-1,0 0 0,0 1 0,0-2 0,0 1 1,-1 0-1,1 0 0,-1 0 0,0-1 0,1 1 1,-1-1-1,0 1 0,-1-1 0,-3 4 0,-9 7 144,0-1-1,-1 0 1,0-2-1,-1 0 1,0 0-1,-1-2 1,0 0-1,0-1 1,0-1-1,-1 0 1,-29 4-1,47-10-266,1 0 0,-1 0-1,1 0 1,-1 0-1,1 0 1,-1 0 0,1 0-1,0 0 1,-1 0 0,1 0-1,-1 0 1,1 0 0,-1 0-1,1 0 1,-1 0 0,1-1-1,-1 1 1,1 0 0,0 0-1,-1-1 1,1 1 0,-1 0-1,1 0 1,0-1 0,-1 1-1,1 0 1,0-1 0,0 1-1,-1 0 1,1-1 0,0 1-1,0-1 1,-1 1-1,1-1 1,0 1 0,0 0-1,0-1 1,0 1 0,0-1-1,-1 1 1,1-1 0,0 1-1,0-1 1,0 1 0,0-1-1,0 1 1,1-1 0,-1 1-1,0-1 1,0 1 0,0 0-1,0-1 1,0 1 0,1-1-1,0-3-981,3-23-7090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34.528"/>
    </inkml:context>
    <inkml:brush xml:id="br0">
      <inkml:brushProperty name="width" value="0.025" units="cm"/>
      <inkml:brushProperty name="height" value="0.025" units="cm"/>
    </inkml:brush>
  </inkml:definitions>
  <inkml:trace contextRef="#ctx0" brushRef="#br0">210 0 13229,'0'0'1409,"-58"59"320,26-13-639,-1 13-226,-3 9 33,10 1-192,5-3 288,18-7-353,3-10-479,9-13-33,23-12 64,11-12-96,5-8 128,6-4-32,-1-1-1153,-7-13-2370,-1-2-1986</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34.861"/>
    </inkml:context>
    <inkml:brush xml:id="br0">
      <inkml:brushProperty name="width" value="0.025" units="cm"/>
      <inkml:brushProperty name="height" value="0.025" units="cm"/>
    </inkml:brush>
  </inkml:definitions>
  <inkml:trace contextRef="#ctx0" brushRef="#br0">392 0 14830,'0'0'1409,"-56"56"129,21-15-705,-6 8-353,-4 7-160,2 0-159,2-6-1,7-6-128,5-12 32,14-14-192,0-15-1057,7-5-865,3-24-4901</inkml:trace>
  <inkml:trace contextRef="#ctx0" brushRef="#br0" timeOffset="1">0 70 14958,'0'0'4004,"56"38"-2883,-28-12-384,6 3-417,-2 3-224,9 2-32,4-4 64,-1-1-800,1-7-1955,-2-9-1825,-4-8-3844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4:34.525"/>
    </inkml:context>
    <inkml:brush xml:id="br0">
      <inkml:brushProperty name="width" value="0.025" units="cm"/>
      <inkml:brushProperty name="height" value="0.025" units="cm"/>
    </inkml:brush>
  </inkml:definitions>
  <inkml:trace contextRef="#ctx0" brushRef="#br0">219 0 5958,'0'0'10831,"-10"6"-8994,0 1-1539,1-1 0,0 2 0,0-1 0,1 1 0,0 0-1,0 1 1,1 0 0,0 0 0,0 1 0,-8 16 0,-66 159-821,70-169-2402,-2-9-3743,6-6 1063</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35.207"/>
    </inkml:context>
    <inkml:brush xml:id="br0">
      <inkml:brushProperty name="width" value="0.025" units="cm"/>
      <inkml:brushProperty name="height" value="0.025" units="cm"/>
    </inkml:brush>
  </inkml:definitions>
  <inkml:trace contextRef="#ctx0" brushRef="#br0">25 1 14990,'0'0'2467,"58"75"-898,-28-41-672,-6 4-321,0 2-287,-3 7-1,-12 7 32,-9 10-160,-2 6-31,-26 5-1,-16-2 0,-12-8-2659,-4-15-8615</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14.578"/>
    </inkml:context>
    <inkml:brush xml:id="br0">
      <inkml:brushProperty name="width" value="0.025" units="cm"/>
      <inkml:brushProperty name="height" value="0.025" units="cm"/>
    </inkml:brush>
  </inkml:definitions>
  <inkml:trace contextRef="#ctx0" brushRef="#br0">101 249 6022,'0'0'69,"-1"-9"1693,2-18-1497,-1-26 6087,0 53-6284,-1 0-1,1 0 1,0 0-1,0 0 1,0 0 0,0 0-1,0 0 1,0 0-1,0 0 1,0 0 0,0 0-1,-1 0 1,1 0-1,0 0 1,0 0-1,0 0 1,0 0 0,0 0-1,0 0 1,0 0-1,0 0 1,-1 0 0,1 0-1,0 0 1,0 0-1,0 0 1,0 0 0,0 0-1,0 0 1,0-1-1,0 1 1,0 0-1,0 0 1,0 0 0,0 0-1,-1 0 1,1 0-1,0 0 1,0 0 0,0-1-1,-7 36 490,-13 73 1067,-47 302-253,66-408-1364,1 0-1,-1 0 1,1-1 0,0 1-1,0 0 1,0 0 0,0 0-1,0 0 1,0-1 0,0 1-1,0 0 1,1 0-1,-1 0 1,1-1 0,-1 1-1,1 0 1,0-1 0,-1 1-1,1 0 1,0-1 0,0 1-1,0-1 1,1 0 0,-1 1-1,0-1 1,0 0 0,1 1-1,2 1 1,1-2 34,0 1-1,1-1 1,-1 0-1,0-1 1,0 1 0,1-1-1,-1 0 1,7-1 0,8 0 67,219-1 325,356-48-1,-382 24-387,1 9-1,407 22 1,-316-5 158,-127-4 843,11-14-342,-182 18-687,1 0 0,-1-1-1,0 0 1,0 0-1,1-1 1,-1 0 0,0 0-1,0 0 1,-1-1-1,1 0 1,0-1 0,-1 1-1,0-1 1,0 0-1,0-1 1,0 0 0,-1 0-1,0 0 1,0 0-1,0-1 1,-1 0 0,1 0-1,-1 0 1,-1 0 0,1-1-1,-1 1 1,-1-1-1,4-9 1,4-19 121,-1-1 0,-2 0-1,-2-1 1,2-54 0,-1 20-65,1 14-73,-1 11 0,1-48 0,-7 94-40,0-1 0,0 1 1,0 0-1,-1-1 0,1 1 0,0 0 0,0-1 0,0 1 0,0 0 0,0 0 0,0-1 0,0 1 1,-1 0-1,1-1 0,0 1 0,0 0 0,0 0 0,-1 0 0,1-1 0,0 1 0,0 0 0,-1 0 0,1 0 1,0-1-1,-1 1 0,1 0 0,0 0 0,0 0 0,-1 0 0,1 0 0,0 0 0,-1 0 0,1 0 1,0 0-1,-1-1 0,1 1 0,0 1 0,-1-1 0,1 0 0,0 0 0,-1 0 0,1 0 0,0 0 0,-1 0 1,1 0-51,-1 1 0,1-1 0,0 0 0,0 0 1,-1 0-1,1 0 0,0 0 0,-1 0 0,1 0 1,0 0-1,-1 0 0,1 0 0,0 0 0,0 0 1,-1 0-1,1 0 0,0 0 0,-1 0 0,1 0 1,0-1-1,0 1 0,-1 0 0,1 0 0,0 0 1,-1 0-1,1-1 0,0 1 0,0 0 0,0 0 1,-1 0-1,1-1 0,0 1 0,0 0 0,0 0 1,0-1-1,-1 1 0,1 0 0,0-1 0,0 1 1,0 0-1,0 0 0,0-1 0,0 1 0,0 0 1,0-1-1,0 1 0,0 0 0,0-1 0,0 1 1,0 0-1,0 0 0,0-1 0,0 1 0,0 0 1,0-1-1,0 1 0,1 0 0,2-10-7319</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30.512"/>
    </inkml:context>
    <inkml:brush xml:id="br0">
      <inkml:brushProperty name="width" value="0.025" units="cm"/>
      <inkml:brushProperty name="height" value="0.025" units="cm"/>
    </inkml:brush>
  </inkml:definitions>
  <inkml:trace contextRef="#ctx0" brushRef="#br0">96 1 9289,'0'0'7607,"-3"14"-7255,-31 148 1161,16-88-1081,3 1 0,3 1 0,-1 77 0,12-148-419,1 1 0,1-1 1,-1 0-1,1 1 1,0-1-1,0 0 0,3 7 1,-4-11 14,1 0 0,-1 0 0,1 0 1,0 0-1,0 0 0,-1 0 0,1 0 1,0 0-1,0 0 0,0-1 0,0 1 1,0 0-1,0-1 0,0 1 0,0 0 0,0-1 1,0 0-1,0 1 0,0-1 0,1 1 1,-1-1-1,0 0 0,0 0 0,0 0 1,1 0-1,-1 0 0,0 0 0,0 0 0,0 0 1,1 0-1,-1-1 0,0 1 0,0 0 1,0-1-1,0 1 0,0-1 0,2 0 0,5-3 164,-1 0 0,0-1 0,0 1 0,0-1 0,-1-1 0,1 1 0,9-13 0,41-53 211,-36 43-318,1-3-26,-19 24-45,1 1 1,0 0 0,0 0-1,1 0 1,0 0 0,0 1-1,0-1 1,0 1 0,1 1-1,0-1 1,12-7 0,-17 13-11,0 0 0,0 0 0,-1-1 0,1 1 0,-1 0 0,1 0 0,-1 0 0,1 0 0,-1 0 0,1 0 1,-1 0-1,0 0 0,1 0 0,-1 0 0,0 0 0,0 0 0,0 1 0,0-1 0,0 0 0,0 0 0,0 0 0,0 0 1,-1 2-1,-1 32 218,-5-1-47,-1 0 0,-24 58 0,10-29-91,20-52-911,9-16-999,8-16-1757,4-13-1905</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30.841"/>
    </inkml:context>
    <inkml:brush xml:id="br0">
      <inkml:brushProperty name="width" value="0.025" units="cm"/>
      <inkml:brushProperty name="height" value="0.025" units="cm"/>
    </inkml:brush>
  </inkml:definitions>
  <inkml:trace contextRef="#ctx0" brushRef="#br0">148 1 15214,'0'0'3492,"-43"64"-1891,19-25-640,0 10-128,1 5-481,5 0-63,6 0-129,9-4-64,3-4-64,5-5 32,12-7-96,2-8-673,5-8-960,4-8-1122,-4-10-576,1 0-1922</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31.215"/>
    </inkml:context>
    <inkml:brush xml:id="br0">
      <inkml:brushProperty name="width" value="0.025" units="cm"/>
      <inkml:brushProperty name="height" value="0.025" units="cm"/>
    </inkml:brush>
  </inkml:definitions>
  <inkml:trace contextRef="#ctx0" brushRef="#br0">266 1 10346,'0'0'10057,"-28"65"-8647,2-23-866,-10 10-224,3 3-223,-3-1-33,6-8 0,8-8 32,3-11-513,12-13-1152,-3-14-2755,5-1-1217</inkml:trace>
  <inkml:trace contextRef="#ctx0" brushRef="#br0" timeOffset="1">1 96 12940,'0'0'8969,"22"65"-8873,-3-40 96,9-2-288,2-9-1922,11-11-1121,-2-3 224,2-9-288,0-16 385,-5-8-1731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31.545"/>
    </inkml:context>
    <inkml:brush xml:id="br0">
      <inkml:brushProperty name="width" value="0.025" units="cm"/>
      <inkml:brushProperty name="height" value="0.025" units="cm"/>
    </inkml:brush>
  </inkml:definitions>
  <inkml:trace contextRef="#ctx0" brushRef="#br0">103 101 1794,'3'-12'5584,"10"-54"-663,-6 43 3578,-6 119-7364,-3 122-33,1-206-972,0 1 0,-1 0 0,0-1 0,-1 1 0,-1-1 0,0 0-1,0 0 1,-1 0 0,-1 0 0,0-1 0,0 0 0,-1 0 0,0-1 0,-16 17 0,0-14-734,11-12-1444,5-11-3820,6-13-2813</inkml:trace>
  <inkml:trace contextRef="#ctx0" brushRef="#br0" timeOffset="1">270 240 13164,'0'0'5990,"69"-10"-3652,-32 6-800,10 0-705,5 3-481,2-2-256,-2 2-32,-5 1-352,-10-1-1890,-10-2-2691,-18 2-3170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31.917"/>
    </inkml:context>
    <inkml:brush xml:id="br0">
      <inkml:brushProperty name="width" value="0.025" units="cm"/>
      <inkml:brushProperty name="height" value="0.025" units="cm"/>
    </inkml:brush>
  </inkml:definitions>
  <inkml:trace contextRef="#ctx0" brushRef="#br0">0 58 14830,'0'0'5093,"58"1"-3492,-11-10-448,11-1-544,3 0-513,-1 0-224,2 0-2755,-12 1-4740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32.265"/>
    </inkml:context>
    <inkml:brush xml:id="br0">
      <inkml:brushProperty name="width" value="0.025" units="cm"/>
      <inkml:brushProperty name="height" value="0.025" units="cm"/>
    </inkml:brush>
  </inkml:definitions>
  <inkml:trace contextRef="#ctx0" brushRef="#br0">284 1 13677,'0'0'5771,"-12"0"-5125,7 1-602,2-2-12,-1 1 0,1 0 0,0 0 0,-1 1 0,1-1 0,0 1 0,-1 0-1,1-1 1,0 2 0,0-1 0,0 0 0,0 0 0,0 1 0,0 0 0,0 0 0,1 0 0,-1 0 0,0 0 0,1 0 0,0 0 0,-1 1 0,1-1 0,0 1 0,0 0 0,-2 4 0,-8 21 291,1 1 1,2 0-1,0 1 0,2 0 0,1 0 1,2 0-1,-1 35 0,14 216 505,-5-217-772,-3-49-30,1-8 6,-1 1 0,-1 0 1,1-1-1,-2 1 0,1 0 0,-1-1 0,0 1 0,0-1 0,-5 14 0,6-20-24,-1-1 0,1 1 0,-1 0 0,1 0 0,-1-1 0,0 1 0,1-1 0,-1 1 0,0-1 0,1 1 0,-1-1 0,0 1 0,0-1 0,0 1 0,1-1 0,-1 0 0,0 0 0,0 1 0,0-1 0,0 0 0,0 0 0,1 0 0,-1 0 0,0 0 0,0 0 0,0 0 0,0 0 0,0 0 0,0-1 0,1 1 0,-1 0 0,0-1 0,0 1 0,0 0 0,1-1 0,-1 1 0,0-1 0,-1 0 0,-1-1-5,0 0 0,1 0-1,-1-1 1,0 1 0,1-1-1,-1 0 1,1 0 0,-2-3-1,-10-20-63,2-1-1,1 0 0,2-1 0,0 0 0,2 0 0,1-1 0,1 0 0,1 0 0,1-49 0,3 77 9,55 19-4549,-20-17 278,0-4-2167</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32.613"/>
    </inkml:context>
    <inkml:brush xml:id="br0">
      <inkml:brushProperty name="width" value="0.025" units="cm"/>
      <inkml:brushProperty name="height" value="0.025" units="cm"/>
    </inkml:brush>
  </inkml:definitions>
  <inkml:trace contextRef="#ctx0" brushRef="#br0">178 1 14894,'0'0'4644,"-32"56"-3939,6-11 256,-4 6-320,0 9-1,4 0-63,4-6-193,10-4-192,12-7-96,4-12-64,22-11-608,15-12-577,8-8-1666,3-9-1793,6-15-2691</inkml:trace>
  <inkml:trace contextRef="#ctx0" brushRef="#br0" timeOffset="1">501 158 10154,'0'0'6822,"-45"67"-5893,15-30-224,-2 4-129,-3-1-95,-4-1-1,3-2 257,4-6-97,3-5-415,6-11-161,4-7-1314,10-8-1953,3-4-2114,5-16-6726</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32.959"/>
    </inkml:context>
    <inkml:brush xml:id="br0">
      <inkml:brushProperty name="width" value="0.025" units="cm"/>
      <inkml:brushProperty name="height" value="0.025" units="cm"/>
    </inkml:brush>
  </inkml:definitions>
  <inkml:trace contextRef="#ctx0" brushRef="#br0">1 0 15503,'0'0'5637,"65"22"-5028,-42-3-289,1 1-192,6-5-64,5 0-1826,1-10-2882,-3-5-3203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4:34.884"/>
    </inkml:context>
    <inkml:brush xml:id="br0">
      <inkml:brushProperty name="width" value="0.025" units="cm"/>
      <inkml:brushProperty name="height" value="0.025" units="cm"/>
    </inkml:brush>
  </inkml:definitions>
  <inkml:trace contextRef="#ctx0" brushRef="#br0">0 255 10314,'0'0'8712,"58"9"-8616,-24 6-64,-3 1 32,5-2-32,-1 2-32,-1-3 32,-4-3-736,-4-1-1378,-9-4-1474,1-3-3522</inkml:trace>
  <inkml:trace contextRef="#ctx0" brushRef="#br0" timeOffset="1">387 1 16944,'0'0'1089,"37"56"-256,-18-26-289,11-1-191,-1 5-193,-1-1 0,-3 2-64,-10 3-32,-12 5-64,-3 5 96,-24 7 64,-17 6-96,-8 4 1,-8-6-386,6-13-2594,-5-12-6662</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33.368"/>
    </inkml:context>
    <inkml:brush xml:id="br0">
      <inkml:brushProperty name="width" value="0.025" units="cm"/>
      <inkml:brushProperty name="height" value="0.025" units="cm"/>
    </inkml:brush>
  </inkml:definitions>
  <inkml:trace contextRef="#ctx0" brushRef="#br0">139 1 13196,'0'0'5734,"0"11"-5307,0 300 1933,-1-299-2248,-1 1 0,0-1 0,-1 0 0,0 0 0,-1 0 0,0 0 0,-10 18 0,11-24-202,0-1 1,0 0-1,-1 0 0,0 0 1,0 0-1,0-1 0,0 1 1,-6 3-1,8-7-233,0 1-1,-1-1 0,1 1 1,0-1-1,-1 0 1,1 0-1,-1 0 0,0 0 1,1-1-1,-1 1 0,0-1 1,1 1-1,-1-1 1,0 0-1,0 0 0,1 0 1,-1-1-1,-3 0 0,-8-5-7838</inkml:trace>
  <inkml:trace contextRef="#ctx0" brushRef="#br0" timeOffset="1">386 270 15951,'0'0'8616</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33.732"/>
    </inkml:context>
    <inkml:brush xml:id="br0">
      <inkml:brushProperty name="width" value="0.025" units="cm"/>
      <inkml:brushProperty name="height" value="0.025" units="cm"/>
    </inkml:brush>
  </inkml:definitions>
  <inkml:trace contextRef="#ctx0" brushRef="#br0">299 61 7687,'0'0'4191,"3"-9"-1031,-2 7-2968,0 0-1,0 0 1,-1 0-1,1 0 0,-1 0 1,1-1-1,-1 1 1,1 0-1,-1 0 1,0 0-1,0 0 1,0-1-1,-1 1 1,1 0-1,-1-3 0,-1 4-77,1-1 0,-1 1 0,1 0 0,-1-1 0,0 1 0,0 0 0,0 0 0,0 1 0,1-1 0,-1 0 0,0 0 1,0 1-1,0 0 0,-1-1 0,1 1 0,0 0 0,0 0 0,0 0 0,0 0 0,0 0 0,0 0 0,-4 2 0,-4-1 50,-1 1 0,0 0 0,1 1 0,0 1 1,-1-1-1,1 1 0,1 1 0,-1 0 0,1 0 1,-14 11-1,18-12-144,-1-1 0,1 1-1,0 1 1,1-1 0,-1 1 0,1 0 0,0 0 0,0 0 0,0 1-1,1-1 1,0 1 0,0 0 0,0 0 0,1 0 0,0 0-1,0 0 1,0 0 0,-1 13 0,4-18-9,-1-1 0,0 1 0,1 0 0,-1-1 0,0 1 0,1 0 1,-1-1-1,1 1 0,-1-1 0,1 1 0,0 0 0,-1-1 0,1 1 0,-1-1 0,1 0 0,0 1 0,-1-1 0,1 0 0,0 1 0,0-1 1,-1 0-1,1 0 0,0 1 0,0-1 0,-1 0 0,1 0 0,0 0 0,0 0 0,-1 0 0,2 0 0,36 0 292,-19 0-319,-14 0-96,-1 1-1,0 0 1,0 0-1,0 0 1,0 0 0,1 1-1,-2 0 1,1 0 0,0 0-1,0 0 1,-1 0-1,1 1 1,-1-1 0,1 1-1,-1 0 1,0 0-1,4 6 1,-3-3 4,0 1 0,-1-1 0,1 1 0,-2 0 0,1 0-1,-1 0 1,0 0 0,0 1 0,1 10 0,-2 4 307,0-1-1,-2 0 1,0 0-1,-1 1 1,-1-1 0,-8 27-1,6-29 435,-1 1 0,-1-1 0,-1 0 0,-19 35 0,24-49-468,-1 0-1,1 0 0,-1-1 0,0 1 0,0-1 0,0 0 0,-1 0 0,1 0 0,-1 0 0,0-1 0,0 0 0,0 0 0,-1 0 0,1-1 0,0 0 0,-1 0 0,0 0 0,0-1 1,1 1-1,-1-1 0,-8 0 0,12-1-149,-1-1 1,1 1 0,-1-1 0,1 0-1,-1 0 1,1 0 0,0 0-1,-1 0 1,1 0 0,0 0 0,0-1-1,0 1 1,0-1 0,0 0-1,0 1 1,0-1 0,1 0-1,-1 0 1,1 0 0,-1-1 0,1 1-1,0 0 1,0 0 0,-1-1-1,2 1 1,-1-1 0,0 1 0,0 0-1,1-1 1,-1-3 0,-1-6-54,0 0 1,1 0-1,0-1 0,0 1 1,3-15-1,-1 13 8,1 1 1,1 0-1,0 0 0,1 0 0,1 1 0,0-1 0,0 1 0,1 0 0,1 1 0,0-1 0,13-16 1,43-37-1362,9 6-4301,-47 38 284,-1-4-2594</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34.061"/>
    </inkml:context>
    <inkml:brush xml:id="br0">
      <inkml:brushProperty name="width" value="0.025" units="cm"/>
      <inkml:brushProperty name="height" value="0.025" units="cm"/>
    </inkml:brush>
  </inkml:definitions>
  <inkml:trace contextRef="#ctx0" brushRef="#br0">133 1 15375,'0'0'4772,"-56"26"-4227,37-1 63,2 5-416,2 8 33,0 6-129,8 1-64,3 0 32,4-3 32,0-3-32,10-5 64,10-11-1089,6-6-2178,10-12-1633</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34.408"/>
    </inkml:context>
    <inkml:brush xml:id="br0">
      <inkml:brushProperty name="width" value="0.025" units="cm"/>
      <inkml:brushProperty name="height" value="0.025" units="cm"/>
    </inkml:brush>
  </inkml:definitions>
  <inkml:trace contextRef="#ctx0" brushRef="#br0">407 1 7399,'0'0'9737,"-12"6"-7991,-6 6-1359,1 0 1,0 1-1,0 1 0,1 1 1,1 0-1,1 1 0,0 0 1,-13 21-1,5-2-304,-1-1-1,-3-1 1,0-2 0,-2 0 0,-46 38-1,49-52-1203,24-17 1034,1 0 1,-1 0-1,1 0 0,-1 0 1,1 0-1,0 0 0,-1 0 0,1 0 1,-1 0-1,1 0 0,-1 0 0,1 0 1,-1 0-1,1 0 0,-1 0 1,1 0-1,-1-1 0,1 1 0,-1 0 1,1 0-1,0-1 0,-1 1 1,1 0-1,-1 0 0,1-1 0,0 1 1,-1-1-1,1 1 0,0 0 0,0-1 1,-1 1-1,1-1 0,0 1 1,0 0-1,-1-1 0,1 1 0,0-1 1,0 1-1,0-1 0,0 1 1,0-1-1,0 1 0,0-1 0,0 1 1,0-1-1,0 1 0,0-1 0,0 1 1,0-1-1,0 1 0,0 0 1,1-1-1,-1-26-4776,0-9-3353</inkml:trace>
  <inkml:trace contextRef="#ctx0" brushRef="#br0" timeOffset="1">63 101 10826,'0'0'13005,"66"-14"-12621,-42 34 96,11 5-191,5 3-129,6-2-96,7-1-288,-3-8-1954,2-9-1922,-3-8-993,-10-1-1762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34.800"/>
    </inkml:context>
    <inkml:brush xml:id="br0">
      <inkml:brushProperty name="width" value="0.025" units="cm"/>
      <inkml:brushProperty name="height" value="0.025" units="cm"/>
    </inkml:brush>
  </inkml:definitions>
  <inkml:trace contextRef="#ctx0" brushRef="#br0">354 0 14253,'0'0'4261,"22"64"-3365,-18-28-223,-4 6-257,5 4 129,-5 2-129,0 4-159,-9 0-65,-13 3-64,-12 2 32,-13-3-64,-7 0 0,-13-4-640,-8-11-3012,-1-14-7238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35.227"/>
    </inkml:context>
    <inkml:brush xml:id="br0">
      <inkml:brushProperty name="width" value="0.025" units="cm"/>
      <inkml:brushProperty name="height" value="0.025" units="cm"/>
    </inkml:brush>
  </inkml:definitions>
  <inkml:trace contextRef="#ctx0" brushRef="#br0">21 0 15663,'0'0'432,"-1"12"214,-5 57 136,-3 23 1069,5 183 0,4-274-1825,0 1-1,0-1 1,0 0-1,0 1 1,0-1-1,0 0 1,1 1-1,-1-1 0,0 0 1,1 0-1,-1 1 1,1-1-1,-1 0 1,1 0-1,0 0 1,-1 0-1,1 1 1,0-1-1,0 0 0,0 0 1,0-1-1,0 1 1,0 0-1,0 0 1,2 1-1,-2-2 29,1 0 1,-1 0-1,1 0 0,0 0 0,-1-1 0,1 1 1,-1 0-1,1-1 0,-1 1 0,1-1 1,-1 1-1,1-1 0,-1 0 0,0 0 0,1 0 1,-1 0-1,2-1 0,7-7 208,0 0 0,0-1 0,11-17 0,2-2-145,86-103 33,-108 130-160,0 1 0,0 0 1,1-1-1,-1 1 0,1 0 1,-1-1-1,1 1 0,-1 0 1,1 0-1,0 0 0,0 1 1,-1-1-1,1 0 0,2 0 1,-4 1-3,1 0 1,0 0 0,-1 0 0,1 0 0,-1 1 0,1-1 0,-1 0-1,1 0 1,-1 1 0,1-1 0,-1 0 0,1 0 0,-1 1-1,1-1 1,-1 1 0,1-1 0,-1 0 0,1 1 0,-1-1-1,0 1 1,1-1 0,-1 1 0,0-1 0,0 1 0,1-1 0,-1 1-1,0-1 1,0 1 0,0 0 0,2 7-70,-1 0-1,0 0 1,0 0-1,-2 17 1,1-12 188,-2 25-34,-2 0-1,-1 1 1,-2-1 0,-13 38-1,22-137-9531,1 17-2441</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35.574"/>
    </inkml:context>
    <inkml:brush xml:id="br0">
      <inkml:brushProperty name="width" value="0.025" units="cm"/>
      <inkml:brushProperty name="height" value="0.025" units="cm"/>
    </inkml:brush>
  </inkml:definitions>
  <inkml:trace contextRef="#ctx0" brushRef="#br0">0 0 14990,'0'0'6630,"6"52"-6533,-12-23-65,6 2 0,0 1 0,0-6-96,6-5-1538,5-3-1088,4-11-898,-6-4-3330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35.948"/>
    </inkml:context>
    <inkml:brush xml:id="br0">
      <inkml:brushProperty name="width" value="0.025" units="cm"/>
      <inkml:brushProperty name="height" value="0.025" units="cm"/>
    </inkml:brush>
  </inkml:definitions>
  <inkml:trace contextRef="#ctx0" brushRef="#br0">226 1 15727,'-4'8'1206,"-42"82"348,-75 162 1528,110-223-2952,1 1 0,1 0 0,2 0 0,0 1 1,3-1-1,-2 61 0,5-86-170,2 1 0,-1-1 0,1 0 0,0 0 0,0 0 0,0 0 0,1 1 0,-1-2 0,1 1 0,1 0 0,-1 0 0,1-1 0,-1 1-1,1-1 1,1 0 0,-1 0 0,1 0 0,-1 0 0,5 3 0,-4-4-526,0-1 1,0 0-1,0 0 0,0 0 0,0 0 0,1-1 0,-1 1 0,1-1 0,-1 0 1,1 0-1,-1-1 0,1 0 0,-1 1 0,7-2 0,21-2-7052</inkml:trace>
  <inkml:trace contextRef="#ctx0" brushRef="#br0" timeOffset="1">469 252 9257,'0'0'7175,"-17"53"-5350,8-23-640,-6 7 1,-2 7-1,-4 7-96,-7 5-545,0 0-224,-1-6-223,4-8-65,5-14 32,3-18-192,6-10-1154,3-20-1472,-1-19-3877,-2-10-4323</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36.274"/>
    </inkml:context>
    <inkml:brush xml:id="br0">
      <inkml:brushProperty name="width" value="0.025" units="cm"/>
      <inkml:brushProperty name="height" value="0.025" units="cm"/>
    </inkml:brush>
  </inkml:definitions>
  <inkml:trace contextRef="#ctx0" brushRef="#br0">1 0 12236,'0'0'5925,"56"25"-5348,-38 3 288,9 2-449,-1-1-224,4 1-64,11-6 0,0-7-512,6-11-2114,-5-6-930,0-5-2337</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36.649"/>
    </inkml:context>
    <inkml:brush xml:id="br0">
      <inkml:brushProperty name="width" value="0.025" units="cm"/>
      <inkml:brushProperty name="height" value="0.025" units="cm"/>
    </inkml:brush>
  </inkml:definitions>
  <inkml:trace contextRef="#ctx0" brushRef="#br0">92 0 13613,'0'0'3715,"22"73"-1953,-9-37-1153,4 4 191,-6 7-255,3 1-161,-9 3-224,-1 2-96,-4 0 33,-11-2 31,-17-4 64,-4-5-64,-7-7-128,3-11-2691,5-11-4131</inkml:trace>
  <inkml:trace contextRef="#ctx0" brushRef="#br0" timeOffset="1">510 253 13773,'0'0'7207,"-5"55"-6695,10-46-255,18-6-65,8-3 0,11-7 128,10-6-160,2-1-128,-2 2-2434,-5 1-1890,-8 6-2018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4:38.602"/>
    </inkml:context>
    <inkml:brush xml:id="br0">
      <inkml:brushProperty name="width" value="0.025" units="cm"/>
      <inkml:brushProperty name="height" value="0.025" units="cm"/>
    </inkml:brush>
  </inkml:definitions>
  <inkml:trace contextRef="#ctx0" brushRef="#br0">77 1 8808,'0'0'7394,"-10"13"-6796,5-7-538,-2 3 0,1 0 0,0 0-1,0 1 1,1-1-1,0 1 1,0 1 0,1-1-1,1 0 1,-4 16 0,2 22 123,2 0 0,3 49 0,0-94-168,0-1-1,0 0 0,1 1 0,-1-1 1,0 0-1,1 1 0,-1-1 0,1 0 1,0 1-1,0-1 0,0 0 0,0 0 1,0 0-1,0 0 0,1 0 0,-1 0 1,1 0-1,-1 0 0,1-1 0,3 4 1,-3-5 2,-1 1 1,1-1 0,-1 1-1,1-1 1,0 0 0,-1 1 0,1-1-1,-1 0 1,1 0 0,0 0 0,-1-1-1,1 1 1,-1 0 0,1-1-1,-1 1 1,1 0 0,0-1 0,-1 0-1,0 1 1,1-1 0,-1 0 0,1 0-1,-1 0 1,0 0 0,0 0 0,1 0-1,-1 0 1,0 0 0,0-1-1,1-1 1,15-20 103,-2 0 1,0-1-1,-2-1 0,-1 0 0,-1-1 0,0 0 0,-3 0 1,0-1-1,8-51 0,-55 207 525,35-108-616,-1 2-22,1 0 0,0 1 0,2 0 0,1 41-1,1-64-8,0 0 0,0 0 0,0 0 0,0 0 0,0-1 0,1 1 0,-1 0 0,0 0 0,0 0 0,0 0 0,1 0 0,-1-1 0,1 1 0,-1 0 0,0 0 0,1-1 0,-1 1 0,1 0 0,0-1 0,-1 1 0,1 0 1,-1-1-1,1 1 0,0-1 0,0 1 0,-1-1 0,1 1 0,0-1 0,0 0 0,0 1 0,-1-1 0,1 0 0,0 1 0,0-1 0,0 0 0,0 0 0,0 0 0,-1 0 0,1 0 0,0 0 0,0 0 0,0 0 0,0 0 0,0-1 0,-1 1 0,1 0 0,0-1 0,0 1 0,0 0 0,1-2 0,3 0 51,0-1 0,0 0 0,-1 0-1,1 0 1,-1-1 0,7-6 0,45-60 297,-43 51-303,1 1 0,0 1 0,32-29 0,-46 46-55,0 0-1,0 0 0,1-1 0,-1 1 0,0 0 0,0 0 0,1-1 0,-1 1 0,0 0 0,1 0 0,-1 0 0,0-1 0,1 1 0,-1 0 0,0 0 0,1 0 0,-1 0 1,1 0-1,-1 0 0,0 0 0,1 0 0,-1 0 0,0 0 0,1 0 0,-1 0 0,1 0 0,-1 0 0,0 0 0,1 0 0,-1 0 0,0 1 0,1-1 0,-1 0 1,0 0-1,1 0 0,-1 1 0,0-1 0,1 0 0,-1 1 0,6 19-51,-6 41 501,0-46-298,-4 120 180,31-170 801,-13 13-903,24-31-52,-35 50-168,-1 0 0,1 0 0,0 0 0,0 0 0,0 0 0,1 1 0,-1 0 0,1 0 0,-1-1 0,1 2 0,0-1 0,4-1 0,-7 3-6,0-1 1,-1 1 0,1 0-1,0 0 1,-1 0-1,1 1 1,0-1 0,-1 0-1,1 0 1,0 0-1,-1 0 1,1 1 0,0-1-1,-1 0 1,1 1-1,-1-1 1,1 0 0,0 1-1,-1-1 1,1 1-1,-1-1 1,1 1 0,-1-1-1,1 1 1,-1-1-1,0 1 1,1-1 0,-1 1-1,0 0 1,1-1-1,-1 1 1,0-1 0,0 1-1,0 0 1,1-1-1,-1 1 1,0 0-1,0 0 1,0 0 0,1 34 284,-1-27-189,-1 3 55,1-8-122,-1 0 0,1 1-1,-1-1 1,1 0 0,0 0-1,1 0 1,-1 0 0,0 1 0,1-1-1,0 0 1,-1 0 0,1 0 0,0 0-1,2 3 1,-2-6-4,0 0 0,0 0 0,0 0 0,-1 0 0,1-1 0,0 1 0,-1 0 0,1 0 0,0-1 0,0 1 0,-1-1 0,1 1 0,-1-1 0,1 1 0,0-1 0,-1 1 0,1-1 0,-1 1 0,1-1 0,-1 0 0,1 1 0,-1-1 0,0 0 0,1-1 0,12-20 331,-12 20-299,8-18 161,-7 15-194,0 0 1,0 0-1,0 1 0,1-1 1,0 0-1,0 1 0,0 0 1,0 0-1,1 0 0,4-5 1,-7 9-24,-1 0 1,0 0-1,0 0 0,1 0 1,-1 0-1,0 0 0,0 0 1,1 0-1,-1 0 0,0 0 1,0 0-1,1 0 1,-1 0-1,0 0 0,0 0 1,0 0-1,1 0 0,-1 0 1,0 0-1,0 0 0,1 0 1,-1 1-1,0-1 0,0 0 1,0 0-1,1 0 1,-1 0-1,0 0 0,0 1 1,0-1-1,0 0 0,1 0 1,-1 0-1,0 1 0,0-1 1,0 0-1,0 0 1,0 0-1,0 1 0,0-1 1,0 0-1,1 0 0,-1 1 1,0-1-1,0 0 0,0 0 1,0 1-1,0-1 1,0 0-1,0 0 0,0 0 1,-1 1-1,1-1 0,1 18-129,-1-16 124,-1 29 18,0-18-193,0-1 0,2 1 0,2 18 0,-3-31 68,0 1 0,0-1 1,0 1-1,0-1 1,0 0-1,0 1 0,0-1 1,0 1-1,1-1 1,-1 0-1,0 1 0,0-1 1,1 1-1,-1-1 0,0 0 1,0 1-1,1-1 1,-1 0-1,0 0 0,1 1 1,-1-1-1,0 0 1,1 0-1,-1 1 0,1-1 1,-1 0-1,0 0 1,1 0-1,-1 0 0,1 1 1,-1-1-1,1 0 0,-1 0 1,1 0-1,-1 0 1,0 0-1,1 0 0,-1 0 1,1 0-1,-1-1 1,1 1-1,-1 0 0,1 0 1,-1 0-1,0 0 0,1-1 1,-1 1-1,1 0 1,18-16-6055,1-9-2342</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36.994"/>
    </inkml:context>
    <inkml:brush xml:id="br0">
      <inkml:brushProperty name="width" value="0.025" units="cm"/>
      <inkml:brushProperty name="height" value="0.025" units="cm"/>
    </inkml:brush>
  </inkml:definitions>
  <inkml:trace contextRef="#ctx0" brushRef="#br0">1 69 14382,'0'0'5829,"49"12"-4708,3-19 0,8-7-448,9 0 128,2-1-641,-6 1-833,-5 3-2146,-8 5-3843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44.202"/>
    </inkml:context>
    <inkml:brush xml:id="br0">
      <inkml:brushProperty name="width" value="0.025" units="cm"/>
      <inkml:brushProperty name="height" value="0.025" units="cm"/>
    </inkml:brush>
  </inkml:definitions>
  <inkml:trace contextRef="#ctx0" brushRef="#br0">459 107 11979,'6'-11'4896,"-1"2"-3965,-1 3-407,0-1-1,0 1 0,-1-1 1,0 0-1,0 0 1,-1-1-1,0 1 1,0 0-1,1-12 0,-3 18-490,-1 1-1,1-1 0,0 1 0,-1 0 1,1-1-1,-1 1 0,1 0 0,0-1 1,-1 1-1,1 0 0,-1 0 0,1 0 1,-1-1-1,1 1 0,-1 0 0,1 0 0,-1 0 1,1 0-1,-1 0 0,1 0 0,-1 0 1,1 0-1,-1 0 0,0 0 0,1 0 1,-1 0-1,1 1 0,-1-1 0,1 0 1,-1 0-1,1 0 0,0 1 0,-1-1 0,1 0 1,-1 1-1,1-1 0,-1 0 0,1 1 1,0-1-1,-1 1 0,-21 12-30,-2 7 70,1 1-1,0 1 0,2 1 0,1 1 1,1 1-1,-24 39 0,33-44-66,0 0 0,1 0 1,1 1-1,1 0 0,0 0 0,2 0 0,1 1 0,1 0 0,-2 43 0,6-45 10,0 0 0,1 0 0,1 0 0,1-1 0,1 1 0,1-1 1,0 0-1,1 0 0,1-1 0,15 24 0,-10-12 123,-13-30-163,-1 0 0,1 0 0,0 0 0,0 1 0,0-1-1,0 0 1,0 0 0,-1 0 0,1 0 0,0 0 0,0 1-1,0-1 1,-1 0 0,1 0 0,0 0 0,0 0 0,0 0 0,-1 0-1,1 0 1,0 0 0,0 0 0,0 0 0,-1 0 0,1 0-1,0 0 1,0 0 0,0 0 0,-1 0 0,1 0 0,0 0-1,0 0 1,0 0 0,-1 0 0,1 0 0,0-1 0,0 1-1,0 0 1,0 0 0,-1 0 0,1 0 0,0 0 0,0-1 0,0 1-1,0 0 1,0 0 0,-1 0 0,1 0 0,0-1 0,0 1-1,0 0 1,0 0 0,0 0 0,0-1 0,0 1 0,0 0-1,0-1 1,-45-46-4551,31 31 3177,-93-104-4102,49 54 5514,-1 1 3398,55 55-565,15 9-1678,31 13-913,-28-8 286,-12-3-549,94 17 569,-45-18-2487,-45 0 1083,-1-1-1,1 0 1,-1-1 0,1 0 0,-1 1-1,7-5 1,19-15-6818</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44.530"/>
    </inkml:context>
    <inkml:brush xml:id="br0">
      <inkml:brushProperty name="width" value="0.025" units="cm"/>
      <inkml:brushProperty name="height" value="0.025" units="cm"/>
    </inkml:brush>
  </inkml:definitions>
  <inkml:trace contextRef="#ctx0" brushRef="#br0">2 0 16784,'0'0'7335,"4"61"-7303,-8-31 32,3-2-1121,1-9-2402,0-3-1858,0-10-3780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44.861"/>
    </inkml:context>
    <inkml:brush xml:id="br0">
      <inkml:brushProperty name="width" value="0.025" units="cm"/>
      <inkml:brushProperty name="height" value="0.025" units="cm"/>
    </inkml:brush>
  </inkml:definitions>
  <inkml:trace contextRef="#ctx0" brushRef="#br0">0 1 11275,'0'0'13613,"49"36"-25561</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45.239"/>
    </inkml:context>
    <inkml:brush xml:id="br0">
      <inkml:brushProperty name="width" value="0.025" units="cm"/>
      <inkml:brushProperty name="height" value="0.025" units="cm"/>
    </inkml:brush>
  </inkml:definitions>
  <inkml:trace contextRef="#ctx0" brushRef="#br0">324 24 15086,'0'0'2824,"-9"-5"-395,3 2-2312,1 0-1,-1 1 0,0 0 1,0 0-1,1 0 1,-1 1-1,-1-1 0,1 2 1,0-1-1,0 1 0,0-1 1,0 2-1,0-1 1,0 1-1,0 0 0,-1 0 1,2 0-1,-1 1 0,0 0 1,0 0-1,0 1 1,1 0-1,0 0 0,-8 5 1,7-4-96,0 0 1,1 0 0,-1 1-1,1 0 1,0 0 0,0 0-1,1 0 1,0 1 0,0 0-1,0 0 1,0 0 0,1 0-1,0 1 1,0-1 0,1 1-1,-3 13 1,5-19-15,0 0-1,0 0 0,0 0 1,0 0-1,0 0 1,0 0-1,0 0 1,0 0-1,1 0 1,-1-1-1,0 1 1,1 0-1,-1 0 1,1 0-1,-1 0 1,1-1-1,-1 1 1,1 0-1,-1-1 1,1 1-1,0 0 1,-1-1-1,1 1 1,0 0-1,0-1 1,-1 1-1,1-1 1,0 0-1,2 1 1,0 0 16,0 0-1,1 0 1,-1-1 0,1 0-1,-1 0 1,0 0 0,1 0 0,5-1-1,2-1 22,-1 0 0,0-1 0,1 0-1,-1-1 1,10-5 0,-7 2-111,0-1-1,-1-1 1,0 0-1,0-1 1,-1 0 0,0 0-1,12-17 1,-24 53-857,-9 19 807,-26 166 693,33-185-354,0 14 140,-2 0 1,-17 69-1,19-99-226,-1 0 0,1 0 0,-2 0 0,1 0 0,-1-1 0,-1 1 1,0-2-1,0 1 0,-1 0 0,0-1 0,0 0 0,-1-1 0,0 0 0,0 0 0,-13 8 0,19-13-84,-1 0-1,0-1 0,-1 1 0,1-1 0,0 1 1,0-1-1,-1 0 0,1 0 0,0 0 0,-1-1 1,1 1-1,-1-1 0,1 0 0,-1 0 1,1 0-1,-1-1 0,1 1 0,-6-2 0,6 1-4,0-1 0,0 1 0,0-1 0,1 0 0,-1 0 0,0 0 0,1 0 0,-1-1 0,1 1 0,0-1 0,0 1 0,0-1 0,0 0 0,1 0 0,-1 0 0,-1-3 0,-1-5-5,0 0 0,1 0 1,1 0-1,-1 0 0,2 0 1,0-1-1,0 1 0,1-1 1,0 1-1,2-14 0,1 14-74,-1 0 0,1 0 1,1 0-1,0 0 0,1 1 0,0-1 0,0 1 0,1 1 1,0-1-1,1 1 0,0 0 0,1 0 0,0 1 0,0 0 1,0 1-1,1-1 0,1 2 0,-1-1 0,1 1 0,0 1 0,0 0 1,0 0-1,1 1 0,0 0 0,0 1 0,0 0 0,19-2 1,49-11-4939,-40 3-775</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45.617"/>
    </inkml:context>
    <inkml:brush xml:id="br0">
      <inkml:brushProperty name="width" value="0.025" units="cm"/>
      <inkml:brushProperty name="height" value="0.025" units="cm"/>
    </inkml:brush>
  </inkml:definitions>
  <inkml:trace contextRef="#ctx0" brushRef="#br0">1 1 19474,'0'0'4453,"9"73"-4229,-3-37 0,-3 3-96,3 2-96,5-4 32,-7-4-864,0-3-1731,-4-6-992,0-5-1154,-4-9-1312</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45.945"/>
    </inkml:context>
    <inkml:brush xml:id="br0">
      <inkml:brushProperty name="width" value="0.025" units="cm"/>
      <inkml:brushProperty name="height" value="0.025" units="cm"/>
    </inkml:brush>
  </inkml:definitions>
  <inkml:trace contextRef="#ctx0" brushRef="#br0">1 43 12748,'0'0'9001,"65"-41"-8553,-20 41-224,2 0-96,3 0-128,8 0-608,-4 0-4581,0-2-5733</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46.921"/>
    </inkml:context>
    <inkml:brush xml:id="br0">
      <inkml:brushProperty name="width" value="0.025" units="cm"/>
      <inkml:brushProperty name="height" value="0.025" units="cm"/>
    </inkml:brush>
  </inkml:definitions>
  <inkml:trace contextRef="#ctx0" brushRef="#br0">259 96 10250,'0'0'3592,"2"-8"-928,6-30-491,-8 37-2055,0-1 0,0 1 0,0-1 0,0 1-1,0-1 1,0 1 0,0-1 0,0 0 0,-1 1 0,1 0 0,-1-1 0,1 1 0,-1-1-1,0 1 1,1-1 0,-1 1 0,0 0 0,0 0 0,0-1 0,0 1 0,0 0 0,0 0-1,0 0 1,0 0 0,-1 0 0,1 0 0,0 1 0,-1-1 0,1 0 0,0 1 0,-1-1-1,1 0 1,-3 0 0,-5-1-13,1 0 1,-1 1-1,0 0 0,-12-1 0,18 2-16,-6 0-23,1 0 0,-1 0 1,1 1-1,0 0 0,-1 1 0,1 0 0,0 0 0,0 1 1,0 0-1,0 0 0,0 1 0,-12 8 0,15-9-37,0 1-1,1 0 0,-1 0 1,1 0-1,0 1 0,0 0 1,0 0-1,0 0 0,1 0 1,0 0-1,0 1 0,0-1 1,1 1-1,0 0 0,0 0 1,0 0-1,1 0 0,-1 8 1,2-13-22,-1 1 0,1 0 0,0-1 1,0 1-1,0 0 0,1-1 0,-1 1 0,0 0 1,0-1-1,1 1 0,-1-1 0,1 1 0,0-1 1,-1 1-1,1-1 0,0 1 0,0-1 0,0 1 1,0-1-1,0 0 0,0 0 0,0 1 0,1-1 1,1 1-1,0 0 10,0-1 1,1 1-1,-1-1 0,1 1 1,-1-1-1,1 0 0,0-1 1,-1 1-1,1-1 1,5 1-1,8-2 51,-1 0-1,0 0 1,0-2 0,18-4 0,8-6-107,-1-1 0,0-3 1,49-26-1,-67 25-106,-16 9-29,-14 7-212,2 4 366,-1 1-1,1-1 0,0 1 0,0 0 1,0 0-1,0 1 0,0 0 0,1-1 1,0 1-1,0 1 0,0-1 0,0 1 1,1-1-1,-5 9 0,-6 9-98,-20 45-1,22-43 217,1 1 0,2 0-1,1 1 1,1 0-1,1 0 1,1 1-1,1 0 1,1-1 0,2 1-1,2 34 1,1-52-48,0 0 0,1 0 0,0 0 0,1 0 1,-1 0-1,10 14 0,-8-13-24,1 0 0,-2 0 0,1 0 0,3 18 0,-6-18 60,0-1 0,-1 1-1,-1 0 1,1-1 0,-2 1-1,1 0 1,-1-1-1,-5 19 1,5-25-29,1 0-1,-1-1 1,0 1 0,0 0 0,-1-1-1,1 1 1,0-1 0,-1 1 0,0-1-1,1 0 1,-1 0 0,0 0-1,0 0 1,0 0 0,0 0 0,-1 0-1,1-1 1,0 1 0,-1-1 0,1 1-1,-1-1 1,0 0 0,1 0-1,-1 0 1,0-1 0,1 1 0,-1-1-1,0 1 1,0-1 0,0 0 0,0 0-1,1 0 1,-1 0 0,-5-2-1,4 1-14,0-1-1,-1 0 1,2 0-1,-1 0 1,0 0-1,0-1 0,1 0 1,-1 1-1,1-1 1,0 0-1,0-1 1,0 1-1,0-1 1,1 1-1,-1-1 0,1 0 1,0 0-1,0 0 1,-2-5-1,-3-8-44,0-1-1,1 0 0,-3-20 0,4 13-130,1 0 0,0-47 0,4 72 131,0-1 1,0 1 0,-1 0-1,1-1 1,0 1-1,0-1 1,0 1 0,0 0-1,0-1 1,0 1-1,0 0 1,0-1-1,0 1 1,0 0 0,0-1-1,0 1 1,0-1-1,0 1 1,1 0 0,-1-1-1,0 1 1,0 0-1,0-1 1,0 1 0,1 0-1,-1-1 1,0 1-1,0 0 1,1 0 0,-1-1-1,0 1 1,1 0-1,-1 0 1,0 0 0,0-1-1,1 1 1,-1 0-1,0 0 1,1 0 0,0-1-1,10 10-1126,-3-3-3819,-3-6-1351</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47.633"/>
    </inkml:context>
    <inkml:brush xml:id="br0">
      <inkml:brushProperty name="width" value="0.025" units="cm"/>
      <inkml:brushProperty name="height" value="0.025" units="cm"/>
    </inkml:brush>
  </inkml:definitions>
  <inkml:trace contextRef="#ctx0" brushRef="#br0">557 93 12107,'0'0'1965,"4"-9"411,11-24-343,-14 32-1865,0 0-1,-1 0 0,1 0 0,0-1 0,-1 1 1,1-1-1,-1 1 0,0 0 0,1-1 1,-1 1-1,0-1 0,0 1 0,0 0 0,0-1 1,0 1-1,0-1 0,0 1 0,0-1 0,-1 1 1,1 0-1,-1-1 0,1 1 0,-1-1 1,1 1-1,-1 0 0,0 0 0,0-1 0,1 1 1,-1 0-1,-1-1 0,-5 0-113,0 0 1,1 1-1,-1-1 1,0 2-1,1-1 1,-1 1-1,0 0 1,0 0-1,0 1 0,1 0 1,-1 0-1,0 0 1,1 1-1,-1 0 1,1 1-1,0-1 0,-1 1 1,1 0-1,1 1 1,-1 0-1,0-1 1,1 2-1,0-1 0,-7 8 1,-4 3-57,2 0-1,0 2 1,0 0 0,2 0 0,0 1 0,-14 30-1,15-22 43,1 0 0,1 1 0,2 0 0,0 0 1,2 1-1,1 0 0,1-1 0,2 1 0,0 1 0,2-1 0,1 0 0,2-1 0,0 1 0,2 0 0,10 28 0,-3-19 0,-5-17-9,-1 1 1,0 0 0,-2 1 0,0-1-1,-2 1 1,0 0 0,0 26 0,-3-47-31,0 0 1,0 1-1,0-1 1,0 0 0,0 0-1,0 1 1,-1-1-1,1 0 1,0 0 0,-1 1-1,1-1 1,-1 0-1,1 0 1,-1 0 0,1 0-1,-1 0 1,0 0-1,1 0 1,-1 0 0,0 0-1,0 0 1,0 0 0,0 0-1,0 0 1,0-1-1,0 1 1,0 0 0,0-1-1,0 1 1,-1-1-1,1 1 1,0-1 0,0 1-1,0-1 1,-1 0-1,1 0 1,0 0 0,0 0-1,-1 0 1,1 0-1,0 0 1,0 0 0,-1 0-1,1 0 1,0-1-1,0 1 1,-1-1 0,0 0-1,-4-1-139,0 0 0,0-1 0,0 0 0,1 0 0,-1 0 0,1-1 0,0 0 0,-6-6 0,-23-30-2218,2-2 1,2-1 0,-31-59-1,34 54 2014,14 29 467,-13-25 830,18 15 3330,9 28-4150,1-1 1,-1 0 0,1 1-1,-1-1 1,1 1-1,-1-1 1,1 1-1,0 0 1,0-1-1,0 1 1,0 0-1,0 0 1,0 1-1,0-1 1,0 0-1,0 1 1,0-1-1,0 1 1,0-1 0,3 1-1,1-1 153,295-68 4327,-99 33-7111,-139 25-179,-48 6-3923,-8-3-4287</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48.216"/>
    </inkml:context>
    <inkml:brush xml:id="br0">
      <inkml:brushProperty name="width" value="0.025" units="cm"/>
      <inkml:brushProperty name="height" value="0.025" units="cm"/>
    </inkml:brush>
  </inkml:definitions>
  <inkml:trace contextRef="#ctx0" brushRef="#br0">25 82 15695,'0'0'8525,"7"-9"-8397,-1 3-46,-3 3-27,-1 1 1,1-1-1,-1 1 1,0-1-1,0 0 0,0 0 1,0 0-1,0 0 0,-1 0 1,0 0-1,1 0 1,-1-1-1,0 1 0,0 0 1,-1-1-1,1 1 0,-1-5 1,0 8-44,0 0 0,0-1 0,0 1 0,0 0 0,0-1 0,0 1 0,0 0 0,0-1 0,-1 1 0,1 0 0,0-1 0,0 1 0,0 0 0,0-1 0,-1 1 0,1 0 0,0 0 0,0-1 0,-1 1 0,1 0 0,0 0 0,-1 0 0,1-1 0,0 1 0,-1 0 0,1 0 0,0 0 0,-1 0 1,1 0-1,0 0 0,-1-1 0,1 1 0,0 0 0,-1 0 0,1 0 0,0 0 0,-1 0 0,1 0 0,0 1 0,-1-1 0,1 0 0,0 0 0,-1 0 0,1 0 0,0 0 0,-1 0 0,1 1 0,0-1 0,-1 0 0,1 0 0,0 0 0,-1 1 0,-17 13-94,-8 42 87,25-52-75,-1 0 0,1 0 0,0 0 1,0 0-1,1 0 0,-1 0 0,1 1 1,0-1-1,0 0 0,0 0 0,1 1 1,1 4-1,-2-8-160,1-1 1,0 1 0,0-1 0,-1 1-1,1-1 1,0 0 0,0 1 0,-1-1-1,1 0 1,0 1 0,0-1 0,0 0-1,0 0 1,0 0 0,-1 0 0,1 0-1,0 0 1,0 0 0,0 0 0,0-1-1,0 1 1,-1 0 0,1 0 0,1-1-1,-2 1 132,19-8-5411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4:38.945"/>
    </inkml:context>
    <inkml:brush xml:id="br0">
      <inkml:brushProperty name="width" value="0.025" units="cm"/>
      <inkml:brushProperty name="height" value="0.025" units="cm"/>
    </inkml:brush>
  </inkml:definitions>
  <inkml:trace contextRef="#ctx0" brushRef="#br0">90 1 10954,'0'0'8088,"-9"7"-6978,3-2-1011,-38 34 918,41-37-965,0 1-1,0 0 1,1 1-1,-1-1 1,1 0 0,0 1-1,0-1 1,0 1-1,0-1 1,1 1 0,0 0-1,-1 0 1,1 0 0,0 5-1,31-14 307,-15-1-337,42-13-282,-53 18 232,-1 0 0,1 1 0,0-1 0,-1 1 0,1 0 0,0 0 0,-1 0 0,1 0 0,0 1 0,-1-1 0,1 1 0,-1 0 0,5 1 0,-7-1 15,0 0-1,0 0 1,-1 0 0,1 0-1,0 0 1,0 0 0,-1 0-1,1 0 1,-1 0 0,1 0-1,-1 0 1,0 0 0,1 0-1,-1 0 1,0 0 0,0 0-1,1 0 1,-1 1 0,0-1 0,0 0-1,0 0 1,-1 0 0,1 0-1,0 1 1,0-1 0,-1 0-1,1 1 1,-13 32 271,5-23-144,1-1 0,-1 0 0,-1 0 0,0 0 0,-1-1 0,1 0 0,-2-1 0,1 0 0,-1-1 1,-23 12-1,32-23-3163,8-7 613,11-12-1851,7-3-2001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48.708"/>
    </inkml:context>
    <inkml:brush xml:id="br0">
      <inkml:brushProperty name="width" value="0.025" units="cm"/>
      <inkml:brushProperty name="height" value="0.025" units="cm"/>
    </inkml:brush>
  </inkml:definitions>
  <inkml:trace contextRef="#ctx0" brushRef="#br0">199 1 15631,'-8'1'1820,"-3"0"-1135,-2 0-169,1 0 1,0 1-1,-1 0 0,-12 5 1,22-6-533,1-1 0,0 1 0,-1 0 0,1 0 0,0 0 0,-1 1 0,1-1 0,0 0 0,0 1 0,0 0 0,0-1 0,0 1 0,0 0 0,1 0 0,-1 0 0,1 0 0,-1 0 0,1 0 0,0 1 0,0-1 0,0 0 0,0 1 0,0-1 0,0 1 0,1-1 0,-1 1 0,0 4 0,4-6 58,-1-1 0,1 0 0,-1 1 0,1-1 0,0 0 0,-1 0 0,1-1 0,-1 1 0,1-1 0,-1 1 0,1-1 0,-1 0 1,3-1-1,1 1-1,-4 0-48,0 1 0,0 0 0,0 0-1,1 0 1,-1 0 0,0 0 0,0 1 0,0-1 0,0 1 0,0-1 0,0 1 0,0 0 0,0-1 0,0 1-1,0 0 1,-1 1 0,1-1 0,0 0 0,0 0 0,-1 1 0,1-1 0,-1 1 0,1-1 0,-1 1 0,0 0-1,0-1 1,0 1 0,0 0 0,0 0 0,0 0 0,0 0 0,0 0 0,-1 0 0,1 0 0,-1 0 0,1 0-1,-1 3 1,3 12-3,-2 1-1,0-1 0,-1 30 0,-1-23 46,1 45 126,-15 108 0,11-152 392,-1 0 0,-1 0 0,-1 0 0,-2-1 0,0 0 0,-1-1 0,-21 36 0,31-59-526,-1 1-1,1-1 1,0 1 0,-1-1-1,1 1 1,0-1 0,-1 1-1,1-1 1,0 1 0,-1-1-1,1 0 1,-1 1-1,1-1 1,-1 0 0,1 1-1,-1-1 1,1 0 0,-1 0-1,1 1 1,-1-1 0,0 0-1,1 0 1,-1 0 0,1 0-1,-1 0 1,1 0 0,-1 0-1,0 0 1,1 0 0,-1 0-1,1 0 1,-1 0 0,0 0-1,1 0 1,-1 0 0,1-1-1,-1 1 1,1 0-1,-1 0 1,1-1 0,-1 1-1,1 0 1,-1-1 0,1 1-1,-1-1 1,1 1 0,0 0-1,-1-1 1,1 1 0,-1-1-1,1 1 1,0-1 0,0 1-1,-1-1 1,1 0 0,0 1-1,0-1 1,0 1 0,0-1-1,-1 1 1,1-2-1,-14-42 680,13 40-720,-6-23 22,1-2 1,1 1-1,1 0 1,2-1-1,1 0 1,1 0-1,1 1 1,2-1-1,9-44 1,-11 68-27,1 0 0,0 0 1,0 1-1,0-1 0,0 1 0,1-1 1,-1 1-1,1 0 0,0 0 0,1 0 1,-1 0-1,1 1 0,6-6 0,-1 3-965,1 1-1,0 0 1,0 1-1,0 0 1,14-3-1,1-3-5657,2-6-5098</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49.101"/>
    </inkml:context>
    <inkml:brush xml:id="br0">
      <inkml:brushProperty name="width" value="0.025" units="cm"/>
      <inkml:brushProperty name="height" value="0.025" units="cm"/>
    </inkml:brush>
  </inkml:definitions>
  <inkml:trace contextRef="#ctx0" brushRef="#br0">27 1 12812,'0'0'7527,"0"46"-7303,-10-4 289,3 10-97,1 1-127,3-1-129,3-1-32,3-8 0,10-9-384,10-16-1986,-4-16-4068</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20.960"/>
    </inkml:context>
    <inkml:brush xml:id="br0">
      <inkml:brushProperty name="width" value="0.025" units="cm"/>
      <inkml:brushProperty name="height" value="0.025" units="cm"/>
    </inkml:brush>
  </inkml:definitions>
  <inkml:trace contextRef="#ctx0" brushRef="#br0">0 105 8584,'0'0'6139,"11"-8"-5482,4-1-454,0 1 0,1 0-1,0 1 1,0 0 0,1 1 0,0 1 0,26-4 0,41-1 758,149 0-1,89 24-550,-2 1-259,741-49 351,-166 21 262,-604 15-930,-797-2-1729,-442 26-177,556 8 2096,-449 28 32,798-61-41,-192 4 387,188-7-261,-1-2-1,-87-18 1,113 13 95,32 5 148,39 1 133,680 39-396,-456-16-77,467-10 164,-3-53-128,355 2 294,-923 42-281,173-2 1352,-511-10-36,-164 10-3268,235 1-1311,23 0-2366</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38.685"/>
    </inkml:context>
    <inkml:brush xml:id="br0">
      <inkml:brushProperty name="width" value="0.025" units="cm"/>
      <inkml:brushProperty name="height" value="0.025" units="cm"/>
    </inkml:brush>
  </inkml:definitions>
  <inkml:trace contextRef="#ctx0" brushRef="#br0">77 2 16592,'0'-2'4292,"0"10"-3491,-9 18-898,1 5 290,1 10 95,-2 4-64,3 4 32,0 1-160,6-1-32,0-3 33,0-4-33,0-6 0,0-6-353,0-9-1088,-3-9-1377,-8-10-2531,-6-2-3139</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39.030"/>
    </inkml:context>
    <inkml:brush xml:id="br0">
      <inkml:brushProperty name="width" value="0.025" units="cm"/>
      <inkml:brushProperty name="height" value="0.025" units="cm"/>
    </inkml:brush>
  </inkml:definitions>
  <inkml:trace contextRef="#ctx0" brushRef="#br0">0 190 11307,'1'-12'2744,"-1"5"-2477,0 0 0,0 0 0,1 1 0,0-1 0,1 0 0,-1 1 1,1-1-1,0 1 0,1 0 0,0-1 0,0 1 0,0 0 0,0 0 1,1 1-1,0-1 0,0 1 0,1 0 0,0 0 0,-1 0 0,2 1 1,-1 0-1,0 0 0,8-4 0,5 0-132,1 2 1,0 0-1,-1 2 0,2 0 0,-1 1 0,0 1 1,1 0-1,-1 2 0,0 0 0,1 1 1,-1 1-1,1 1 0,-1 1 0,32 10 1,-46-12-153,0 0 0,-1 0-1,1 0 1,0 1 0,-1 0 0,0 0 0,0 0 0,0 0 0,0 1 0,0-1 0,-1 1 0,1 0 0,-1 0 0,0 0 0,0 1 0,-1-1 0,1 1 0,2 6 0,-4-7 47,0 0 0,-1 1 0,1-1 0,-1 0 0,0 0 0,0 0 0,0 0 0,0 1 1,-1-1-1,0 0 0,1 0 0,-2 0 0,1 0 0,0 0 0,-1 0 0,0 0 0,0-1 0,0 1 1,0-1-1,0 1 0,-1-1 0,-5 6 0,-8 6 217,-1-1 1,-1 0 0,0-2-1,0 0 1,-1-1-1,0 0 1,-30 10-1,-19 11-540,60-26 341,5-3-2230,28-1-20198</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39.581"/>
    </inkml:context>
    <inkml:brush xml:id="br0">
      <inkml:brushProperty name="width" value="0.025" units="cm"/>
      <inkml:brushProperty name="height" value="0.025" units="cm"/>
    </inkml:brush>
  </inkml:definitions>
  <inkml:trace contextRef="#ctx0" brushRef="#br0">163 74 13805,'-7'9'4410,"-22"25"-2060,-47 59 2099,69-83-4355,0 0-1,1 0 0,0 1 0,1-1 1,1 1-1,-1 1 0,1-1 1,-2 12-1,6-22-93,0 0 0,0 0 0,-1 0 0,1 0 0,0 0 0,0 0-1,0 0 1,0 0 0,0 1 0,1-1 0,-1 0 0,0 0 0,0 0 0,1 0 0,-1 0 0,0 0 0,1 0 0,0 1 0,0-1-3,-1-1 0,1 0 0,-1 1 0,1-1 0,0 0 0,-1 0 0,1 0 0,-1 1 0,1-1 0,-1 0 0,1 0 0,-1 0 0,1 0 0,0 0 0,-1 0 1,1 0-1,-1 0 0,1 0 0,0-1 0,-1 1 0,1 0 0,-1 0 0,1 0 0,0-1 0,2 0 3,0-1 1,1 0 0,-1 0-1,0 0 1,-1 0-1,1-1 1,0 1-1,-1-1 1,4-3-1,3-7-124,0-1-1,-1 0 0,-1 0 1,0 0-1,0-1 0,-2 0 0,0-1 1,-1 1-1,0-1 0,2-24 0,-6 41 109,0 0-1,1 0 0,-1 0 0,0 0 1,1 0-1,-1 0 0,0 0 0,1 0 1,-1-1-1,1 1 0,0 0 0,-1 0 1,1-1-1,0 1 0,-1 0 0,1-1 1,0 1-1,0 0 0,-1-1 0,1 1 1,0-1-1,0 0 0,0 1 0,0-1 1,0 0-1,0 1 0,0-1 0,0 0 1,0 0-1,0 0 0,1 0 0,37 1 120,-31-1-107,5-1 35,0-1 1,0-1-1,0 1 0,0-2 1,0 0-1,-1-1 1,0 0-1,18-10 1,-9 3 4,0-1 0,-1-1 0,31-28 0,-35 23 33,-16 19-67,0-1-1,0 1 0,0 0 0,0 0 1,0 0-1,0-1 0,0 1 0,0 0 1,0 0-1,0 0 0,0-1 0,0 1 1,0 0-1,0 0 0,0 0 0,0-1 1,0 1-1,0 0 0,0 0 0,0-1 1,0 1-1,0 0 0,0 0 0,0 0 1,-1 0-1,1-1 0,0 1 0,0 0 1,0 0-1,0 0 0,0 0 0,-1-1 1,1 1-1,0 0 0,0 0 0,0 0 1,-1 0-1,1 0 0,0 0 0,0 0 1,0 0-1,-1-1 0,1 1 0,0 0 1,-3 0-3,0 1 0,0-1 1,0 1-1,0-1 0,1 1 0,-1 0 1,0 0-1,1 0 0,-1 0 1,0 0-1,-4 4 0,-5 3 29,1 0-1,0 1 0,0 0 1,1 1-1,0 0 0,-13 18 1,17-21-11,1 1 0,1-1 1,-1 1-1,1 0 1,0 0-1,1 0 1,0 1-1,0-1 0,1 1 1,0 0-1,-1 13 1,3-21-14,0 1 0,0 0 0,1 0 1,-1 0-1,1 0 0,-1 0 0,1 0 1,-1 0-1,1 0 0,0-1 0,0 1 0,0 0 1,0-1-1,0 1 0,0-1 0,1 1 1,-1-1-1,0 1 0,1-1 0,-1 0 1,1 0-1,0 1 0,-1-1 0,1 0 1,0-1-1,-1 1 0,1 0 0,0 0 1,0-1-1,0 1 0,0-1 0,0 0 1,0 1-1,0-1 0,0 0 0,0 0 1,0 0-1,2-1 0,5 1 44,1 0 0,0-1 0,-1-1 0,0 0 0,1 0 0,17-6 0,-12 1-4,1-1 0,-1 0-1,-1-1 1,1-1-1,-2 0 1,1-1 0,-1 0-1,-1-1 1,0 0-1,-1-1 1,17-25 0,-37 58-275,1 0 0,-9 29 0,14-40 226,1 0 0,0 0 0,0 1 0,1-1 0,0 1 0,0-1 0,1 1 0,1-1 0,1 11 1,-1-18 7,0-1 1,0 1 0,0-1 0,0 1 0,1-1 0,-1 0 0,0 0 0,1 0 0,-1 1 0,1-1 0,-1-1 0,1 1 0,-1 0 0,1 0 0,0 0-1,-1-1 1,1 1 0,0-1 0,0 1 0,-1-1 0,1 0 0,0 0 0,0 0 0,0 0 0,2 0 0,50-5-58,-11-14-1445,-38 16 857,-1 1 0,0-2 0,0 1 0,0 0-1,0-1 1,-1 0 0,4-4 0,4-13-4584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39.912"/>
    </inkml:context>
    <inkml:brush xml:id="br0">
      <inkml:brushProperty name="width" value="0.025" units="cm"/>
      <inkml:brushProperty name="height" value="0.025" units="cm"/>
    </inkml:brush>
  </inkml:definitions>
  <inkml:trace contextRef="#ctx0" brushRef="#br0">1 0 12075,'0'0'12428,"56"43"-25176</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40.245"/>
    </inkml:context>
    <inkml:brush xml:id="br0">
      <inkml:brushProperty name="width" value="0.025" units="cm"/>
      <inkml:brushProperty name="height" value="0.025" units="cm"/>
    </inkml:brush>
  </inkml:definitions>
  <inkml:trace contextRef="#ctx0" brushRef="#br0">237 0 4292,'0'0'8056,"-10"7"-3796,-63 37-72,46-30-3097,1 2 0,0 0 0,-43 37 0,68-53-1094,1 0 0,0 0 0,-1 1 1,1-1-1,0 0 0,0 0 0,-1 1 1,1-1-1,0 0 0,0 0 0,-1 1 0,1-1 1,0 0-1,0 1 0,0-1 0,-1 0 0,1 1 1,0-1-1,0 0 0,0 1 0,0-1 1,0 0-1,0 1 0,0-1 0,0 1 0,0-1 1,0 0-1,0 1 0,0-1 0,0 0 1,0 1-1,0-1 0,0 1 0,0-1 0,0 0 1,1 1-1,-1-1 0,0 0 0,0 0 0,0 1 1,1-1-1,-1 0 0,0 1 0,0-1 1,1 0-1,-1 0 0,0 1 0,1-1 0,26 6-514,43-8-1255,-65 1 1518,31-2-1288,-18 1 1168,-1 0-1,1 1 1,0 0-1,-1 2 1,1 0-1,-1 1 1,28 6-1,-43-7 424,0-1 0,-1 1 0,1-1 0,-1 1 0,1-1 0,0 1 0,-1 0 0,0 0 0,1 0 0,-1 0 0,1 0 0,-1 0 0,0 0 0,0 0 0,0 1 0,0-1 0,1 0 0,-2 1 0,1-1 0,0 1 0,0-1 0,0 1 0,-1-1 0,1 1 0,-1-1 0,1 1 0,-1 0 0,0-1 0,0 1 0,1 0 0,-1-1 0,0 1-1,0 0 1,-1 0 0,1-1 0,0 1 0,-1 0 0,1-1 0,-1 1 0,1-1 0,-1 1 0,0-1 0,1 1 0,-1-1 0,0 1 0,0-1 0,0 1 0,-2 0 0,-3 6 351,0-1 0,0 0 0,-1-1 0,0 1 0,0-1 0,-16 9 0,4-3-4,-1-1 0,0-1 1,0-1-1,-1 0 0,-1-2 0,1 0 0,-1-2 1,-31 5-1,50-10-498,-20-3-617,15-11-2923,7-17-5887</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40.575"/>
    </inkml:context>
    <inkml:brush xml:id="br0">
      <inkml:brushProperty name="width" value="0.025" units="cm"/>
      <inkml:brushProperty name="height" value="0.025" units="cm"/>
    </inkml:brush>
  </inkml:definitions>
  <inkml:trace contextRef="#ctx0" brushRef="#br0">1 39 13965,'0'0'7880,"57"19"-6759,-2-19-224,10 0-449,8-4-384,7-8-96,-7 0-2402,-4-3-2691,-9 0-3203</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41.090"/>
    </inkml:context>
    <inkml:brush xml:id="br0">
      <inkml:brushProperty name="width" value="0.025" units="cm"/>
      <inkml:brushProperty name="height" value="0.025" units="cm"/>
    </inkml:brush>
  </inkml:definitions>
  <inkml:trace contextRef="#ctx0" brushRef="#br0">331 22 10666,'0'0'10207,"-13"12"-9860,-267 286 2045,271-288-2359,7-8-15,-1 1-1,0 0 0,0 0 0,1 0 0,0 0 0,-1 1 0,1-1 0,1 0 0,-1 1 1,0 0-1,1-1 0,-2 6 0,33-22-70,2-10-1007,0-1 0,-2-2 1,40-41-1,71-99-2197,-120 139 2807,9-13 2449,-27 38-1413,-4 4-93,-16 24-46,1-4-427,-11 18 420,2 0 0,-22 46 0,41-74-326,1 1 1,0 0-1,1 1 0,0-1 1,1 1-1,0 0 0,1 0 1,1 0-1,0 0 1,1 0-1,3 24 0,2-15 16,-4-18-28,-4-8-41,-15-27-242,-72-105 438,105 140-238,-1 0 0,1-1 0,0 0 0,1-1 0,-1-1 0,24 1 0,-29-3-707,0 0-1,0-1 1,0 0 0,0-1-1,0 0 1,0-1 0,0 0 0,-1 0-1,0-1 1,1 0 0,-1 0-1,-1-1 1,1-1 0,-1 1-1,8-8 1,20-20-3572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4:39.291"/>
    </inkml:context>
    <inkml:brush xml:id="br0">
      <inkml:brushProperty name="width" value="0.025" units="cm"/>
      <inkml:brushProperty name="height" value="0.025" units="cm"/>
    </inkml:brush>
  </inkml:definitions>
  <inkml:trace contextRef="#ctx0" brushRef="#br0">93 35 10922,'0'0'8819,"-11"9"-8109,10-8-697,-10 9 141,-1 1-1,1 0 1,-10 15 0,18-23-125,0 0-1,1 1 1,-1-1 0,1 1 0,0 0 0,0 0 0,0 0 0,1 0-1,0 0 1,-1 0 0,1 0 0,1 0 0,-1 0 0,0 1-1,1-1 1,0 0 0,0 1 0,1-1 0,-1 0 0,2 6 0,-1-9-22,-1 0 0,1 0 1,0 0-1,-1 0 0,1 0 1,0 0-1,0 0 1,0-1-1,0 1 0,0 0 1,0-1-1,0 1 0,0 0 1,0-1-1,0 1 1,0-1-1,0 0 0,0 1 1,1-1-1,-1 0 0,0 0 1,0 0-1,0 0 1,0 0-1,1 0 0,-1 0 1,0 0-1,0 0 0,0 0 1,1-1-1,-1 1 1,0-1-1,0 1 0,0-1 1,0 1-1,2-2 0,2 0 86,1 0-1,-1-1 1,0 0-1,1 0 1,8-8-1,-1-2 96,0-1-1,-1 0 1,17-25 0,-24 32-140,-1 0 0,0 0 1,-1-1-1,1 1 0,-1-1 0,-1 1 0,1-1 1,-2 0-1,1 0 0,0-14 0,-17 46-21,7-3-21,1 1 0,1-1 0,0 1 0,2 1 0,0-1 0,0 40 1,5-61-69,-1-1 1,0 1 0,1 0-1,-1 0 1,1-1 0,-1 1 0,1 0-1,0-1 1,-1 1 0,1-1-1,0 1 1,-1-1 0,1 1 0,0-1-1,-1 0 1,1 1 0,0-1-1,0 0 1,0 1 0,-1-1 0,1 0-1,0 0 1,0 0 0,0 0-1,0 0 1,-1 0 0,1 0-1,0 0 1,0 0 0,0 0 0,0 0-1,-1 0 1,1-1 0,0 1-1,0 0 1,0-1 0,-1 1 0,2-1-1,35-13-4674,-21 1-629</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41.451"/>
    </inkml:context>
    <inkml:brush xml:id="br0">
      <inkml:brushProperty name="width" value="0.025" units="cm"/>
      <inkml:brushProperty name="height" value="0.025" units="cm"/>
    </inkml:brush>
  </inkml:definitions>
  <inkml:trace contextRef="#ctx0" brushRef="#br0">170 0 11179,'0'0'5722,"-9"13"-4195,-18 28-495,-52 80 1541,69-105-2247,1 1 0,1-1 1,1 2-1,0-1 0,-6 28 1,12-44-316,1 0-1,0-1 1,0 1 0,0 0 0,1-1 0,-1 1 0,0-1-1,0 1 1,0 0 0,0-1 0,0 1 0,1-1 0,-1 1 0,0-1-1,1 1 1,-1-1 0,0 1 0,1-1 0,-1 1 0,0-1-1,1 1 1,-1-1 0,1 0 0,-1 1 0,1-1 0,-1 1 0,1-1-1,-1 0 1,1 0 0,0 1 0,-1-1 0,1 0 0,-1 0-1,1 0 1,0 0 0,-1 0 0,1 0 0,-1 0 0,1 0-1,0 0 1,-1 0 0,1 0 0,-1 0 0,1 0 0,1 0 0,31-8 232,0-8-820,-26 12 272,0 0 0,0 1-1,0 0 1,0 0 0,0 0 0,1 1-1,-1 0 1,1 1 0,0-1 0,15 1-1,-22 1 314,-1 0-1,1 1 0,-1-1 1,1 1-1,-1-1 0,1 1 0,-1 0 1,1-1-1,-1 1 0,1 0 1,-1-1-1,0 1 0,1 0 1,-1-1-1,0 1 0,0 0 1,1-1-1,-1 1 0,0 0 0,0 0 1,0 0-1,0-1 0,0 1 1,0 0-1,0 0 0,0-1 1,0 1-1,-1 0 0,1 0 0,0 0 1,-8 27 1436,4-22-1260,0 1-1,-1-1 0,0 0 0,0 0 1,0-1-1,-1 1 0,0-1 1,0 0-1,0-1 0,0 0 0,-1 0 1,0 0-1,0-1 0,0 0 1,0 0-1,0 0 0,-1-1 0,1 0 1,-1-1-1,0 0 0,1 0 1,-1-1-1,-9 0 0,16 0-221,0 0 0,1 0 1,-1 0-1,1 0 0,-1 0 0,1 0 0,-1-1 0,0 1 1,1 0-1,-1 0 0,1 0 0,-1-1 0,1 1 0,-1 0 1,1-1-1,-1 1 0,1-1 0,0 1 0,-1 0 0,1-1 1,-1 1-1,1-1 0,0 1 0,0-1 0,-1 1 0,1-1 1,0 1-1,0-1 0,-1 0 0,1 1 0,0-1 0,0 1 1,0-1-1,0 0 0,0 1 0,0-1 0,0 0 0,0-1-478,0 0-1,1 0 0,-1 0 0,0 1 0,1-1 0,-1 0 0,1 0 0,-1 1 0,1-1 0,0 0 0,0 1 0,0-1 0,1-1 0,16-12-7106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41.896"/>
    </inkml:context>
    <inkml:brush xml:id="br0">
      <inkml:brushProperty name="width" value="0.025" units="cm"/>
      <inkml:brushProperty name="height" value="0.025" units="cm"/>
    </inkml:brush>
  </inkml:definitions>
  <inkml:trace contextRef="#ctx0" brushRef="#br0">270 75 14189,'0'0'5862,"-9"-10"-3561,-26-30-924,33 37-1356,0 1 0,0 0-1,-1 0 1,1 0 0,0 1 0,-1-1-1,1 0 1,-1 1 0,0 0 0,0 0 0,1-1-1,-1 1 1,0 1 0,0-1 0,0 0-1,0 1 1,0 0 0,0-1 0,0 1-1,0 0 1,0 1 0,0-1 0,0 1 0,0-1-1,0 1 1,0 0 0,1 0 0,-6 2-1,1 0-123,0 1-1,1 0 1,0 0 0,0 0-1,0 0 1,0 1-1,1 0 1,0 1-1,-6 6 1,11-12 91,-1 1 0,1-1 0,0 0 1,-1 1-1,1-1 0,0 1 0,-1-1 0,1 1 1,0-1-1,0 1 0,0-1 0,-1 1 0,1-1 1,0 1-1,0-1 0,0 1 0,0-1 0,0 1 1,0-1-1,0 1 0,0-1 0,0 1 0,0-1 1,1 1-1,-1-1 0,0 1 0,0-1 0,0 1 1,0-1-1,1 1 0,-1-1 0,1 1 0,19 9-170,44-1-348,-43-7-125,0 0 213,-14-2 403,0 1 0,-1-1 0,1 2 0,0-1 0,0 1 0,-1 0 0,1 0 0,-1 0 0,11 6 0,-17-7 43,1-1 0,-1 1 0,1-1 0,-1 1 0,1-1 0,-1 1 0,0-1 0,1 1 0,-1 0 0,0-1 0,1 1 0,-1-1 1,0 1-1,0 0 0,1-1 0,-1 1 0,0 0 0,0-1 0,0 1 0,0 0 0,0-1 0,0 1 0,0 0 0,0-1 0,-1 1 0,1 0 1,0-1-1,0 1 0,0 0 0,-1-1 0,1 1 0,0 0 0,-1-1 0,1 1 0,0-1 0,-1 1 0,1-1 0,-1 1 0,1-1 0,-1 1 1,1-1-1,-1 0 0,1 1 0,-1-1 0,0 1 0,0-1 0,-31 18 850,29-17-762,-112 47 1191,102-44-1252,0 0 0,-1-1 0,1 0 0,-1-1 0,1 0 1,-1-1-1,-14-1 0,27-1-132,1 1 1,0-1-1,0 1 1,-1-1-1,1 1 1,0-1-1,0 1 1,0 0-1,0-1 1,0 1-1,0-1 1,0 1-1,0-1 1,0 1-1,0-1 1,0 1-1,0-1 1,0 1-1,0-1 1,1 1-1,-1-1 1,0 1-1,0-1 1,1 1-1,-1-1 1,0 1-1,0 0 1,1-1-1,4-4-1159,0 0 1,1 1-1,-1 0 1,1 0-1,0 0 1,7-2-1,-9 3 350,34-18-6814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42.242"/>
    </inkml:context>
    <inkml:brush xml:id="br0">
      <inkml:brushProperty name="width" value="0.025" units="cm"/>
      <inkml:brushProperty name="height" value="0.025" units="cm"/>
    </inkml:brush>
  </inkml:definitions>
  <inkml:trace contextRef="#ctx0" brushRef="#br0">150 0 14478,'0'0'3534,"-10"2"-865,-2 2-2307,0 0-1,1 1 1,0 0-1,-1 1 1,-15 11 0,23-15-282,1 1 1,-1 0 0,0-1-1,0 2 1,1-1 0,0 0 0,0 0-1,0 1 1,0 0 0,0 0 0,1 0-1,-1 0 1,1 0 0,0 0-1,0 0 1,1 1 0,-1-1 0,1 1-1,0-1 1,0 9 0,1-11-68,1-1 1,0 0-1,-1 1 0,1-1 1,0 0-1,0 1 1,0-1-1,0 0 0,0 0 1,0 0-1,0 0 1,1 0-1,-1 0 0,0 0 1,1 0-1,-1-1 1,0 1-1,1 0 0,-1-1 1,1 1-1,-1-1 1,1 0-1,-1 1 0,1-1 1,-1 0-1,1 0 1,-1 0-1,1 0 0,-1 0 1,1 0-1,2-1 1,57-7 304,-38-1-306,1 0-1,-1-2 0,0 0 1,-1-2-1,-1 0 0,0-1 1,38-35-1,-49 40-15,-9 8-237,-27 31-165,21-20 446,0 0 1,1 0 0,-6 20 0,9-27-233,0 0 1,0-1 0,0 1-1,1 0 1,-1 0 0,1-1-1,0 1 1,0 0 0,0 0 0,0 0-1,0-1 1,1 1 0,-1 0-1,1 0 1,0-1 0,0 1 0,0 0-1,0-1 1,0 1 0,2 2-1,14 4-5952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42.806"/>
    </inkml:context>
    <inkml:brush xml:id="br0">
      <inkml:brushProperty name="width" value="0.025" units="cm"/>
      <inkml:brushProperty name="height" value="0.025" units="cm"/>
    </inkml:brush>
  </inkml:definitions>
  <inkml:trace contextRef="#ctx0" brushRef="#br0">27 0 12492,'0'0'9935,"1"10"-9028,-1 13-450,-2-1 1,0 0-1,-7 29 0,3-19-101,-2 57 0,8-88-350,0-1 0,0 1 0,0 0-1,0 0 1,0 0 0,1 0 0,-1-1 0,0 1 0,1 0-1,-1 0 1,0 0 0,1-1 0,-1 1 0,1 0 0,-1-1-1,1 1 1,0 0 0,-1-1 0,1 1 0,0-1 0,-1 1-1,1-1 1,0 1 0,0-1 0,0 1 0,30 5 202,34-9 111,-59 2-309,37-5-51,-20 3-334,45-2 1,-66 5 362,-1 0 0,0 0 0,1 0 0,-1 0 0,0 0-1,1 0 1,-1 1 0,0-1 0,0 0 0,1 1 0,-1-1 0,0 1 0,0-1 0,0 1 0,1 0 0,-1-1 0,0 1 0,0 0 0,0 0 0,0 0 0,0 0 0,0 0 0,-1 0 0,1 0 0,0 0 0,0 2 0,0-1-1,0 1 1,-1 0 0,1-1-1,-1 1 1,0 0 0,0-1 0,0 1-1,0 0 1,-1 0 0,1-1-1,-1 1 1,0 3 0,-3 6 9,-1 0 1,0 0 0,-1 0 0,-9 15-1,2-8 126,-1-1 0,0-1 0,-26 26-1,39-42 172,11-15 218,-2 8-537,1 0-1,-1 1 0,1 0 0,0 0 0,0 1 0,0 0 0,1 0 0,-1 1 1,1 0-1,15-2 0,43-15-2706,-66 19 2466,-1 1 0,0-1 0,1 1 1,-1-1-1,0 1 0,0-1 0,0 0 0,1 0 0,-1 0 0,0 0 0,0 0 0,0 0 0,0 0 0,-1 0 0,1 0 0,0 0 0,0 0 0,-1-1 0,1 1 0,-1 0 0,1-1 0,-1 1 0,1 0 1,-1-1-1,0 1 0,1 0 0,-1-1 0,0 1 0,0-1 0,0 1 0,0 0 0,-1-3 0,-2-14-5708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43.169"/>
    </inkml:context>
    <inkml:brush xml:id="br0">
      <inkml:brushProperty name="width" value="0.025" units="cm"/>
      <inkml:brushProperty name="height" value="0.025" units="cm"/>
    </inkml:brush>
  </inkml:definitions>
  <inkml:trace contextRef="#ctx0" brushRef="#br0">143 47 6022,'-51'-14'1729,"6"3"1442,19 5-1089,9 2-64,14 4-32,8 0-705,25 0-1089,17 0 769,13 0 0,9 0-640,9 0-193,-1-4-449,-12-3-4900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43.745"/>
    </inkml:context>
    <inkml:brush xml:id="br0">
      <inkml:brushProperty name="width" value="0.025" units="cm"/>
      <inkml:brushProperty name="height" value="0.025" units="cm"/>
    </inkml:brush>
  </inkml:definitions>
  <inkml:trace contextRef="#ctx0" brushRef="#br0">40 0 15535,'0'0'6208,"0"15"-6144,-19 234 1285,-1 30-413,20-279-931,0 0 0,0 0 0,0-1 1,0 1-1,0 0 0,1 0 0,-1 0 0,0 0 0,0-1 0,0 1 0,0 0 1,1 0-1,-1 0 0,0 0 0,0 0 0,0-1 0,1 1 0,-1 0 0,0 0 1,0 0-1,1 0 0,-1 0 0,0 0 0,0 0 0,0 0 0,1 0 0,-1 0 1,0 0-1,0 0 0,1 0 0,-1 0 0,0 0 0,0 0 0,1 0 0,-1 0 1,0 1-1,0-1 0,0 0 0,1 0 0,-1 0 0,0 0 0,0 0 0,0 1 1,0-1-1,1 0 0,-1 0 0,0 0 0,0 0 0,0 1 0,0-1 0,0 0 1,0 0-1,1 0 0,-1 1 0,0-1 0,0 0 0,0 0 0,0 1 0,0-1 0,0 0 1,0 0-1,0 0 0,0 1 0,0-1 0,0 0 0,0 1 0,13-17 416,1-11-289,-2 0 1,0-1-1,-2 0 1,-1 0-1,8-47 1,-13 32-208,-4 71-357,-1-24 423,1 0-1,0 0 1,0 0 0,1 0 0,-1 0 0,1 0-1,0 0 1,0 0 0,0 0 0,1-1-1,-1 1 1,1 0 0,3 4 0,-3-6 9,1 0 1,-1 1-1,1-1 0,0-1 1,-1 1-1,1 0 0,0-1 1,0 1-1,0-1 0,1 0 1,-1 0-1,0 0 0,0-1 1,1 1-1,-1-1 0,0 0 1,6 0-1,11-1 6,1 0 0,0-2 0,-1 0 1,0-1-1,0-1 0,0-1 0,-1-1 0,23-11 0,64-19-782,-105 37 761,0-1 0,-1 1 0,1 0 0,0-1 0,-1 1 0,1 0 0,0 0 1,-1 0-1,1 0 0,0-1 0,-1 1 0,1 0 0,0 0 0,-1 0 0,1 1 0,0-1 0,0 0 0,-1 0 0,1 0 0,0 0 0,-1 1 0,1-1 0,-1 0 0,1 1 0,0-1 0,-1 0 0,1 1 0,-1-1 0,1 1 0,-1-1 0,1 1 0,-1-1 0,1 1 0,-1-1 0,1 1 0,-1-1 0,0 1 0,1 0 0,-1-1 0,0 2 0,-2 29 79,-1-13 209,4-18-236,0 1 1,-1 0-1,1-1 1,0 1-1,0-1 1,0 1-1,0-1 1,0 0-1,0 1 1,-1-1 0,1 0-1,0 0 1,0 1-1,0-1 1,0 0-1,0 0 1,0 0-1,0 0 1,0 0-1,0 0 1,0-1-1,0 1 1,0 0-1,0 0 1,1-1-1,29-5 515,-14 0-760,0 2 1,0 0 0,1 2-1,-1-1 1,23 1 0,-39 2 125,0 0 0,0 0 0,0 1 0,0-1 0,0 0-1,0 0 1,0 0 0,0 1 0,0-1 0,0 0 0,0 1 0,0-1 0,0 1 0,0-1 0,0 1 0,0-1 0,0 1 0,-1 0 0,1 0 0,0-1 0,1 2 0,1 14-6703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44.508"/>
    </inkml:context>
    <inkml:brush xml:id="br0">
      <inkml:brushProperty name="width" value="0.025" units="cm"/>
      <inkml:brushProperty name="height" value="0.025" units="cm"/>
    </inkml:brush>
  </inkml:definitions>
  <inkml:trace contextRef="#ctx0" brushRef="#br0">23 0 6246,'0'0'11926,"2"10"-11211,-1 25 89,0 0 0,-3 0-1,-9 59 1,-2 60-4,13-153-778,-1 1 1,1-1 0,0 1 0,0-1 0,0 1 0,0-1-1,1 1 1,-1-1 0,0 1 0,0-1 0,1 0-1,-1 1 1,1-1 0,0 1 0,-1-1 0,1 0-1,0 0 1,0 1 0,0-1 0,0 0 0,0 0-1,0 0 1,0 0 0,0 0 0,0 0 0,0 0-1,0 0 1,1-1 0,-1 1 0,0 0 0,1-1 0,-1 1-1,1-1 1,-1 1 0,0-1 0,1 0 0,-1 0-1,1 1 1,-1-1 0,1 0 0,-1 0 0,1-1-1,-1 1 1,1 0 0,-1 0 0,1-1 0,-1 1-1,0-1 1,1 1 0,2-2 0,5-2 173,1 0 0,-1 0 0,0-1 0,0 0 0,-1 0 0,11-9 0,0-2-148,0 0 0,-1-1 1,-1 0-1,0-2 0,-2 0 0,0-1 0,14-25 0,-23 22-746,-10 16-2650,-8 4-3379,-3 3-1435</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44.842"/>
    </inkml:context>
    <inkml:brush xml:id="br0">
      <inkml:brushProperty name="width" value="0.025" units="cm"/>
      <inkml:brushProperty name="height" value="0.025" units="cm"/>
    </inkml:brush>
  </inkml:definitions>
  <inkml:trace contextRef="#ctx0" brushRef="#br0">0 1 11531,'0'0'1377,"0"47"545,6-27-481,9-3-512,11-4-224,-2-9-353,6-4-224,2 0-608,2-19-2339,-5-6-2466</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45.234"/>
    </inkml:context>
    <inkml:brush xml:id="br0">
      <inkml:brushProperty name="width" value="0.025" units="cm"/>
      <inkml:brushProperty name="height" value="0.025" units="cm"/>
    </inkml:brush>
  </inkml:definitions>
  <inkml:trace contextRef="#ctx0" brushRef="#br0">74 0 9801,'0'0'6481,"-8"11"-6187,0 2-171,0 0 0,0 0 0,2 1 1,-1 0-1,2 0 0,0 0 1,1 1-1,0 0 0,1 0 0,-1 18 1,2-10 10,1-1 0,1 1 0,1-1 1,1 1-1,1-1 0,6 22 0,-9-43-114,0-1 0,1 0 0,-1 1 0,0-1 0,0 1-1,0-1 1,0 0 0,0 1 0,0-1 0,0 0 0,1 1 0,-1-1 0,0 0 0,0 1-1,0-1 1,1 0 0,-1 0 0,0 1 0,0-1 0,1 0 0,-1 0 0,0 1 0,1-1-1,-1 0 1,0 0 0,1 0 0,-1 0 0,0 0 0,1 1 0,-1-1 0,0 0-1,1 0 1,-1 0 0,1 0 0,-1 0 0,12-10 514,4-20-92,-11 18-277,-1 0-1,-1 0 0,0 0 0,-1-1 0,0 1 0,-1-1 1,0-20-1,-11 49 257,9-13-417,1 0 0,-1 1 0,1-1 0,0 0 0,0 1 0,0-1 0,1 1-1,-1-1 1,1 0 0,0 1 0,0-1 0,0 0 0,0 0 0,0 1-1,1-1 1,-1 0 0,1 0 0,0-1 0,0 1 0,0 0 0,3 2 0,-1-1 18,1-1 0,0 0 1,0 0-1,0 0 0,0 0 0,1-1 1,-1 0-1,1 0 0,-1 0 1,1 0-1,8 0 0,2 0 44,1-1 0,-1 0 0,0-2-1,0 1 1,0-2 0,1 0 0,-2-1 0,21-7-1,-23 6 1,0-1 1,-1-1-1,0 0 0,19-13 0,-28 16-44,1 1 0,-1-1 0,0 1 0,0-1-1,0 0 1,-1 0 0,1 0 0,-1 0 0,1-1 0,-1 1 0,0-1 0,0 1 0,-1-1 0,1 0 0,-1 0-1,0 1 1,0-1 0,0 0 0,1-7 0,-2 10-26,0 1-1,0-1 0,0 0 1,0 0-1,0 1 1,0-1-1,-1 0 1,1 0-1,0 1 1,0-1-1,0 0 1,-1 1-1,1-1 1,0 0-1,-1 1 1,1-1-1,-1 0 1,1 1-1,0-1 1,-1 1-1,0-1 1,1 1-1,-1-1 1,1 1-1,-1-1 1,1 1-1,-1 0 1,0-1-1,1 1 0,-1 0 1,0-1-1,0 1 1,1 0-1,-1 0 1,0 0-1,1 0 1,-1-1-1,0 1 1,0 0-1,1 0 1,-1 1-1,0-1 1,0 0-1,1 0 1,-1 0-1,0 0 1,0 1-1,-2 0-14,0 0 1,0 0-1,0 0 1,0 0-1,0 1 0,0-1 1,1 1-1,-1 0 1,1 0-1,-3 2 0,-1 3 65,2 0 0,-1 0 0,1 0 0,0 0 0,0 1 1,1-1-1,0 1 0,0 0 0,-2 14 0,4-20-115,1-1 1,-1 1 0,1 0-1,0 0 1,-1-1 0,1 1-1,0 0 1,0 0-1,0-1 1,1 1 0,-1 0-1,0 0 1,1-1 0,-1 1-1,1 0 1,-1-1 0,1 1-1,0 0 1,0-1 0,-1 1-1,1-1 1,0 1-1,1-1 1,-1 0 0,0 1-1,0-1 1,0 0 0,1 0-1,-1 0 1,1 0 0,-1 0-1,1 0 1,-1 0 0,1 0-1,0-1 1,-1 1-1,1-1 1,0 1 0,-1-1-1,1 0 1,0 1 0,0-1-1,-1 0 1,1 0 0,0 0-1,0 0 1,-1-1 0,1 1-1,3-1 1,10-5-3754,-6-10-1234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45.580"/>
    </inkml:context>
    <inkml:brush xml:id="br0">
      <inkml:brushProperty name="width" value="0.025" units="cm"/>
      <inkml:brushProperty name="height" value="0.025" units="cm"/>
    </inkml:brush>
  </inkml:definitions>
  <inkml:trace contextRef="#ctx0" brushRef="#br0">1 1 14382,'0'0'5092,"35"68"-7077,-10-49-2340,1-2-5412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4:39.698"/>
    </inkml:context>
    <inkml:brush xml:id="br0">
      <inkml:brushProperty name="width" value="0.025" units="cm"/>
      <inkml:brushProperty name="height" value="0.025" units="cm"/>
    </inkml:brush>
  </inkml:definitions>
  <inkml:trace contextRef="#ctx0" brushRef="#br0">40 0 11371,'0'0'8979,"1"10"-8536,0 34-146,-2 1 1,-1 0-1,-15 77 1,-4 45 994,21-167-1282,0-1-1,0 1 1,0 0-1,0 0 1,0 0-1,0 0 0,0 0 1,0 0-1,0 0 1,0 0-1,1 0 1,-1 0-1,0 0 1,0 0-1,0 0 0,0 0 1,0 0-1,0 0 1,0-1-1,0 1 1,0 0-1,1 0 1,-1 0-1,0 0 0,0 0 1,0 0-1,0 0 1,0 0-1,0 0 1,0 0-1,0 1 0,0-1 1,1 0-1,-1 0 1,0 0-1,0 0 1,0 0-1,0 0 1,0 0-1,0 0 0,0 0 1,0 0-1,0 0 1,0 0-1,0 0 1,1 0-1,-1 0 1,0 0-1,0 1 0,0-1 1,0 0-1,0 0 1,0 0-1,0 0 1,0 0-1,0 0 1,0 0-1,0 0 0,0 0 1,0 1-1,11-15 343,16-28-75,-21 32-243,11-17-16,-10 13-24,1 1 0,0 0-1,1 1 1,0 0 0,1 0 0,1 1 0,0 1 0,18-15-1,-28 24-2,0 0 0,0 0 0,0 0-1,-1 1 1,1-1 0,0 0 0,0 1-1,0-1 1,0 1 0,0-1-1,0 1 1,1 0 0,-1-1 0,0 1-1,0 0 1,0 0 0,0 0 0,0-1-1,0 1 1,1 1 0,-1-1-1,0 0 1,0 0 0,0 0 0,0 0-1,0 1 1,0-1 0,0 1 0,1-1-1,-1 1 1,0-1 0,0 1-1,-1-1 1,1 1 0,0 0 0,0 0-1,0-1 1,0 1 0,-1 0 0,1 0-1,0 0 1,-1 0 0,1 0-1,0 0 1,-1 0 0,1 0 0,-1 0-1,0 0 1,1 0 0,-1 0 0,0 0-1,0 1 1,0-1 0,0 0-1,0 0 1,0 2 0,1 7-32,-1-1 0,0 0 0,-1 0 0,0 0 0,-4 17 0,-2-7 69,0 0-1,-1-1 1,-10 17 0,10-21-6,1-1 0,0 2 1,1-1-1,1 0 1,0 1-1,-2 16 0,6-31-20,1 0 0,0 1 1,0-1-1,0 1 0,0-1 0,0 1 0,0-1 0,0 1 0,0-1 0,1 1 0,-1-1 0,0 1 0,0-1 0,0 1 0,0-1 0,1 0 0,-1 1 0,0-1 0,0 1 1,1-1-1,-1 0 0,0 1 0,1-1 0,-1 0 0,0 1 0,1-1 0,-1 0 0,0 1 0,1-1 0,-1 0 0,1 0 0,-1 0 0,1 1 0,-1-1 0,1 0 1,24-1 167,21-15 135,-36 11-480,3-3 299,1 0 1,22-18-1,-12-3-1901,-23 27 1396,-1 0 0,1 0 1,0 0-1,0 0 1,-1 0-1,1 0 0,-1 0 1,0 0-1,0-1 1,0 1-1,0 0 1,0 0-1,0-4 0,-7-13-5379</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45.968"/>
    </inkml:context>
    <inkml:brush xml:id="br0">
      <inkml:brushProperty name="width" value="0.025" units="cm"/>
      <inkml:brushProperty name="height" value="0.025" units="cm"/>
    </inkml:brush>
  </inkml:definitions>
  <inkml:trace contextRef="#ctx0" brushRef="#br0">97 1 10698,'0'0'2547,"-10"10"42,-4 3-1560,-6 5 2284,-28 34 0,48-52-3273,-1 0 1,1 1 0,0-1-1,-1 0 1,1 0-1,0 1 1,-1-1 0,1 0-1,0 1 1,0-1-1,-1 0 1,1 1 0,0-1-1,0 0 1,0 1-1,0-1 1,0 0-1,-1 1 1,1-1 0,0 1-1,0-1 1,0 0-1,0 1 1,0-1 0,0 1-1,0-1 1,0 0-1,0 1 1,0-1-1,1 1 1,-1-1 0,0 0-1,0 1 1,0-1-1,0 0 1,1 1 0,-1-1-1,0 0 1,0 1-1,1-1 1,18 2 459,26-13-273,18-16-91,-48 19-251,-1 1 0,2 1 0,-1 0 0,1 1 0,-1 1 0,1 0 0,26-2 0,-41 6 106,-1 0 0,0 0 1,1 0-1,-1 0 1,1 0-1,-1 1 0,1-1 1,-1 0-1,0 0 0,1 1 1,-1-1-1,0 0 0,1 1 1,-1-1-1,0 0 0,1 1 1,-1-1-1,0 1 0,0-1 1,1 0-1,-1 1 1,0-1-1,0 1 0,0-1 1,0 1-1,1-1 0,-1 1 1,0-1-1,0 0 0,0 1 1,0-1-1,0 1 0,0 0 1,-1 27 222,0-25-186,1-1 1,-1 1-1,1-1 1,0 1 0,0 0-1,0-1 1,0 1-1,0-1 1,1 1-1,-1-1 1,1 1 0,-1-1-1,1 1 1,0-1-1,0 1 1,2 3-1,1-5 18,0 1 0,1-1 0,-1 0 0,0 0-1,1 0 1,-1 0 0,0-1 0,1 0-1,-1 0 1,1 0 0,-1 0 0,1-1-1,4-1 1,60-16 216,-63 16-257,21-7 28,-19 6-121,0-1 0,0 1 1,0 1-1,0 0 0,1 0 1,-1 0-1,1 1 0,-1 0 0,1 1 1,-1 0-1,15 2 0,-22-1 67,-1 0 0,1 0-1,0 1 1,0-1 0,-1 0-1,1 1 1,-1-1 0,1 0-1,-1 1 1,1-1 0,-1 1-1,0-1 1,0 1 0,0-1 0,0 0-1,0 1 1,0-1 0,0 3-1,-2 29-2,2-33 21,-1 7-188,-1 14-46,9-13-3809,6-7-2600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20.677"/>
    </inkml:context>
    <inkml:brush xml:id="br0">
      <inkml:brushProperty name="width" value="0.025" units="cm"/>
      <inkml:brushProperty name="height" value="0.025" units="cm"/>
    </inkml:brush>
  </inkml:definitions>
  <inkml:trace contextRef="#ctx0" brushRef="#br0">97 116 8872,'0'0'5483,"-1"11"-3620,-36 150 1560,20-98-2636,-13 102 0,30-165-786,-12 188 1359,24-228 496,-4 18-1235,15-70-468,-4-1-1,-3-1 1,-5-1 0,-3-171-1,-26 340-515,14-50 339,1 0-1,2 0 1,0 26-1,2-43 21,-1 0 1,1 0-1,1 0 0,-1 0 1,1-1-1,0 1 0,4 6 0,-5-11 0,1 1 0,-1-1-1,1 1 1,0-1-1,-1 1 1,1-1 0,1 0-1,-1 0 1,0 0-1,0 0 1,1 0 0,-1-1-1,1 1 1,-1-1-1,1 1 1,5 1 0,3-1 19,0 0 0,0-1 0,0 0 1,0 0-1,1-2 0,-1 1 1,0-1-1,0-1 0,0 0 1,0 0-1,0-1 0,-1-1 0,1 0 1,-1 0-1,0-1 0,18-11 1,7-6 19,-1-2 0,-1-1 0,33-34 0,-52 46-25,-3 4-53,0 0 0,-1-1 1,0 0-1,0 0 1,-2-1-1,1-1 0,-1 1 1,10-21-1,-43 62-384,0 7 331,1 2 0,1 0 1,-21 54-1,33-66 79,1 2 0,1-1 0,2 1 0,1 0-1,-5 58 1,10-83 16,1 0 0,0-1 0,0 1 0,1 0-1,-1-1 1,1 1 0,-1-1 0,1 1-1,0-1 1,1 1 0,-1-1 0,0 1 0,1-1-1,0 0 1,0 0 0,0 0 0,3 4-1,-3-5-215,1 0 0,0-1 0,-1 1 0,1-1 0,0 1 0,0-1 0,0 0 0,0 0 0,0 0 0,0 0 0,0 0 0,0-1 0,0 0-1,0 1 1,0-1 0,0 0 0,0-1 0,0 1 0,1 0 0,2-2 0,30-8-6787</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21.415"/>
    </inkml:context>
    <inkml:brush xml:id="br0">
      <inkml:brushProperty name="width" value="0.025" units="cm"/>
      <inkml:brushProperty name="height" value="0.025" units="cm"/>
    </inkml:brush>
  </inkml:definitions>
  <inkml:trace contextRef="#ctx0" brushRef="#br0">174 107 9065,'0'0'3758,"2"-11"-155,4-35-416,-6 45-3050,1-1 0,-1 0 0,0 0-1,0 1 1,0-1 0,0 0 0,0 1 0,0-1-1,0 0 1,-1 1 0,1-1 0,-1 0 0,1 1-1,-1-1 1,0 0 0,1 1 0,-1-1 0,0 1-1,0 0 1,0-1 0,0 1 0,0 0 0,0-1-1,-1 1 1,1 0 0,0 0 0,-1 0 0,1 0-1,0 0 1,-1 0 0,1 1 0,-1-1 0,0 0-1,1 1 1,-1-1 0,0 1 0,1-1 0,-1 1-1,0 0 1,1 0 0,-1 0 0,0 0 0,-1 0-1,-3 0-81,1 1-1,0-1 1,0 1-1,0 0 1,0 1-1,0-1 1,0 1-1,0 0 1,0 0-1,1 0 1,-10 6-1,8-2-63,-1 1 0,1-1 1,1 1-1,-1 0 0,1 1 0,0-1 0,1 1 0,0 0 0,0 0 0,1 0 0,0 0 0,0 1 1,1 0-1,0-1 0,0 1 0,1 0 0,0 0 0,1 0 0,0 0 0,1 9 0,0-16 12,-1-1 0,1 1-1,0-1 1,0 1 0,0-1 0,0 0-1,0 1 1,1-1 0,-1 0-1,0 0 1,0 0 0,1 0-1,-1 0 1,1 0 0,-1-1 0,1 1-1,-1 0 1,1-1 0,-1 1-1,1-1 1,0 0 0,-1 1-1,1-1 1,0 0 0,-1 0 0,1 0-1,0 0 1,-1 0 0,1 0-1,2-1 1,52-11 485,-32 3-306,-2-2 1,27-15 0,-36 17-188,1 1 0,0 1-1,0 0 1,1 1 0,-1 0 0,2 2 0,29-7 0,-44 11-7,1 0 1,-1 0-1,0 1 1,0-1 0,0 0-1,0 1 1,0-1-1,0 0 1,0 1-1,0-1 1,0 1 0,0-1-1,0 1 1,0 0-1,-1-1 1,1 1 0,0 0-1,0 0 1,-1 0-1,1-1 1,0 1-1,-1 0 1,1 0 0,-1 0-1,1 0 1,-1 0-1,1 0 1,-1 0-1,0 0 1,0 0 0,1 0-1,-1 1 1,0-1-1,0 0 1,0 2 0,-1 49 55,0-39-24,-4 54-26,5-67 6,0 1 0,0-1 0,1 1 0,-1-1 0,0 1 0,0-1 0,1 1 0,-1-1 0,0 1 0,1-1 0,-1 0-1,1 1 1,-1-1 0,0 1 0,1-1 0,-1 0 0,1 0 0,-1 1 0,1-1 0,-1 0 0,1 0 0,-1 0 0,1 1 0,-1-1-1,1 0 1,-1 0 0,1 0 0,-1 0 0,1 0 0,0 0 0,-1 0 0,1 0 0,-1 0 0,1 0 0,-1-1 0,1 1-1,-1 0 1,1 0 0,-1 0 0,1-1 0,0 1 0,26-10 190,29-24 98,-47 26-396,0 2 1,1-1-1,0 2 0,0-1 0,1 1 0,0 1 1,-1 0-1,2 0 0,17-3 0,-27 7 91,-1 0-1,1 1 1,-1-1-1,0 0 1,1 1-1,-1-1 1,1 1-1,-1-1 1,0 1-1,1 0 1,-1-1-1,0 1 1,0 0-1,0 0 1,0 0-1,0 0 1,0 0-1,0 0 1,0 0-1,0 0 1,0 1-1,0-1 1,-1 0-1,1 1 1,0-1-1,-1 0 1,1 1-1,-1-1 1,0 0-1,1 1 1,-1-1-1,0 1 1,0-1-1,0 1 1,0-1-1,0 2 1,-1 71 27,-1-49-184,2-25 111,0 0-1,0 1 1,1-1 0,-1 0 0,0 1 0,0-1 0,0 0 0,1 1-1,-1-1 1,0 0 0,1 0 0,-1 1 0,0-1 0,0 0-1,1 0 1,-1 0 0,1 1 0,-1-1 0,0 0 0,1 0 0,-1 0-1,0 0 1,1 0 0,-1 0 0,0 0 0,1 0 0,-1 0 0,1 0-1,-1 0 1,0 0 0,1 0 0,-1 0 0,1 0 0,-1 0 0,0 0-1,1 0 1,-1 0 0,0-1 0,1 1 0,-1 0 0,0 0-1,1-1 1,-1 1 0,1-1 0,18-8-2311,4-12-2313,-2-2-2333</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21.761"/>
    </inkml:context>
    <inkml:brush xml:id="br0">
      <inkml:brushProperty name="width" value="0.025" units="cm"/>
      <inkml:brushProperty name="height" value="0.025" units="cm"/>
    </inkml:brush>
  </inkml:definitions>
  <inkml:trace contextRef="#ctx0" brushRef="#br0">129 4 12492,'0'0'2899,"-9"6"-454,5-4-2281,-12 9 706,-1 0 0,-20 19 0,33-27-751,0 1 0,0-1 0,0 1 0,1 0 0,0 0 0,0 1 0,0-1 1,0 1-1,1-1 0,0 1 0,-1 0 0,2 0 0,-1 0 0,1 0 0,-1 0 1,0 7-1,3-11-111,-1 0 1,1 0-1,-1 0 0,0 0 1,1 0-1,-1 0 1,1 0-1,0 0 0,-1 0 1,1 0-1,0-1 1,0 1-1,-1 0 0,1-1 1,0 1-1,0 0 1,0-1-1,0 1 0,0-1 1,0 1-1,0-1 1,0 0-1,0 1 0,0-1 1,0 0-1,0 0 1,0 0-1,0 1 1,0-1-1,0 0 0,0-1 1,0 1-1,2 0 1,40-5 484,-33 1-319,0 0 0,-1 0 0,1-1 0,-1-1 0,-1 1-1,1-1 1,13-13 0,-18 16-15,1-1 0,-2 0-1,1 0 1,0 0 0,-1 0 0,0-1-1,0 1 1,0-1 0,0 0-1,-1 0 1,0 0 0,0 0 0,0 0-1,0 0 1,-1-1 0,1-5-1,-2 10-121,-1 0 0,1 0-1,0 0 1,-1 0-1,1 0 1,0 0 0,-1 0-1,1 0 1,-1 0 0,1 1-1,-1-1 1,0 0-1,1 0 1,-1 1 0,0-1-1,1 0 1,-1 1-1,0-1 1,0 0 0,0 1-1,0-1 1,0 1 0,0 0-1,1-1 1,-1 1-1,0 0 1,0-1 0,0 1-1,0 0 1,0 0 0,-2 0-1,-38-1-198,33 1 204,2 1-22,0-1 0,0 1 0,1 0 0,-1 0-1,1 1 1,-1-1 0,1 1 0,-6 3 0,-12 13-1023,22-16 680,0-1 1,0 1-1,0 0 0,0-1 0,1 1 0,-1 0 0,0-1 0,1 1 1,-1 0-1,1 0 0,0 0 0,-1 0 0,1 2 0,2 1-7156,9-4-6235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22.374"/>
    </inkml:context>
    <inkml:brush xml:id="br0">
      <inkml:brushProperty name="width" value="0.025" units="cm"/>
      <inkml:brushProperty name="height" value="0.025" units="cm"/>
    </inkml:brush>
  </inkml:definitions>
  <inkml:trace contextRef="#ctx0" brushRef="#br0">60 1 13869,'0'0'4378,"1"14"-3407,2 27-10,-3 0 0,-6 63 0,-43 265 913,41-294 261,30-190-1370,47-138 1,-55 206-642,-7 24-170,-2 1 34,2 0 1,1 0-1,16-32 0,-22 50-70,0 0 1,1 0-1,-1 0 0,1 0 0,0 0 0,0 1 1,0-1-1,1 1 0,-1 0 0,1 0 1,0 0-1,0 1 0,0-1 0,0 1 1,0 0-1,0 0 0,1 0 0,-1 1 1,1-1-1,-1 1 0,1 0 0,-1 0 0,7 1 1,-10 0 54,0 0 1,1 0-1,-1 0 1,0 0-1,0 0 0,1 1 1,-1-1-1,0 0 1,0 1-1,0-1 1,0 1-1,0 0 1,0-1-1,0 1 1,0 0-1,0-1 1,0 1-1,0 0 0,0 0 1,0 0-1,0 0 1,-1 0-1,1 0 1,0 0-1,-1 0 1,1 0-1,-1 0 1,1 1-1,-1-1 1,0 0-1,1 0 1,-1 0-1,0 1 0,0-1 1,0 0-1,0 0 1,0 1-1,0-1 1,0 0-1,0 0 1,-1 1-1,1-1 1,0 0-1,-1 0 1,0 2-1,-1 3 19,1 0 0,-1 0 0,-1 0 0,1 0 0,-1-1 1,0 1-1,0-1 0,-6 7 0,-11 10 129,-1-1 0,-1-1 1,-1-1-1,-1-1 0,-1-1 0,-42 22 1,65-38-109,0 0 0,0 0 0,1 0 0,-1 0 0,0-1 0,0 1 0,0-1 0,0 1 1,1-1-1,-1 0 0,0 0 0,0 0 0,0 0 0,0 0 0,-3 0 0,5-1-64,0 1-1,-1-1 0,1 1 0,0-1 0,-1 1 0,1-1 1,0 1-1,0-1 0,0 1 0,0-1 0,-1 1 0,1-1 1,0 0-1,0 1 0,0-1 0,0 1 0,0-1 0,0 1 1,0-1-1,1 0 0,-1 1 0,0-1 0,0 1 1,0-1-1,1 1 0,-1-1 0,0 1 0,0-1 0,1 1 1,-1-1-1,1 0 0,4-7-991,0 1 0,0-1 1,1 1-1,12-13 0,25-18-3708,6 0-1703</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23.003"/>
    </inkml:context>
    <inkml:brush xml:id="br0">
      <inkml:brushProperty name="width" value="0.025" units="cm"/>
      <inkml:brushProperty name="height" value="0.025" units="cm"/>
    </inkml:brush>
  </inkml:definitions>
  <inkml:trace contextRef="#ctx0" brushRef="#br0">32 234 6822,'0'0'11467,"-4"11"-10159,0-2-1039,0-1-173,1-1 1,0 0-1,0 1 1,0 0-1,1-1 0,1 1 1,-1 0-1,1 0 1,0 0-1,1 9 0,3-17 10,0 1 0,0-1-1,0 1 1,0-1 0,0 0-1,0 0 1,0 0-1,0 0 1,0-1 0,0 1-1,0-1 1,0 0 0,3-1-1,-1-1 56,0 0 0,0 0 0,-1 0 0,1-1-1,-1 1 1,0-1 0,0 0 0,0-1 0,-1 1 0,1-1 0,-1 1-1,0-1 1,-1 0 0,1 0 0,-1 0 0,0 0 0,0-1-1,0 1 1,-1-1 0,0 1 0,0-1 0,0-6 0,-1 12-164,0-1 0,0 1 0,0 0 0,0-1 0,0 1 0,0 0 0,-1 0 0,1-1 0,0 1 0,0 0 0,0 0 0,0-1 0,-1 1 0,1 0 0,0 0 0,0-1 0,0 1 0,-1 0 0,1 0 0,0 0 0,0 0 0,-1-1 0,1 1 0,0 0 0,-1 0 0,1 0 0,0 0 0,0 0 0,-1 0 0,1 0 0,0 0 0,-1 0 0,1 0 0,0 0 0,-1 0 0,1 0 0,0 0 0,-1 0 0,1 0 0,0 0 0,0 0 0,-1 0 0,1 0 0,0 1 0,0-1 0,-1 0 0,1 0 0,0 0 0,0 0 0,-1 1 0,1-1 0,0 0 0,0 0 0,0 1 0,-1-1 0,1 0 0,0 0 0,0 1 0,0-1 0,0 0 0,0 0 0,-1 1 0,-14 18-203,15-18 202,0 0-1,-1 0 1,1 0 0,0 1 0,0-1 0,0 0 0,0 0 0,0 0 0,0 0 0,0 0 0,0 0 0,1 0-1,-1 0 1,0 0 0,1 0 0,-1 0 0,0 0 0,1 0 0,-1-1 0,1 1 0,0 0 0,-1 0 0,1 0-1,0 0 1,-1-1 0,1 1 0,1 1 0,1-1 10,-1 0 1,0 0-1,0-1 0,1 1 0,-1 0 1,1-1-1,-1 0 0,1 1 1,-1-1-1,0 0 0,5-1 0,2 0 45,0 0 0,0-1 0,0 0 1,0-1-1,16-7 0,-8 1 8,0-1 1,-2-1 0,1 0-1,-1-1 1,-1-1-1,25-27 1,-32 32-40,-1 0 0,1-1 0,-1 0 1,-1 0-1,1-1 0,-2 1 0,1-1 0,-1 0 0,-1 0 0,0-1 1,0 1-1,-1-1 0,1-18 0,-3 29-25,0 0 1,0-1-1,1 1 0,-1 0 1,0 0-1,0 0 0,0-1 0,0 1 1,0 0-1,0 0 0,0 0 1,0-1-1,0 1 0,0 0 1,0 0-1,0 0 0,0-1 1,0 1-1,0 0 0,-1 0 1,1 0-1,0-1 0,0 1 1,0 0-1,0 0 0,0 0 1,0-1-1,0 1 0,-1 0 1,1 0-1,0 0 0,0 0 0,0 0 1,0 0-1,-1-1 0,1 1 1,0 0-1,0 0 0,0 0 1,-1 0-1,1 0 0,0 0 1,0 0-1,0 0 0,-1 0 1,1 0-1,0 0 0,0 0 1,0 0-1,-1 0 0,1 0 1,0 0-1,-13 11-216,-11 20 12,5 0 170,-30 64 1,44-83 34,0 0 1,1 1 0,0 0-1,1 0 1,1 0 0,0 0 0,1 0-1,0 25 1,1-36 7,0 0 0,1 0 0,-1 0 0,0 0 0,1 0 0,0 0 0,-1-1 0,1 1 0,0 0 0,0-1 0,0 1-1,0 0 1,0-1 0,0 1 0,1-1 0,-1 0 0,0 1 0,1-1 0,-1 0 0,1 0 0,3 2 0,-2-1 15,1-1 1,0 1-1,0-1 1,0 0-1,0 0 1,0-1-1,1 1 1,-1-1-1,8 0 1,-2-1 15,0 0 1,-1-1 0,1 0 0,0 0-1,0-1 1,-1 0 0,0-1 0,10-4-1,-8 1-6,-1-1-1,0 1 0,0-1 1,-1-1-1,0 0 0,0 0 0,-1-1 1,0 0-1,9-16 0,-29 66-700,6-22 670,2-9 2,0 0-1,1 1 1,0-1-1,1 1 1,0-1-1,0 1 1,0 15-1,3-24 9,-1 1 0,1-1-1,0 1 1,-1-1 0,1 0-1,0 1 1,0-1 0,0 0-1,0 0 1,0 0 0,0 1-1,0-1 1,0 0-1,1 0 1,-1-1 0,0 1-1,1 0 1,-1 0 0,0-1-1,1 1 1,-1 0 0,1-1-1,-1 0 1,1 1 0,-1-1-1,1 0 1,0 0 0,-1 0-1,1 0 1,-1 0-1,1 0 1,-1 0 0,1 0-1,-1-1 1,3 0 0,1 1-319,-1-1 0,1 0 0,0 0 0,-1 0 0,1 0 0,0-1 1,-1 0-1,0 0 0,1 0 0,6-6 0,5-12-4499,-2-4-1324</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23.365"/>
    </inkml:context>
    <inkml:brush xml:id="br0">
      <inkml:brushProperty name="width" value="0.025" units="cm"/>
      <inkml:brushProperty name="height" value="0.025" units="cm"/>
    </inkml:brush>
  </inkml:definitions>
  <inkml:trace contextRef="#ctx0" brushRef="#br0">24 0 15855,'0'0'9257,"-24"50"-9321,39-37-385,8-2-1441,5-1-1761,1-5-2114,3 0-2051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23.697"/>
    </inkml:context>
    <inkml:brush xml:id="br0">
      <inkml:brushProperty name="width" value="0.025" units="cm"/>
      <inkml:brushProperty name="height" value="0.025" units="cm"/>
    </inkml:brush>
  </inkml:definitions>
  <inkml:trace contextRef="#ctx0" brushRef="#br0">117 1 2626,'0'0'13715,"-10"9"-11372,-89 78 732,98-87-3120,1 0-1,0 0 0,-1 1 0,1-1 1,-1 0-1,1 1 0,0-1 0,-1 0 1,1 1-1,0-1 0,-1 0 0,1 1 1,0-1-1,-1 1 0,1-1 0,0 0 1,0 1-1,0-1 0,-1 1 1,1-1-1,0 1 0,0-1 0,0 1 1,0-1-1,0 1 0,0-1 0,0 1 1,0-1-1,0 1 0,0-1 0,0 1 1,1 0-1,16 4-684,43-8-82,-40 1-82,-14 2 888,5 0-150,0 0-1,0 0 0,1 1 1,18 4-1,-29-5 199,1 1 1,0-1-1,-1 1 1,1-1-1,-1 1 1,0-1-1,1 1 1,-1 0-1,1-1 0,-1 1 1,0 0-1,0 0 1,1 0-1,-1 0 1,0 0-1,0 1 1,0-1-1,0 0 0,0 0 1,0 1-1,-1-1 1,1 0-1,0 1 1,-1-1-1,1 1 1,-1-1-1,1 1 0,-1-1 1,0 1-1,0-1 1,0 1-1,1 0 1,-2-1-1,1 1 1,0-1-1,0 1 0,0-1 1,-1 1-1,1-1 1,-1 1-1,1-1 1,-1 1-1,-1 1 1,-1 4 360,-2-1 0,1 1 0,-1-1 0,0 0-1,0-1 1,0 1 0,-1-1 0,0 0 0,0-1 0,-13 8 0,4-2 161,0-2 0,-1 0 1,-28 10-1,43-17-628,0-1 0,-1 1 1,1 0-1,-1-1 0,1 0 1,0 1-1,-1-1 0,1 0 1,-1 1-1,1-1 0,-1 0 1,1 0-1,-1 0 1,1 0-1,0-1 0,-1 1 1,1 0-1,-1-1 0,1 1 1,-1 0-1,1-1 0,0 0 1,-1 1-1,1-1 0,0 0 1,0 0-1,0 0 1,-2-1-1,2-1-455,0 1 0,0-1 0,0 0 0,1 1 0,-1-1 0,1 0 0,0 0 0,0 0 0,0 1 0,0-1 0,0 0 0,0 0 0,1 0 0,1-4 0,9-29-5086</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24.073"/>
    </inkml:context>
    <inkml:brush xml:id="br0">
      <inkml:brushProperty name="width" value="0.025" units="cm"/>
      <inkml:brushProperty name="height" value="0.025" units="cm"/>
    </inkml:brush>
  </inkml:definitions>
  <inkml:trace contextRef="#ctx0" brushRef="#br0">287 1 12908,'0'0'2242,"-3"10"-811,-24 75 1561,15-50-2603,0 1-1,3 0 0,0 1 0,-4 58 0,12-79-297,0-1 1,1 0 0,1 0-1,1 1 1,0-1 0,1 0-1,0 0 1,1-1-1,1 1 1,0-1 0,10 18-1,-8-20-68,-4-6-24,-1 1 0,2-1-1,-1-1 1,1 1 0,0 0 0,0-1 0,1 0-1,-1 0 1,11 8 0,-14-12-463,-7-15-92,-25-23-740,-1 3-1,-50-44 1,41 42 2936,-49-58 1,89 93-1459,0-1 1,-1 1-1,1 0 0,0-1 1,0 1-1,0-1 1,1 1-1,-1-1 0,0 1 1,0-1-1,1 0 1,-1 0-1,1 1 0,-1-1 1,1 0-1,0 0 1,0-3-1,0 4-123,1 1 1,-1-1-1,1 0 0,-1 0 1,1 0-1,-1 0 0,1 0 1,-1 1-1,1-1 0,0 0 1,0 0-1,-1 1 0,1-1 1,0 1-1,0-1 0,0 1 1,0-1-1,0 1 0,0-1 1,0 1-1,0 0 0,1-1 1,9-1-39,0 1 0,0 0 0,0 0 0,18 2 0,-11 0 78,83-1-38,14 1-1079,-40-4-2616,-2-7-4491</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25.826"/>
    </inkml:context>
    <inkml:brush xml:id="br0">
      <inkml:brushProperty name="width" value="0.025" units="cm"/>
      <inkml:brushProperty name="height" value="0.025" units="cm"/>
    </inkml:brush>
  </inkml:definitions>
  <inkml:trace contextRef="#ctx0" brushRef="#br0">0 432 8104,'0'0'14515,"1"11"-14163,0 17-163,-2-14-143,1-1 1,0 1-1,1-1 0,1 1 0,0-1 0,4 16 1,-5-28-34,-1 0 1,1 0-1,0-1 1,0 1 0,-1 0-1,1 0 1,0 0 0,0-1-1,0 1 1,0 0 0,0-1-1,0 1 1,0-1 0,0 1-1,0-1 1,0 0-1,0 1 1,1-1 0,-1 0-1,0 0 1,0 0 0,0 0-1,0 0 1,0 0 0,1 0-1,-1 0 1,0 0 0,0 0-1,0-1 1,0 1-1,0 0 1,0-1 0,0 1-1,0-1 1,0 1 0,0-1-1,0 0 1,0 1 0,0-1-1,0 0 1,1 0 0,37-33 651,-24 18-553,0-2 0,-1 0 0,-2 0 0,22-39 1,-43 78-93,1 2 1,0-1-1,2 1 0,1 0 1,-3 27-1,9-50-15,-1 1 0,0-1 0,0 1 0,0 0 0,0-1-1,0 1 1,1-1 0,-1 1 0,0 0 0,1-1 0,-1 1-1,0-1 1,1 1 0,-1-1 0,0 0 0,1 1 0,-1-1 0,1 1-1,-1-1 1,1 0 0,-1 1 0,1-1 0,-1 0 0,1 1-1,0-1 1,-1 0 0,1 0 0,-1 0 0,1 1 0,0-1-1,-1 0 1,1 0 0,-1 0 0,1 0 0,0 0 0,-1 0 0,1 0-1,0-1 1,-1 1 0,1 0 0,-1 0 0,1 0 0,-1-1-1,1 1 1,0 0 0,-1 0 0,1-1 0,-1 1 0,1 0-1,-1-1 1,1 0 0,31-17 507,-1-9-307,-1-1 1,-1-1-1,47-63 1,-95 155-964,17-59 761,-1 5-15,0-1 1,0 0-1,1 0 1,-1 1-1,2 0 0,0-1 1,0 1-1,0 16 0,1-24 16,1-1 0,-1 1 0,1 0 0,-1-1 0,1 1 0,0-1 0,-1 1 1,1-1-1,0 1 0,-1-1 0,1 1 0,0-1 0,-1 0 0,1 1 0,0-1 0,0 0 0,-1 0 0,1 1 0,0-1 0,0 0 0,0 0 0,-1 0 0,1 0 0,0 0 0,0 0 0,0 0 0,-1 0 0,1 0 0,0-1 0,0 1 0,0 0 0,-1 0 0,1-1 0,1 0 0,28-10 304,-9-1-298,0 0 1,-2-2 0,0 0 0,0-1-1,-1-1 1,-1-1 0,-1-1-1,0 0 1,20-32 0,-50 103-1517,4-29 1514,6-16 21,1 0 0,-1 0 0,1 1 0,0-1-1,1 1 1,0-1 0,1 1 0,0 0 0,0-1 0,1 13 0,0-20-8,1 0 0,-1-1 1,1 1-1,0 0 1,-1 0-1,1-1 0,0 1 1,0 0-1,0-1 0,0 1 1,0-1-1,0 1 0,-1-1 1,1 1-1,0-1 0,0 0 1,0 1-1,0-1 0,0 0 1,1 0-1,-1 0 0,0 0 1,0 0-1,0 0 0,0 0 1,0 0-1,0 0 0,0-1 1,0 1-1,0 0 0,0-1 1,0 1-1,0 0 0,0-1 1,-1 1-1,1-1 0,1-1 1,38-18 496,-29 13-530,0-1 0,-1 0 0,0-1-1,-1 0 1,1-1 0,-2 0 0,1 0 0,-2-1 0,8-11-1,-7 5-736,0 0 0,-1 0-1,-1 0 1,0-1 0,5-33-1,-3 18-80,1 0 0,2 1 0,16-35-1,15-43 1419,-35 91 840,-7 28-405,-9 34-762,-5 8-216,2 1 1,2 0-1,2 1 1,3 0-1,2 62 0,3-108-1,1 1 1,0-1-1,0 1 0,1-1 0,0 0 0,0 0 1,0 0-1,7 11 0,-8-15 32,1 0-1,-1-1 1,1 1 0,0-1 0,-1 1-1,1-1 1,1 0 0,-1 0 0,0 0-1,0 0 1,1 0 0,-1 0 0,1-1-1,0 1 1,-1-1 0,1 0 0,0 1-1,0-1 1,0-1 0,0 1-1,0 0 1,0-1 0,4 1 0,-7-1-56,1 0 1,0 0 0,-1 0 0,1 0-1,-1 0 1,1 0 0,-1 0 0,1-1-1,-1 1 1,1 0 0,-1 0 0,1 0 0,-1-1-1,1 1 1,-1 0 0,1-1 0,-1 1-1,0 0 1,1-1 0,-1 1 0,1 0-1,-1-1 1,0 1 0,0-1 0,1 1-1,-1-1 1,0 1 0,1 0 0,-1-1-1,0 1 1,0-1 0,0 0 0,-2-21-64,1 17-94,-1 0-1,0 0 1,0 0-1,0 0 0,-1 1 1,-5-8-1,-14-9-1105,-2 1-1,0 1 1,-1 1-1,-36-20 1,-54-20 3718,120 56 716,28-3-2853,-8 3-268,242-27-113,-264 29-286,0-1 0,0 1 0,0-1 1,0 0-1,0 0 0,0 0 1,0 0-1,0 0 0,0-1 1,0 1-1,-1-1 0,1 0 1,3-3-1,0-9-4193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06:28:39.798"/>
    </inkml:context>
    <inkml:brush xml:id="br0">
      <inkml:brushProperty name="width" value="0.025" units="cm"/>
      <inkml:brushProperty name="height" value="0.025" units="cm"/>
    </inkml:brush>
  </inkml:definitions>
  <inkml:trace contextRef="#ctx0" brushRef="#br0">1 638 14157,'0'0'7495,"5"-58"-7046,56 9-33,16-16 65,25-11-129,5-5-96,6 0-128,-4 8-128,-14 10-1121,-26 12-2594,-29 11-3396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4:40.045"/>
    </inkml:context>
    <inkml:brush xml:id="br0">
      <inkml:brushProperty name="width" value="0.025" units="cm"/>
      <inkml:brushProperty name="height" value="0.025" units="cm"/>
    </inkml:brush>
  </inkml:definitions>
  <inkml:trace contextRef="#ctx0" brushRef="#br0">0 84 8040,'0'0'13196,"81"-55"-12876,-42 45-191,7 2-129,1 3-1858,-6-1-4292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26.160"/>
    </inkml:context>
    <inkml:brush xml:id="br0">
      <inkml:brushProperty name="width" value="0.025" units="cm"/>
      <inkml:brushProperty name="height" value="0.025" units="cm"/>
    </inkml:brush>
  </inkml:definitions>
  <inkml:trace contextRef="#ctx0" brushRef="#br0">8 0 17072,'-6'1'2627,"4"-1"-1122,2 4 545,2 2-2114,11 3 64,-2-2-416,4-3-3524,-5-3-4292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28.774"/>
    </inkml:context>
    <inkml:brush xml:id="br0">
      <inkml:brushProperty name="width" value="0.025" units="cm"/>
      <inkml:brushProperty name="height" value="0.025" units="cm"/>
    </inkml:brush>
  </inkml:definitions>
  <inkml:trace contextRef="#ctx0" brushRef="#br0">318 0 10698,'0'0'12914,"-9"9"-12578,-24 23-190,3 1-1,-34 47 1,-54 90 59,111-161-201,3-1-136,2-6-119,1 1-1,-1 0 1,0 0 0,0-1-1,0 1 1,0-1-1,0 0 1,0 1 0,-1-1-1,1 0 1,-1 0-1,1-1 1,-6 4-1,7-5 92,1 0 0,-1 0 0,1 0 0,0 0 0,-1 0 0,1-1 0,-1 1 0,1 0 0,-1 0 0,1 0 0,-1 0 0,1-1 0,0 1 0,-1 0 0,1 0 0,-1-1 0,1 1 0,0 0 0,-1 0 0,1-1 0,0 1 0,-1-1 0,1 1 0,0 0 0,0-1 0,-1 1 0,1-1 0,0 1 0,0 0 0,0-1 0,0 1 0,0-1 0,-1 1 0,1-1 0,0 1 0,0-1 0,0 1 0,0-1 0,0 1 0,0-1 0,1 0 0,-2-2-732,-4-24-7217</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29.170"/>
    </inkml:context>
    <inkml:brush xml:id="br0">
      <inkml:brushProperty name="width" value="0.025" units="cm"/>
      <inkml:brushProperty name="height" value="0.025" units="cm"/>
    </inkml:brush>
  </inkml:definitions>
  <inkml:trace contextRef="#ctx0" brushRef="#br0">0 0 14510,'0'0'4676,"64"44"-3459,-29-25 193,6 3-385,0 2-609,1-4-320,-5 4-32,-4-3-416,-8-2-1698,-7-3-1922,-1-6-3107</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29.532"/>
    </inkml:context>
    <inkml:brush xml:id="br0">
      <inkml:brushProperty name="width" value="0.025" units="cm"/>
      <inkml:brushProperty name="height" value="0.025" units="cm"/>
    </inkml:brush>
  </inkml:definitions>
  <inkml:trace contextRef="#ctx0" brushRef="#br0">0 1 17296,'0'0'5542,"86"10"-5030,-37-6-352,3 2-64,6-5 0,-4 1-160,-2-1-704,-11-1-1378,-15 0-897,-11 0-1762</inkml:trace>
  <inkml:trace contextRef="#ctx0" brushRef="#br0" timeOffset="1">0 138 11211,'0'0'7687,"56"32"-5573,-9-29-929,7-3-480,4 0-257,-2 0-320,-6 0-256,-5 0-1922,-13 0-3555,-12 0-5285</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30.004"/>
    </inkml:context>
    <inkml:brush xml:id="br0">
      <inkml:brushProperty name="width" value="0.025" units="cm"/>
      <inkml:brushProperty name="height" value="0.025" units="cm"/>
    </inkml:brush>
  </inkml:definitions>
  <inkml:trace contextRef="#ctx0" brushRef="#br0">315 1 11915,'0'0'10474,"-12"14"-9758,-69 80 465,-103 126 285,178-212-1472,0 1 0,1-1 0,0 1-1,1 0 1,-7 18 0,11-27-162,1 0 0,0 0 0,-1 0-1,1 0 1,0 0 0,0 0 0,-1 0 0,1 0 0,0 0 0,-1-1 0,1 1-1,0 0 1,-1 0 0,1-1 0,0 1 0,-1 0 0,1-1 0,-1 1 0,1-1-1,0 1 1,-1-1 0,1 1 0,-1-1 0,1 1 0,-1-1 0,0 1-1,1-2 1,24-19-3649,-1-12-1746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30.366"/>
    </inkml:context>
    <inkml:brush xml:id="br0">
      <inkml:brushProperty name="width" value="0.025" units="cm"/>
      <inkml:brushProperty name="height" value="0.025" units="cm"/>
    </inkml:brush>
  </inkml:definitions>
  <inkml:trace contextRef="#ctx0" brushRef="#br0">258 0 12524,'0'0'5093,"-28"64"-4164,21-32-641,-3 3-64,9-1-128,1-4 0,11 0 32,4-1-32,5-5-32,1 2-31,-4-5 31,-6 2-32,-4-3 0,-7-4-1217,0-5-2211,-5-4-3170</inkml:trace>
  <inkml:trace contextRef="#ctx0" brushRef="#br0" timeOffset="1">1 273 13485,'0'0'7943,"74"-15"-7046,-31 8-160,11 2-193,6-1-287,2-1-161,-6-1-1153,-4 2-3075,-9-3-2402</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30.698"/>
    </inkml:context>
    <inkml:brush xml:id="br0">
      <inkml:brushProperty name="width" value="0.025" units="cm"/>
      <inkml:brushProperty name="height" value="0.025" units="cm"/>
    </inkml:brush>
  </inkml:definitions>
  <inkml:trace contextRef="#ctx0" brushRef="#br0">1 39 11723,'0'0'10154,"50"0"-9834,-18-5-192,9-1-64,-2-3-833,-3 2-3234,-12-4-6375</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31.029"/>
    </inkml:context>
    <inkml:brush xml:id="br0">
      <inkml:brushProperty name="width" value="0.025" units="cm"/>
      <inkml:brushProperty name="height" value="0.025" units="cm"/>
    </inkml:brush>
  </inkml:definitions>
  <inkml:trace contextRef="#ctx0" brushRef="#br0">1 0 11018,'0'0'6631,"6"70"-5574,-6-34-545,0 6-352,0-1-96,0-2-32,0-5-288,3-7-1826,5-7-640,-3-7-1026,-1-8-2017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31.473"/>
    </inkml:context>
    <inkml:brush xml:id="br0">
      <inkml:brushProperty name="width" value="0.025" units="cm"/>
      <inkml:brushProperty name="height" value="0.025" units="cm"/>
    </inkml:brush>
  </inkml:definitions>
  <inkml:trace contextRef="#ctx0" brushRef="#br0">0 110 1954,'0'0'8589,"12"-12"-5199,-3 3-2854,-3 2-170,0 1 0,1-1-1,0 1 1,0 0 0,0 1 0,1 0-1,-1 0 1,1 1 0,0 0-1,17-6 1,0 3 179,0 1-1,0 2 1,0 1-1,1 0 1,-1 2-1,1 1 1,-1 1-1,32 6 1,-53-7-544,-1 1 0,1 0 1,-1 0-1,0 1 0,0-1 1,1 1-1,-1-1 0,0 1 1,0 0-1,-1 0 0,1 0 1,3 4-1,-5-4 0,0-1 1,0 0-1,0 0 0,0 1 0,-1-1 1,1 1-1,0-1 0,-1 0 1,0 1-1,1-1 0,-1 1 1,0 0-1,1-1 0,-1 1 0,0-1 1,0 1-1,0-1 0,-1 1 1,1-1-1,0 1 0,-1-1 1,1 1-1,0-1 0,-1 1 0,0-1 1,1 1-1,-1-1 0,0 0 1,0 1-1,0-1 0,-2 2 1,-5 6 89,-1 0 0,0-1 0,0 0 0,-1-1 0,0 0 0,-1 0 1,-21 10-1,-36 23 124,68-40-227,0 1 0,0-1 0,0 0 0,-1 0 0,1 1 0,0-1 0,0 0 0,0 1-1,0-1 1,0 0 0,-1 1 0,1-1 0,0 0 0,0 1 0,0-1 0,0 0 0,0 1 0,0-1-1,0 0 1,0 1 0,0-1 0,0 0 0,0 1 0,1-1 0,-1 0 0,0 1 0,0-1 0,0 0-1,0 1 1,0-1 0,1 0 0,-1 0 0,0 1 0,0-1 0,0 0 0,1 0 0,-1 1-1,0-1 1,1 0 0,-1 0 0,0 0 0,0 1 0,1-1 0,-1 0 0,0 0 0,1 0 0,-1 0-1,0 0 1,1 0 0,-1 0 0,0 0 0,1 0 0,-1 0 0,26 10-157,-21-8 132,43 14-361,-29-11 149,-1 1 1,0 1-1,0 1 0,0 0 1,20 14-1,-36-21 243,-1-1 0,0 1 0,0 0 0,0 0 0,0-1 0,0 1 0,0 0 0,0 0 0,0 0 0,0 0 0,0 0 0,0 0 0,0 1 0,-1-1 0,1 0-1,0 0 1,-1 1 0,1-1 0,-1 0 0,0 0 0,1 1 0,-1-1 0,0 0 0,0 1 0,0-1 0,0 1 0,0-1 0,0 0 0,0 1 0,0-1 0,-1 0 0,1 1 0,0-1 0,-1 0 0,1 1 0,-1-1 0,0 0 0,1 0-1,-1 0 1,0 1 0,0-1 0,1 0 0,-1 0 0,0 0 0,0 0 0,0-1 0,0 1 0,-1 0 0,1 0 0,0 0 0,0-1 0,0 1 0,-2 0 0,-9 5 399,0 1 0,0-2 0,0 0 1,-14 3-1,24-7-255,-8 2 106,-141 41 3023,128-39-2963,0-1-1,0 0 1,0-2-1,-40-1 1,63-1-336,0 0 1,-1 0-1,1 0 0,0 0 1,-1 0-1,1 0 1,0 0-1,-1 0 1,1 0-1,0 0 1,0 0-1,-1-1 1,1 1-1,0 0 1,-1 0-1,1 0 1,0 0-1,0-1 1,-1 1-1,1 0 0,0 0 1,0 0-1,-1-1 1,1 1-1,0 0 1,0 0-1,0-1 1,0 1-1,-1 0 1,1 0-1,0-1 1,0 1-1,0 0 1,0-1-1,0 1 1,0 0-1,0-1 0,0 1 1,0 0-1,0-1 1,0 1-1,0 0 1,0-1-1,0 1 1,0 0-1,0 0 1,0-1-1,0 1 1,0 0-1,0-1 1,1 1-1,-1 0 0,0 0 1,0-1-1,0 1 1,1 0-1,-1-1 1,13-14-2379,12-4-2080,4 0-2519</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32.494"/>
    </inkml:context>
    <inkml:brush xml:id="br0">
      <inkml:brushProperty name="width" value="0.025" units="cm"/>
      <inkml:brushProperty name="height" value="0.025" units="cm"/>
    </inkml:brush>
  </inkml:definitions>
  <inkml:trace contextRef="#ctx0" brushRef="#br0">17 46 9801,'0'0'9305,"6"13"-8520,0 5-510,0 1 0,-2 0 1,0 0-1,0 0 0,-2 1 1,0 23-1,-2-39-221,0 37 74,-1 0 1,-12 76-1,9-100 795,-1 1 0,-13 30 0,18-48-888,0 0 0,0-1 0,-1 1 0,1 0-1,0 0 1,0 0 0,0 0 0,0 0 0,0 0-1,0 0 1,-1-1 0,1 1 0,0 0 0,0 0-1,0 0 1,0 0 0,0 0 0,-1 0 0,1 0-1,0 0 1,0 0 0,0 0 0,0 0 0,-1 0-1,1 0 1,0 0 0,0 0 0,0 0 0,0 0 0,-1 0-1,1 0 1,0 0 0,0 0 0,0 0 0,0 0-1,-1 0 1,1 0 0,0 1 0,0-1 0,0 0-1,0 0 1,0 0 0,0 0 0,-1 0 0,1 0-1,0 1 1,0-1 0,0 0 0,0 0 0,0 0-1,0 0 1,0 0 0,0 1 0,-2-31 672,6-43-587,28-102-51,-26 154-107,0-1 1,2 1 0,0 1 0,1-1-1,23-37 1,-27 53 20,0 0 0,0 0 1,0 0-1,0 0 0,1 1 0,0 0 0,0 0 1,0 1-1,0 0 0,0 0 0,1 0 0,0 1 0,-1-1 1,1 2-1,0-1 0,10 0 0,-9 1-40,-1 0 0,1 0 0,0 1 0,0 1 0,-1-1 0,1 1-1,0 0 1,-1 1 0,1 0 0,-1 0 0,0 1 0,1-1 0,-1 2 0,11 6 0,-16-9 48,0 0 0,-1 0 0,0 0 0,1 0 0,-1 0 0,0 1 0,1-1 0,-1 0 1,0 1-1,0-1 0,0 1 0,0-1 0,0 1 0,-1 0 0,1-1 0,0 1 0,-1 0 0,1-1 1,-1 1-1,0 0 0,1 0 0,-1-1 0,0 1 0,0 2 0,-1-1 39,0 0 0,0 0 0,0 0-1,0 0 1,-1 0 0,1 0 0,-1 0 0,0-1 0,0 1-1,0-1 1,0 0 0,-4 4 0,-8 6 299,0-2-1,0 0 1,-29 15 0,39-23-256,2-1-46,-74 35 760,72-34-772,-1-1 1,0 1-1,0-1 1,0 1-1,0-1 1,0-1-1,0 1 1,0-1-1,0 0 1,0 0-1,0 0 1,0-1-1,-10-2 0,14 2-177,0 1 0,0-1 0,0 0 0,1 0 0,-1-1 0,0 1 0,1 0 0,-1 0 0,1 0 0,-1 0 0,1 0 0,-1-1 0,1 1 0,0 0 0,0 0 0,0-1 0,-1 1 0,1 0 0,0 0-1,1-1 1,-1 1 0,0-2 0,4-18-5805,10-3-5286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4:40.449"/>
    </inkml:context>
    <inkml:brush xml:id="br0">
      <inkml:brushProperty name="width" value="0.025" units="cm"/>
      <inkml:brushProperty name="height" value="0.025" units="cm"/>
    </inkml:brush>
  </inkml:definitions>
  <inkml:trace contextRef="#ctx0" brushRef="#br0">20 53 14157,'0'0'7234,"-2"15"-6631,-15 286-261,22-302 394,9-13-210,13-20 185,-25 32-645,266-309-1219,-265 308 81,2-1-489</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35.080"/>
    </inkml:context>
    <inkml:brush xml:id="br0">
      <inkml:brushProperty name="width" value="0.025" units="cm"/>
      <inkml:brushProperty name="height" value="0.025" units="cm"/>
    </inkml:brush>
  </inkml:definitions>
  <inkml:trace contextRef="#ctx0" brushRef="#br0">0 1 6887,'0'0'11242,"51"0"-9897,-12 7-512,8 0-416,3 2-257,2 0-64,6-2-64,-9-1-352,-2-2-1634,-18-4-1185,-10 0-1602</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35.409"/>
    </inkml:context>
    <inkml:brush xml:id="br0">
      <inkml:brushProperty name="width" value="0.025" units="cm"/>
      <inkml:brushProperty name="height" value="0.025" units="cm"/>
    </inkml:brush>
  </inkml:definitions>
  <inkml:trace contextRef="#ctx0" brushRef="#br0">347 0 12236,'0'0'5028,"4"11"-5583,-2-6 560,0-2 23,-1 0-1,1 0 1,-1 0-1,0 0 1,0 0-1,-1 0 1,1 0 0,-1 1-1,1-1 1,-1 0-1,0 0 1,0 1-1,0-1 1,-1 0-1,1 1 1,-1-1-1,0 0 1,0 0-1,0 0 1,0 0-1,0 0 1,-1 0-1,1 0 1,-1 0-1,-2 2 1,-19 20 609,0-2 0,-2 0 1,0-2-1,-39 25 0,7-10 805,-70 32 0,124-67-1245,28-2-108,0-2-1,26-5 1,30-4-205,88 10-4489,-137 3 2190,26-1-4515</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17.579"/>
    </inkml:context>
    <inkml:brush xml:id="br0">
      <inkml:brushProperty name="width" value="0.025" units="cm"/>
      <inkml:brushProperty name="height" value="0.025" units="cm"/>
    </inkml:brush>
  </inkml:definitions>
  <inkml:trace contextRef="#ctx0" brushRef="#br0">71 188 6534,'0'0'-902,"-8"0"256,6 0 724,-32-2 1018,33 2-857,-1-1 0,1 1 0,0 0 0,0 0 0,0 0 0,0-1 0,-1 1 0,1-1 0,0 1 0,0-1 0,0 1 0,0-1 0,0 0 0,0 1 1,0-1-1,0 0 0,1 0 0,-1 1 0,0-1 0,0 0 0,1 0 0,-1 0 0,0 0 0,1 0 0,-1 0 0,1-1 0,-1 1 0,1 0 0,0 0 0,-1-2 0,43 3-79,56-5 1028,141-24 0,-66 4-868,79-8-252,-82 9 640,214-3 0,-280 27-641,460-9-310,-453 7 314,24-2-4359,-99 0-3303</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18.360"/>
    </inkml:context>
    <inkml:brush xml:id="br0">
      <inkml:brushProperty name="width" value="0.025" units="cm"/>
      <inkml:brushProperty name="height" value="0.025" units="cm"/>
    </inkml:brush>
  </inkml:definitions>
  <inkml:trace contextRef="#ctx0" brushRef="#br0">0 0 11979,'0'0'6951,"53"0"-6054,-14 0 128,11 0-353,12 0-223,9 0-193,7 0-160,6 0-32,-1 0-32,-1 0-32,-11 0-833,-12 2-896,-12-2-1538,-11 0-289,-12-2-3330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18.750"/>
    </inkml:context>
    <inkml:brush xml:id="br0">
      <inkml:brushProperty name="width" value="0.025" units="cm"/>
      <inkml:brushProperty name="height" value="0.025" units="cm"/>
    </inkml:brush>
  </inkml:definitions>
  <inkml:trace contextRef="#ctx0" brushRef="#br0">0 6 14446,'0'0'5744,"12"-2"-5557,20 0-57,1 1 1,-1 1 0,63 10 0,109 28 148,-171-31-281,-22-5 53,-3-1-65,1 1 0,-1 0-1,0 0 1,0 1 0,13 6 0,-20-8 14,0-1 1,0 1 0,1 0 0,-1 0 0,0 0 0,0 0 0,0 0-1,0 0 1,0 0 0,0 0 0,-1 0 0,1 1 0,0-1-1,-1 0 1,1 0 0,0 1 0,-1-1 0,0 1 0,1-1 0,-1 0-1,0 1 1,1-1 0,-1 1 0,0-1 0,0 0 0,0 1-1,-1-1 1,1 1 0,0-1 0,0 1 0,-1-1 0,1 0 0,-1 1-1,1-1 1,-1 0 0,0 1 0,1-1 0,-1 0 0,0 0-1,-2 2 1,-9 13 326,-1-2-1,-1 0 0,-1 0 1,0-1-1,0-1 0,-34 20 1,-5 4 431,-4 5 31,-44 33 144,89-64-893,1 1 1,1 0-1,0 1 1,0 0-1,-12 20 1,22-31-199,0 1-1,0-1 1,0 1 0,0 0 0,0 0 0,0-1-1,1 1 1,-1 0 0,1 0 0,-1 0 0,1 0-1,0 0 1,0 2 0,0-3-102,0-1-1,1 1 0,-1-1 1,1 1-1,-1-1 1,1 1-1,-1-1 1,1 1-1,0-1 0,-1 0 1,1 1-1,0-1 1,-1 0-1,1 1 1,0-1-1,-1 0 1,1 0-1,0 0 0,-1 0 1,1 0-1,0 1 1,0-1-1,-1-1 1,1 1-1,0 0 0,-1 0 1,1 0-1,0 0 1,-1 0-1,1-1 1,0 1-1,0 0 1,-1 0-1,1-1 0,0 0 1,33-13-13946</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20.399"/>
    </inkml:context>
    <inkml:brush xml:id="br0">
      <inkml:brushProperty name="width" value="0.025" units="cm"/>
      <inkml:brushProperty name="height" value="0.025" units="cm"/>
    </inkml:brush>
  </inkml:definitions>
  <inkml:trace contextRef="#ctx0" brushRef="#br0">184 410 5637,'7'-12'1145,"-1"0"1,1 0-1,-2-1 0,0 0 0,-1 0 0,0 0 0,0-1 0,-2 1 0,0-1 0,0 1 0,-1-1 0,-1 0 0,-2-18 1,2 31-1086,0-1 1,0 0 0,0 1-1,0-1 1,-1 1 0,1-1 0,0 0-1,-1 1 1,0-1 0,1 1 0,-1-1-1,0 1 1,0 0 0,0-1 0,0 1-1,0 0 1,0-1 0,0 1 0,0 0-1,0 0 1,-1 0 0,1 0 0,0 0-1,-1 0 1,1 1 0,-1-1 0,1 0-1,-1 1 1,1-1 0,-1 1 0,1-1-1,-1 1 1,0 0 0,1 0-1,-1 0 1,1 0 0,-1 0 0,0 0-1,-1 0 1,-2 1-56,0 0-1,0 0 0,1 1 1,-1 0-1,0-1 1,1 1-1,-1 1 0,1-1 1,0 1-1,0 0 0,-7 6 1,-3 4-18,2 0 0,0 1 0,1 0 0,0 1 0,1 0 0,0 1 1,2 0-1,0 0 0,0 1 0,2 0 0,-8 30 0,14-47 10,-1 1 1,1 0-1,0 0 1,0 0-1,0 0 1,0 0-1,0 0 1,0 0-1,0 0 0,0 0 1,0 0-1,0 0 1,1 0-1,-1 0 1,0 0-1,0 0 0,1 0 1,-1 0-1,1-1 1,-1 1-1,1 0 1,-1 0-1,1 0 0,0-1 1,-1 1-1,1 0 1,0-1-1,0 1 1,0 0-1,1 0 9,0-1 0,0 1-1,0-1 1,0 0 0,0 0 0,0 0-1,0 0 1,0 0 0,0 0 0,0-1 0,0 1-1,-1 0 1,4-2 0,5-2 71,0 0 0,0 0 0,-1-1 1,14-10-1,12-13 82,-2-1 1,-1-1-1,-1-2 1,-2-1 0,-1-1-1,-2-2 1,-1-1-1,33-64 1,-41 58 422,-17 41-392,-5 8-64,-35 65-218,22-35 77,2 1-1,2 0 1,1 1 0,1 1 0,3 0-1,-7 52 1,16-88-15,0-1 0,-1 1 1,1 0-1,0-1 0,0 1 0,1 0 0,-1-1 0,0 1 0,1-1 0,0 1 1,0 0-1,0-1 0,0 0 0,0 1 0,0-1 0,0 1 0,1-1 1,-1 0-1,1 0 0,0 0 0,0 0 0,-1 0 0,5 3 0,-3-4-32,-1 0-1,1-1 0,0 1 0,-1 0 0,1-1 0,0 0 1,0 1-1,0-1 0,0 0 0,-1 0 0,1-1 0,0 1 0,0-1 1,-1 1-1,1-1 0,0 0 0,-1 0 0,1 0 0,0 0 1,-1-1-1,1 1 0,3-4 0,0 2-594,-1-1 0,0 0 0,0-1 0,-1 1 0,1-1 0,-1 1 0,0-2 0,0 1 0,-1 0 0,0-1 0,0 1 0,0-1 0,0 0 0,1-6 0,3-19-6416</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21.475"/>
    </inkml:context>
    <inkml:brush xml:id="br0">
      <inkml:brushProperty name="width" value="0.025" units="cm"/>
      <inkml:brushProperty name="height" value="0.025" units="cm"/>
    </inkml:brush>
  </inkml:definitions>
  <inkml:trace contextRef="#ctx0" brushRef="#br0">0 462 10346,'0'0'8237,"9"1"-6646,5-2-1415,-1-1-1,0 0 1,0-1 0,0 0 0,-1-1 0,1-1-1,-1 1 1,0-2 0,0 0 0,0 0 0,-1-1-1,0-1 1,13-11 0,-15 12-44,-1 0 0,1-1 0,-1 0-1,-1-1 1,0 1 0,0-1 0,0-1 0,-1 1 0,-1-1 0,1 0 0,-2-1-1,1 1 1,-2-1 0,1 0 0,-1 0 0,2-19 0,-5 29-121,0 0 1,1 1-1,-1-1 1,0 0-1,0 0 1,0 1-1,0-1 0,0 0 1,0 1-1,0-1 1,0 0-1,0 0 1,0 1-1,-1-1 1,1 0-1,0 1 1,0-1-1,-1 0 0,1 1 1,0-1-1,-1 1 1,1-1-1,-1 0 1,1 1-1,-1-1 1,1 1-1,-1-1 1,1 1-1,-1-1 0,1 1 1,-1 0-1,-1-1 1,1 1-17,-1 0 0,1 0 0,-1 1 0,1-1 0,-1 1 0,1-1 0,-1 1 0,1-1 0,-1 1 0,1 0 0,0 0 0,0 0 0,-1 0 0,0 1 1,-40 41-305,30-28 294,0 1 0,1 0 0,1 1 0,1 0 0,0 1 0,1 0 0,1 0 0,0 1 0,-6 31 0,13-49 14,0 0-1,0 0 1,0 0-1,0 0 1,0 0-1,0-1 1,0 1-1,0 0 1,0 0 0,0 0-1,0 0 1,1-1-1,-1 1 1,0 0-1,1 0 1,-1 0-1,0-1 1,1 1 0,-1 0-1,1 0 1,-1-1-1,1 1 1,0-1-1,-1 1 1,1 0-1,0-1 1,-1 1-1,2 0 1,0-1 3,0 1 0,0-1 0,0 1 0,0-1 0,0 0 0,0 1 0,0-1 1,0 0-1,0-1 0,0 1 0,4-1 0,1-1 13,1 0 1,-1 0-1,0-1 1,1 0-1,-1 0 0,7-5 1,9-9-57,-1-1 1,-1 0 0,0-2-1,-2-1 1,0 0 0,29-44-1,-28 34 9,-2-1 0,-1 0 0,-2-1 0,22-68 0,-31 75 73,-5 16-104,-6 15-332,-28 52 457,2 2 0,3 1 0,3 2-1,2 0 1,3 1 0,-16 87 0,25-95 39,-1 7 443,13-59-381,1-8-2,12-36 130,55-187-89,-70 267-724,1-37 525,0 0-1,0 0 1,0 0 0,0 0 0,0-1-1,0 1 1,1 0 0,-1 0 0,1-1 0,-1 1-1,1 0 1,0 0 0,-1-1 0,1 1 0,0-1-1,0 1 1,0-1 0,2 3 0,3-3 17,-1-1 1,1 0-1,-1 0 1,1 0-1,-1 0 1,1-1-1,-1 0 1,0 0-1,1 0 1,-1-1-1,0 0 1,8-3-1,59-39 98,-59 35-111,0 0 0,1 1-1,26-12 1,-39 20-17,-1 0 0,1-1 0,0 1 0,0 0 0,-1 0 0,1-1 0,0 1 0,0 0 0,0 0 0,-1 0 0,1 0-1,0 0 1,0 0 0,0 0 0,-1 1 0,1-1 0,0 0 0,0 0 0,-1 1 0,1-1 0,0 0 0,-1 1 0,1-1 0,0 0 0,-1 1 0,1-1 0,0 1 0,-1-1 0,2 2 0,5 25-39,-12 44 332,3-62-211,2-7-66,0-1-1,-1 0 0,1 0 1,0 0-1,0 1 1,0-1-1,0 0 1,0 0-1,0 1 1,0-1-1,0 0 1,0 0-1,1 1 0,-1-1 1,0 0-1,1 0 1,-1 0-1,1 0 1,0 1-1,-1-1 1,1 0-1,0 0 0,-1 0 1,1 0-1,0-1 1,1 2-1,0-1 40,-1-1 0,1 1-1,0-1 1,0 0 0,-1 0-1,1 1 1,0-1 0,0-1-1,-1 1 1,1 0 0,0 0 0,0 0-1,-1-1 1,1 1 0,0-1-1,1 0 1,11-6 258,-1 1-1,0-1 1,16-12-1,-27 17-310,134-100 253,-117 93-749,-18 9 495,-1 1 1,0-1-1,1 0 0,-1 0 1,0 1-1,1-1 0,-1 1 1,0-1-1,1 0 0,-1 1 1,0-1-1,0 1 1,0-1-1,1 1 0,-1-1 1,0 0-1,0 1 0,0-1 1,0 1-1,0-1 0,0 1 1,0-1-1,0 1 1,0-1-1,0 1 0,0-1 1,0 1-1,0 0 0,-15 55-57,5-20 65,10-35 7,0-1 0,0 1 1,0-1-1,1 0 0,-1 1 0,0-1 0,0 0 0,1 1 0,-1-1 0,0 0 0,1 1 1,-1-1-1,0 0 0,1 1 0,-1-1 0,0 0 0,1 0 0,-1 0 0,1 1 0,-1-1 0,0 0 1,1 0-1,-1 0 0,1 0 0,-1 0 0,1 0 0,-1 0 0,1 0 0,-1 0 0,0 0 1,1 0-1,-1 0 0,1 0 0,-1 0 0,1 0 0,-1 0 0,0 0 0,1-1 0,0 1 1,21-7 341,-1-5-239,1-2-1,-2 0 1,0-1 0,0-1 0,32-36-1,-19 19-50,-21 25-81,-8 11-44,-10 26-141,-24 39-97,25-58 305,2-5 4,0 0 0,0 1 0,1-1 0,0 1 0,0-1 1,0 1-1,1 0 0,-2 11 0,3-17 5,1 1 0,-1-1 0,1 0 0,-1 1-1,1-1 1,-1 1 0,1-1 0,-1 0 0,1 1 0,-1-1 0,1 0 0,0 0 0,-1 1 0,1-1 0,-1 0-1,1 0 1,0 0 0,-1 0 0,1 0 0,0 0 0,-1 0 0,1 0 0,-1 0 0,1 0 0,0 0 0,-1 0 0,1 0-1,-1-1 1,1 1 0,0 0 0,23-6-269,19-17-4758,-17 2-7154,-19 13 3812</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22.198"/>
    </inkml:context>
    <inkml:brush xml:id="br0">
      <inkml:brushProperty name="width" value="0.025" units="cm"/>
      <inkml:brushProperty name="height" value="0.025" units="cm"/>
    </inkml:brush>
  </inkml:definitions>
  <inkml:trace contextRef="#ctx0" brushRef="#br0">0 298 8488,'2'3'15007,"7"6"-13743,0-8-1125,0 1-1,1-2 1,-1 1-1,1-1 0,0-1 1,-1 0-1,0 0 0,1-1 1,-1 0-1,0-1 1,0 0-1,0 0 0,0-1 1,0 0-1,-1 0 0,0-1 1,0 0-1,0-1 0,0 1 1,-1-2-1,0 1 1,-1-1-1,1 0 0,8-12 1,-14 18-132,-1-1 0,1 1 0,0 0 0,0 0 0,-1-1 0,1 1 0,0-1 0,-1 1 0,1-1 0,-1 1 0,0-1 0,0 1 0,1-1 0,-1-2 0,-1 4-11,1-1 0,0 1 0,0 0 0,-1-1 0,1 1 0,0 0-1,0 0 1,-1-1 0,1 1 0,0 0 0,-1 0 0,1-1 0,-1 1 0,1 0 0,0 0 0,-1 0 0,1 0 0,0 0 0,-1 0 0,1-1-1,-1 1 1,1 0 0,-1 0 0,1 0 0,0 0 0,-1 1 0,1-1 0,-1 0 0,1 0 0,0 0 0,-1 0 0,0 0 0,-3 2-32,-1-1 0,1 1 0,-1 0 1,1 0-1,0 1 0,0-1 0,-6 5 1,-30 33-106,37-38 137,1 1-1,0 0 1,0 0 0,0 0 0,0 0 0,0 0 0,1 0 0,-1 1 0,1-1 0,0 1 0,0-1 0,0 1 0,0 4 0,1-7 11,1 0 0,0-1 0,0 1 0,0 0 0,1-1 0,-1 1 0,0-1-1,0 1 1,0-1 0,0 1 0,0-1 0,1 0 0,-1 0 0,0 0 0,0 1 0,0-1 0,1 0 0,-1 0-1,0-1 1,3 1 0,29-2 163,4-7-132,-30 6-123,0 1-1,0 0 1,0 1-1,0 0 1,9-1-1,-4 19-365,-1 0 459,-7-15 15,0 0-1,-1 0 1,1 0-1,0-1 1,0 0 0,0 1-1,0-2 1,0 1 0,0 0-1,0-1 1,0 0 0,0 0-1,0 0 1,0 0-1,0-1 1,0 1 0,0-1-1,0 0 1,0 0 0,0-1-1,-1 1 1,6-3-1,5-3 54,1-1-1,-1 0 0,-1-1 1,15-11-1,-10 5-42,-1 0 1,0-1-1,-2-1 0,1-1 1,-2 0-1,-1-1 0,0 0 1,-1-1-1,-1 0 0,-1-1 1,13-40-1,-23 61-37,0 0-1,0 1 1,-1-1-1,1 0 1,0 0-1,-1 1 0,1-1 1,0 0-1,-1 0 1,1 1-1,-1-1 1,1 0-1,0 0 1,-1 0-1,1 0 1,-1 1-1,1-1 1,0 0-1,-1 0 1,1 0-1,-1 0 0,1 0 1,0 0-1,-1 0 1,1 0-1,-1 0 1,1-1-1,-1 1 1,1 0-1,0 0 1,-1 0-1,1 0 1,0 0-1,-1-1 0,1 1 1,-1 0-1,1 0 1,0-1-1,-1 1 1,1 0-1,0-1 1,0 1-1,-1 0 1,1-1-1,0 1 1,0 0-1,-1-1 1,1 1-1,0 0 0,0-1 1,0 1-1,0-1 1,0 1-1,0-1 1,0 1-1,0 0 1,0-1-1,0 1 1,0-1-1,0 1 1,0-1-1,0 1 0,0 0 1,0-1-1,0 1 1,0-1-1,0 1 1,1 0-1,-1-1 1,-27 19-261,17-8 236,2 0-1,-1 1 0,1-1 0,1 2 1,0-1-1,0 1 0,-4 13 1,8-17 32,0 0-1,0 0 1,1 1 0,0-1 0,0 1 0,1 0 0,0-1 0,1 1 0,0 0 0,0 0 0,4 16-1,-2-20 11,0 0 0,0 0-1,1 0 1,0-1 0,0 1-1,0-1 1,1 0 0,-1 0-1,1 0 1,0 0 0,0 0-1,0-1 1,1 0 0,-1 0-1,1 0 1,0 0 0,0-1-1,9 4 1,7 4-157,-20-9-166,-8-2 244,1-1 0,-1 1 0,1-1 0,0 0 0,0-1 0,0 1 0,0-1 1,0-1-1,0 1 0,1-1 0,0 0 0,-9-8 0,-55-60 2,68 71 67,-4-3 167,1-1 1,0 0 0,1 0 0,-1 0-1,1 0 1,0-1 0,-3-8 0,6 13-128,0 0 0,-1-1 0,1 1 0,0 0 0,0-1 0,0 1 0,0 0 0,1-1 0,-1 1-1,0 0 1,1 0 0,-1-1 0,0 1 0,1 0 0,0 0 0,-1-1 0,1 1 0,0 0 0,-1 0 0,1 0 0,0 0 0,0 0 0,0 0 0,0 0 0,0 0 0,0 1 0,0-1 0,0 0 0,0 1 0,1-1 0,-1 0 0,0 1 0,0 0 0,1-1 0,-1 1 0,0 0 0,1-1 0,-1 1 0,2 0 0,20-5 1,0 1 0,43-1 0,-41 4-830,0-1 0,25-6 0,-49 8 565,0-1 0,0 1 0,0 0 0,0 0 0,0-1-1,-1 1 1,1 0 0,0-1 0,0 1 0,0-1 0,-1 1 0,1-1 0,0 1-1,0-1 1,-1 0 0,1 1 0,0-1 0,-1 0 0,1 0 0,-1 1 0,1-1-1,-1 0 1,1 0 0,-1 0 0,0 0 0,1 1 0,-1-1 0,0 0-1,0 0 1,0 0 0,0 0 0,1 0 0,-1 0 0,-1 0 0,1 0 0,0 0-1,0 0 1,0 0 0,0 1 0,-1-1 0,1 0 0,0 0 0,-1 0 0,0-1-1,-10-20-7881</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22.528"/>
    </inkml:context>
    <inkml:brush xml:id="br0">
      <inkml:brushProperty name="width" value="0.025" units="cm"/>
      <inkml:brushProperty name="height" value="0.025" units="cm"/>
    </inkml:brush>
  </inkml:definitions>
  <inkml:trace contextRef="#ctx0" brushRef="#br0">1 45 15054,'0'0'11051,"62"-44"-21301</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22.874"/>
    </inkml:context>
    <inkml:brush xml:id="br0">
      <inkml:brushProperty name="width" value="0.025" units="cm"/>
      <inkml:brushProperty name="height" value="0.025" units="cm"/>
    </inkml:brush>
  </inkml:definitions>
  <inkml:trace contextRef="#ctx0" brushRef="#br0">1 62 8104,'9'-7'5135,"8"-3"-3121,0 0 0,32-12 0,-44 20-1801,0 0 0,0 0 0,0 0 0,1 1 0,-1 0 0,0 0 0,1 0 0,-1 1 0,1-1 0,-1 1 0,1 1 0,-1-1 0,1 1 0,-1 0 0,0 0 0,1 1 0,7 3 0,-11-4-172,0 1-1,0 0 1,0 0 0,0 0-1,0 0 1,-1 1-1,1-1 1,-1 0 0,1 1-1,-1-1 1,0 1-1,0-1 1,0 1 0,-1 0-1,1-1 1,-1 1-1,1 0 1,-1-1 0,0 1-1,0 0 1,0 0-1,0 0 1,0-1 0,-1 1-1,-1 4 1,1 2 98,-1-1 1,-1 1 0,1-1 0,-1 0 0,-1 1-1,-8 13 1,-1-4 151,-1-1-1,-1-1 1,-1 0 0,-23 19-1,19-19 78,2 1 0,-30 34 0,48-50-366,-1 0-1,0-1 1,1 1 0,-1 0-1,0 0 1,1-1-1,-1 1 1,1 0 0,0 0-1,-1 0 1,1 0-1,0 0 1,-1-1 0,1 1-1,0 0 1,0 0-1,0 0 1,0 0-1,0 0 1,0 0 0,0 0-1,0 0 1,0 0-1,0 0 1,0 0 0,1 0-1,-1 1 1,1-1 5,1 0-1,-1 0 1,0 0 0,0 0-1,0-1 1,1 1 0,-1 0 0,0 0-1,1-1 1,-1 1 0,1-1 0,-1 1-1,0-1 1,1 0 0,2 1 0,9 0 64,1 0 0,0-1 0,14-1 0,-17 1-6,11-2-165,-1-1 0,1-1-1,-1 0 1,-1-2 0,1 0 0,-1-2-1,0 0 1,29-16 0,-47 23-146,1-1 1,0 0-1,-1 1 0,1-1 1,-1 0-1,1 0 0,-1 0 1,0-1-1,3-3 0,-4 5-38,-1 0 0,1 0 0,-1 0 0,1 0 0,-1 0-1,0-1 1,1 1 0,-1 0 0,0 0 0,0-1 0,0 1 0,0 0-1,0 0 1,0-1 0,0 1 0,-1-2 0,-5-12-5674</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4:40.780"/>
    </inkml:context>
    <inkml:brush xml:id="br0">
      <inkml:brushProperty name="width" value="0.025" units="cm"/>
      <inkml:brushProperty name="height" value="0.025" units="cm"/>
    </inkml:brush>
  </inkml:definitions>
  <inkml:trace contextRef="#ctx0" brushRef="#br0">0 0 14253,'0'0'5958,"4"59"-5029,11-47-705,6-2-224,3-2-288,2-8-2339,0 0-1312,-2 0-2115</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23.269"/>
    </inkml:context>
    <inkml:brush xml:id="br0">
      <inkml:brushProperty name="width" value="0.025" units="cm"/>
      <inkml:brushProperty name="height" value="0.025" units="cm"/>
    </inkml:brush>
  </inkml:definitions>
  <inkml:trace contextRef="#ctx0" brushRef="#br0">62 2 8200,'0'0'4676,"-53"0"-2690,44 0 1986,11 0-3107,22 0-1,10 0 674,3-1-769,10 1-609,-4 0-128,4 0-481,-8 0-2914,-2 0-3043</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23.615"/>
    </inkml:context>
    <inkml:brush xml:id="br0">
      <inkml:brushProperty name="width" value="0.025" units="cm"/>
      <inkml:brushProperty name="height" value="0.025" units="cm"/>
    </inkml:brush>
  </inkml:definitions>
  <inkml:trace contextRef="#ctx0" brushRef="#br0">244 66 13485,'0'0'3278,"1"-9"-6,2-28-854,-3 36-2344,0 0-1,0 1 0,0-1 0,0 0 1,-1 0-1,1 0 0,0 1 0,0-1 1,-1 0-1,1 0 0,0 1 0,-1-1 1,1 0-1,0 1 0,-1-1 1,1 0-1,-1 1 0,1-1 0,-1 1 1,0-1-1,1 1 0,-1-1 0,1 1 1,-1-1-1,0 1 0,0 0 1,1-1-1,-1 1 0,0 0 0,1 0 1,-3-1-1,-23 0 527,20 2-422,-7 0-149,0 0 0,1 2 0,-1-1 0,1 2 0,0-1 0,0 2 0,0-1 0,0 2 0,1 0 0,0 0 1,0 1-1,1 0 0,0 1 0,0 0 0,-13 14 0,23-22-32,-1 0 1,1 1 0,0-1-1,0 0 1,0 0 0,0 1-1,0-1 1,-1 0 0,1 0-1,0 1 1,0-1 0,0 0-1,0 0 1,0 1 0,0-1-1,0 0 1,0 0-1,0 1 1,0-1 0,0 0-1,0 1 1,0-1 0,0 0-1,0 0 1,0 1 0,0-1-1,0 0 1,0 0 0,1 1-1,-1-1 1,0 0 0,0 0-1,0 1 1,0-1 0,1 0-1,-1 0 1,0 1 0,14 4 85,25-1 191,-30-3-270,6 1 19,83 14-309,-92-15 189,1 1-1,-1 0 0,1 0 0,-1 1 0,0 0 1,0 0-1,0 1 0,-1-1 0,1 1 0,-1 0 1,10 10-1,-14-13 92,0 1-1,0 0 1,0-1 0,0 1 0,0 0 0,0-1-1,0 1 1,-1 0 0,1 0 0,-1 0 0,1 0-1,-1 0 1,0 0 0,0-1 0,0 1 0,0 0-1,0 0 1,0 0 0,-1 0 0,1 0 0,0 0-1,-1 0 1,0 0 0,1-1 0,-1 1 0,0 0-1,0 0 1,0-1 0,0 1 0,0-1 0,0 1-1,-1-1 1,1 1 0,0-1 0,-1 0 0,1 0-1,-3 2 1,-6 5 271,0 0-1,-1-1 1,-1 0-1,-12 6 1,21-12-242,-35 18-89,-1-2 1,-51 16-1,95-36-5581,3-7 2841,-1 2 128,16-15-4646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23.960"/>
    </inkml:context>
    <inkml:brush xml:id="br0">
      <inkml:brushProperty name="width" value="0.025" units="cm"/>
      <inkml:brushProperty name="height" value="0.025" units="cm"/>
    </inkml:brush>
  </inkml:definitions>
  <inkml:trace contextRef="#ctx0" brushRef="#br0">127 0 12139,'0'0'10090,"-9"12"-9807,-13 16 298,2 1 0,-19 36 0,34-56-423,0 1 0,0 0 0,1 0 0,0 0 0,1 1 0,0-1 0,0 1 0,1 0 0,1 0 0,0 0 1,0 0-1,1 0 0,1 12 0,0-21-132,0 0 0,0-1-1,0 1 1,0 0 0,0-1 0,1 1 0,-1-1 0,0 1 0,1-1 0,-1 1 0,1-1 0,-1 0 0,1 0 0,-1 0 0,1 0 0,0 0-1,0 0 1,0 0 0,0-1 0,-1 1 0,1-1 0,0 1 0,0-1 0,0 0 0,0 1 0,0-1 0,0 0 0,0 0 0,3-1-1,3 1 66,1-1-1,-1 0 0,0 0 0,0-1 1,0 0-1,9-3 0,19-15 17,-29 15-113,0 1 0,0 0-1,0 0 1,1 1 0,10-4-1,-18 8-24,1 0 0,-1 0-1,1 0 1,0 0-1,-1-1 1,1 1-1,-1 0 1,0 0-1,1 0 1,-1 0-1,0 0 1,0 0 0,1 0-1,-1 0 1,0 0-1,0 0 1,0 0-1,0 0 1,0 0-1,0 0 1,-1 0-1,1 2 1,-4 30-121,-14 26 442,14-49-213,0 0 1,0 0-1,1 1 0,1-1 0,0 1 0,0-1 1,1 1-1,0 0 0,2 12 0,-1-22-71,1 0 1,-1-1-1,1 1 0,-1 0 0,1-1 0,0 1 0,-1-1 0,1 1 0,0-1 1,-1 1-1,1-1 0,0 0 0,0 1 0,-1-1 0,1 0 0,0 0 1,0 1-1,0-1 0,0 0 0,-1 0 0,1 0 0,0 0 0,0 0 0,0 0 1,0 0-1,-1 0 0,1-1 0,1 1 0,23-5-515,-15 1-673,-1-1 0,1-1 0,-1 1 0,9-9 0,-14 11 510,26-23-7191</inkml:trace>
  <inkml:trace contextRef="#ctx0" brushRef="#br0" timeOffset="1">461 425 16271,'0'0'9674,"-32"56"-8842,32-52-415,19-8-577,4-19-2499,1-7-7655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27.692"/>
    </inkml:context>
    <inkml:brush xml:id="br0">
      <inkml:brushProperty name="width" value="0.025" units="cm"/>
      <inkml:brushProperty name="height" value="0.025" units="cm"/>
    </inkml:brush>
  </inkml:definitions>
  <inkml:trace contextRef="#ctx0" brushRef="#br0">1 164 7431,'0'0'5477,"10"-2"-5285,419-62 815,-294 46-994,44-20 430,-142 27-187,0 1 0,1 3 1,0 0-1,0 3 0,0 1 0,58 3 1,-76 4-156,0 1 0,0 1 0,-1 0 0,1 2 0,21 11 0,-20-9-6,1 0 1,1-2-1,30 8 0,150 12 250,-136-22-198,0 3 0,80 23-1,-100-20-48,1-2-1,1-1 1,-1-3-1,82-1 1,191-26 647,-178 7-611,61 6-65,-121 7 39,-1-4 1,129-23 0,22-19 390,-187 41-424,0 2 1,0 2-1,54 4 1,-98-2-135,-2 0-34,1 0-1,-1 0 0,1 1 1,-1-1-1,1 0 1,-1 0-1,1 0 1,-1 0-1,1 0 0,-1 0 1,1 0-1,-1 0 1,1 0-1,-1-1 0,1 1 1,-1 0-1,0 0 1,1 0-1,-1 0 1,1-1-1,-1 1 0,0 0 1,1 0-1,-1-1 1,1 1-1,-1 0 1,0-1-1,1 1 0,-1 0 1,0-1-1,0 1 1,1-1-1,-1 1 1,0-1-1,1 0 0,0-17-5351</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52.347"/>
    </inkml:context>
    <inkml:brush xml:id="br0">
      <inkml:brushProperty name="width" value="0.025" units="cm"/>
      <inkml:brushProperty name="height" value="0.025" units="cm"/>
    </inkml:brush>
  </inkml:definitions>
  <inkml:trace contextRef="#ctx0" brushRef="#br0">0 1 14830,'0'0'1730,"60"18"-257,-23-10-800,12-1-353,3 0-224,8-2-32,-2-1 0,-6-3-961,-14-1-1985,-10 0-3076</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52.680"/>
    </inkml:context>
    <inkml:brush xml:id="br0">
      <inkml:brushProperty name="width" value="0.025" units="cm"/>
      <inkml:brushProperty name="height" value="0.025" units="cm"/>
    </inkml:brush>
  </inkml:definitions>
  <inkml:trace contextRef="#ctx0" brushRef="#br0">1 1 6342,'0'0'14702,"71"20"-14094,-15-20-287,11 0-193,4 0-160,-6 0-2883,-5 0-2946,-6 0-6887</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53.055"/>
    </inkml:context>
    <inkml:brush xml:id="br0">
      <inkml:brushProperty name="width" value="0.025" units="cm"/>
      <inkml:brushProperty name="height" value="0.025" units="cm"/>
    </inkml:brush>
  </inkml:definitions>
  <inkml:trace contextRef="#ctx0" brushRef="#br0">11 5 13965,'11'-1'870,"14"-1"-560,0 1-1,1 1 1,-1 1 0,42 8-1,-51-6-220,0 1 0,-1 1 1,1 0-1,-1 1 0,0 1 0,-1 0 0,0 1 1,0 0-1,14 12 0,-25-17-83,0-1-1,0 1 1,0-1-1,-1 1 1,1 0-1,-1 0 1,0 0-1,0 1 1,0-1-1,0 0 1,0 1 0,-1-1-1,0 1 1,1 0-1,-1 4 1,0-6 54,-1 1-1,0 0 1,0 0 0,-1 0 0,1-1-1,0 1 1,-1 0 0,0 0 0,0-1 0,0 1-1,0 0 1,0-1 0,0 1 0,-1-1 0,1 1-1,-1-1 1,0 0 0,1 0 0,-1 1-1,0-1 1,-3 1 0,-27 23 651,-2-1 1,0-2-1,-65 32 1,49-29-1906,-51 38 1,88-56-5133</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55.725"/>
    </inkml:context>
    <inkml:brush xml:id="br0">
      <inkml:brushProperty name="width" value="0.025" units="cm"/>
      <inkml:brushProperty name="height" value="0.025" units="cm"/>
    </inkml:brush>
  </inkml:definitions>
  <inkml:trace contextRef="#ctx0" brushRef="#br0">82 54 8392,'0'0'10778,"-2"13"-10244,-26 154 1633,-22 149 225,49-286-759,9-44-33,6-13-1438,104-234 61,-15 29-617,-101 229 381,-1 0 0,1 1 0,-1-1 1,1 0-1,0 1 0,0-1 0,0 1 0,0-1 0,0 1 0,1 0 0,-1 0 0,1 0 0,-1 0 0,1 0 0,0 1 0,0-1 0,0 1 0,0 0 0,0 0 0,0 0 0,0 0 0,0 0 0,0 1 1,0-1-1,0 1 0,1 0 0,-1 0 0,0 0 0,0 1 0,0-1 0,0 1 0,1-1 0,-1 1 0,0 0 0,0 0 0,0 1 0,-1-1 0,1 0 0,0 1 0,0 0 0,-1 0 0,1 0 0,-1 0 1,1 0-1,-1 0 0,0 1 0,0-1 0,0 1 0,0-1 0,-1 1 0,1 0 0,-1 0 0,2 3 0,-1-2 12,-1 1 0,0 0 0,1 0 0,-2 0 0,1 0 0,-1 0 0,1 0 0,-1 0 0,-1 0 0,1 0 0,-1 0 0,0 0 0,0-1 0,0 1 0,-1 0 0,1 0 0,-1-1 0,-1 1 0,1-1 0,0 1 0,-1-1 0,0 0 0,0 0 0,0 0 0,-1-1 0,1 1 0,-1-1 0,0 0 0,0 0 0,-7 5 0,0-2 102,1 1 0,-2-1 0,1-1 0,-1 0 0,1 0-1,-1-1 1,-1-1 0,1 0 0,0-1 0,-1 0 0,-13 0 0,24-2-116,0 0-1,0 0 1,1 0 0,-1 0 0,0 0-1,1-1 1,-1 1 0,0-1 0,0 1 0,1-1-1,-1 0 1,1 1 0,-1-1 0,1 0-1,-1 0 1,1 0 0,-1 0 0,1 0 0,0-1-1,0 1 1,-1 0 0,1 0 0,0-1-1,0 1 1,0-1 0,1 1 0,-1-1 0,-1-3-1,3-20-3309,15 0-4194,2 9 1215</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56.058"/>
    </inkml:context>
    <inkml:brush xml:id="br0">
      <inkml:brushProperty name="width" value="0.025" units="cm"/>
      <inkml:brushProperty name="height" value="0.025" units="cm"/>
    </inkml:brush>
  </inkml:definitions>
  <inkml:trace contextRef="#ctx0" brushRef="#br0">1 1 12043,'0'0'13325,"59"0"-12108,-31 2-320,6 2-481,1-1-287,6-2-65,2-1-481,-5 0-608,-5 1-672,-14 1-1250,-10 1-2274</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56.423"/>
    </inkml:context>
    <inkml:brush xml:id="br0">
      <inkml:brushProperty name="width" value="0.025" units="cm"/>
      <inkml:brushProperty name="height" value="0.025" units="cm"/>
    </inkml:brush>
  </inkml:definitions>
  <inkml:trace contextRef="#ctx0" brushRef="#br0">1 0 11115,'0'0'11530,"67"23"-10280,-26-23-418,8 0-255,1 0-321,2-3-160,-7-2-224,-4 5-1345,-15 0-1826,-7 0-3556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4:41.128"/>
    </inkml:context>
    <inkml:brush xml:id="br0">
      <inkml:brushProperty name="width" value="0.025" units="cm"/>
      <inkml:brushProperty name="height" value="0.025" units="cm"/>
    </inkml:brush>
  </inkml:definitions>
  <inkml:trace contextRef="#ctx0" brushRef="#br0">70 1 9289,'0'0'2968,"-8"11"-1676,7-11-1279,-40 67 1170,38-60-1002,0-1 0,0 1 0,1 0 0,0 1 0,0-1 0,0 0 0,1 1 0,0-1 0,1 1 0,0 11 0,0-18-155,0 0-1,0 0 1,1 0 0,-1 0 0,0 0 0,0 0-1,1 0 1,-1 0 0,1 0 0,-1 0 0,1 0-1,-1 0 1,1 0 0,-1-1 0,1 1 0,0 0-1,-1 0 1,1 0 0,0-1 0,0 1 0,0-1-1,0 1 1,0 0 0,-1-1 0,1 0 0,0 1-1,0-1 1,0 1 0,0-1 0,0 0 0,0 0-1,0 0 1,1 1 0,-1-1 0,0 0 0,0 0-1,0-1 1,0 1 0,0 0 0,0 0 0,0 0-1,0-1 1,0 1 0,0 0 0,0-1 0,0 1-1,0-1 1,0 1 0,-1-1 0,1 0 0,1 0-1,3-2 218,1 0-1,-1 0 1,-1 0-1,1-1 0,0 1 1,-1-1-1,0 0 1,5-6-1,-6 5-65,0-1 0,0 1-1,0-1 1,-1 0 0,0 0-1,0 0 1,0 0 0,-1 0-1,2-12 1,-3 16-162,0 0 1,0 1-1,0-1 1,0 0-1,0 0 1,-1 1-1,1-1 1,0 0-1,-1 1 1,0-1-1,1 1 1,-1-1-1,0 1 1,0-1-1,1 1 1,-1-1-1,-1 1 1,1 0-1,0-1 1,0 1-1,0 0 1,-1 0-1,1 0 1,0 0-1,-1 0 1,1 0-1,-1 0 1,1 1-1,-1-1 1,0 0-1,1 1 1,-1-1-1,1 1 1,-1 0-1,0 0 1,0-1-1,1 1 1,-1 0-1,0 0 1,-2 1-1,-1-1-107,5 0 8,-1-1 0,1 1 0,-1 0 0,1 0 0,-1 0 0,1 0 0,-1-1 0,1 1 0,-1 0 0,1 0 0,-1 0 0,1 0 0,-1 0 0,1 0 0,-1 1 0,1-1 0,-1 0 0,1 0 0,-1 0 0,1 0 0,-1 1 0,1-1 0,-1 0 0,1 0 0,0 1 0,-1-1 0,1 0 0,-1 1 0,1-1 0,0 0 0,-1 1 0,1-1 0,0 1 0,0-1 0,-1 0 0,1 1 0,0-1 0,0 1 0,0-1 0,-1 1 0,1-1 0,0 1 0,0-1 0,0 1 0,0-1 0,0 1 0,0-1 0,0 1 0,0-1 0,0 1 0,0-1 0,0 1 0,1 0 0,-1-1-114,0 1-1,0-1 1,1 1-1,-1-1 1,0 0-1,0 1 1,1-1 0,-1 0-1,0 1 1,1-1-1,-1 0 1,0 1-1,1-1 1,-1 0-1,1 0 1,-1 0 0,0 1-1,1-1 1,-1 0-1,1 0 1,-1 0-1,1 0 1,-1 0 0,1 0-1,-1 0 1,1 0-1,-1 0 1,0 0-1,1 0 1,-1 0-1,1 0 1,-1 0 0,1 0-1,3-1-1216,14 1-4997</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57.004"/>
    </inkml:context>
    <inkml:brush xml:id="br0">
      <inkml:brushProperty name="width" value="0.025" units="cm"/>
      <inkml:brushProperty name="height" value="0.025" units="cm"/>
    </inkml:brush>
  </inkml:definitions>
  <inkml:trace contextRef="#ctx0" brushRef="#br0">180 29 10025,'0'0'5819,"9"-6"-3577,25-17-282,-28 23-234,-7 11-1247,-7 10-186,-15 15-51,-1-1 0,-2-1 1,-45 46-1,-5 5 1,90-92-1392,11-11-275,6-18-4200,28-43 0,-32 37 1038</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57.382"/>
    </inkml:context>
    <inkml:brush xml:id="br0">
      <inkml:brushProperty name="width" value="0.025" units="cm"/>
      <inkml:brushProperty name="height" value="0.025" units="cm"/>
    </inkml:brush>
  </inkml:definitions>
  <inkml:trace contextRef="#ctx0" brushRef="#br0">163 31 5221,'7'-3'1130,"19"-10"404,-18-1 6452,-14 27-5327,1 0-2388,1 0 1,0 0-1,1 1 1,0-1-1,1 1 1,1 0 0,0 0-1,1 0 1,0-1-1,1 1 1,1 0 0,0 0-1,1-1 1,0 1-1,8 17 1,-8-24-468,9 24-825,-8-10-2732,-6-15 75,-8-4-2157</inkml:trace>
  <inkml:trace contextRef="#ctx0" brushRef="#br0" timeOffset="1">1 215 12204,'0'0'9641,"78"-48"-8937,-35 42-287,9 1-289,-3 4-32,1 1-480,-12 0-2339,-8 7-2178,-14 3-2754</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57.745"/>
    </inkml:context>
    <inkml:brush xml:id="br0">
      <inkml:brushProperty name="width" value="0.025" units="cm"/>
      <inkml:brushProperty name="height" value="0.025" units="cm"/>
    </inkml:brush>
  </inkml:definitions>
  <inkml:trace contextRef="#ctx0" brushRef="#br0">0 69 7976,'0'0'11146,"86"-10"-9192,-30-1-577,10-4-576,5 1-449,-2 4-224,-6 2-96,-12 8-704,-10 0-1827,-15 0-1985,-13 8 384,-8-2-3010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58.122"/>
    </inkml:context>
    <inkml:brush xml:id="br0">
      <inkml:brushProperty name="width" value="0.025" units="cm"/>
      <inkml:brushProperty name="height" value="0.025" units="cm"/>
    </inkml:brush>
  </inkml:definitions>
  <inkml:trace contextRef="#ctx0" brushRef="#br0">75 1 11979,'0'0'6310,"5"65"-3651,-5-34-1026,-5 1-512,-7 4-640,7-2-353,-1 1-96,6-6 32,-2 0-384,2-5-737,0-7-353,0-3-191,0-8-257,-9-6-2882,-10-10 352,-3-9-673</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58.499"/>
    </inkml:context>
    <inkml:brush xml:id="br0">
      <inkml:brushProperty name="width" value="0.025" units="cm"/>
      <inkml:brushProperty name="height" value="0.025" units="cm"/>
    </inkml:brush>
  </inkml:definitions>
  <inkml:trace contextRef="#ctx0" brushRef="#br0">1 174 9225,'0'0'2466,"4"-11"6,-2 3-2073,1 1 0,0 0 0,0 0 0,1 0 0,0 0 0,0 1 0,1-1 0,0 1 0,0 0 0,0 1 0,1-1 0,-1 1 0,1 0 0,1 0 0,11-6 0,0 2-75,1 0 0,1 1 0,-1 1 0,1 1 0,0 0 0,1 2-1,0 0 1,-1 2 0,1 0 0,0 1 0,38 4 0,-56-3-327,0 0 1,0 1-1,0-1 0,0 1 1,0 0-1,0 0 0,-1 0 1,1 0-1,0 1 1,0-1-1,-1 1 0,1-1 1,-1 1-1,4 4 1,-4-5-2,-1 1 0,0 0 0,0-1 0,0 1 0,-1 0 0,1-1 1,0 1-1,-1 0 0,1 0 0,-1 0 0,1 0 0,-1 0 1,0-1-1,0 1 0,0 0 0,0 0 0,-1 4 0,0-1 52,-1 1 0,1-1 0,-1 0 0,-1 0-1,1 0 1,-1 0 0,0 0 0,0 0 0,0-1-1,-1 1 1,0-1 0,0 0 0,0 0 0,-4 4-1,-15 7 406,1 0-1,-2-1 1,-32 14-1,153-11-1477,-85-15 785,-1 1-1,0 1 1,0 0 0,0 0-1,18 11 1,-26-13 199,0 0 0,0-1 0,-1 1 0,1 1 0,-1-1 0,0 0 0,0 0 0,1 1 0,-1 0 0,-1-1 0,4 6-1,-4-6 35,-1 0-1,1 0 0,-1-1 0,0 1 0,0 0 0,0 0 0,1 0 0,-2-1 0,1 1 0,0 0 0,0 0 0,0 0 1,-1-1-1,1 1 0,-1 0 0,0-1 0,1 1 0,-1 0 0,0-1 0,0 1 0,0-1 0,0 1 0,-1 1 0,-3 1 182,0 1 0,0-1 0,0 0 0,-1 0 0,1 0 0,-1-1 0,0 1 0,0-2 0,0 1 0,-11 3 0,-68 14 1761,53-16-1159,-47 1-1,70-4-757,1-1-1,-1-1 1,1 1 0,0-1 0,-1-1-1,1 0 1,0 0 0,0-1 0,0 0-1,-14-7 1,10-3-1697,12 12 1510,0 1 0,0-1 0,0 1 0,0-1 0,0 1-1,0 0 1,0-1 0,0 1 0,0-1 0,0 1 0,0-1-1,0 1 1,0 0 0,0-1 0,0 1 0,0-1 0,1 1-1,-1 0 1,0-1 0,0 1 0,0 0 0,1-1 0,-1 1-1,0 0 1,1-1 0,-1 1 0,0 0 0,1 0 0,-1-1-1,0 1 1,1 0 0,-1 0 0,0-1 0,1 1 0,-1 0-1,1 0 1,-1 0 0,0 0 0,1 0 0,16-5-6365</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59.146"/>
    </inkml:context>
    <inkml:brush xml:id="br0">
      <inkml:brushProperty name="width" value="0.025" units="cm"/>
      <inkml:brushProperty name="height" value="0.025" units="cm"/>
    </inkml:brush>
  </inkml:definitions>
  <inkml:trace contextRef="#ctx0" brushRef="#br0">1 18 15246,'0'4'5958,"2"1"-4741,14-2 417,9-1-65,10-1-608,6-1-416,6 0-353,2 0-128,-5-3-609,-3-5-1953,-11-3-3011,-9 0-6246</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00.933"/>
    </inkml:context>
    <inkml:brush xml:id="br0">
      <inkml:brushProperty name="width" value="0.025" units="cm"/>
      <inkml:brushProperty name="height" value="0.025" units="cm"/>
    </inkml:brush>
  </inkml:definitions>
  <inkml:trace contextRef="#ctx0" brushRef="#br0">4 374 6374,'-4'15'13843,"19"-26"-9915,26-31-4534,-38 38 1426,38-41-644,-3-2 0,-2-1 1,-2-2-1,47-92 0,-121 342-619,38-183 413,0-3-47,0-1 0,1 0 0,0 1 0,1-1 1,3 25-1,3-29-1347,-3-5-1338</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01.264"/>
    </inkml:context>
    <inkml:brush xml:id="br0">
      <inkml:brushProperty name="width" value="0.025" units="cm"/>
      <inkml:brushProperty name="height" value="0.025" units="cm"/>
    </inkml:brush>
  </inkml:definitions>
  <inkml:trace contextRef="#ctx0" brushRef="#br0">1 43 14606,'0'0'5637,"84"0"-3523,-32-8-705,8-2-800,7-3-225,-2 7-223,-5 1-97,-11 4-32,-4 1-577,-21 0-928,-9 0-1570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01.614"/>
    </inkml:context>
    <inkml:brush xml:id="br0">
      <inkml:brushProperty name="width" value="0.025" units="cm"/>
      <inkml:brushProperty name="height" value="0.025" units="cm"/>
    </inkml:brush>
  </inkml:definitions>
  <inkml:trace contextRef="#ctx0" brushRef="#br0">64 1 13164,'0'0'6118,"-15"78"-4356,4-44-289,-2 2-608,2 1-641,-1-4-128,10 1-64,2-6-480,0-6-1346,0-7-736,2-8-321,4-6-448</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01.944"/>
    </inkml:context>
    <inkml:brush xml:id="br0">
      <inkml:brushProperty name="width" value="0.025" units="cm"/>
      <inkml:brushProperty name="height" value="0.025" units="cm"/>
    </inkml:brush>
  </inkml:definitions>
  <inkml:trace contextRef="#ctx0" brushRef="#br0">16 154 14125,'2'-8'3225,"0"1"-2869,1-1 0,-1 1 0,2 1 0,-1-1 0,1 0 0,0 1 0,0 0 0,1 0 0,0 0 0,0 0 1,0 1-1,1 0 0,0 0 0,0 0 0,0 1 0,0 0 0,1 0 0,0 0 0,10-3 0,0 0-82,1 1 0,-1 1-1,31-4 1,-41 8-263,-1 0 0,1 0 0,0 1 0,0 0 0,0 0 0,-1 1 0,1 0 0,0 0 1,0 0-1,-1 1 0,1 0 0,11 6 0,-16-7-18,0 0 1,0 0-1,0 0 0,0 1 1,-1-1-1,1 1 1,0 0-1,-1-1 1,1 1-1,-1 0 1,0 0-1,0 0 1,0 0-1,0 0 0,0 0 1,0 0-1,0 0 1,0 0-1,-1 0 1,1 1-1,-1 2 1,0-1 5,0-1 0,-1 1 0,1 0 1,-1 0-1,0-1 0,0 1 0,0 0 0,-1-1 1,1 1-1,-1-1 0,-3 6 0,-4 2 45,1 0-1,-1 0 0,-1 0 1,0-1-1,-18 14 0,-45 21 689,136-43-892,-57-2 51,1 0 1,0 0 0,-1 1-1,1 0 1,-1 0 0,1 1-1,-1 0 1,1 0-1,-1 0 1,0 1 0,0 0-1,0 0 1,5 5 0,-8-6 63,0 1 1,0 0-1,0 0 1,-1 0-1,1 0 1,-1 1 0,0-1-1,0 0 1,0 1-1,0 0 1,-1 0-1,0-1 1,1 1-1,-1 0 1,-1 0-1,1 0 1,0 0 0,-1 0-1,0 0 1,0 0-1,0 0 1,-1 0-1,0 6 1,-1-4 124,0-1-1,0 1 1,0-1 0,0 0 0,-1 1 0,0-1-1,0 0 1,-1-1 0,1 1 0,-1-1-1,0 1 1,0-1 0,-1 0 0,1 0 0,-1-1-1,0 0 1,-8 5 0,-1 0 325,-1-1 0,1 0-1,-1-1 1,0-1 0,-23 5 0,26-7-187,-1-1 0,1-1 1,-1 0-1,0-1 0,1 0 1,-21-3-1,28 2-215,0 0 1,1 0-1,-1 0 1,0-1-1,1 0 1,-1 1-1,1-2 1,0 1-1,-1 0 1,1-1-1,0 0 1,1 0-1,-1 0 1,0 0-1,1-1 1,0 1-1,0-1 1,0 0-1,0 0 1,-2-5-1,1-8-1341,4 16 1014,0 0 1,0 1-1,0-1 0,0 0 1,1 0-1,-1 1 0,0-1 1,1 0-1,-1 0 1,1 1-1,-1-1 0,1 0 1,-1 1-1,1-1 0,-1 1 1,1-1-1,-1 1 0,1-1 1,0 1-1,-1-1 0,1 1 1,0-1-1,0 1 0,-1 0 1,2-1-1,11-5-6189</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4:41.520"/>
    </inkml:context>
    <inkml:brush xml:id="br0">
      <inkml:brushProperty name="width" value="0.025" units="cm"/>
      <inkml:brushProperty name="height" value="0.025" units="cm"/>
    </inkml:brush>
  </inkml:definitions>
  <inkml:trace contextRef="#ctx0" brushRef="#br0">113 1 6406,'0'0'4271,"-9"8"-1698,4-4-2332,-39 39 1801,41-40-1842,0 1 0,0 0 0,0 0 0,1 0 0,-1 0-1,1 0 1,0 0 0,0 0 0,1 1 0,-1-1 0,1 1 0,0-1 0,0 7 0,3-9-180,0-1-1,1 0 1,-1 0 0,0 0 0,1-1-1,-1 1 1,1 0 0,0-1-1,-1 0 1,1 0 0,-1 1-1,1-2 1,0 1 0,-1 0 0,5-1-1,2 0 61,43-1 111,-33 1-228,0 0 0,0 1 0,33 4 0,-52-3 41,1-1 0,0 0 0,-1 0-1,1 0 1,0 0 0,0 1 0,-1-1 0,1 0 0,-1 1 0,1-1 0,0 0 0,-1 1 0,1-1 0,-1 1 0,1-1-1,-1 1 1,1-1 0,-1 1 0,1-1 0,-1 1 0,1 0 0,-1-1 0,0 1 0,0 0 0,1-1 0,-1 1-1,0 0 1,0-1 0,0 1 0,1 0 0,-1-1 0,0 1 0,0 0 0,0 0 0,0-1 0,0 1 0,-1 0 0,1 0-1,0-1 1,0 1 0,0 0 0,-1-1 0,1 1 0,-1 1 0,-18 25 1016,3-13-761,-1-2 0,-1 0 1,0-1-1,0-1 1,-1 0-1,0-2 1,-1 0-1,1-1 1,-23 4-1,42-11-331,-1 1 1,0-1-1,0 0 0,1 0 1,-1 0-1,0 1 0,0-1 1,0 0-1,1 0 0,-1 0 1,0 0-1,0 0 0,0 0 1,1-1-1,-1 1 1,0 0-1,0 0 0,0 0 1,1-1-1,-1 1 0,0 0 1,1-1-1,-1 1 0,0-1 1,1 1-1,-1-1 0,0 1 1,1-1-1,-1 1 0,1-1 1,-1 0-1,1 1 0,-1-1 1,1 0-1,-1 1 0,1-1 1,0 0-1,0 0 0,-1 1 1,1-1-1,0 0 0,0 0 1,0 0-1,0 1 0,0-1 1,0-2-1,11-39-6243,-7 32 4761,11-34-6118</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02.811"/>
    </inkml:context>
    <inkml:brush xml:id="br0">
      <inkml:brushProperty name="width" value="0.025" units="cm"/>
      <inkml:brushProperty name="height" value="0.025" units="cm"/>
    </inkml:brush>
  </inkml:definitions>
  <inkml:trace contextRef="#ctx0" brushRef="#br0">323 1 8872,'2'0'5997,"-5"6"-2276,-13 21-1042,-26 35-1911,21-34-498,-20 30 1,-3-2 0,-65 64 1,107-118-445,-21 16 130,11-16-2041,4-11-3512,4-13-1621</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03.157"/>
    </inkml:context>
    <inkml:brush xml:id="br0">
      <inkml:brushProperty name="width" value="0.025" units="cm"/>
      <inkml:brushProperty name="height" value="0.025" units="cm"/>
    </inkml:brush>
  </inkml:definitions>
  <inkml:trace contextRef="#ctx0" brushRef="#br0">0 1 12236,'0'0'8359,"60"42"-6533,-34-10-993,4 0-256,2 2-161,3-1-224,12-3-32,-1-3-64,3-4-576,1-6-1762,-9-5-3940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06.563"/>
    </inkml:context>
    <inkml:brush xml:id="br0">
      <inkml:brushProperty name="width" value="0.025" units="cm"/>
      <inkml:brushProperty name="height" value="0.025" units="cm"/>
    </inkml:brush>
  </inkml:definitions>
  <inkml:trace contextRef="#ctx0" brushRef="#br0">75 1 10698,'0'0'7351,"-10"13"-6705,9-11-626,-7 8 90,1 0 0,0 1 1,1 0-1,0 1 0,1-1 0,0 1 0,1 0 0,0 0 0,-4 22 0,6-16 129,1 0 0,1 0-1,0 0 1,4 22 0,-2-33-392,-1-1 1,1 0-1,0 0 1,0 0-1,0 0 1,7 10-1,-7-13-321,0 0 1,1 0-1,-1 0 0,1 0 1,0 0-1,0-1 0,0 1 0,0-1 1,0 0-1,0 0 0,0 0 0,6 2 1,4-2-4375</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06.909"/>
    </inkml:context>
    <inkml:brush xml:id="br0">
      <inkml:brushProperty name="width" value="0.025" units="cm"/>
      <inkml:brushProperty name="height" value="0.025" units="cm"/>
    </inkml:brush>
  </inkml:definitions>
  <inkml:trace contextRef="#ctx0" brushRef="#br0">158 0 11339,'0'0'3827,"-1"8"-3517,-1 6-114,0-1 1,-1 0 0,-1-1-1,0 1 1,-1-1-1,0 0 1,0 0-1,-2 0 1,1 0-1,-2-1 1,1-1-1,-2 1 1,1-1-1,-1 0 1,-18 14-1,26-23-472,0 0-1,0-1 1,0 1 0,0 0-1,0-1 1,0 1-1,0-1 1,0 1-1,0-1 1,-1 1 0,1-1-1,0 0 1,0 0-1,0 1 1,-1-1-1,1 0 1,0 0 0,0 0-1,0 0 1,-1 0-1,1-1 1,0 1-1,0 0 1,0-1 0,-1 1-1,1-1 1,0 1-1,0-1 1,0 1-1,0-1 1,-2-1 0,-4-14-6616</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07.289"/>
    </inkml:context>
    <inkml:brush xml:id="br0">
      <inkml:brushProperty name="width" value="0.025" units="cm"/>
      <inkml:brushProperty name="height" value="0.025" units="cm"/>
    </inkml:brush>
  </inkml:definitions>
  <inkml:trace contextRef="#ctx0" brushRef="#br0">0 175 10570,'0'0'5349,"56"29"-4260,-33-18-416,-1 1-385,3-3-224,-3 1-384,-1-3-1282,-3-4-544,-7-3-1922,1 0-2562</inkml:trace>
  <inkml:trace contextRef="#ctx0" brushRef="#br0" timeOffset="1">157 1 12748,'0'0'5349,"-5"47"-4484,16-22 64,0 3-449,2 1-288,2-3-127,-4 0 31,-5-1-481,-6 0-255,0 1-129,-11 1-160,-10 2-1601,-3-2-1762,-2 1-2723</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05.825"/>
    </inkml:context>
    <inkml:brush xml:id="br0">
      <inkml:brushProperty name="width" value="0.025" units="cm"/>
      <inkml:brushProperty name="height" value="0.025" units="cm"/>
    </inkml:brush>
  </inkml:definitions>
  <inkml:trace contextRef="#ctx0" brushRef="#br0">131 0 9161,'0'0'9075,"0"11"-8515,-30 300 3698,9-143-3876,17-118-311,-13 88 96,14-123 157,0 1-1,-1-1 1,-1-1-1,-1 1 1,0-1 0,-11 21-1,17-36-297,0 1 0,0 0-1,-1 0 1,1-1 0,0 1-1,0 0 1,0 0 0,0-1-1,0 1 1,0 0 0,-1 0-1,1 0 1,0-1 0,0 1-1,0 0 1,-1 0 0,1 0-1,0-1 1,0 1 0,0 0-1,-1 0 1,1 0 0,0 0-1,0 0 1,-1 0 0,1 0-1,0 0 1,0 0 0,-1-1 0,1 1-1,0 0 1,-1 0 0,1 0-1,0 1 1,0-1 0,-1 0-1,1 0 1,0 0 0,0 0-1,-1 0 1,1 0 0,0 0-1,0 0 1,-1 0 0,1 1-1,0-1 1,0 0 0,-1 0-1,1 0 1,0 0 0,0 1-1,0-1 1,0 0 0,-1 0-1,1 0 1,0 1 0,0-1-1,0 0 1,0 0 0,0 1 0,-1-1-1,0-24 557,1 24-578,4-77-94,3 0 0,3 1 0,4 0 0,4 1 0,2 0 0,37-87 0,-55 156 79,0 0 0,1 0-1,0 0 1,0 0 0,0 0-1,1 1 1,0-1 0,0 1-1,9-9 1,-9 11-9,0 1 0,0 0-1,0-1 1,0 2 0,1-1 0,-1 0 0,1 1-1,0 0 1,-1 0 0,1 0 0,0 0 0,0 1-1,-1 0 1,6 0 0,-1 1 7,0 0 0,0 1 0,0 0 0,0 0 0,0 0 0,-1 1 0,1 1 0,-1 0 0,0 0 0,0 0 0,8 7 0,-14-10 11,1 0 0,-1 1 0,0 0 0,1 0 0,-1 0 0,0 0-1,0 0 1,-1 0 0,1 0 0,0 0 0,-1 1 0,1-1 0,-1 1 0,0-1 0,0 1-1,0 0 1,0-1 0,0 1 0,0 0 0,-1 0 0,1-1 0,-1 1 0,0 0 0,0 0-1,0 0 1,0 0 0,-1-1 0,1 1 0,-1 0 0,1 0 0,-1-1 0,0 1 0,0 0-1,0-1 1,-1 1 0,1-1 0,-1 1 0,1-1 0,-4 4 0,-4 3 76,1 0 0,-1-1-1,-1 0 1,1-1 0,-2 0 0,1 0 0,0-1 0,-1-1 0,0 0 0,-1 0 0,-13 3 0,8-3-44,0 0 1,0-2 0,-1 0-1,1-1 1,0 0-1,-1-2 1,-20-1-1,37 1-106,1 0 0,-1 0 0,0 0 0,1 0 0,-1-1-1,0 1 1,1 0 0,-1 0 0,0-1 0,1 1-1,-1 0 1,1 0 0,-1-1 0,0 1 0,1-1-1,-1 1 1,1-1 0,0 1 0,-1-1 0,1 1 0,-1-1-1,1 1 1,0-1 0,-1 1 0,1-1 0,0 0-1,-1 1 1,1-1 0,0 0 0,0 1 0,0-1-1,0 0 1,0 1 0,-1-1 0,1 0 0,0 1 0,1-1-1,-1 0 1,0 1 0,0-1 0,0 0 0,0 1-1,0-1 1,1 1 0,-1-1 0,0 0 0,1 1-1,-1-1 1,0 1 0,1-1 0,-1 0 0,1 1 0,-1-1-1,0 1 1,1 0 0,0-1 0,28-32-7043,3 10-702</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07.866"/>
    </inkml:context>
    <inkml:brush xml:id="br0">
      <inkml:brushProperty name="width" value="0.025" units="cm"/>
      <inkml:brushProperty name="height" value="0.025" units="cm"/>
    </inkml:brush>
  </inkml:definitions>
  <inkml:trace contextRef="#ctx0" brushRef="#br0">0 1 8520,'0'0'14318,"28"58"-14286,-26-30 64,4-1-160,-2-2-1153,-3-7-1666,-1-6-2018,4-5-4356</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08.210"/>
    </inkml:context>
    <inkml:brush xml:id="br0">
      <inkml:brushProperty name="width" value="0.025" units="cm"/>
      <inkml:brushProperty name="height" value="0.025" units="cm"/>
    </inkml:brush>
  </inkml:definitions>
  <inkml:trace contextRef="#ctx0" brushRef="#br0">138 0 13068,'0'0'8851,"-7"13"-8263,-21 37-410,3 1 0,-29 83-1,48-111-181,0 0 0,2 1-1,0 0 1,2-1-1,0 45 1,2-66-114,1 0 0,-1 1 0,0-1 0,1 0 0,0 0 0,-1 0 0,1 0 0,0 0 0,0 0 0,0 0 1,0 0-1,1 0 0,-1 0 0,1-1 0,-1 1 0,1 0 0,-1-1 0,4 3 0,-3-3-476,0 0 0,0 0 0,0 0-1,0 0 1,1 0 0,-1 0 0,0 0 0,1-1 0,-1 1 0,5-1-1,13 1-6211</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08.570"/>
    </inkml:context>
    <inkml:brush xml:id="br0">
      <inkml:brushProperty name="width" value="0.025" units="cm"/>
      <inkml:brushProperty name="height" value="0.025" units="cm"/>
    </inkml:brush>
  </inkml:definitions>
  <inkml:trace contextRef="#ctx0" brushRef="#br0">275 1 13485,'0'0'4836,"-36"64"-3811,16-28 64,-12 3-640,6 3-257,-4-1-64,2-3-96,4-5 32,1-11 0,7-3-32,3-9 32,1-6-672,5-4-1410,3-5-1345,0-16-2755</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08.933"/>
    </inkml:context>
    <inkml:brush xml:id="br0">
      <inkml:brushProperty name="width" value="0.025" units="cm"/>
      <inkml:brushProperty name="height" value="0.025" units="cm"/>
    </inkml:brush>
  </inkml:definitions>
  <inkml:trace contextRef="#ctx0" brushRef="#br0">1 200 10698,'0'0'8520,"65"63"-7143,-35-47-384,0-2-384,9-1-449,-3-6-64,1-4-1377,-2-3-2338,-7-4-1827,-3-15-5764</inkml:trace>
  <inkml:trace contextRef="#ctx0" brushRef="#br0" timeOffset="1">400 1 14061,'0'0'2568,"1"9"-1580,3 14-227,1-1 1,14 38-1,-10-31-538,0 0 0,5 37 0,-13-58-153,0 0-1,0-1 0,-1 1 0,0 0 1,-1 0-1,0 0 0,0 0 1,0 0-1,-1 0 0,0-1 0,-1 1 1,0-1-1,-5 10 0,-1-1-6,-2-1 0,0 0 0,0 0 0,-2-1 0,1-1 0,-2 0 0,0-1-1,-17 12 1,17-17-2604,6-6-2450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4:41.884"/>
    </inkml:context>
    <inkml:brush xml:id="br0">
      <inkml:brushProperty name="width" value="0.025" units="cm"/>
      <inkml:brushProperty name="height" value="0.025" units="cm"/>
    </inkml:brush>
  </inkml:definitions>
  <inkml:trace contextRef="#ctx0" brushRef="#br0">39 0 13997,'0'0'2413,"-2"10"-929,-13 99 168,0 155 1,14-243-1630,-2-26-951,0-36-1541,15-33-22,-11 69 2550,1 0 0,-1 0 0,1 0 0,0 1 0,0-1 0,1 1 0,-1-1 0,1 1 0,0 0 0,0 0 0,1 0 0,5-6 0,-8 9 31,1 1 1,-1-1 0,0 0-1,1 1 1,-1-1 0,1 1 0,-1 0-1,0-1 1,1 1 0,-1 0 0,1 0-1,-1 0 1,1 0 0,-1 0-1,1 0 1,-1 0 0,1 0 0,-1 1-1,1-1 1,-1 1 0,0-1-1,1 1 1,-1-1 0,0 1 0,1 0-1,-1-1 1,0 1 0,0 0 0,2 1-1,35 39 1560,-18-18-833,-13-19-689,-1 1 0,1-1 0,0 0 0,0 0 0,0-1-1,13 4 1,-17-6-86,0 0 0,-1 0 0,1 0 0,0 0 0,0-1 0,0 1 0,0-1 0,0 0 0,0 0 0,0 0 0,0 0 0,0-1 0,0 1 0,0-1 0,0 0 0,0 0 0,0 0 0,0 0 0,4-3 0,-6 4-35,0 0-1,-1-1 1,1 1-1,0-1 1,0 1-1,-1-1 1,1 1-1,-1-1 0,1 1 1,0-1-1,-1 0 1,1 1-1,-1-1 1,0 0-1,1 1 0,-1-1 1,1 0-1,-1 0 1,0 1-1,0-1 1,1 0-1,-1 0 1,0 0-1,0 1 0,0-1 1,0 0-1,0 0 1,0 0-1,0 0 1,0 1-1,0-1 0,-1 0 1,1 0-1,0 0 1,0 1-1,-1-1 1,1 0-1,0 0 0,-1 1 1,1-1-1,-1 0 1,1 1-1,-1-1 1,1 0-1,-1 1 1,0-1-1,1 1 0,-1-1 1,0 1-1,1-1 1,-1 1-1,0 0 1,1-1-1,-2 1 1,-2-2-28,0 0 0,0 1 0,0 0 0,0-1 0,0 2 0,0-1 0,0 0 0,-1 1 0,-6 0 0,6 1 24,1 1 0,-1 0 0,1 0 0,-1 0 0,1 0 1,0 1-1,-1 0 0,1-1 0,1 2 0,-1-1 0,0 0 1,1 1-1,0-1 0,0 1 0,0 0 0,0 0 0,0 1 1,1-1-1,0 0 0,0 1 0,0-1 0,0 1 0,1 0 1,0 0-1,0 0 0,-1 8 0,2-12 3,1 0 0,-1-1 0,0 1 0,0 0 0,1-1 0,-1 1 1,0 0-1,1 0 0,-1-1 0,0 1 0,1-1 0,-1 1 0,1 0 0,-1-1 0,1 1 0,0-1 0,-1 1 0,1-1 0,-1 1 0,1-1 1,0 0-1,-1 1 0,1-1 0,0 0 0,0 0 0,-1 1 0,1-1 0,0 0 0,0 0 0,-1 0 0,1 0 0,0 0 0,0 0 1,0 0-1,-1 0 0,1 0 0,0 0 0,0 0 0,-1-1 0,2 1 0,35-10 375,23-22-56,-51 26-431,0 0 0,1 0 0,0 1-1,0 0 1,1 1 0,-1 0 0,1 1 0,0 0-1,15-2 1,-25 5 101,0 0 0,0 0 0,0 0 0,0 0 1,-1 0-1,1 1 0,0-1 0,0 0 0,0 0 0,-1 1 0,1-1 0,0 0 0,0 1 0,-1-1 0,1 1 0,0-1 0,0 1 0,-1-1 0,1 1 0,-1 0 0,1-1 0,-1 1 0,1 0 1,-1-1-1,1 1 0,-1 0 0,1 0 0,-1-1 0,0 1 0,0 0 0,1 0 0,-1 0 0,0 1 0,1 35 871,-1-14-384,0-23-467,0 1-1,0 0 1,0-1 0,1 1-1,-1-1 1,0 1 0,1-1-1,-1 1 1,0-1 0,1 1-1,-1-1 1,1 0 0,-1 1-1,0-1 1,1 1 0,-1-1-1,1 0 1,-1 0 0,1 1-1,0-1 1,-1 0-1,1 0 1,-1 1 0,1-1-1,-1 0 1,1 0 0,0 0-1,-1 0 1,1 0 0,-1 0-1,1 0 1,0 0 0,-1 0-1,1 0 1,-1-1 0,1 1-1,-1 0 1,1 0 0,0 0-1,-1-1 1,1 1 0,-1 0-1,1-1 1,-1 1 0,1 0-1,-1-1 1,1 0 0,24-17 669,-3-3-433,30-28-42,-49 47-289,0 0 0,-1 0 0,1 0 0,0 0 1,0 1-1,0-1 0,0 1 0,0-1 0,0 1 1,1 0-1,-1 1 0,0-1 0,0 0 1,1 1-1,-1 0 0,5 0 0,-7 0 64,-1 1 0,1-1 0,0 0-1,-1 1 1,1-1 0,0 1 0,-1 0 0,1-1-1,-1 1 1,1-1 0,-1 1 0,1 0 0,-1-1-1,1 1 1,-1 0 0,0 0 0,0-1 0,1 1-1,-1 0 1,0 0 0,0 0 0,0-1 0,1 1-1,-1 0 1,0 0 0,0 1 0,0 26-87,-1-20 77,1 85-769,10-92-13565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09.261"/>
    </inkml:context>
    <inkml:brush xml:id="br0">
      <inkml:brushProperty name="width" value="0.025" units="cm"/>
      <inkml:brushProperty name="height" value="0.025" units="cm"/>
    </inkml:brush>
  </inkml:definitions>
  <inkml:trace contextRef="#ctx0" brushRef="#br0">0 1 15407,'0'0'8167,"82"20"-7686,-31-20-225,3 0-160,4 0-32,2-1-128,-4-4-1537,-12 1-898,-12 3 1,-21 0-1698</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09.592"/>
    </inkml:context>
    <inkml:brush xml:id="br0">
      <inkml:brushProperty name="width" value="0.025" units="cm"/>
      <inkml:brushProperty name="height" value="0.025" units="cm"/>
    </inkml:brush>
  </inkml:definitions>
  <inkml:trace contextRef="#ctx0" brushRef="#br0">1 35 11147,'0'0'9929,"78"8"-8488,-33-8-640,5-4-224,1-5-353,1 1-160,-7 1-833,-6 1-3235,-7-2-4740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10.109"/>
    </inkml:context>
    <inkml:brush xml:id="br0">
      <inkml:brushProperty name="width" value="0.025" units="cm"/>
      <inkml:brushProperty name="height" value="0.025" units="cm"/>
    </inkml:brush>
  </inkml:definitions>
  <inkml:trace contextRef="#ctx0" brushRef="#br0">1 39 11627,'0'0'6598,"59"2"-5124,-18-2-545,8-1-385,9-7-384,-4 2-96,-2-1-32,-5 2-1345,-11 0-2467,-7-3-4387</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10.797"/>
    </inkml:context>
    <inkml:brush xml:id="br0">
      <inkml:brushProperty name="width" value="0.025" units="cm"/>
      <inkml:brushProperty name="height" value="0.025" units="cm"/>
    </inkml:brush>
  </inkml:definitions>
  <inkml:trace contextRef="#ctx0" brushRef="#br0">12 0 8200,'0'0'14413,"23"61"-13932,-35-18-321,5 1-128,-2-3 32,7-5-32,-2-6-160,4-6-481,0-6-736,6-12-1345,-1-5-1314,1-1-2114</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11.128"/>
    </inkml:context>
    <inkml:brush xml:id="br0">
      <inkml:brushProperty name="width" value="0.025" units="cm"/>
      <inkml:brushProperty name="height" value="0.025" units="cm"/>
    </inkml:brush>
  </inkml:definitions>
  <inkml:trace contextRef="#ctx0" brushRef="#br0">1 45 9513,'0'0'11307,"50"-8"-9994,-14-1-512,1 0-321,4 2-31,6 0-289,-4 3-128,-2 3 0,-2 1-1057,-7 0-1153,-8 0-3812,-7 0-3267</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11.580"/>
    </inkml:context>
    <inkml:brush xml:id="br0">
      <inkml:brushProperty name="width" value="0.025" units="cm"/>
      <inkml:brushProperty name="height" value="0.025" units="cm"/>
    </inkml:brush>
  </inkml:definitions>
  <inkml:trace contextRef="#ctx0" brushRef="#br0">61 0 12460,'0'0'6470,"2"71"-4805,-2-37-704,-6 5-448,2 1-321,0-1-64,-1-3-96,5-4 32,0-9-128,0-5-576,0-9-610,-6-8-383,1-1-257,-8-6-2210,-6-12-2722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12.024"/>
    </inkml:context>
    <inkml:brush xml:id="br0">
      <inkml:brushProperty name="width" value="0.025" units="cm"/>
      <inkml:brushProperty name="height" value="0.025" units="cm"/>
    </inkml:brush>
  </inkml:definitions>
  <inkml:trace contextRef="#ctx0" brushRef="#br0">78 113 9449,'0'0'2707,"10"-10"117,1-1-2159,0 1 1,0 1 0,1 0 0,0 1 0,0 0 0,1 0-1,0 2 1,1-1 0,-1 2 0,27-8 0,-28 11-424,1-1 0,-1 2 1,1-1-1,-1 2 0,1 0 1,-1 0-1,1 1 0,13 3 1,-23-3-232,0 0 0,0 0-1,-1 0 1,1 1 0,0-1 0,-1 0 0,1 1 0,-1 0 0,1-1 0,-1 1 0,0 0 0,1 0 0,-1 1 0,0-1 0,2 5-1,-2-4 2,0 1 0,-1 0-1,0-1 1,0 1-1,0 0 1,0 0 0,-1 0-1,0 0 1,1 0-1,-2 0 1,1 0-1,0-1 1,-1 1 0,1 0-1,-2 5 1,-2 1 125,0 0 0,-1 0 1,0 0-1,-1 0 0,0 0 0,0-1 1,-1 0-1,0-1 0,-1 0 1,1 0-1,-2 0 0,1-1 0,-17 11 1,31-20-225,-1 0 0,1 1 0,0-1 0,0 1 0,0 1 0,0-1 0,0 1 0,-1 0 0,1 0 1,0 1-1,0 0 0,0 0 0,0 0 0,7 3 0,-9-3 40,0 0 0,0 1 1,0-1-1,0 1 0,0 0 0,-1 0 0,1 1 0,0-1 1,-1 1-1,0-1 0,0 1 0,1 0 0,-2 0 1,1 1-1,0-1 0,-1 1 0,1-1 0,-1 1 0,0 0 1,0 0-1,-1 0 0,1 0 0,-1 0 0,0 0 1,0 0-1,1 7 0,-2-6 82,0 0 1,0 0-1,0 0 1,-1 0-1,1 0 1,-1-1-1,-1 1 1,1 0 0,0 0-1,-1-1 1,0 1-1,0-1 1,-1 0-1,1 1 1,-6 5-1,2-3 142,0-1 0,0 0 0,-1 0 0,0 0 0,0-1 0,-1 0 0,1-1 0,-10 5 0,-10 2 395,-1 0 1,-1-2-1,0-1 1,-33 4-1,-37 1 335,91-12-870,-1 0 0,1-1 0,-1-1 0,1 1 0,-1-1 0,1-1 0,-1 0-1,1 0 1,-10-4 0,17 5-106,-1 0 0,0 0 0,1 0 0,-1 0 0,1-1 0,0 1 0,-1 0 0,1-1 0,0 1 0,0-1 0,0 0 0,0 1 0,0-1 0,0 0 0,0 1 0,1-1 0,-1 0 0,1 0 0,-1 0 0,1 0 0,0 0 0,-1 1 0,1-1 0,0 0 0,0 0 0,0 0 0,1 0 0,-1 0 0,0 0 0,1 0 0,0 0 0,-1 1-1,1-1 1,0 0 0,1-3 0,4-6-1321,0 0-1,0 0 0,1 0 1,9-10-1,20-26-7818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39.859"/>
    </inkml:context>
    <inkml:brush xml:id="br0">
      <inkml:brushProperty name="width" value="0.025" units="cm"/>
      <inkml:brushProperty name="height" value="0.025" units="cm"/>
    </inkml:brush>
  </inkml:definitions>
  <inkml:trace contextRef="#ctx0" brushRef="#br0">82 5 4548,'0'0'945,"-9"0"1714,3 0-1997,-30-1 1115,6-2 2964,58 6-1056,18-3-2283,8 1-654,405 28 1596,589 53-2259,-822-55-390,854 78-768,-953-97 1056,769 14 56,-843-26-167,-56 6-228,-11 3-3976,5-5-2522</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41.778"/>
    </inkml:context>
    <inkml:brush xml:id="br0">
      <inkml:brushProperty name="width" value="0.025" units="cm"/>
      <inkml:brushProperty name="height" value="0.025" units="cm"/>
    </inkml:brush>
  </inkml:definitions>
  <inkml:trace contextRef="#ctx0" brushRef="#br0">2612 234 9161,'-17'-5'4623,"-85"-19"-3937,-146-15 0,-238 36-2624,189 9-1836,212-11 4688,-106-20-1,-13-1 1339,167 23-1915,-1 2 1,0 2-1,-52 8 1,62-3-156,1 1 1,0 2 0,0 0-1,1 2 1,0 1 0,1 1-1,0 1 1,1 2-1,-36 29 1,7 1 0,2 1 0,-79 97 0,97-104-195,2 2-1,1 2 0,2 1 1,3 0-1,-33 81 1,48-99-42,1 1 0,2 0 0,1 0 1,1 0-1,1 1 0,1 0 0,2 0 1,1 0-1,1 0 0,2 0 0,11 53 1,11 3 63,4 0 1,3-2 0,4-1-1,3-2 1,94 142 0,-98-174-25,2-1 0,2-2 0,2-2 1,2-2-1,2-1 0,1-2 0,2-3 0,2-2 1,1-1-1,1-3 0,79 31 0,-31-19-476,1-5 1,173 39-1,-199-61 428,1-3 1,1-3-1,-1-3 0,116-9 1,-135-3 126,0-3 0,-1-2 0,-1-3 0,0-2 0,-1-2 0,-1-3 1,-1-2-1,78-50 0,-25 5 126,-3-5-1,170-159 1,-191 155 47,-4-2 0,-3-5 0,75-111 0,-121 155-155,-3-2 0,-1 0 0,-2-2 0,-2 0 0,-2-1 0,-2-1 1,-3 0-1,-1-1 0,9-86 0,-18 84 157,-2 0 0,-2-1 0,-2 1 0,-3 0 0,-2 0-1,-18-65 1,14 79-143,-1 0-1,-2 1 0,-1 0 1,-1 1-1,-2 1 0,-2 1 1,-1 1-1,-1 1 0,-28-28 0,28 36-81,0 1-1,-2 1 0,0 1 0,-1 2 1,-1 0-1,-1 2 0,0 1 0,-1 1 1,0 2-1,-1 1 0,0 1 0,-58-9 1,38 11-153,0 3 0,0 2 0,-1 2 0,1 3 0,0 2 0,0 1 0,-66 19 0,-219 78-4152,189-54 728,-16 1-3736</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23.136"/>
    </inkml:context>
    <inkml:brush xml:id="br0">
      <inkml:brushProperty name="width" value="0.025" units="cm"/>
      <inkml:brushProperty name="height" value="0.025" units="cm"/>
    </inkml:brush>
  </inkml:definitions>
  <inkml:trace contextRef="#ctx0" brushRef="#br0">3288 480 6182,'0'0'1068,"-8"-7"-641,2 2-562,-3-2 786,0 0 1,0 0-1,0 1 1,-1 1-1,1-1 0,-1 1 1,-1 1-1,-18-6 1,-9 5 241,-63-2 0,75 7-821,1-1 0,-1-2 0,0 0 0,1-1 0,0-2 0,-30-10 0,10-2-40,0 2 0,-2 2 0,1 3 0,-1 1 0,-66-5 0,63 11 303,1-2 0,-49-13 0,74 13-174,0-2-1,1 0 1,1-2 0,-1-1 0,2 0-1,-26-18 1,8 2-2,-90-56 43,112 74-203,0 1-1,-1 0 1,-1 2 0,1 0 0,-1 1 0,-21-3-1,-17 2-27,0 2-1,-98 7 1,-115 26 17,65-4 32,127-18 3,-24 1-34,-180 38 0,252-39-13,1 1 1,-1 2 0,2 2-1,0 0 1,0 1 0,1 2-1,1 1 1,0 1 0,2 1-1,-34 32 1,42-33-7,1 2-1,0 0 1,2 1 0,0 0 0,1 1-1,1 0 1,-14 38 0,-39 167 101,54-182-33,8-35-36,-14 55-7,-9 81 1,23-125-9,0 0 0,2-1 0,0 1 0,2 0 0,0-1 1,1 1-1,1-1 0,11 34 0,15 28 36,61 142 22,-74-187-18,2 0 0,2-1 0,45 59 0,-51-78-22,0 0 0,1-2 0,1 0-1,0-1 1,1 0 0,0-2 0,0 0 0,2-1 0,31 12 0,19 2 2,107 22 0,-26-9-22,11 10 46,195 30-1,-291-68-10,1-2 0,1-3 0,-1-3 0,0-4 0,131-20 1,-71-7 19,-2-5 0,-2-6 0,-2-5 0,-1-5 0,132-78 0,-181 86-9,-1-2 0,-2-3 0,-3-3 0,104-104 0,-134 117-5,-2 0 0,-2-3 0,-1 0 0,-2-2 0,-2-1 0,-2-1 0,-2-1 0,31-95 0,-43 104 46,-2-1-1,-2 1 1,-1-1-1,-2 0 1,-2 0-1,-5-62 1,1 74 84,-1 0 1,-1 1-1,-1 0 0,-1 0 1,-1 0-1,-2 1 1,0 0-1,-1 1 0,-2 0 1,-23-33-1,20 38-102,0 1 0,-1 1-1,-1 0 1,0 2-1,-2 0 1,1 1 0,-1 0-1,-1 2 1,0 1 0,-33-12-1,-21-3-57,-135-26 0,160 42-532,-77-3 0,9 9-4376,71 3 556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4:57.395"/>
    </inkml:context>
    <inkml:brush xml:id="br0">
      <inkml:brushProperty name="width" value="0.025" units="cm"/>
      <inkml:brushProperty name="height" value="0.025" units="cm"/>
    </inkml:brush>
  </inkml:definitions>
  <inkml:trace contextRef="#ctx0" brushRef="#br0">229 234 4100,'4'-9'331,"8"-17"-379,25-63 2266,-34 81-1424,-1 0 1,0 0-1,0-1 1,0 0 0,-1 1-1,-1-1 1,1 0-1,-2-15 1,1 23-714,-1 0 1,1 0-1,0 0 0,0 1 1,0-1-1,-1 0 1,1 0-1,-1 0 1,1 1-1,0-1 1,-1 0-1,1 1 0,-1-1 1,1 0-1,-1 1 1,0-1-1,1 1 1,-1-1-1,0 1 0,1-1 1,-1 1-1,0-1 1,0 1-1,1 0 1,-1-1-1,0 1 1,0 0-1,0 0 0,1 0 1,-1-1-1,0 1 1,0 0-1,0 0 1,0 0-1,1 0 1,-1 1-1,0-1 0,0 0 1,0 0-1,-1 1 1,-2 0-4,1 0 0,-1 0 0,1 1 0,-1 0 0,1 0 0,0 0 0,0 0 0,-6 4 0,-5 8-18,1 1 0,0 1-1,1 0 1,1 0 0,0 1 0,-12 28 0,-43 115 12,49-112-54,3 0 1,-11 60-1,20-80-216,2 0-1,1 1 0,1-1 0,1 0 1,6 42-1,-6-68-23,1 1-1,-1 0 1,1 0-1,-1-1 1,1 1 0,0 0-1,0-1 1,0 1 0,0-1-1,1 1 1,-1-1 0,1 0-1,-1 1 1,1-1-1,0 0 1,0 0 0,0 0-1,0 0 1,0-1 0,0 1-1,1-1 1,-1 1 0,1-1-1,-1 0 1,4 2-1,13-2-3615</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31.304"/>
    </inkml:context>
    <inkml:brush xml:id="br0">
      <inkml:brushProperty name="width" value="0.025" units="cm"/>
      <inkml:brushProperty name="height" value="0.025" units="cm"/>
    </inkml:brush>
  </inkml:definitions>
  <inkml:trace contextRef="#ctx0" brushRef="#br0">326 77 1922,'7'-4'1549,"0"0"0,0-1 0,0 0 0,-1 0 0,0 0 0,0-1 0,-1 0 0,1 0 0,-1-1 0,0 1 0,4-10 0,-8 15 26,-11 13-134,-262 259-447,159-164-1043,105-102-3394,9-14-2442,0 2 5348,4-21-6670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31.683"/>
    </inkml:context>
    <inkml:brush xml:id="br0">
      <inkml:brushProperty name="width" value="0.025" units="cm"/>
      <inkml:brushProperty name="height" value="0.025" units="cm"/>
    </inkml:brush>
  </inkml:definitions>
  <inkml:trace contextRef="#ctx0" brushRef="#br0">0 0 13645,'0'0'9801,"49"64"-9032,-17-38-321,12-2-191,-1 5-129,4-2-64,0 1-1281,-4-2-1410,-8-2-1313,-3-3-704</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32.390"/>
    </inkml:context>
    <inkml:brush xml:id="br0">
      <inkml:brushProperty name="width" value="0.025" units="cm"/>
      <inkml:brushProperty name="height" value="0.025" units="cm"/>
    </inkml:brush>
  </inkml:definitions>
  <inkml:trace contextRef="#ctx0" brushRef="#br0">1 10 10282,'0'0'10346,"48"14"-8585,3-14-191,5-7-513,7-3-577,1 5-352,-8 4-128,-12 1-1057,-12 2-1409,-11 5-3428,-12-1-6854</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44.913"/>
    </inkml:context>
    <inkml:brush xml:id="br0">
      <inkml:brushProperty name="width" value="0.025" units="cm"/>
      <inkml:brushProperty name="height" value="0.025" units="cm"/>
    </inkml:brush>
  </inkml:definitions>
  <inkml:trace contextRef="#ctx0" brushRef="#br0">1 0 8296,'0'0'13431,"12"4"-12155,30 4-787,0-3-1,1-1 0,-1-1 1,69-6-1,-17 1-5845,-88 2-413</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45.766"/>
    </inkml:context>
    <inkml:brush xml:id="br0">
      <inkml:brushProperty name="width" value="0.025" units="cm"/>
      <inkml:brushProperty name="height" value="0.025" units="cm"/>
    </inkml:brush>
  </inkml:definitions>
  <inkml:trace contextRef="#ctx0" brushRef="#br0">212 48 8456,'0'0'3235,"10"-7"-43,0-3-2230,-6 6-509,0 0 0,1 1 0,-1-1 0,1 1 0,-1 0 0,1 0 0,7-3 0,-9 9 2462,-7 9-2242,-6 12-369,-30 37 608,-51 62 1,45-65-827,-40 69-1,86-124-3268,10-14 1183,14-21-1839,2-7-1381</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46.096"/>
    </inkml:context>
    <inkml:brush xml:id="br0">
      <inkml:brushProperty name="width" value="0.025" units="cm"/>
      <inkml:brushProperty name="height" value="0.025" units="cm"/>
    </inkml:brush>
  </inkml:definitions>
  <inkml:trace contextRef="#ctx0" brushRef="#br0">81 1 13132,'0'0'6791,"-5"10"-5974,-9 25-311,1-1 0,1 2 0,2-1 1,2 2-1,-7 61 0,14-69-506,0-17-8,0-1-1,1 1 0,0 0 1,1 0-1,0 0 1,1 0-1,0-1 1,1 1-1,4 11 1,1-2-1156,-10-17-6545,-8-4 3108</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46.482"/>
    </inkml:context>
    <inkml:brush xml:id="br0">
      <inkml:brushProperty name="width" value="0.025" units="cm"/>
      <inkml:brushProperty name="height" value="0.025" units="cm"/>
    </inkml:brush>
  </inkml:definitions>
  <inkml:trace contextRef="#ctx0" brushRef="#br0">1 95 12716,'0'0'9993,"20"-57"-9608,5 50-129,8 3-224,4 1-64,8 3-1666,-2 0-4099,2 0-4421</inkml:trace>
  <inkml:trace contextRef="#ctx0" brushRef="#br0" timeOffset="1">546 1 19506,'0'0'5510,"54"14"-5414,-18-14 0,8 0-673,-3 0-1697,1 0-2915,-13-6-3011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47.112"/>
    </inkml:context>
    <inkml:brush xml:id="br0">
      <inkml:brushProperty name="width" value="0.025" units="cm"/>
      <inkml:brushProperty name="height" value="0.025" units="cm"/>
    </inkml:brush>
  </inkml:definitions>
  <inkml:trace contextRef="#ctx0" brushRef="#br0">83 0 13100,'0'0'4351,"-2"8"-3433,-9 54 713,-6 118 1,14-123-765,-2 0 0,-2 0 1,-19 70-1,20-116-16,3-20 24,0-22-204,6-3-778,1 0-1,1 0 1,2 1-1,1-1 1,2 1-1,1 1 1,29-61 0,-35 85 86,-1-1 1,1 1 0,0 0 0,1 0 0,-1 0 0,2 1-1,-1 0 1,1 0 0,0 1 0,1 0 0,10-7 0,-13 10 4,1 0 0,0 0 0,-1 0 0,1 1 0,0 0 0,1 1 0,-1-1 0,0 1 0,0 0 0,1 1 0,-1-1 1,0 1-1,1 1 0,-1-1 0,0 1 0,1 0 0,-1 0 0,8 3 0,-9-2 9,-1-1 0,0 1 0,1 0 0,-1 0 1,0 1-1,0-1 0,0 1 0,-1 0 0,1 0 0,0 0 0,-1 0 0,0 1 0,0-1 0,0 1 1,0 0-1,-1 0 0,1 0 0,-1 0 0,2 5 0,-3-6 73,-1 0-1,1 1 1,-1-1-1,1 0 1,-1 0-1,0 1 1,0-1 0,0 0-1,-1 1 1,1-1-1,-1 0 1,1 0-1,-1 0 1,0 1-1,-1-1 1,1 0 0,0 0-1,-1 0 1,0-1-1,0 1 1,1 0-1,-2-1 1,1 1-1,0-1 1,0 1 0,-1-1-1,-3 3 1,-5 2 314,0 1 1,0-2 0,-1 1 0,1-1 0,-23 7 0,27-11-314,0 1 0,-1-1 0,1-1 0,-1 1 0,1-1 1,-1-1-1,0 0 0,1 0 0,-1 0 0,0-1 0,-7-1 1,14 2-147,0-1 1,0 0 0,0 1-1,0-1 1,0 1 0,0-1-1,0 0 1,0 0 0,0 1-1,0-1 1,1 0 0,-1 0 0,0 0-1,1 0 1,-1 0 0,1 0-1,-1 0 1,1 0 0,-1 0-1,1 0 1,0 0 0,-1-1-1,1 1 1,0 0 0,0 0-1,0 0 1,0 0 0,0-1 0,0 1-1,0 0 1,0 0 0,0 0-1,1-2 1,0-1-994,0 0 0,0 0 0,0 0 0,0 0 0,1 0 0,0 0 0,0 0 0,3-4 0,15-16-10742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49.360"/>
    </inkml:context>
    <inkml:brush xml:id="br0">
      <inkml:brushProperty name="width" value="0.025" units="cm"/>
      <inkml:brushProperty name="height" value="0.025" units="cm"/>
    </inkml:brush>
  </inkml:definitions>
  <inkml:trace contextRef="#ctx0" brushRef="#br0">1 45 4869,'7'-21'3476,"2"-3"7066,-6 25-6721,-2 16-3232,-21 217 1738,20-129-2464,0-61-4392,0-58-9927</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49.991"/>
    </inkml:context>
    <inkml:brush xml:id="br0">
      <inkml:brushProperty name="width" value="0.025" units="cm"/>
      <inkml:brushProperty name="height" value="0.025" units="cm"/>
    </inkml:brush>
  </inkml:definitions>
  <inkml:trace contextRef="#ctx0" brushRef="#br0">84 80 12460,'0'0'7217,"4"-9"-5450,-3 5-1651,1 0 0,-1 1 0,1-1 0,0 1 0,0-1 0,0 1 0,0 0 0,1 0 0,-1 0 0,1 0 0,0 0 0,0 0 0,0 1 0,0 0 0,0-1-1,0 1 1,1 0 0,-1 0 0,1 1 0,-1-1 0,1 1 0,0 0 0,0 0 0,7-1 0,4-1 35,1 2 1,-1-1-1,1 2 1,-1 0-1,1 1 1,-1 1-1,18 3 0,-30-4-129,0-1-1,1 1 0,-1 0 0,0 0 1,1 1-1,-1-1 0,0 1 0,0-1 0,0 1 1,0 0-1,-1 0 0,1 0 0,0 1 1,-1-1-1,0 1 0,1-1 0,-1 1 0,0 0 1,0 0-1,-1 0 0,1 0 0,0 0 1,-1 0-1,0 0 0,0 0 0,0 1 0,0-1 1,0 1-1,-1-1 0,0 0 0,1 1 1,-1-1-1,-1 1 0,1-1 0,0 1 0,-1-1 1,-1 6-1,-1-2 60,0 1 0,0-1 0,0 0 0,-1 0 0,0 0 0,-1-1 0,1 1 0,-1-1 0,-1 0 0,1-1 0,-1 1 0,0-1 0,-7 5 0,-5 3 100,-1 0 0,0-1 0,-27 12 0,45-23-189,1-1 1,0 0 0,-1 1-1,1-1 1,0 0 0,-1 1-1,1-1 1,0 0 0,0 1-1,0-1 1,-1 0 0,1 1-1,0-1 1,0 1-1,0-1 1,0 0 0,0 1-1,0-1 1,0 1 0,0-1-1,0 1 1,0-1 0,0 0-1,0 1 1,0-1 0,0 1-1,0-1 1,0 0 0,0 1-1,1-1 1,-1 1 0,0-1-1,0 0 1,0 1-1,1-1 1,-1 0 0,0 1-1,1-1 1,-1 0 0,0 1-1,0-1 1,1 0 0,-1 0-1,1 1 1,-1-1 0,0 0-1,1 0 1,0 1 0,22 16-167,-20-14 126,4 2-77,-1 2 0,1-1-1,-2 1 1,1-1 0,-1 2 0,0-1 0,0 1 0,-1-1 0,0 1 0,-1 0 0,4 9 0,-6-13 156,0 0 0,0 0 0,0 0 0,0 1 1,-1-1-1,0 0 0,1 0 0,-2 1 1,1-1-1,0 0 0,-1 0 0,0 0 0,0 0 1,0 0-1,0 0 0,-1 0 0,1 0 1,-1 0-1,0 0 0,0-1 0,-1 1 0,1-1 1,-1 1-1,-3 3 0,-5 1 231,0 0-1,-1 0 1,1-1-1,-1-1 1,-1 0 0,1 0-1,-1-1 1,0-1-1,0 0 1,0-1 0,-1 0-1,1-1 1,-1-1-1,-23 0 1,34-1-294,1 0-1,0 0 1,0 0 0,0-1 0,-1 1 0,1-1 0,0 1-1,0-1 1,0 0 0,0 0 0,0 0 0,0 0-1,0 0 1,0 0 0,0 0 0,0-1 0,1 1-1,-1-1 1,1 0 0,-1 1 0,1-1 0,-1 0 0,1 0-1,0 0 1,0 1 0,-2-5 0,-2-15-3107,6-1-3380,4 4-5434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4:57.726"/>
    </inkml:context>
    <inkml:brush xml:id="br0">
      <inkml:brushProperty name="width" value="0.025" units="cm"/>
      <inkml:brushProperty name="height" value="0.025" units="cm"/>
    </inkml:brush>
  </inkml:definitions>
  <inkml:trace contextRef="#ctx0" brushRef="#br0">184 0 12876,'0'0'1281,"-56"79"-512,30-36-224,7 4-161,2-2-128,4-1-96,2-8-128,3-7-32,5-7 64,-3-4-31,6-9-1,-6-6-321,5-3-896,-5 0-1281,-5-12-3524</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13.525"/>
    </inkml:context>
    <inkml:brush xml:id="br0">
      <inkml:brushProperty name="width" value="0.025" units="cm"/>
      <inkml:brushProperty name="height" value="0.025" units="cm"/>
    </inkml:brush>
  </inkml:definitions>
  <inkml:trace contextRef="#ctx0" brushRef="#br0">60 1 10186,'0'0'2354,"-9"10"-1804,-29 37-64,36-42-349,0 0 1,0 0 0,1 0 0,-1 0 0,1 0 0,0 0 0,0 0-1,1 0 1,-1 1 0,1-1 0,1 0 0,-1 0 0,1 0-1,-1 1 1,2-1 0,1 6 0,2 4 133,0 0 0,1 0-1,1-1 1,0 0 0,1 0 0,1-1-1,0 0 1,1 0 0,0-1 0,1 0 0,0-1-1,1 0 1,0-1 0,0 0 0,1-1-1,1-1 1,26 13 0,-22-15-19,0-1 0,0-1 0,1 0 0,0-2 0,22 1 0,95-5 93,-126 2-323,48-6 70,0-2-1,71-21 1,-79 17-81,0 1 1,1 3-1,70-3 0,-118 11-14,0-1 0,0 1 0,0 0 0,0 1 0,0-1 0,0 0 0,0 1 0,0 0 0,0-1 0,0 1 0,0 0 0,0 1 0,0-1 0,-1 0 0,1 1 0,0 0 0,-1-1 0,1 1 0,-1 0 0,0 0 0,0 1 0,0-1 0,0 0 0,0 1 0,0-1 0,0 1 0,-1-1 0,1 1 0,-1 0 0,0 0 0,0 0 0,0 0 0,0 0 0,-1 0 0,1 0 0,-1 0 0,1 0 0,-1 5 0,0 8-100,0 0 1,0-1-1,-3 17 0,1-23-435,0 0-1,0-1 1,-1 1-1,0-1 1,0 1-1,-9 13 1,32-52-6667,3-2 5304,-11 17 3376,1-1 0,1 2 0,0 0 0,1 0 0,0 2 0,1 0 0,0 0 0,25-11 0,-24 13-1356,0 2-1,1 0 1,0 2-1,1 0 1,-1 0-1,1 2 1,0 0-1,0 1 1,34 0-1,-49 4-103,0 0 1,-1 0-1,1 1 0,0-1 0,0 1 0,-1 0 0,1 0 0,-1 0 0,0 0 0,1 1 0,-1-1 0,0 1 0,0 0 0,-1 0 0,1 0 0,-1 0 0,1 1 0,1 3 0,-1-3 74,0 1-1,0-1 0,1 0 0,-1 0 1,1 0-1,0-1 0,0 1 1,0-1-1,1 0 0,-1 0 0,8 3 1,-1-3 36,0-1 0,1 1 1,-1-2-1,1 0 0,0 0 1,-1-1-1,1-1 0,0 0 1,-1 0-1,1-1 0,-1 0 0,0-1 1,17-7-1,13-7-42,1-1-1,40-27 1,-58 32-57,5-3 2,-2 3 16,-1-2-1,0-2 1,44-35 0,-69 51-38,0 1-1,0-1 1,0 0 0,0 0-1,0 0 1,0 0 0,0 0-1,0 0 1,0 0-1,-1 0 1,1 0 0,0-1-1,-1 1 1,1 0 0,-1 0-1,1-1 1,-1 1-1,0 0 1,1-1 0,-1 1-1,0 0 1,0-1 0,0 1-1,0-3 1,-1 3-68,0 0 1,0 0-1,0 0 0,0 1 1,0-1-1,0 0 1,0 0-1,0 1 0,0-1 1,0 1-1,0-1 1,-1 1-1,1-1 1,0 1-1,0 0 0,0-1 1,-1 1-1,1 0 1,0 0-1,-1 0 0,1 0 1,-2 1-1,-47-1-7903,18 0-2444</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14.470"/>
    </inkml:context>
    <inkml:brush xml:id="br0">
      <inkml:brushProperty name="width" value="0.025" units="cm"/>
      <inkml:brushProperty name="height" value="0.025" units="cm"/>
    </inkml:brush>
  </inkml:definitions>
  <inkml:trace contextRef="#ctx0" brushRef="#br0">386 78 9641,'2'-5'832,"0"1"-1,0-1 1,-1 1 0,1-1-1,-1 0 1,0 1-1,0-1 1,0-8 0,-1 12-683,-1 0 0,1-1 1,0 1-1,-1 0 0,1 0 0,-1-1 1,1 1-1,-1 0 0,1 0 1,-1 0-1,0 0 0,0-1 1,0 1-1,1 0 0,-1 0 1,0 1-1,0-1 0,0 0 1,-1 0-1,1 0 0,0 1 1,0-1-1,0 0 0,-1 1 1,1-1-1,0 1 0,0 0 1,-1-1-1,1 1 0,0 0 1,-1 0-1,1 0 0,0 0 1,-1 0-1,0 0 0,-14 0-17,1 1-1,0 0 1,0 1-1,0 0 1,0 1-1,0 1 1,1 0-1,-1 2 1,1-1-1,0 2 1,1-1-1,0 2 1,0 0-1,0 1 1,1 0-1,-19 18 1,21-17-41,0 0 0,1 0 0,0 0 0,1 1 0,0 1 0,1-1 0,0 1 0,1 0 1,0 1-1,1 0 0,0 0 0,1 0 0,1 0 0,0 1 0,0-1 0,2 1 0,0 0 1,0 20-1,2-29-79,0 0 1,0 0-1,0-1 1,1 1-1,-1 0 1,1-1-1,0 1 1,1-1 0,-1 0-1,1 1 1,-1-1-1,1 0 1,1-1-1,-1 1 1,0 0-1,1-1 1,0 0-1,0 0 1,0 0-1,0 0 1,0-1-1,1 0 1,-1 1 0,1-2-1,5 3 1,2 0 28,0-1 1,0 0-1,1-1 1,-1-1-1,1 0 1,-1 0-1,1-1 1,22-3-1,-29 1-16,0 0 0,0 0 1,-1 0-1,1 0 0,-1-1 0,1 0 0,-1 0 0,0 0 1,0-1-1,0 0 0,-1 0 0,1 0 0,5-8 1,-7 9-14,-1 1 0,1-1 1,-1 0-1,0-1 1,0 1-1,0 0 1,-1 0-1,1-1 1,-1 1-1,0-1 0,0 0 1,0 1-1,0-1 1,0 0-1,-1 1 1,0-1-1,0 0 1,0 0-1,0 1 1,0-1-1,-1 0 0,0 0 1,-1-3-1,0 5-6,1-1 0,-2 1 0,1 1 0,0-1 0,0 0 0,0 0 0,-1 1 0,1-1 0,-1 1-1,1 0 1,-1 0 0,0 0 0,1 0 0,-1 0 0,0 0 0,0 1 0,0-1 0,1 1 0,-1 0 0,0 0 0,0 0 0,-5 1-1,4-1-16,-1 0-1,0 0 1,1 1-1,-1-1 0,0 1 1,1 0-1,-1 1 0,1-1 1,0 1-1,-1 0 1,1 0-1,0 0 0,-5 4 1,9-6 6,-1 0 1,0 1-1,1-1 1,-1 1-1,0-1 1,1 1-1,-1-1 1,1 1-1,-1-1 1,1 1 0,0 0-1,-1-1 1,1 1-1,-1 0 1,1-1-1,0 1 1,0 0-1,-1-1 1,1 1-1,0 0 1,0 0-1,0-1 1,0 1 0,0 0-1,0 0 1,0-1-1,0 1 1,0 0-1,0 0 1,0-1-1,1 1 1,-1 0-1,0 0 1,0-1 0,1 1-1,-1 0 1,0-1-1,1 1 1,-1-1-1,1 1 1,-1 0-1,1-1 1,-1 1-1,1-1 1,-1 1-1,1-1 1,0 1 0,-1-1-1,1 0 1,0 1-1,-1-1 1,1 0-1,0 0 1,-1 1-1,1-1 1,0 0-1,0 0 1,-1 0-1,1 0 1,0 0 0,0 0-1,-1 0 1,3 0-1,50 0-115,-26-6 11,-1-1-1,1-1 1,-2-2-1,1 0 1,-2-2 0,32-19-1,-20 11-236,65-26 1,-100 46 339,-1-1 1,1 1-1,-1 0 1,1-1-1,0 1 1,-1 0-1,1 0 1,-1-1-1,1 1 1,0 0-1,-1 0 1,1 0-1,-1 0 1,1 0-1,0 0 1,-1 0-1,1 0 1,-1 0-1,1 0 1,0 0-1,-1 0 1,1 1-1,-1-1 1,1 0-1,-1 0 1,1 0-1,0 1 1,-1-1-1,1 0 1,-1 1-1,1-1 1,-1 1-1,0-1 1,1 1-1,-1-1 1,1 0-1,-1 1 1,0-1-1,1 1 1,-1 0-1,0-1 1,0 1-1,1-1 1,-1 1-1,0-1 1,0 1-1,0 0 1,0-1-1,0 1 1,0-1-1,0 1 1,0 0-1,0-1 1,0 1-1,0 0 1,0-1-1,0 1 1,0-1-1,0 1 1,-1-1-1,1 1 1,0 0-1,-1-1 1,1 1-1,0-1 1,-1 1-1,-21 48 416,19-45-345,-5 12 100,-3 4 8,1-1 1,0 2 0,2-1-1,0 1 1,-4 23 0,11-44-180,1 1 0,0-1 0,0 1 0,0-1 0,0 0 0,-1 1 0,1-1 1,0 1-1,0-1 0,0 0 0,0 1 0,0-1 0,0 1 0,0-1 0,0 1 0,0-1 0,0 0 1,1 1-1,-1-1 0,0 1 0,0-1 0,0 0 0,0 1 0,1-1 0,-1 1 0,0-1 0,0 0 1,1 1-1,-1-1 0,0 0 0,1 1 0,-1-1 0,0 0 0,1 0 0,-1 1 0,0-1 0,1 0 0,-1 0 1,0 0-1,1 0 0,-1 1 0,1-1 0,-1 0 0,1 0 0,-1 0 0,0 0 0,1 0 0,-1 0 1,1 0-1,-1 0 0,1 0 0,-1 0 0,0 0 0,1 0 0,-1-1 0,1 1 0,-1 0 0,0 0 1,1 0-1,-1 0 0,0-1 0,1 1 0,0 0 0,25-17-1490,-17 7-386,-1 0-1,1 0 1,-2 0 0,13-23-1,8-18-8788</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14.814"/>
    </inkml:context>
    <inkml:brush xml:id="br0">
      <inkml:brushProperty name="width" value="0.025" units="cm"/>
      <inkml:brushProperty name="height" value="0.025" units="cm"/>
    </inkml:brush>
  </inkml:definitions>
  <inkml:trace contextRef="#ctx0" brushRef="#br0">143 0 15278,'0'0'3881,"-3"9"-1873,-48 104 1771,37-87-3470,1 0 1,1 1 0,2 0-1,1 1 1,0 0 0,3 0 0,-7 49-1,12-54-272,-1 52 61,2-69-90,1-1 0,-1 0 0,1 1 1,0-1-1,0 1 0,1-1 0,-1 0 0,1 0 0,1 0 0,3 7 0,-6-12-30,0 0-1,0 1 1,1-1-1,-1 0 0,0 0 1,1 1-1,-1-1 0,0 0 1,1 0-1,-1 0 0,0 1 1,1-1-1,-1 0 0,0 0 1,1 0-1,-1 0 0,1 0 1,-1 0-1,0 0 0,1 0 1,-1 0-1,0 0 0,1 0 1,-1 0-1,1 0 0,-1 0 1,0 0-1,1 0 0,-1 0 1,0-1-1,1 1 0,-1 0 1,1 0-1,-1 0 0,0-1 1,0 1-1,1 0 0,-1 0 1,0-1-1,1 1 0,-1 0 1,0-1-1,0 1 0,0 0 1,1-1-1,-1 1 0,0 0 1,0-1-1,0 1 0,0 0 1,0-1-1,1 1 0,-1-1 1,0 1-1,0 0 0,0-1 1,0 0-1,10-28-2472,-9 25 1767,9-26-3335,-1-3-1820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15.176"/>
    </inkml:context>
    <inkml:brush xml:id="br0">
      <inkml:brushProperty name="width" value="0.025" units="cm"/>
      <inkml:brushProperty name="height" value="0.025" units="cm"/>
    </inkml:brush>
  </inkml:definitions>
  <inkml:trace contextRef="#ctx0" brushRef="#br0">0 0 10410,'0'0'11819,"56"53"-10410,-30-45-256,3 2-480,2-2-481,-1 2-128,4 0-32,-1 2-128,-3 3-448,-5 4-257,-9 1-576,-6-3-1698,-5-4-2915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15.555"/>
    </inkml:context>
    <inkml:brush xml:id="br0">
      <inkml:brushProperty name="width" value="0.025" units="cm"/>
      <inkml:brushProperty name="height" value="0.025" units="cm"/>
    </inkml:brush>
  </inkml:definitions>
  <inkml:trace contextRef="#ctx0" brushRef="#br0">1 290 12748,'0'0'11600,"4"-8"-10975,3-6-490,2 1 1,0 1 0,0 0-1,1 0 1,0 1-1,1 0 1,0 1-1,1 0 1,1 0-1,-1 2 1,1-1-1,25-11 1,21-5-172,35-17-1120,-37 5-4074,-28 12-2399</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16.485"/>
    </inkml:context>
    <inkml:brush xml:id="br0">
      <inkml:brushProperty name="width" value="0.025" units="cm"/>
      <inkml:brushProperty name="height" value="0.025" units="cm"/>
    </inkml:brush>
  </inkml:definitions>
  <inkml:trace contextRef="#ctx0" brushRef="#br0">41 0 10730,'-4'10'1495,"-3"7"-902,1 1 1,0-1-1,1 1 0,1 0 1,1 1-1,0-1 1,2 1-1,0 27 0,1-37-450,1-1 1,0 0-1,1 0 0,-1 0 0,1 0 0,1 0 0,0 0 0,0 0 0,1-1 1,-1 0-1,2 1 0,-1-1 0,1-1 0,0 1 0,0-1 0,1 0 0,0 0 0,0 0 1,0-1-1,1 0 0,0 0 0,12 6 0,-3-4 179,0 0-1,1-1 1,0-1 0,0-1-1,0 0 1,1-2 0,19 2-1,127-5 731,-149 1-1090,10-2 144,-1-1-1,1-1 0,-1-1 0,41-15 0,89-45 303,8-3-194,-140 61-230,0 1 0,1 0 0,-1 2 0,1 1 0,35-1 0,-52 4 10,-1 0 0,1 0 0,-1 1 0,0 0 0,1 0 0,-1 0-1,0 1 1,0 0 0,0 0 0,0 0 0,0 1 0,0 0 0,-1-1 0,1 2 0,-1-1-1,0 0 1,0 1 0,0 0 0,0 0 0,-1 0 0,0 0 0,0 1 0,0-1 0,4 8 0,3 11 32,-1 0 1,-1 0 0,-1 1 0,5 33 0,-6-30 14,17 51 0,-16-60 86,1-1 0,1 0 0,15 22 1,-21-34-322,1-1 1,0 0 0,-1 0 0,1 0-1,1 0 1,-1-1 0,7 5 0,-9-7-230,0 0 1,1 0 0,-1 0 0,0 0-1,1 0 1,-1-1 0,1 1 0,-1-1-1,1 1 1,-1-1 0,1 0 0,-1 0-1,1 0 1,-1 0 0,1-1 0,4 0-1,7-9-6121,-3-9-4192</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16.911"/>
    </inkml:context>
    <inkml:brush xml:id="br0">
      <inkml:brushProperty name="width" value="0.025" units="cm"/>
      <inkml:brushProperty name="height" value="0.025" units="cm"/>
    </inkml:brush>
  </inkml:definitions>
  <inkml:trace contextRef="#ctx0" brushRef="#br0">0 443 11531,'0'0'9897,"15"-8"-8861,45-23-313,73-38 15,168-63 0,-256 116-728,1 2 1,0 2 0,1 1 0,0 3-1,1 2 1,0 2 0,-1 2 0,59 5-1,-95-2-5,0 1 0,-1 0 0,1 1 0,0 0 0,-1 0 0,0 1 0,0 1 0,0 0 0,0 0 0,-1 1-1,0 0 1,0 1 0,-1 0 0,0 0 0,0 1 0,0 0 0,-1 0 0,0 1 0,-1 0 0,0 0 0,0 0-1,-1 1 1,0 0 0,6 18 0,-7-16 59,1 5 200,1 0 1,1 0 0,0 0-1,16 25 1,-19-37-206,-1 0 1,1-1-1,0 0 0,1 1 1,-1-2-1,1 1 0,-1 0 1,1-1-1,0 0 0,0 0 1,1 0-1,-1-1 1,1 0-1,-1 0 0,1 0 1,0 0-1,-1-1 0,10 1 1,2-1 70,0 0 0,-1-1 0,1 0 1,0-2-1,0 0 0,-1-1 1,1 0-1,-1-1 0,0-1 0,0-1 1,-1 0-1,0-1 0,21-13 1,-16 6-21,0 0-1,0-2 1,-2 0 0,0-2 0,-1 1 0,-1-2 0,0 0 0,18-32 0,-13 17-255,27-58 0,-42 78-460,-1-1 0,0 1 0,-1-1 0,3-17 0,-7 30 338,0 1 44,1 0 0,-1 0 0,0 0 0,0 0 0,0 0 0,0 0 0,0 0 0,0 0 0,0 0-1,0 0 1,0 0 0,0 0 0,0 0 0,-1 0 0,1 0 0,0 0 0,-1 0 0,1 1 0,-1-1 0,1 0 0,-1 0 0,0-1 0,-17-4-5260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37.069"/>
    </inkml:context>
    <inkml:brush xml:id="br0">
      <inkml:brushProperty name="width" value="0.025" units="cm"/>
      <inkml:brushProperty name="height" value="0.025" units="cm"/>
    </inkml:brush>
  </inkml:definitions>
  <inkml:trace contextRef="#ctx0" brushRef="#br0">482 59 8264,'0'0'4911,"-6"-8"-2359,2 4-2334,0-1 0,-1 1 0,1 0 0,-1 0 0,0 1 0,1-1 0,-2 1 0,1 0 0,0 0 0,-1 1 0,1-1 0,-1 1 0,0 1 0,0-1 0,1 1 0,-1 0 0,0 0 0,-8 0 0,0 1-86,-1 1 0,1 0 0,0 1 0,0 1 0,0 0-1,0 1 1,0 0 0,1 1 0,0 1 0,0 0-1,0 1 1,1 0 0,0 1 0,0 0 0,1 1-1,0 0 1,0 1 0,1 0 0,0 1 0,1 0 0,-8 14-1,5-8-51,1 1 0,1 0 0,1 0 0,0 1 0,2 0 0,0 1 0,1 0 0,1 0 0,1 0 0,0 1 0,2-1 0,0 1 0,2 0 0,2 24 0,-2-39-60,1 1-1,1-1 1,-1 0-1,1 1 1,1-1-1,-1 0 1,1 0-1,0-1 1,0 1-1,0-1 0,1 1 1,0-1-1,0 0 1,0 0-1,1-1 1,0 1-1,0-1 1,0 0-1,0 0 1,0-1-1,1 0 1,0 0-1,11 5 0,-4-4 23,1 1-1,-1-2 1,1 0-1,0-1 1,0 0-1,0-1 1,0 0-1,0-2 1,0 1-1,16-4 1,-25 3-23,0-1 1,0 0-1,0 0 1,0 0 0,0 0-1,-1-1 1,1 0-1,-1 0 1,1 0-1,-1 0 1,0-1-1,0 0 1,-1 0-1,1 0 1,-1 0-1,0 0 1,0-1-1,0 1 1,-1-1-1,1 0 1,-1 0-1,0 0 1,-1 0 0,1 0-1,-1 0 1,0 0-1,0-1 1,-1 1-1,1 0 1,-1-1-1,0 1 1,-1-1-1,0 1 1,1 0-1,-1 0 1,-1-1-1,-3-9 1,3 12-13,0 0 1,0 0-1,0 1 0,0-1 1,0 0-1,-1 1 1,1-1-1,-1 1 0,0 0 1,0 0-1,0 0 0,0 0 1,0 0-1,0 1 0,0-1 1,-1 1-1,1 0 1,0 0-1,-1 0 0,1 0 1,-1 1-1,1 0 0,-1-1 1,-6 2-1,7-1-16,0 0-1,0 0 0,0 0 1,1 1-1,-1-1 1,0 1-1,0 0 1,0 0-1,1 0 1,-1 0-1,0 1 0,1-1 1,-1 1-1,1-1 1,0 1-1,-1 0 1,1 0-1,0 0 1,0 0-1,0 0 0,0 1 1,1-1-1,-1 1 1,1-1-1,-1 1 1,1-1-1,0 1 0,0 0 1,0 0-1,-1 3 1,2-4 5,-1 0 0,1 0 0,0-1 0,-1 1 0,1 0 0,0 0 0,0 0 0,0 0 0,0 0 0,1-1 0,-1 1 0,0 0-1,1 0 1,-1 0 0,1-1 0,0 1 0,-1 0 0,1-1 0,0 1 0,0-1 0,0 1 0,0-1 0,1 1 0,-1-1 0,0 1 0,1-1 0,-1 0 0,0 0 0,3 1 0,0 0 7,0 0-1,1-1 1,-1 0-1,1 0 1,-1-1-1,1 1 1,0-1-1,-1 0 1,1 0-1,-1 0 1,6-2-1,1 0-40,0 0-1,0-2 1,0 1 0,-1-1 0,0 0-1,0-1 1,0-1 0,0 1-1,16-15 1,-2 1-99,-2-1-1,29-33 1,-50 51 127,-1 1 1,1 0-1,-1 1 1,1-1 0,0 0-1,-1 0 1,1 0-1,0 0 1,0 0 0,0 1-1,-1-1 1,1 0-1,0 1 1,0-1 0,0 0-1,0 1 1,0 0-1,0-1 1,0 1 0,0-1-1,0 1 1,1 0-1,-1 0 1,0 0 0,0 0-1,0-1 1,0 2-1,2-1 1,-2 1 5,0 0 0,-1 1 0,1-1-1,0 1 1,-1-1 0,1 1 0,-1-1 0,1 1 0,-1 0 0,0-1 0,0 1-1,0-1 1,0 1 0,0 0 0,0-1 0,0 3 0,-13 76 437,-7-7-219,11-46-206,1 2 1,2-1 0,1 1-1,-2 38 1,7-67-78,0 0 1,0-1-1,0 1 1,0 0-1,0 0 1,1 0-1,-1-1 1,0 1-1,0 0 1,0 0-1,1 0 1,-1-1-1,0 1 1,0 0-1,1 0 1,-1 0-1,0 0 1,0 0-1,1 0 1,-1 0-1,0 0 1,0 0-1,1 0 1,-1 0 0,0 0-1,1 0 1,-1 0-1,0 0 1,0 0-1,1 0 1,-1 0-1,0 0 1,0 0-1,1 0 1,-1 0-1,0 0 1,0 0-1,1 1 1,-1-1-1,0 0 1,0 0-1,1 0 1,-1 0-1,0 1 1,0-1-1,0 0 1,0 0-1,1 0 1,-1 1-1,0-1 1,0 0-1,0 0 1,0 1-1,0-1 1,0 0 0,0 0-1,0 1 1,0-1-1,1 0 1,-1 1-1,0-1 1,0 0-1,0 0 1,-1 1-1,1-1 1,0 0-1,0 0 1,0 1-1,0-1 1,13-18-5869</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37.433"/>
    </inkml:context>
    <inkml:brush xml:id="br0">
      <inkml:brushProperty name="width" value="0.025" units="cm"/>
      <inkml:brushProperty name="height" value="0.025" units="cm"/>
    </inkml:brush>
  </inkml:definitions>
  <inkml:trace contextRef="#ctx0" brushRef="#br0">75 0 17489,'0'0'1761,"-9"46"417,-2-6-576,-4 5-257,0 8-512,5 2-513,-1 0-224,8-2-32,3-9-32,0-7 0,0-9-416,3-13-289,3-13-63,1-2-578,1-15-736,-3-15-1505,-1-11-1249,-4-12-5895</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37.760"/>
    </inkml:context>
    <inkml:brush xml:id="br0">
      <inkml:brushProperty name="width" value="0.025" units="cm"/>
      <inkml:brushProperty name="height" value="0.025" units="cm"/>
    </inkml:brush>
  </inkml:definitions>
  <inkml:trace contextRef="#ctx0" brushRef="#br0">0 55 9961,'0'0'13517,"82"-1"-12588,-37 8-320,2-4-321,13-3-128,-2-5-64,1-7 0,-6-4-384,-9 3-769,-14 0-609,-15 9-1280</inkml:trace>
  <inkml:trace contextRef="#ctx0" brushRef="#br0" timeOffset="1">118 149 7143,'0'0'15983,"73"37"-14894,-32-37-545,0 0-287,0 0-193,-4 0-288,-7 3-1826,-9 10-1698,-10-1-928,-9 2-1058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4:58.100"/>
    </inkml:context>
    <inkml:brush xml:id="br0">
      <inkml:brushProperty name="width" value="0.025" units="cm"/>
      <inkml:brushProperty name="height" value="0.025" units="cm"/>
    </inkml:brush>
  </inkml:definitions>
  <inkml:trace contextRef="#ctx0" brushRef="#br0">0 318 9865,'0'0'6246,"69"32"-6214,-42-8 96,-1-1-864,-6-4-1410,1-9-1826,-12-9-1313</inkml:trace>
  <inkml:trace contextRef="#ctx0" brushRef="#br0" timeOffset="1">189 0 11787,'0'0'288,"0"60"1,0-21-33,4 5-160,11 0-64,1-5 64,3-2-64,2-2 0,-12 0 0,-5 7-64,-4 5-96,-11 5-897,-21 5-2050,-9 5-3171</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38.091"/>
    </inkml:context>
    <inkml:brush xml:id="br0">
      <inkml:brushProperty name="width" value="0.025" units="cm"/>
      <inkml:brushProperty name="height" value="0.025" units="cm"/>
    </inkml:brush>
  </inkml:definitions>
  <inkml:trace contextRef="#ctx0" brushRef="#br0">40 1 10602,'0'0'7271,"-39"53"-6086,57-47 192,18-1 129,5-4-289,15-1-288,9 0-545,3-12-128,6 2-95,-1 1-65,-8 8-32,-1 1-481,-16 1-1953,-12 8-3556,-12 1-6085</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55.931"/>
    </inkml:context>
    <inkml:brush xml:id="br0">
      <inkml:brushProperty name="width" value="0.025" units="cm"/>
      <inkml:brushProperty name="height" value="0.025" units="cm"/>
    </inkml:brush>
  </inkml:definitions>
  <inkml:trace contextRef="#ctx0" brushRef="#br0">0 20 14478,'0'0'5701,"64"1"-5188,-16-3 351,21-2-95,10-3-288,12 3-129,1 1-224,-6 2-64,-13 1-64,-15 0-576,-23 0-1442,-18 5-1281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56.278"/>
    </inkml:context>
    <inkml:brush xml:id="br0">
      <inkml:brushProperty name="width" value="0.025" units="cm"/>
      <inkml:brushProperty name="height" value="0.025" units="cm"/>
    </inkml:brush>
  </inkml:definitions>
  <inkml:trace contextRef="#ctx0" brushRef="#br0">1 18 14638,'0'0'5733,"59"13"-4900,8-13-320,8 0-353,11-3-96,-2 1-160,-2-2-2146,-11-5-2787,-11-3-1922</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56.609"/>
    </inkml:context>
    <inkml:brush xml:id="br0">
      <inkml:brushProperty name="width" value="0.025" units="cm"/>
      <inkml:brushProperty name="height" value="0.025" units="cm"/>
    </inkml:brush>
  </inkml:definitions>
  <inkml:trace contextRef="#ctx0" brushRef="#br0">0 6 15951,'0'0'1538,"10"-1"-401,21-2-1088,1 2 0,-1 1 1,1 1-1,-1 2 1,0 1-1,0 1 0,0 2 1,0 1-1,-1 2 0,-1 1 1,29 14-1,-52-22-136,0 0 0,0 1 0,0 0-1,-1 0 1,0 0 0,0 1 0,0-1 0,7 9 0,-11-11 76,0 0 0,1 0 1,-1 0-1,0 1 0,0-1 0,0 0 1,0 1-1,0-1 0,0 0 1,-1 1-1,1-1 0,-1 1 1,0-1-1,0 1 0,0-1 1,0 1-1,0-1 0,0 1 1,-1-1-1,1 1 0,-1-1 1,0 1-1,0-1 0,0 0 1,-2 4-1,-2 2 131,0-1-1,0 0 1,-1 0-1,0-1 1,-1 0 0,1 0-1,-1 0 1,-9 5 0,-70 39 974,44-27-505,3 0-17,-70 44 561,100-60-1138,1-1 0,-1 1 0,1 0 0,1 1 0,0 0 0,0 0 0,0 1 0,1 0 0,-5 10 0,6-3-2301,5-11-3065</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57.360"/>
    </inkml:context>
    <inkml:brush xml:id="br0">
      <inkml:brushProperty name="width" value="0.025" units="cm"/>
      <inkml:brushProperty name="height" value="0.025" units="cm"/>
    </inkml:brush>
  </inkml:definitions>
  <inkml:trace contextRef="#ctx0" brushRef="#br0">511 77 12075,'0'0'1634,"2"-10"288,7-31 106,-9 40-1957,0 0 0,0 0 0,0 0 0,0 0 0,0 0 1,0 0-1,0 0 0,0 0 0,-1 0 0,1 0 0,0 1 0,0-1 0,-1 0 0,1 0 0,-1 0 0,1 0 0,-1 1 0,1-1 0,-1 0 0,0 1 0,1-1 0,-1 0 0,0 1 0,1-1 0,-1 1 0,0-1 0,0 1 0,0-1 0,0 1 0,1-1 0,-1 1 0,0 0 0,0 0 0,0-1 0,-2 1 0,-33-1 570,29 2-475,-8 1-86,0 0 1,0 1 0,0 1-1,1 1 1,-1 0 0,1 0-1,0 2 1,1-1 0,-1 2-1,1 0 1,-17 14 0,5-2 40,1 1 0,1 1 1,0 1-1,-27 38 0,28-32 123,2 2 0,-31 63-1,45-82-198,1 1 0,0 0-1,1 0 1,0 1 0,1-1-1,0 1 1,1 0 0,1-1-1,0 1 1,3 26 0,-1-35-30,0 0 0,1 0 0,-1 0 1,1-1-1,0 1 0,1 0 0,-1-1 0,1 1 1,0-1-1,0 0 0,0 0 0,1 0 0,-1 0 1,1-1-1,0 1 0,0-1 0,0 0 0,1 0 1,-1 0-1,1-1 0,-1 0 0,1 0 0,0 0 1,0 0-1,8 1 0,5 1 55,1 0 0,0-2 1,-1 0-1,1-1 0,32-3 1,-41 1-47,0-1-1,0 0 1,0-1 0,0 0 0,0-1 0,16-8 0,-23 11 9,0-1 0,-1 0-1,1 1 1,0-1 0,-1 0-1,0-1 1,1 1 0,-1 0 0,0-1-1,0 1 1,2-5 0,-3 5 17,0 1-1,-1-1 1,1 0 0,-1 1 0,0-1 0,0 1 0,1-1-1,-1 0 1,0 1 0,0-1 0,-1 0 0,1 1 0,0-1-1,0 1 1,-1-1 0,1 0 0,-1 1 0,1-1 0,-1 1 0,0-1-1,0 1 1,0 0 0,-1-3 0,-2 0-24,0 1-1,0-1 1,0 1-1,0 0 1,0 0 0,-1 0-1,1 1 1,-1 0-1,1 0 1,-1 0 0,0 0-1,0 1 1,0 0-1,0 0 1,-9-1-1,6 1-51,0-1 0,1 1-1,-1-2 1,1 1-1,-8-4 1,19 3-125,-1 0-1,0 0 1,1 0 0,0 1 0,-1 0-1,1-1 1,0 2 0,9-4 0,45-21-264,-29 12 303,1 0 1,0 3-1,1 0 1,1 2-1,43-7 1,-73 15 100,0 1 0,-1 0 0,1-1-1,-1 1 1,1 0 0,0 0 0,-1 0 0,1 0 0,0 1 0,-1-1-1,1 0 1,-1 1 0,1-1 0,-1 1 0,1-1 0,-1 1 0,1 0 0,-1-1-1,1 1 1,-1 0 0,0 0 0,1 0 0,-1 0 0,0 0 0,0 1 0,0-1-1,0 0 1,0 0 0,1 3 0,-1 1-8,0-1 0,0 1 0,0 0 0,-1 0 0,0-1 0,0 1 1,0 0-1,-1 0 0,-1 6 0,-2 8 185,-1 1 0,-2-1 1,1 0-1,-2 0 0,-16 27 0,16-32-69,0 1-1,1 1 0,0-1 0,1 1 0,1 0 0,1 1 0,0-1 1,-3 33-1,7-49-154,0 1 1,0 0-1,0-1 1,1 1-1,-1-1 1,0 1-1,0-1 1,0 1-1,1 0 0,-1-1 1,0 1-1,1-1 1,-1 1-1,0-1 1,1 0-1,-1 1 1,1-1-1,-1 1 1,1-1-1,-1 0 1,1 1-1,-1-1 1,1 0-1,-1 1 0,1-1 1,-1 0-1,1 0 1,-1 0-1,1 1 1,0-1-1,-1 0 1,1 0-1,-1 0 1,1 0-1,0 0 1,-1 0-1,1 0 0,-1 0 1,2-1-1,25-6-4671,1-12-2248</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57.721"/>
    </inkml:context>
    <inkml:brush xml:id="br0">
      <inkml:brushProperty name="width" value="0.025" units="cm"/>
      <inkml:brushProperty name="height" value="0.025" units="cm"/>
    </inkml:brush>
  </inkml:definitions>
  <inkml:trace contextRef="#ctx0" brushRef="#br0">88 1 15919,'0'0'8275,"-7"13"-7560,-7 15-553,1 1 0,2 0 0,1 1 0,1 0 0,-7 42-1,15-59-172,-2-2-199,2 0 0,-1 0 1,2 0-1,0 1 0,0-1 1,1 0-1,0 0 0,1 0 1,6 22-1,-5-43-6192,-2-11 3798,-1-13-2393</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58.098"/>
    </inkml:context>
    <inkml:brush xml:id="br0">
      <inkml:brushProperty name="width" value="0.025" units="cm"/>
      <inkml:brushProperty name="height" value="0.025" units="cm"/>
    </inkml:brush>
  </inkml:definitions>
  <inkml:trace contextRef="#ctx0" brushRef="#br0">1 67 10954,'0'0'6663,"54"-51"-3685,-30 43-1088,10 3-609,3 3-480,10 2-192,3 0-385,6 0-160,2 0 32,-3 0 0,-5 0-1377,-9 0-609,-9 0-640,-14 0-1218</inkml:trace>
  <inkml:trace contextRef="#ctx0" brushRef="#br0" timeOffset="1">162 177 11403,'0'0'8872,"54"32"-7462,-8-32-321,16 0-353,0-2-191,-3-3-385,-1 3-192,-15 2-385,-9 0-736,-17 5-320,-15 6-1474,-2 3-1057,-21 0-4804</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58.457"/>
    </inkml:context>
    <inkml:brush xml:id="br0">
      <inkml:brushProperty name="width" value="0.025" units="cm"/>
      <inkml:brushProperty name="height" value="0.025" units="cm"/>
    </inkml:brush>
  </inkml:definitions>
  <inkml:trace contextRef="#ctx0" brushRef="#br0">0 259 12204,'0'0'9673,"79"42"-8712,-14-42-33,6 0-383,5 0-385,-5-5-96,0 4-288,-7-3-1249,-10-1-737,-4-2-2627,-5-3-3555</inkml:trace>
  <inkml:trace contextRef="#ctx0" brushRef="#br0" timeOffset="1">994 27 20115,'0'0'5765,"52"-16"-5508,-9 11-161,15 2-64,5 1-32,-1 2-417,-6 0-1344,-11 0-1378,-10 0-961,-14 2-256</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58.796"/>
    </inkml:context>
    <inkml:brush xml:id="br0">
      <inkml:brushProperty name="width" value="0.025" units="cm"/>
      <inkml:brushProperty name="height" value="0.025" units="cm"/>
    </inkml:brush>
  </inkml:definitions>
  <inkml:trace contextRef="#ctx0" brushRef="#br0">1 0 14029,'0'0'7656,"76"20"-6952,-16-20-255,11 0-321,6 0-96,-1 0-833,-1 0-2690,-8-10-4293</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59.283"/>
    </inkml:context>
    <inkml:brush xml:id="br0">
      <inkml:brushProperty name="width" value="0.025" units="cm"/>
      <inkml:brushProperty name="height" value="0.025" units="cm"/>
    </inkml:brush>
  </inkml:definitions>
  <inkml:trace contextRef="#ctx0" brushRef="#br0">487 12 13741,'0'0'5184,"-14"-4"-4501,6 2-612,0 0 0,0 1 0,-1 0 0,1 0 0,-1 1-1,1 0 1,-1 0 0,1 1 0,0 0 0,-1 1 0,1 0 0,0 0 0,-12 5 0,-8 6 176,1 1 1,0 1-1,1 1 0,1 2 1,1 0-1,0 2 0,2 0 1,0 2-1,1 0 0,2 1 1,-34 52-1,49-69-173,1 0-1,-1 0 1,1 1-1,1-1 1,0 1 0,-1 0-1,2 0 1,-1 0 0,1 0-1,0 0 1,1 13-1,0-17-54,1 1-1,0-1 1,0 0-1,0 0 1,0 0-1,0 0 1,1 0-1,-1 0 1,1 0-1,0 0 1,0 0-1,0-1 1,0 1-1,0-1 1,0 0-1,1 1 1,-1-1-1,1 0 1,0-1-1,0 1 1,0 0-1,0-1 1,0 1-1,0-1 1,0 0-1,5 1 1,8 2 61,0 0 1,0-2 0,1 0-1,-1 0 1,0-2 0,1 0-1,17-2 1,-27 1-60,1 1 0,-1-1 0,1-1 0,-1 0 0,1 0 0,-1 0 0,0-1 1,0 0-1,0 0 0,-1 0 0,1-1 0,-1 0 0,0-1 0,0 0 0,0 0 0,0 0 0,5-7 1,-10 11-18,0-1-1,0 1 1,0 0 0,0-1 0,0 1 0,0 0 0,-1-1 0,1 1 0,0-1 0,-1 1 0,1-1 0,-1 0 0,0 1 0,1-1 0,-1 1 0,0-1 0,0 0 0,0 1-1,0-1 1,-1 0 0,1 1 0,0-1 0,-1 1 0,1-1 0,-1 0 0,1 1 0,-2-3 0,0 2-5,0 0 1,0 0-1,-1 0 0,1 1 1,0-1-1,-1 1 1,0-1-1,1 1 0,-1 0 1,1 0-1,-1 0 0,0 0 1,0 1-1,-4-1 1,-2-1-26,0 1 0,1 1 1,-1 0-1,0 0 1,0 0-1,0 1 1,0 1-1,0-1 0,-12 5 1,20-5 18,-1-1 0,1 1 0,0-1 0,0 1 0,0 0 0,0-1 0,0 1 0,0 0 0,0 0 0,0-1 1,0 1-1,0 0 0,0 0 0,0 0 0,1 0 0,-1 1 0,0-1 0,1 0 0,-1 0 0,1 0 0,-1 0 0,1 1 0,-1-1 0,1 2 1,0-2 3,1 0 0,-1 0 0,1 0 0,0 0 0,-1 0 0,1 0 0,0 0 1,0 0-1,-1-1 0,1 1 0,0 0 0,0 0 0,0-1 0,0 1 1,0-1-1,0 1 0,0-1 0,0 1 0,0-1 0,0 0 0,0 1 1,0-1-1,1 0 0,-1 0 0,0 0 0,0 0 0,0 0 0,2 0 1,51 2-141,-1-2 1,0-3-1,0-2 1,0-3 0,93-25-1,-114 30 68,-32 3 71,0 0-1,1 0 1,-1 0 0,0 0-1,0 0 1,1 0 0,-1 0 0,0 0-1,0 0 1,1 0 0,-1 1-1,0-1 1,0 0 0,0 0-1,1 0 1,-1 1 0,0-1-1,0 0 1,0 0 0,0 0 0,0 1-1,1-1 1,-1 0 0,0 0-1,0 1 1,0-1 0,0 0-1,0 0 1,0 1 0,0-1 0,0 0-1,0 0 1,0 1 0,0-1-1,0 0 1,0 0 0,0 1-1,0-1 1,0 0 0,0 0-1,0 1 1,0-1 0,0 0 0,0 0-1,-1 1 1,1-1 0,-34 39-109,16-21 498,-17 16-83,27-28-230,0 1 0,1 0 0,0 0-1,0 1 1,0 0 0,1 0 0,0 1-1,0-1 1,-7 18 0,13-26-87,0 0 0,0 1 0,0-1 0,0 0 0,0 0 0,0 1 0,0-1 0,-1 0 0,1 1 0,0-1 0,0 0 0,0 0 0,0 1 0,0-1 0,0 0 0,1 1 0,-1-1 0,0 0 0,0 0 0,0 1-1,0-1 1,0 0 0,0 0 0,0 1 0,1-1 0,-1 0 0,0 0 0,0 1 0,0-1 0,1 0 0,-1 0 0,0 0 0,0 1 0,0-1 0,1 0 0,-1 0 0,0 0 0,0 0 0,1 0 0,-1 0 0,0 1 0,1-1 0,16-2-990,17-12-2015,1-11-2271,4-8-2690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4:58.446"/>
    </inkml:context>
    <inkml:brush xml:id="br0">
      <inkml:brushProperty name="width" value="0.025" units="cm"/>
      <inkml:brushProperty name="height" value="0.025" units="cm"/>
    </inkml:brush>
  </inkml:definitions>
  <inkml:trace contextRef="#ctx0" brushRef="#br0">49 0 3171,'0'0'-224,"-48"14"-353</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59.626"/>
    </inkml:context>
    <inkml:brush xml:id="br0">
      <inkml:brushProperty name="width" value="0.025" units="cm"/>
      <inkml:brushProperty name="height" value="0.025" units="cm"/>
    </inkml:brush>
  </inkml:definitions>
  <inkml:trace contextRef="#ctx0" brushRef="#br0">154 0 16976,'0'0'5451,"-7"10"-4720,-12 22-181,1 0 0,1 1-1,-18 53 1,-21 141 886,56-226-1380,-1-1 0,1 1-1,0-1 1,0 1 0,0 0-1,0-1 1,0 1 0,0-1-1,0 1 1,0-1 0,0 1-1,0-1 1,0 1 0,0-1-1,1 1 1,-1-1-1,0 1 1,0-1 0,0 1-1,1-1 1,-1 1 0,0-1-1,1 1 1,-1-1 0,0 0-1,1 1 1,-1-1 0,1 1-1,-1-1 1,0 0 0,1 0-1,-1 1 1,1-1 0,-1 0-1,1 0 1,-1 1 0,1-1-1,-1 0 1,1 0 0,0 0-1,30-4 716,32-22-519,133-82 158,-165 89-1242,-1-2 1,-1-1-1,-1-2 1,28-30-1,-54 53 446,-1 0 1,0 0-1,0-1 0,1 1 0,-1 0 0,0-1 0,0 1 0,0-1 1,-1 1-1,1-1 0,0 1 0,-1-1 0,1 0 0,-1 1 1,1-1-1,-1 0 0,1-3 0,-3 0-5534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00"/>
    </inkml:context>
    <inkml:brush xml:id="br0">
      <inkml:brushProperty name="width" value="0.025" units="cm"/>
      <inkml:brushProperty name="height" value="0.025" units="cm"/>
    </inkml:brush>
  </inkml:definitions>
  <inkml:trace contextRef="#ctx0" brushRef="#br0">6 1 10858,'0'0'7335,"-6"59"-4804,6-36-706,12 0-351,8 4-770,-1-3-287,5 3-289,0-1-32,4-4-1826,-3-10-4035,-1-7-7624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03.467"/>
    </inkml:context>
    <inkml:brush xml:id="br0">
      <inkml:brushProperty name="width" value="0.025" units="cm"/>
      <inkml:brushProperty name="height" value="0.025" units="cm"/>
    </inkml:brush>
  </inkml:definitions>
  <inkml:trace contextRef="#ctx0" brushRef="#br0">2 1 7687,'0'0'6903,"0"10"-6471,-1 30 227,0 0-77,1 1 1,3 0-1,1-1 1,13 59 0,-14-88-572,11 35 173,-1 1 0,-3 0 0,7 91 0,-23 218 302,5 85-235,21-210-173,9 196 105,-30-209-194,14 630 2040,4-370-1785,15 224 110,3-85 676,-28-476-896,-7-140-135,1 23-13,0 1-1,2-1 0,1-1 0,7 28 0,-3-41-590,-4-8-1133,-1-7-3457,-3-15-2086</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04.282"/>
    </inkml:context>
    <inkml:brush xml:id="br0">
      <inkml:brushProperty name="width" value="0.025" units="cm"/>
      <inkml:brushProperty name="height" value="0.025" units="cm"/>
    </inkml:brush>
  </inkml:definitions>
  <inkml:trace contextRef="#ctx0" brushRef="#br0">0 106 8360,'0'0'1660,"13"1"-1115,386 25 3297,17-29-3605,-404 3-227,449-16 308,88-1-161,1435 9 3174,-533 5-2418,1325-62 1564,-1751 49-2016,-587 16-6768,-418-1 2693,-9-2-512</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04.630"/>
    </inkml:context>
    <inkml:brush xml:id="br0">
      <inkml:brushProperty name="width" value="0.025" units="cm"/>
      <inkml:brushProperty name="height" value="0.025" units="cm"/>
    </inkml:brush>
  </inkml:definitions>
  <inkml:trace contextRef="#ctx0" brushRef="#br0">1 14 9161,'0'0'8696,"8"-3"-7410,-1 1-1192,1 0 1,-1 0-1,1 0 0,0 1 0,0 0 0,-1 1 0,1 0 0,0 0 0,0 1 0,0 0 0,-1 0 0,15 4 0,375 96 509,-388-99-616,0 1 1,-1-1-1,1 2 0,-1-1 0,10 6 0,-17-8 19,0-1 0,0 1 0,0-1 0,0 1 0,0 0 0,0 0 0,0-1-1,-1 1 1,1 0 0,0 0 0,0 0 0,-1 0 0,1 0 0,0 0 0,-1 0 0,1 0 0,-1 0 0,0 0-1,1 1 1,-1-1 0,0 0 0,0 0 0,1 0 0,-1 0 0,0 1 0,0-1 0,0 0 0,0 0-1,-1 0 1,1 1 0,0-1 0,0 0 0,-1 0 0,1 0 0,-1 0 0,1 0 0,-1 0 0,1 0 0,-1 0-1,0 0 1,1 0 0,-1 0 0,0 0 0,0 0 0,0 0 0,0-1 0,0 1 0,0 0 0,0-1 0,-1 2-1,-24 18 425,-1-1-1,-1-1 1,-51 24-1,5-3-246,-119 87 151,120-63-3562,65-57-1790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05.618"/>
    </inkml:context>
    <inkml:brush xml:id="br0">
      <inkml:brushProperty name="width" value="0.025" units="cm"/>
      <inkml:brushProperty name="height" value="0.025" units="cm"/>
    </inkml:brush>
  </inkml:definitions>
  <inkml:trace contextRef="#ctx0" brushRef="#br0">1 1021 10090,'0'0'6336,"12"-2"-5492,-11 2-814,5 0 89,0 0 0,0-1 1,-1 0-1,1 0 0,0-1 0,-1 1 0,1-1 1,-1 0-1,0-1 0,1 1 0,-1-1 1,0 0-1,-1-1 0,1 1 0,7-8 1,31-36 566,-1-2 1,-3-1-1,-2-2 1,-3-2-1,54-113 1,-40 56-587,-6-2 0,33-143 1,-71 238-81,-3 13-25,0 0 1,0 1 0,0-1 0,0 0-1,1 0 1,0 0 0,0 1 0,0-1-1,1 1 1,5-8 0,-8 11-18,1 1 0,0-1 0,-1 1 0,1 0 0,0-1 0,0 1-1,-1 0 1,1 0 0,0 0 0,0-1 0,-1 1 0,1 0 0,0 0 0,0 0 0,0 0 0,-1 0 0,1 0 0,0 1 0,0-1 0,-1 0-1,1 0 1,0 0 0,0 1 0,-1-1 0,1 0 0,0 1 0,-1-1 0,1 1 0,0-1 0,-1 1 0,1-1 0,0 1 0,22 23 225,-14-14-137,64 56 779,-47-44-637,0 2 0,-1 0 0,-1 2-1,32 46 1,-33-31-208,-2 1 0,-1 1 0,-3 0 0,-1 2 0,-3 0 0,14 78 0,-15-75-2186,1-21-2509,-3-14-3681</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06.592"/>
    </inkml:context>
    <inkml:brush xml:id="br0">
      <inkml:brushProperty name="width" value="0.025" units="cm"/>
      <inkml:brushProperty name="height" value="0.025" units="cm"/>
    </inkml:brush>
  </inkml:definitions>
  <inkml:trace contextRef="#ctx0" brushRef="#br0">1 74 14318,'0'0'4543,"0"13"-3978,0 18-329,-1 42 835,4-1 0,16 104 0,-5-105-464,-2 2 0,3 125-1,-17-186 305,-3-16 73,-4-22-28,3-30-962,3 0 0,3 0 0,1 0 0,15-82-1,-8 93-132,1 1-1,3 0 0,2 1 0,1 0 0,42-80 0,-54 119 125,-1 0-1,1 0 1,-1 0-1,1 0 1,0 0 0,1 1-1,-1-1 1,0 1 0,1 0-1,0 0 1,0 0 0,0 1-1,0-1 1,0 1 0,1 0-1,-1 0 1,7-1 0,-7 2-76,0 1 1,0-1 0,0 1 0,0 0 0,0 1 0,0-1 0,0 1 0,0-1 0,0 1 0,0 1 0,0-1 0,0 0 0,0 1 0,-1 0 0,1 0 0,-1 0 0,1 0 0,-1 1 0,0-1 0,4 5 0,-5-6 90,0 0 0,0 1 0,-1-1 0,1 1 0,0 0 0,-1 0 0,1-1 0,-1 1 1,0 0-1,1 0 0,-1 0 0,0 1 0,0-1 0,-1 0 0,1 0 0,0 1 1,-1-1-1,1 0 0,-1 0 0,0 1 0,1-1 0,-1 1 0,0-1 0,-1 0 0,1 1 1,0-1-1,-1 0 0,1 1 0,-1-1 0,0 0 0,0 0 0,0 0 0,0 1 1,0-1-1,0 0 0,-1 0 0,1-1 0,0 1 0,-1 0 0,0 0 0,1-1 0,-1 1 1,-4 2-1,-8 7 233,-1-1-1,-1 0 1,0-1 0,-26 11 0,28-13-148,-17 7-186,0-1-1,-36 10 1,93-35-21546</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07.563"/>
    </inkml:context>
    <inkml:brush xml:id="br0">
      <inkml:brushProperty name="width" value="0.025" units="cm"/>
      <inkml:brushProperty name="height" value="0.025" units="cm"/>
    </inkml:brush>
  </inkml:definitions>
  <inkml:trace contextRef="#ctx0" brushRef="#br0">532 1 14638,'-12'6'1425,"-18"11"-802,1 1 0,1 1 0,0 2-1,2 1 1,0 1 0,-38 45 0,26-22 50,2 2 0,2 2 0,-33 66 0,49-81-688,10-17-195,-1-1 1,-1 0 0,-1 0-1,-14 17 1,22-51-2845,-5-168-6260,-8 1 6873,10 96 10828,6 88-8295,0-1 0,0 1 0,1-1 0,-1 1 0,0 0 0,0-1 0,0 1 0,0 0 1,0-1-1,1 1 0,-1 0 0,0-1 0,0 1 0,1 0 0,-1 0 0,0-1 0,0 1 0,1 0 0,-1 0 1,0-1-1,1 1 0,-1 0 0,0 0 0,1 0 0,-1 0 0,0-1 0,1 1 0,-1 0 0,1 0 0,-1 0 0,0 0 1,1 0-1,-1 0 0,1 0 0,-1 0 0,0 0 0,1 0 0,-1 0 0,0 0 0,1 1 0,0-1 0,17 6 514,2 5-95,-2 2 0,0 0-1,23 21 1,13 11-162,27 13-267,104 56 1,-64-55-4919,-68-37-1939</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10.155"/>
    </inkml:context>
    <inkml:brush xml:id="br0">
      <inkml:brushProperty name="width" value="0.025" units="cm"/>
      <inkml:brushProperty name="height" value="0.025" units="cm"/>
    </inkml:brush>
  </inkml:definitions>
  <inkml:trace contextRef="#ctx0" brushRef="#br0">0 0 6438,'0'0'9033,"10"0"-8147,-5 1-780,0-1 1,1 1-1,-1 0 1,0 0-1,1 0 1,-1 1-1,0-1 1,0 1-1,0 1 1,0-1-1,-1 1 0,1-1 1,0 2-1,-1-1 1,0 0-1,0 1 1,5 5-1,52 50 451,43 44 99,146 110 0,-174-152 170,78 81 1,-89-78-618,115 88 0,-137-119 55,-1 2 1,-2 3-1,-2 0 0,-1 3 0,33 49 1,-3-12-163,2-2 1,4-3 0,150 115 0,176 163 1151,-55-46-912,192 190-215,-234-205-89,176 137 8,-279-252-17,-79-68 3,179 120 0,-231-189-8,-56-33-10,0 0 1,0 1 0,-1 1 0,0 0 0,-1 0 0,0 1-1,0 1 1,0 0 0,-1 0 0,11 15 0,-13-13 30,0 1 0,-1-1-1,0 2 1,8 22 0,28-19-10263,-31-10 5030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12.815"/>
    </inkml:context>
    <inkml:brush xml:id="br0">
      <inkml:brushProperty name="width" value="0.025" units="cm"/>
      <inkml:brushProperty name="height" value="0.025" units="cm"/>
    </inkml:brush>
  </inkml:definitions>
  <inkml:trace contextRef="#ctx0" brushRef="#br0">4 148 4965,'16'-36'3661,"15"-47"0,-20 55 6745,-31 162-9828,12-86-536,-5 72 0,13-94-174,-1 26-561,-4-20-3847,-1-21-926,-2-6-2574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6:36:36.528"/>
    </inkml:context>
    <inkml:brush xml:id="br0">
      <inkml:brushProperty name="width" value="0.025" units="cm"/>
      <inkml:brushProperty name="height" value="0.025" units="cm"/>
    </inkml:brush>
  </inkml:definitions>
  <inkml:trace contextRef="#ctx0" brushRef="#br0">3 251 11755,'-1'-15'325,"0"0"1,0 0-1,2-1 0,0 1 0,0 0 0,2 0 1,0 1-1,0-1 0,1 0 0,1 1 0,9-19 0,-10 25-1,16-28 813,-20 35-1114,0 1 0,0-1 0,1 1 1,-1-1-1,0 1 0,0-1 0,1 1 1,-1 0-1,1-1 0,-1 1 0,0-1 1,1 1-1,-1 0 0,1-1 0,-1 1 1,1 0-1,-1-1 0,0 1 0,1 0 0,0 0 1,-1 0-1,1-1 0,-1 1 0,1 0 1,-1 0-1,1 0 0,-1 0 0,1 0 1,-1 0-1,1 0 0,0 0 0,-1 0 1,1 0-1,-1 0 0,1 1 0,-1-1 0,1 0 1,-1 0-1,1 0 0,-1 1 0,1-1 1,-1 0-1,1 1 0,-1-1 0,0 0 1,1 1-1,-1-1 0,1 0 0,-1 1 1,0-1-1,1 1 0,-1-1 0,0 1 1,0-1-1,1 1 0,-1-1 0,0 2 0,13 29 443,-1 0-1,8 37 0,3 11-366,7 4-62,42 83 0,-52-127-27,2-2-1,1 0 1,2-1 0,34 39 0,-47-63-12,-1 0 1,2-1-1,23 17 0,-30-24-62,0-1 0,0 1 1,1-1-1,-1 0 0,1 0 0,0-1 0,0 0 0,0 0 0,0 0 0,14 0 0,-21-8-4730,-5-6 337</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4:58.824"/>
    </inkml:context>
    <inkml:brush xml:id="br0">
      <inkml:brushProperty name="width" value="0.025" units="cm"/>
      <inkml:brushProperty name="height" value="0.025" units="cm"/>
    </inkml:brush>
  </inkml:definitions>
  <inkml:trace contextRef="#ctx0" brushRef="#br0">18 47 8136,'0'0'4505,"-1"15"-3389,-8 149-488,1-76-325,8 162-1,7-228-302,-6-22-7,-1 0-1,1 0 1,-1 1-1,0-1 1,1 0-1,-1 0 1,1 0-1,-1 0 1,0 0 0,1 0-1,-1 1 1,1-1-1,-1 0 1,1 0-1,-1 0 1,0 0-1,1 0 1,-1-1 0,1 1-1,-1 0 1,1 0-1,-1 0 1,0 0-1,1 0 1,-1 0-1,1-1 1,-1 1 0,0 0-1,1-1 1,1-1-51,1 0 0,-1 0 0,0-1 0,1 1 1,-1-1-1,-1 1 0,1-1 0,0 0 0,-1 0 1,3-5-1,33-98-4369,25-116 0,-38 109 5311,-6 3 3733,-39 233-1099,-11 72-2619,28-163-1920,1 1-1,2 0 1,4 50-1,-6-104-2432</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13.158"/>
    </inkml:context>
    <inkml:brush xml:id="br0">
      <inkml:brushProperty name="width" value="0.025" units="cm"/>
      <inkml:brushProperty name="height" value="0.025" units="cm"/>
    </inkml:brush>
  </inkml:definitions>
  <inkml:trace contextRef="#ctx0" brushRef="#br0">3 236 8456,'0'-10'5931,"0"3"-5460,-1 1-165,0-1 1,1 1-1,0 0 1,0 0-1,1 0 1,0 0 0,0 0-1,0 0 1,1 0-1,-1 0 1,1 0-1,1 0 1,-1 1 0,1-1-1,0 1 1,1 0-1,-1 0 1,1 0-1,0 0 1,0 1 0,0-1-1,7-4 1,7-2-201,1 0 1,0 2 0,0 0-1,1 2 1,0 0-1,0 1 1,1 1 0,39-5-1,15 3-134,83 4 0,-134 3 38,-21 0-32,0 0 1,-1-1 0,1 2 0,-1-1 0,1 0 0,0 0 0,-1 1 0,1 0-1,-1-1 1,1 1 0,-1 0 0,0 0 0,1 0 0,-1 1 0,0-1 0,0 1-1,1-1 1,-1 1 0,0 0 0,3 3 0,-4-3 38,-1 0 0,1 0-1,-1 0 1,1 0 0,-1 0 0,0 0 0,0 0-1,0 0 1,0 0 0,0 0 0,0 0 0,0 0-1,-1 0 1,1 0 0,-1 0 0,0 0 0,1 0-1,-1-1 1,0 1 0,0 0 0,0 0 0,0-1-1,0 1 1,-1 0 0,1-1 0,0 1-1,-3 1 1,-26 27 608,-2-1 1,-1-2-1,-1-1 0,-1-2 0,-46 24 0,21-11-329,46-25-760,16-5-3590,0-7 3275,1 1 0,-1-1-1,1 0 1,-1 0 0,1 0-1,-1 0 1,1-1 0,-1 1 0,0-1-1,1 1 1,3-2 0,23-12-7122</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13.532"/>
    </inkml:context>
    <inkml:brush xml:id="br0">
      <inkml:brushProperty name="width" value="0.025" units="cm"/>
      <inkml:brushProperty name="height" value="0.025" units="cm"/>
    </inkml:brush>
  </inkml:definitions>
  <inkml:trace contextRef="#ctx0" brushRef="#br0">238 46 8232,'0'0'12743,"-4"10"-11788,-27 60-307,-62 101 0,-16 32-759,149-251-6423,-9-1 2706,4-9-1622</inkml:trace>
  <inkml:trace contextRef="#ctx0" brushRef="#br0" timeOffset="1">314 0 9993,'0'0'8905,"-26"64"-7976,4-11-449,0 9 161,8-1 288,3-1-161,9-8-415,2-9-225,2-9 0,11-9-96,-1-7-288,4-6-1186,-8-5-1344,-3-4-770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13.858"/>
    </inkml:context>
    <inkml:brush xml:id="br0">
      <inkml:brushProperty name="width" value="0.025" units="cm"/>
      <inkml:brushProperty name="height" value="0.025" units="cm"/>
    </inkml:brush>
  </inkml:definitions>
  <inkml:trace contextRef="#ctx0" brushRef="#br0">1 119 15054,'0'0'7239,"22"-54"-6438,13 39-257,8 5-159,10-1-321,5 2-32,-2 4-609,0 1-2594,-8-1-2402,-10 0-2979</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14.216"/>
    </inkml:context>
    <inkml:brush xml:id="br0">
      <inkml:brushProperty name="width" value="0.025" units="cm"/>
      <inkml:brushProperty name="height" value="0.025" units="cm"/>
    </inkml:brush>
  </inkml:definitions>
  <inkml:trace contextRef="#ctx0" brushRef="#br0">288 47 16367,'0'0'5510,"-26"60"-5190,8-18-32,6 9-192,3 3 0,3 2 129,6-6-129,0-6 32,6-7-96,-2-9 64,7-9-64,-5-8 0,-3-9-705,-3-11-6181,-3-17-481</inkml:trace>
  <inkml:trace contextRef="#ctx0" brushRef="#br0" timeOffset="1">1 61 17873,'0'0'6726,"58"-4"-6021,-12 7-225,5-2-319,12-1-65,1 0-32,-3-5-224,1-6-801,-13-2-609,-12 3-320,-13-2-2017,-14 3-2980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14.547"/>
    </inkml:context>
    <inkml:brush xml:id="br0">
      <inkml:brushProperty name="width" value="0.025" units="cm"/>
      <inkml:brushProperty name="height" value="0.025" units="cm"/>
    </inkml:brush>
  </inkml:definitions>
  <inkml:trace contextRef="#ctx0" brushRef="#br0">0 149 14125,'0'0'10122,"88"-33"-9129,-28 4-385,11-1-351,0 5-129,-2 6-128,-9 7-417,-8 11-1504,-15 1-578,-16 2-2273,-10 11-3588</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14.897"/>
    </inkml:context>
    <inkml:brush xml:id="br0">
      <inkml:brushProperty name="width" value="0.025" units="cm"/>
      <inkml:brushProperty name="height" value="0.025" units="cm"/>
    </inkml:brush>
  </inkml:definitions>
  <inkml:trace contextRef="#ctx0" brushRef="#br0">1 1 24535,'0'0'2947,"28"31"-8424,-23-24-3460</inkml:trace>
  <inkml:trace contextRef="#ctx0" brushRef="#br0" timeOffset="1">85 276 11371,'0'0'17072,"-21"24"-17937,34-42-3555,0-4-9065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15.510"/>
    </inkml:context>
    <inkml:brush xml:id="br0">
      <inkml:brushProperty name="width" value="0.025" units="cm"/>
      <inkml:brushProperty name="height" value="0.025" units="cm"/>
    </inkml:brush>
  </inkml:definitions>
  <inkml:trace contextRef="#ctx0" brushRef="#br0">290 0 11755,'0'0'9428,"-9"9"-9188,-21 21-175,3 0 1,0 2-1,-22 34 1,18-15-39,7-10 15,-34 41 1,42-67-1130,4-14-4280,6-9 434</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15.887"/>
    </inkml:context>
    <inkml:brush xml:id="br0">
      <inkml:brushProperty name="width" value="0.025" units="cm"/>
      <inkml:brushProperty name="height" value="0.025" units="cm"/>
    </inkml:brush>
  </inkml:definitions>
  <inkml:trace contextRef="#ctx0" brushRef="#br0">0 0 12940,'0'0'6855,"60"78"-6567,-30-50-64,2 0-64,9-4-32,0-8-31,4-6-1186,-2-6-961,-2-4-1474,-8-7-8199</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16.231"/>
    </inkml:context>
    <inkml:brush xml:id="br0">
      <inkml:brushProperty name="width" value="0.025" units="cm"/>
      <inkml:brushProperty name="height" value="0.025" units="cm"/>
    </inkml:brush>
  </inkml:definitions>
  <inkml:trace contextRef="#ctx0" brushRef="#br0">82 0 19506,'0'0'4325,"82"6"-4293,-40 0 32,-1 0-64,-2-2-1089,-7 4-1121,-14-1-1474,-10-2-576,-8 0-1954</inkml:trace>
  <inkml:trace contextRef="#ctx0" brushRef="#br0" timeOffset="1">0 141 12556,'0'0'7943,"90"14"-6501,-40-17-866,6-8-351,10 1-129,-7-1-192,5-2-2179,-10 3-2145,-7-2-2050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16.557"/>
    </inkml:context>
    <inkml:brush xml:id="br0">
      <inkml:brushProperty name="width" value="0.025" units="cm"/>
      <inkml:brushProperty name="height" value="0.025" units="cm"/>
    </inkml:brush>
  </inkml:definitions>
  <inkml:trace contextRef="#ctx0" brushRef="#br0">349 24 17585,'0'0'3875,"-11"11"-3314,-44 40-186,3 2-1,3 3 1,1 2 0,-68 112 0,101-148-608,12-19-898,3-5-389,20-38-4090,5-4 379,-1-6-3017</inkml:trace>
  <inkml:trace contextRef="#ctx0" brushRef="#br0" timeOffset="1">278 1 11499,'0'0'8728,"0"9"-7863,-1 23 506,-11 54 1,6-50-684,-2 51 1,7-75-654,2 1 1,-1 0-1,2 0 1,0-1 0,0 1-1,2-1 1,7 23-1,-2-15-35,-5-13-60,0 0 0,-1 1 0,0-1 0,-1 1 0,1 0 0,-1-1 0,1 12 0,-4-19-78,1 1 0,0-1 0,0 1 0,0-1 0,0 0 0,-1 1 0,1-1 0,0 1 0,0-1 0,-1 0 0,1 1 1,0-1-1,-1 0 0,1 1 0,0-1 0,-1 0 0,1 1 0,0-1 0,-1 0 0,1 0 0,-1 0 0,1 1 0,0-1 0,-1 0 0,1 0 1,-1 0-1,1 0 0,-1 0 0,1 0 0,-1 0 0,1 0 0,-1 0 0,0 0 0,-20-1-6239,-3-4-1390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4:59.221"/>
    </inkml:context>
    <inkml:brush xml:id="br0">
      <inkml:brushProperty name="width" value="0.025" units="cm"/>
      <inkml:brushProperty name="height" value="0.025" units="cm"/>
    </inkml:brush>
  </inkml:definitions>
  <inkml:trace contextRef="#ctx0" brushRef="#br0">1 366 9929,'0'0'5926,"88"-23"-5766,-42 17 32,8-6-96,4-2 33,0-4-418,-7-3-1312,-10 1-2051</inkml:trace>
  <inkml:trace contextRef="#ctx0" brushRef="#br0" timeOffset="0.99">479 1 6822,'0'0'9962,"-24"62"-9930,24-11 96,0 5-96,3 1 0,10-8 0,0-9-1089,4-18-2466,-6-19-2115</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16.931"/>
    </inkml:context>
    <inkml:brush xml:id="br0">
      <inkml:brushProperty name="width" value="0.025" units="cm"/>
      <inkml:brushProperty name="height" value="0.025" units="cm"/>
    </inkml:brush>
  </inkml:definitions>
  <inkml:trace contextRef="#ctx0" brushRef="#br0">1 148 13389,'0'0'11883,"67"-49"-11499,-16 47-256,5 2-64,1-2-128,7 2-1601,-8-3-1666,-4-1-2243,-7-5-3298</inkml:trace>
  <inkml:trace contextRef="#ctx0" brushRef="#br0" timeOffset="1">686 15 19410,'0'0'5830,"52"14"-5190,-12-20-447,6-1-161,-1 1-1634,2 0-4676,-12 2-9224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17.956"/>
    </inkml:context>
    <inkml:brush xml:id="br0">
      <inkml:brushProperty name="width" value="0.025" units="cm"/>
      <inkml:brushProperty name="height" value="0.025" units="cm"/>
    </inkml:brush>
  </inkml:definitions>
  <inkml:trace contextRef="#ctx0" brushRef="#br0">31 216 9545,'0'0'6443,"-2"-11"-4398,0 1-1447,1 7-412,-1 0 1,2-1-1,-1 1 1,0-1-1,1 1 0,-1-1 1,1 0-1,0 1 1,0-1-1,1 1 1,-1-1-1,2-4 1,-1 6-86,-1 1 1,1 0 0,0-1 0,0 1 0,0 0 0,0-1 0,0 1-1,0 0 1,0 0 0,1 0 0,-1 0 0,0 0 0,1 0-1,-1 1 1,0-1 0,1 0 0,-1 1 0,1-1 0,-1 1 0,1-1-1,-1 1 1,1 0 0,-1 0 0,1-1 0,0 1 0,-1 0 0,1 0-1,-1 1 1,1-1 0,2 1 0,1-1 8,-3-3-51,1 1 0,-1-1 1,0 1-1,0-1 0,-1 0 0,1 0 1,0 0-1,-1 0 0,0 0 0,0 0 1,1-5-1,5-7 607,18-42 459,-20 44-339,-17 40-647,-1 5-140,2 1-1,1 1 1,-10 61 0,-1 105 22,21-154 65,-1-25-904,-5-53-2753,-13-55-6123,3 31 2108</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18.381"/>
    </inkml:context>
    <inkml:brush xml:id="br0">
      <inkml:brushProperty name="width" value="0.025" units="cm"/>
      <inkml:brushProperty name="height" value="0.025" units="cm"/>
    </inkml:brush>
  </inkml:definitions>
  <inkml:trace contextRef="#ctx0" brushRef="#br0">26 67 10762,'0'0'8921,"11"-7"-7549,3-1-1105,1 1-1,0 1 1,0 0 0,0 1 0,1 0 0,0 1 0,0 1 0,20-1 0,-1 1-22,-10-1-60,0 2-1,0 0 1,0 2 0,0 1-1,0 1 1,41 8-1,-64-10-172,0 1-1,-1-1 1,1 1-1,0-1 1,0 1-1,-1 0 0,1-1 1,0 1-1,-1 0 1,1 0-1,-1 0 1,1 1-1,-1-1 1,1 0-1,-1 1 0,0-1 1,0 0-1,0 1 1,0-1-1,0 1 1,0 0-1,0-1 1,0 1-1,0 0 0,-1 0 1,1-1-1,-1 1 1,1 0-1,-1 0 1,0 0-1,0 0 0,0-1 1,0 1-1,0 0 1,0 0-1,0 0 1,-1 0-1,1 0 1,-1-1-1,1 1 0,-1 0 1,0 0-1,0-1 1,0 1-1,0 0 1,-1 1-1,-4 6 89,0 0 1,-1-1-1,1-1 0,-2 1 0,1-1 1,-1 0-1,-9 6 0,-3 1 27,0-2 0,-1-1 0,0 0 0,-45 15 1,85-26-1001,0 1 1,0 1 0,0 1 0,34 9 0,-45-10 775,0 1-1,0 0 1,0 0 0,-1 1 0,0 0-1,1 1 1,-1-1 0,0 1-1,-1 1 1,0-1 0,1 1-1,-2 0 1,9 11 0,-12-14 134,0 0 0,0 1 0,-1-1 0,1 1-1,-1-1 1,0 1 0,0 0 0,0-1 0,0 1 0,-1 0 0,1 0 0,-1-1 0,0 1 0,0 0 0,0 0 0,-1 0 0,1-1 0,-1 1 0,0 0 0,0-1 0,-1 1 0,1-1-1,-1 1 1,1-1 0,-1 1 0,0-1 0,0 0 0,-1 0 0,1 0 0,-1 0 0,1-1 0,-6 5 0,-5 5 641,-1-1-1,0-1 1,-1 0-1,0 0 1,-27 11 0,19-11-199,-1 0 1,0-2-1,0-1 0,-1-1 1,0-1-1,0-1 0,0-1 1,-1-2-1,-33-1 1,55 0-536,1 0 0,-1 0 0,1-1 0,-1 1 0,1-1 0,-1 0 0,1 0 0,0 0 0,-1 0 0,1-1 0,0 1 0,0-1 0,0 0 0,0 0 0,0 0 0,0 0 0,1 0 0,-1-1 0,1 1 0,-1-1 0,1 0 0,0 1 0,0-1 1,0 0-1,1 0 0,-1-1 0,-2-5 0,3 5-422,1 0 0,-1 0 0,1 0 0,-1-1 1,1 1-1,0 0 0,1 0 0,-1 0 0,3-8 0,-2 6-652,1 0 0,1 1 0,-1-1 0,1 1 0,0-1 0,0 1 0,5-7 0,24-25-13176</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18.793"/>
    </inkml:context>
    <inkml:brush xml:id="br0">
      <inkml:brushProperty name="width" value="0.025" units="cm"/>
      <inkml:brushProperty name="height" value="0.025" units="cm"/>
    </inkml:brush>
  </inkml:definitions>
  <inkml:trace contextRef="#ctx0" brushRef="#br0">0 23 18802,'0'0'10185,"67"-23"-23765</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19.295"/>
    </inkml:context>
    <inkml:brush xml:id="br0">
      <inkml:brushProperty name="width" value="0.025" units="cm"/>
      <inkml:brushProperty name="height" value="0.025" units="cm"/>
    </inkml:brush>
  </inkml:definitions>
  <inkml:trace contextRef="#ctx0" brushRef="#br0">121 10 20499,'0'0'2504,"-9"11"-2189,-1 4-247,0 0 0,1 0 0,0 1 0,1 0 0,1 0 0,0 0 1,-5 25-1,7-5 76,1 0 0,3 0 0,0 0 0,3 0 0,0-1 0,16 70 0,-8-41-122,-10-62-20,5 19 29,-2 1 0,-1 0-1,-1 0 1,-1 0 0,-4 41 0,4-62-8,-1 0 1,1-1 0,-1 1 0,1 0-1,-1-1 1,1 1 0,-1-1-1,1 1 1,-1 0 0,0-1 0,1 1-1,-1-1 1,0 0 0,1 1-1,-1-1 1,0 0 0,0 1 0,1-1-1,-1 0 1,0 0 0,0 1-1,1-1 1,-1 0 0,0 0 0,0 0-1,0 0 1,1 0 0,-1 0-1,0 0 1,0-1 0,0 1 0,1 0-1,-1 0 1,0-1 0,0 1-1,1 0 1,-1-1 0,0 1 0,1-1-1,-1 1 1,0-1 0,1 1-1,-1-1 1,1 1 0,-1-1 0,1 1-1,-1-1 1,1 0 0,-1 1-1,1-1 1,-1-1 0,-4-7 98,1 1 0,1-1 0,-1 0 0,1-1 1,1 1-1,0 0 0,-2-16 0,-2-74-96,6 91 7,-1-39-127,3 1 1,14-90 0,-10 108-31,1-1 1,1 1 0,2 1 0,1 0-1,26-49 1,-33 70 114,1 0-1,-1 0 1,1 0-1,1 0 1,-1 1 0,1 0-1,0 0 1,0 0-1,1 1 1,-1 0 0,1 0-1,0 0 1,0 1 0,0 0-1,0 1 1,14-3-1,-4 1-51,1 2-1,0 0 0,0 1 0,-1 1 0,1 0 0,21 5 0,-34-5 47,0 1-1,0 0 1,0 0-1,1 1 1,-2 0-1,1 0 1,0 0-1,0 0 1,-1 1-1,1-1 1,-1 1-1,0 0 1,0 1-1,0-1 0,0 1 1,-1 0-1,5 5 1,-6-6 49,-1 0 0,1 0 1,-1 0-1,0 0 0,0 0 1,0 0-1,0 0 0,0 1 1,-1-1-1,0 0 0,1 1 1,-1-1-1,0 0 0,-1 0 0,1 1 1,0-1-1,-1 0 0,0 1 1,0-1-1,0 0 0,0 0 1,0 0-1,-1 0 0,0 0 0,1 0 1,-1-1-1,0 1 0,-2 2 1,-9 10 209,0-1-1,-1-1 1,-1 0 0,0-1 0,0-1 0,-1 0 0,-1-1 0,1 0 0,-2-2 0,1 0 0,-1-1-1,0-1 1,-1 0 0,0-1 0,-20 2 0,37-7-281,0 0 1,0 1-1,0-1 0,0 0 0,-1 0 1,1 0-1,0-1 0,0 1 1,0 0-1,0-1 0,0 1 1,0-1-1,0 0 0,0 1 0,0-1 1,-3-3-1,4 3-266,0-1 0,-1 0 0,1 0 0,0 0 0,1 0 0,-1 0 0,0 0-1,0 0 1,1 0 0,0-1 0,-1 1 0,1 0 0,0 0 0,0 0 0,0-1 0,0-1 0,2-36-9189</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28.014"/>
    </inkml:context>
    <inkml:brush xml:id="br0">
      <inkml:brushProperty name="width" value="0.025" units="cm"/>
      <inkml:brushProperty name="height" value="0.025" units="cm"/>
    </inkml:brush>
  </inkml:definitions>
  <inkml:trace contextRef="#ctx0" brushRef="#br0">1919 191 5830,'2'-4'77,"-1"0"1,0 0 0,0 0-1,-1 0 1,1-1 0,-1 1 0,0 0-1,0-1 1,0 1 0,-1 0 0,0 0-1,0-1 1,0 1 0,0 0-1,0 0 1,-3-5 0,1 5-64,0 1 0,0 0 0,0 0 0,-1 0 0,1 1 0,-1-1 0,0 1 0,1 0 0,-1 0 0,0 0 0,0 0 0,0 1-1,-1 0 1,1 0 0,0 0 0,-7-1 0,-60-8-518,-123-2-1,51 6 1498,36-1 1124,-163 9 0,215 3-1916,0 2 0,1 3-1,0 2 1,-95 35-1,94-25 14,1 3-1,1 2 1,1 3 0,2 1-1,1 3 1,-88 79-1,114-90-195,0 0 0,1 2 0,2 0-1,0 2 1,2 0 0,1 0 0,1 2 0,2 0-1,0 1 1,3 1 0,0-1 0,2 2-1,1-1 1,-5 42 0,11-44 77,1 0 0,1 0 0,1 0 0,2 0 0,1 0 0,1-1 0,2 1 0,1-1 0,0-1 0,3 0 0,25 50 0,-23-54-45,1-1-1,2-1 0,0 0 1,1-1-1,1-1 0,1-1 1,0 0-1,1-2 0,1 0 1,1-1-1,0-1 0,1-1 1,35 14-1,-15-11-153,1-3-1,0-1 1,0-2 0,1-2 0,1-2-1,46 0 1,-25-6 66,-1-2 1,1-3-1,99-21 0,-117 14 152,0-1 0,-1-2-1,-1-2 1,-1-3 0,0-1 0,66-43-1,-79 41 233,0-2 0,-2-1-1,0-1 1,-2-2 0,-1 0 0,-2-2-1,-1-2 1,33-54 0,-25 26 67,-3-1 0,-3-1-1,-3-2 1,-2-1 0,-3 0 0,-3-1 0,-3-1 0,5-88-1,-16 128-414,-2-1-1,0 0 0,-2 0 0,-1 1 0,-1-1 1,-9-30-1,10 49-9,0 0 0,0 1 0,-1-1 0,-1 1 0,0 0 0,0 0 0,-1 0-1,0 1 1,0 0 0,-1 0 0,0 0 0,0 1 0,-1 0 0,0 1 0,0 0 0,0 0 0,-1 0 0,0 1 0,0 0 0,-13-4 0,7 4-62,0 1 0,0 1 0,0 0 0,-1 1 0,1 1 0,-1 0 0,0 1 0,1 0 0,-1 2 0,1 0 0,-19 4 0,15-1-999,1 1-1,0 1 0,0 0 1,1 1-1,-17 11 1,18-10-3924</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30.999"/>
    </inkml:context>
    <inkml:brush xml:id="br0">
      <inkml:brushProperty name="width" value="0.025" units="cm"/>
      <inkml:brushProperty name="height" value="0.025" units="cm"/>
    </inkml:brush>
  </inkml:definitions>
  <inkml:trace contextRef="#ctx0" brushRef="#br0">578 114 6566,'0'0'1169,"-3"-10"241,1 5-1241,1 0 1,-1 0-1,0 1 1,0-1-1,0 0 1,-1 1-1,1-1 1,-1 1-1,0 0 1,0 0-1,-1 0 1,1 1-1,-1-1 1,0 1-1,0-1 1,0 1-1,0 1 1,-1-1-1,-4-2 1,-6 0-18,1 1 0,0 0 1,-1 0-1,0 2 1,1 0-1,-1 1 0,0 0 1,0 1-1,0 1 0,0 0 1,0 1-1,1 1 1,-1 0-1,1 1 0,-1 0 1,1 2-1,1-1 1,-1 2-1,1 0 0,0 0 1,0 1-1,-17 15 1,16-12-102,0 1 1,1 1 0,0 0 0,2 0 0,-1 1 0,1 0-1,1 1 1,1 1 0,0-1 0,1 2 0,1-1-1,0 1 1,1 0 0,1 0 0,1 1 0,0-1-1,1 1 1,0 24 0,3-34-22,0 0-1,0 0 1,1 0-1,1 0 1,-1-1-1,1 1 1,1 0-1,-1-1 1,1 0-1,1 1 1,-1-1-1,1 0 1,0-1-1,1 1 1,6 7-1,-3-6 24,0-1-1,0 0 0,1 0 0,0-1 0,0 0 0,1 0 0,0-1 0,0-1 0,21 7 0,-4-3 142,1-3-1,0 0 1,0-1-1,0-2 1,0-1-1,1-1 1,50-8-1,-59 5-104,1-1 1,0-1-1,-1-1 0,0 0 1,0-2-1,-1 0 0,0-1 1,25-17-1,-36 21 3,-1-1 1,1 1-1,-1-2 0,0 1 1,-1-1-1,1 0 1,-1 0-1,-1-1 0,0 0 1,0 0-1,0 0 1,-1 0-1,0-1 0,0 0 1,-1 0-1,-1 0 1,1 0-1,-1 0 0,-1 0 1,1-19-1,-3 19-53,0 0 0,-1 1 1,-1-1-1,1 0 0,-1 1 0,-1-1 0,1 1 1,-2 0-1,1 0 0,-11-14 0,-2-1 54,-1 1 0,-24-24 0,35 38-461,0 1-1,0 0 0,-1 1 1,0 0-1,0 0 1,0 0-1,-1 1 1,0 1-1,0-1 0,0 1 1,-1 1-1,1 0 1,-1 0-1,0 1 1,0 0-1,1 1 0,-1 0 1,-1 0-1,1 1 1,0 0-1,0 1 1,0 0-1,-19 6 0,-2 3-6533</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35.134"/>
    </inkml:context>
    <inkml:brush xml:id="br0">
      <inkml:brushProperty name="width" value="0.025" units="cm"/>
      <inkml:brushProperty name="height" value="0.025" units="cm"/>
    </inkml:brush>
  </inkml:definitions>
  <inkml:trace contextRef="#ctx0" brushRef="#br0">3 20 7527,'0'0'8702,"-1"-5"-8419,0-9-207,3 13 455,13 26 1277,15 46 437,0-6-1557,67 108 0,-35-67 87,102 189 341,-71-112-840,-64-120-99,55 88 0,-61-111-89,-1 2 0,21 55 1,-12-23-23,119 255-2,69 129-27,198 373 44,-260-490-76,15 30 0,-103-238 4,82 148 9,-125-238-9,-2 1 1,-3 1-1,18 51 0,-30-77-104,-7-17 39,-1 0 0,1 0 0,-1 1 0,0-1 1,0 1-1,0-1 0,0 1 0,-1-1 0,1 1 0,0 4 0,21 14-4191,-10-13 3611,-16-18-1549,-9-5-5283</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51.433"/>
    </inkml:context>
    <inkml:brush xml:id="br0">
      <inkml:brushProperty name="width" value="0.025" units="cm"/>
      <inkml:brushProperty name="height" value="0.025" units="cm"/>
    </inkml:brush>
  </inkml:definitions>
  <inkml:trace contextRef="#ctx0" brushRef="#br0">540 190 5509,'8'-10'961,"-7"10"-940,6-9 841,-1 0-1,0 0 1,0 0 0,-1-1 0,7-16 0,-11 23-707,0 1-1,0-1 1,-1 1 0,1-1 0,-1 1-1,1-1 1,-1 0 0,0 1-1,0-1 1,0 0 0,0 1 0,0-1-1,-1 0 1,1 1 0,-1-1 0,0 1-1,0-1 1,0 1 0,0-1 0,0 1-1,0 0 1,-1-1 0,1 1-1,-1 0 1,0 0 0,1 0 0,-1 0-1,0 0 1,0 1 0,0-1 0,0 0-1,-1 1 1,1 0 0,0-1 0,-3 0-1,-8-3-57,1 1 0,-1 0-1,0 0 1,0 1 0,-1 1-1,1 0 1,0 1 0,-1 1-1,1 0 1,-1 0 0,1 2-1,0-1 1,-1 2 0,1 0-1,0 0 1,0 2 0,1-1-1,-1 1 1,-16 10 0,8-3-87,0 0 1,0 2-1,1 0 1,1 1 0,0 1-1,1 1 1,1 1-1,1 0 1,-26 38 0,32-39 116,1-1 1,1 1 0,1 0 0,0 1 0,1 0 0,1 0 0,1 0 0,1 1 0,0-1 0,1 1 0,1 0 0,1 0-1,4 36 1,-3-45-93,1-1 0,0 0-1,0 0 1,1 0-1,0 0 1,1-1 0,0 1-1,0-1 1,1 0 0,0 0-1,0 0 1,1-1-1,0 0 1,0 0 0,1 0-1,0-1 1,0 0-1,1 0 1,-1-1 0,1 0-1,0 0 1,1-1 0,-1 0-1,1 0 1,0-1-1,-1 0 1,2-1 0,-1 0-1,13 2 1,2-3 163,1 0 0,-1-1 0,0-1 0,1-2 1,-1 0-1,0-1 0,0-2 0,-1-1 0,0 0 0,26-13 0,-27 11 5,-1-2 0,-1 0 0,0-1-1,0-1 1,-2-1 0,1-1 0,-2-1-1,0 0 1,-1-1 0,24-32-1,-34 39-169,0 1-1,-1-1 1,-1 1-1,0-1 1,0-1-1,-1 1 1,0 0-1,0-1 0,-2 0 1,1 0-1,-1 1 1,-1-1-1,0 0 1,0 0-1,-1 0 1,-1 1-1,1-1 0,-2 0 1,0 1-1,0-1 1,-1 1-1,0 0 1,0 0-1,-11-15 1,7 12-376,0 1 1,-1 1-1,0 0 1,-1 0-1,-1 0 1,1 2-1,-25-18 1,24 20-661,-1 0 0,0 0 0,0 1 0,-1 1 1,1 0-1,-1 1 0,-1 0 0,-23-3 0,-13 4-7314</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55.501"/>
    </inkml:context>
    <inkml:brush xml:id="br0">
      <inkml:brushProperty name="width" value="0.025" units="cm"/>
      <inkml:brushProperty name="height" value="0.025" units="cm"/>
    </inkml:brush>
  </inkml:definitions>
  <inkml:trace contextRef="#ctx0" brushRef="#br0">18 0 11115,'0'0'4809,"2"12"-4227,1 15 10,-1 0 0,-1 0-1,-1 0 1,-1 1 0,-8 38-1,5-46-471,0-1 1,1 0-1,-1 26 0,4-44-112,0 0 0,0-1 0,0 1 0,0 0 0,0-1 0,0 1 0,0-1-1,0 1 1,0 0 0,0-1 0,0 1 0,0 0 0,1-1 0,-1 1 0,0-1 0,1 1 0,-1-1 0,0 1 0,1-1 0,-1 1 0,0-1 0,1 1 0,-1-1 0,1 1 0,-1-1 0,1 1 0,-1-1 0,1 0 0,-1 1 0,1-1 0,0 0 0,0 1 0,22-7 478,19-23 356,-17 3-719,-2 0-1,37-53 1,-24 29-91,-22 36-16,-6 13 28,-7 3-34,0 0-1,-1 0 1,1-1 0,-1 1 0,1 0-1,-1 0 1,0 0 0,1 0 0,-1 0-1,0 0 1,0 0 0,0-1-1,-1 3 1,-10 70 226,5-14-102,6-60-128,0 0 1,0 0-1,0 1 0,0-1 1,0 0-1,0 0 0,0 1 1,0-1-1,0 0 0,0 0 1,0 1-1,1-1 1,-1 0-1,0 0 0,0 1 1,0-1-1,0 0 0,0 0 1,1 0-1,-1 1 0,0-1 1,0 0-1,0 0 0,1 0 1,-1 0-1,0 0 1,0 1-1,1-1 0,-1 0 1,0 0-1,0 0 0,1 0 1,-1 0-1,0 0 0,0 0 1,1 0-1,-1 0 0,0 0 1,0 0-1,1 0 1,-1 0-1,17-5 270,11-11 163,-4-7-451,-2-1-1,38-51 1,-66 107-741,-3-5 766,6-21 9,-1 1-1,2 0 0,-1 0 0,1 1 0,0-1 0,1 0 0,0 1 0,0-1 1,0 1-1,1-1 0,1 15 0,0-21-48,1 0 1,-1 0-1,0 0 0,0 0 1,1-1-1,-1 1 0,0 0 0,1 0 1,-1-1-1,1 1 0,-1-1 1,1 1-1,-1-1 0,1 0 1,-1 0-1,1 0 0,-1 1 1,1-1-1,-1-1 0,1 1 0,-1 0 1,1 0-1,1-1 0,39-7-5428,-13-6-1624</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4:59.583"/>
    </inkml:context>
    <inkml:brush xml:id="br0">
      <inkml:brushProperty name="width" value="0.025" units="cm"/>
      <inkml:brushProperty name="height" value="0.025" units="cm"/>
    </inkml:brush>
  </inkml:definitions>
  <inkml:trace contextRef="#ctx0" brushRef="#br0">85 96 7111,'5'-11'875,"1"0"99,-2 6-340,-1-1 1,0 0 0,0 0-1,0 0 1,-1 0-1,0-1 1,0 1-1,-1 0 1,2-13-1,-13 47 1678,1-10-2280,-16 58 53,4 0 1,3 2-1,4 0 0,2 1 1,0 139-1,12-213-108,-1-1 0,2 1 0,-1 0-1,1-1 1,-1 1 0,1-1 0,0 1 0,1-1-1,-1 1 1,1-1 0,0 0 0,0 0 0,0 1-1,1-1 1,4 5 0,-4-7-148,-1 0 0,1 0 0,0 0 0,-1-1-1,1 1 1,0-1 0,0 0 0,0 0 0,0 0 0,0 0-1,0 0 1,0-1 0,0 1 0,1-1 0,-1 0 0,0 0 0,0 0-1,0-1 1,0 1 0,1-1 0,-1 1 0,0-1 0,0 0 0,4-2-1,32-19-4216,2-12-2205</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55.873"/>
    </inkml:context>
    <inkml:brush xml:id="br0">
      <inkml:brushProperty name="width" value="0.025" units="cm"/>
      <inkml:brushProperty name="height" value="0.025" units="cm"/>
    </inkml:brush>
  </inkml:definitions>
  <inkml:trace contextRef="#ctx0" brushRef="#br0">167 28 15599,'0'0'3683,"-10"0"-805,7 0-2763,-8-1 237,1 0 0,-1 2-1,1-1 1,-1 1 0,-11 3 0,18-3-321,0 0 0,0 1-1,0-1 1,0 1 0,0 0 0,1 0 0,-1 1 0,0-1 0,1 1 0,0 0 0,0-1 0,0 1 0,0 1-1,0-1 1,0 0 0,1 1 0,0-1 0,-3 6 0,3-4-40,0 1 0,0-1 1,0 1-1,0-1 0,1 1 0,0 0 1,0 11-1,0-16 11,1 1-1,0 0 1,0-1-1,0 1 1,0-1 0,0 1-1,1-1 1,-1 1 0,0-1-1,1 1 1,-1-1 0,1 1-1,0-1 1,-1 1-1,1-1 1,0 0 0,0 1-1,0-1 1,0 0 0,0 0-1,0 1 1,0-1 0,0 0-1,0 0 1,1 0-1,-1-1 1,0 1 0,1 0-1,-1 0 1,0-1 0,1 1-1,2 0 1,2 0-4,0-1 0,1 1 0,-1-1 0,1-1-1,-1 1 1,1-1 0,-1 0 0,0-1 0,1 1 0,-1-1 0,0 0 0,0-1 0,0 0 0,-1 0-1,1 0 1,-1 0 0,1-1 0,-1 0 0,0 0 0,7-8 0,-6 6-2,-1-1-1,1 0 1,-1 0 0,-1 0 0,1 0-1,-1-1 1,-1 1 0,1-1 0,-1 0-1,-1 0 1,1 0 0,-2-1 0,1 1-1,-1-1 1,1-10 0,-3 19-3,1 0 1,-1 0-1,1 0 0,-1-1 1,1 1-1,-1 0 0,1 0 1,0 0-1,-1 0 1,1 0-1,-1 0 0,1 0 1,-1 0-1,1 0 0,-1 0 1,1 0-1,-1 0 1,1 0-1,-1 0 0,1 1 1,-1-1-1,1 0 0,0 0 1,-1 0-1,1 1 1,-1-1-1,1 0 0,-1 1 1,-7 8-32,1-1 0,1 1 0,-1 1 1,2-1-1,-1 1 0,1 0 1,1 1-1,-1-1 0,2 1 0,0 0 1,0 0-1,1 0 0,0 0 1,0 20-1,2-30-4,0 0 1,1 0-1,-1 1 0,1-1 1,-1 0-1,1 0 1,-1 0-1,1 0 0,-1 0 1,1 0-1,0 0 0,0 0 1,0 0-1,0 0 1,0-1-1,-1 1 0,1 0 1,0 0-1,1-1 1,-1 1-1,0-1 0,0 1 1,0-1-1,0 1 0,0-1 1,1 0-1,-1 1 1,0-1-1,0 0 0,0 0 1,1 0-1,-1 0 1,0 0-1,0 0 0,2-1 1,4 1-752,0-1 0,-1 0-1,1 0 1,0 0 0,10-4 0,23-15-3776</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56.251"/>
    </inkml:context>
    <inkml:brush xml:id="br0">
      <inkml:brushProperty name="width" value="0.025" units="cm"/>
      <inkml:brushProperty name="height" value="0.025" units="cm"/>
    </inkml:brush>
  </inkml:definitions>
  <inkml:trace contextRef="#ctx0" brushRef="#br0">208 0 14862,'0'0'1153,"-30"50"961,2-13-128,-2 4-224,-2 2-705,4-3-192,9-8-417,-1-8-320,16-6-64,-2-10-32,6-4-320,2-16-8296,-2-7 2306</inkml:trace>
  <inkml:trace contextRef="#ctx0" brushRef="#br0" timeOffset="1">0 104 5093,'0'0'17809,"25"24"-17137,-3-9-191,4-2-225,10-2-128,3-1-544,2-4-2019,-6-5-1088,3-1-865,-8 0-1538</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56.581"/>
    </inkml:context>
    <inkml:brush xml:id="br0">
      <inkml:brushProperty name="width" value="0.025" units="cm"/>
      <inkml:brushProperty name="height" value="0.025" units="cm"/>
    </inkml:brush>
  </inkml:definitions>
  <inkml:trace contextRef="#ctx0" brushRef="#br0">34 0 9801,'0'0'13101,"-17"57"-12493,8-24-191,3-1-225,4-3-128,2-4 0,0-9-1153,12-10-1634,1-6-2081,0-8-6951</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57.876"/>
    </inkml:context>
    <inkml:brush xml:id="br0">
      <inkml:brushProperty name="width" value="0.025" units="cm"/>
      <inkml:brushProperty name="height" value="0.025" units="cm"/>
    </inkml:brush>
  </inkml:definitions>
  <inkml:trace contextRef="#ctx0" brushRef="#br0">30 247 10666,'0'0'12316,"-1"10"-11852,-27 186 2734,28-196-3193,0 1 0,0-1 0,0 1 0,0-1 0,0 1 0,0-1 0,0 1 1,0-1-1,0 1 0,0-1 0,1 1 0,-1-1 0,0 0 0,0 1 0,1-1 0,-1 1 0,0-1 0,0 0 0,1 1 0,-1-1 1,0 0-1,1 1 0,-1-1 0,1 0 0,-1 1 0,0-1 0,1 0 0,-1 0 0,1 0 0,-1 1 0,1-1 0,-1 0 1,1 0-1,-1 0 0,1 0 0,-1 0 0,1 0 0,-1 0 0,1 0 0,-1 0 0,0 0 0,1 0 0,-1 0 0,1 0 0,-1 0 1,1 0-1,-1-1 0,1 1 0,-1 0 0,1 0 0,-1-1 0,0 1 0,1 0 0,-1 0 0,1-1 0,-1 0 0,27-15 336,38-43-177,-48 41-828,2 1 1,38-28 0,-57 45 649,0 0 0,0 0 1,1-1-1,-1 1 0,0 0 0,0 0 0,1 0 0,-1-1 0,0 1 1,1 0-1,-1 0 0,0 0 0,1 0 0,-1 0 0,0 0 1,1 0-1,-1 0 0,0 0 0,1 0 0,-1 0 0,0 0 0,1 0 1,-1 0-1,0 0 0,1 0 0,-1 0 0,0 0 0,1 0 0,-1 0 1,0 0-1,1 1 0,-1-1 0,0 0 0,1 0 0,-1 0 1,0 1-1,0-1 0,1 0 0,-1 0 0,0 1 0,0-1 0,0 0 1,1 1-1,-1-1 0,0 0 0,0 1 0,2 24-280,-10 27 310,-4 2 11,12-54-20,0 0 0,1 1 0,-1-1-1,0 0 1,0 1 0,0-1 0,0 0 0,1 0 0,-1 1 0,0-1-1,0 0 1,1 0 0,-1 1 0,0-1 0,0 0 0,1 0 0,-1 0 0,0 1-1,1-1 1,-1 0 0,0 0 0,0 0 0,1 0 0,-1 0 0,0 0 0,1 0-1,-1 0 1,0 0 0,1 0 0,-1 0 0,1 0 0,-1 0 0,0 0 0,1 0-1,-1 0 1,0 0 0,1 0 0,-1 0 0,0 0 0,0-1 0,1 1-1,-1 0 1,0 0 0,1 0 0,-1 0 0,0-1 0,0 1 0,1 0 0,-1 0-1,0-1 1,1 1 0,17-12 282,23-24-655,40-44 0,-46 45-1251,-34 33 1549,0 1 0,0 0-1,0 0 1,0 0 0,1-1 0,-1 1 0,0 1 0,1-1-1,-1 0 1,1 0 0,-1 0 0,1 1 0,2-2-1,-3 2 47,-1 0-1,0 1 0,1-1 0,-1 0 0,0 0 0,1 0 0,-1 1 0,0-1 0,0 0 1,1 1-1,-1-1 0,0 0 0,0 0 0,1 1 0,-1-1 0,0 0 0,0 1 0,0-1 0,1 0 1,-1 1-1,0-1 0,0 1 0,0-1 0,0 0 0,0 1 0,0-1 0,0 1 0,0-1 0,0 0 1,0 1-1,0-1 0,0 0 0,0 2 0,-12 42 277,7-34-31,0-1 6,1 0 0,1 0 0,-1 0 0,1 1 0,1 0 0,-3 18 0,22-29 614,-8-4-721,-1 0-1,0 0 1,0-1-1,0 0 0,-1 0 1,11-12-1,-12 11-536,1 0 1,0 1 0,0 0-1,0 1 1,1-1-1,0 1 1,15-7-1,-22 12 358,-1 1 0,1 0 0,-1-1-1,1 1 1,-1 0 0,1-1 0,-1 1 0,1 0 0,-1 0-1,0-1 1,1 1 0,-1 0 0,0 0 0,0 0-1,1-1 1,-1 1 0,0 0 0,0 0 0,0 0 0,0 0-1,0-1 1,0 1 0,-1 2 0,1 31 527,0-28-299,0 6-2,1 9 316,-1-20-461,0 0 0,0-1 0,1 1 0,-1-1 0,0 1 0,1-1 0,-1 1 0,1-1-1,-1 1 1,1-1 0,-1 1 0,1-1 0,-1 1 0,1-1 0,-1 0 0,1 1 0,-1-1 0,1 0 0,0 0 0,-1 1-1,1-1 1,-1 0 0,1 0 0,0 0 0,-1 0 0,1 0 0,0 0 0,-1 0 0,2 0 0,9-1 49,0 0 0,-1-1 0,1 0 0,-1-1 0,0-1 0,0 1 1,0-1-1,0-1 0,0 0 0,-1 0 0,0-1 0,0 0 0,-1-1 1,1 0-1,-2 0 0,1-1 0,-1 0 0,0 0 0,11-18 0,-17 26-77,-1 0-1,0 0 1,0 0-1,0-1 1,1 1-1,-1 0 1,0 0-1,0-1 1,0 1-1,0 0 1,0 0-1,1-1 1,-1 1-1,0 0 1,0-1-1,0 1 1,0 0-1,0 0 1,0-1-1,0 1 1,0 0-1,0-1 0,0 1 1,0 0-1,0 0 1,0-1-1,0 1 1,0 0-1,-1 0 1,1-1-1,0 1 1,0 0-1,0 0 1,0-1-1,0 1 1,-1 0-1,1 0 1,0-1-1,0 1 1,0 0-1,-1 0 1,1 0-1,0 0 1,0-1-1,-1 1 1,1 0-1,0 0 1,0 0-1,-1 0 1,1 0-1,0 0 0,-1 0 1,1 0-1,0 0 1,0-1-1,-1 1 1,1 0-1,0 1 1,-1-1-1,1 0 1,0 0-1,0 0 1,-1 0-1,1 0 1,-20 9-295,13-3 292,1 1-1,0 0 1,1 0 0,0 0-1,0 0 1,-5 10 0,8-13 12,0 0 0,0 0 0,0 0 1,0 1-1,1-1 0,0 1 0,0-1 0,0 0 0,0 1 1,1 0-1,-1-1 0,1 1 0,1-1 0,0 7 1,0-10 1,0 0 0,0 1 0,0-1 1,0 1-1,1-1 0,-1 0 1,0 0-1,1 0 0,-1 0 0,1 0 1,-1 0-1,1 0 0,0-1 1,-1 1-1,1 0 0,0-1 0,-1 1 1,1-1-1,0 0 0,0 0 1,-1 1-1,1-1 0,0 0 0,0-1 1,0 1-1,2-1 0,49-8-2072,-47 6 1130,1 0 0,-1 0 0,-1-1 0,1 0 0,10-9 0,-15 12 873,0 1 1,-1-1-1,1 0 0,0 0 0,0 0 0,-1 0 0,1 1 0,-1-1 1,1 0-1,-1 0 0,1 0 0,-1 0 0,1 0 0,-1-1 0,0 1 0,0 0 1,1 0-1,-1-1 0,-1 1 188,1 0 1,-1 0-1,1 0 1,-1 1-1,1-1 1,-1 0-1,1 0 1,-1 1-1,0-1 1,1 0-1,-1 1 1,0-1-1,0 0 1,1 1-1,-1-1 1,0 1-1,0 0 1,0-1-1,0 1 1,0 0-1,0-1 1,0 1-1,0 0 0,1 0 1,-2 0-1,1 0-42,0 0 0,1 0 0,-1 0-1,0-1 1,1 1 0,-1 0 0,0 0-1,1 0 1,-1 0 0,1-1 0,-1 1 0,0 0-1,1 0 1,-1-1 0,1 1 0,-1-1-1,1 1 1,-1 0 0,1-1 0,-1 1-1,1-1 1,0 1 0,-1-1 0,1 1-1,0-1 1,-1 0 0,1 1 0,0-1-1,0 1 1,-1-1 0,1 0 0,0 1-1,0-1 1,0 1 0,0-1 0,0 0-1,0 1 1,0-1 0,0 0 0,0 1-1,0-1 1,0 0 0,0 1 0,0-1-1,1 1 1,-1-1 0,0 0 0,0 1-1,1-1 1,-1 1 0,0-1 0,1 1-1,-1-1 1,1 1 0,-1-1 0,1 1 0,-1-1-1,1 1 1,0-1 0,44-36-18,-26 23 154,-1-1-147,122-111-59,-120 107-306,-1-2 0,-1 0 1,-1-1-1,23-41 0,-51 90 450,1 0 0,1 1 0,1 0-1,2 0 1,0 0 0,2 1 0,2 0-1,1 54 1,2-71-64,0 0 0,2 0 0,-1 0 0,6 13 0,-7-21-58,0 0 1,1 0 0,-1 0-1,1 0 1,0-1 0,0 1 0,1-1-1,-1 1 1,1-1 0,-1 0 0,1 0-1,0 0 1,1 0 0,-1-1-1,7 5 1,-10-7-44,0 0 0,0 0 0,1 0-1,-1 1 1,0-1 0,0 0 0,0 0 0,0 0-1,1 0 1,-1 0 0,0 0 0,0-1 0,0 1-1,1 0 1,-1 0 0,0 0 0,0 0 0,0 0-1,0 0 1,1 0 0,-1 0 0,0 0 0,0 0-1,0 0 1,0-1 0,1 1 0,-1 0 0,0 0-1,0 0 1,0 0 0,0 0 0,0-1 0,0 1-1,0 0 1,0 0 0,0 0 0,1-1 0,-1 1-1,0 0 1,0 0 0,0 0 0,0 0 0,0-1-1,0 1 1,0 0 0,0 0 0,0 0 0,0-1-1,0 1 1,0 0 0,0 0 0,-1 0 0,1 0-1,0-1 1,0 1 0,0 0 0,0 0 0,0 0-1,0 0 1,0-1 0,0 1 0,-1 0 0,1 0-1,0 0 1,0 0 0,0 0 0,-7-15-755,-4 0-172,-1 1 0,-1 1-1,0 0 1,-1 0 0,0 2 0,-22-15-1,-5-4-148,-70-52 3987,115 83-2660,0-1 0,0 1 0,0-1 0,0 0 0,0 0 0,0 0 0,8-1 0,10 0-82,11 3-35,-7 1-306,0-1 1,0-2-1,43-4 1,-55-2-2272,-12-3-1591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58.239"/>
    </inkml:context>
    <inkml:brush xml:id="br0">
      <inkml:brushProperty name="width" value="0.025" units="cm"/>
      <inkml:brushProperty name="height" value="0.025" units="cm"/>
    </inkml:brush>
  </inkml:definitions>
  <inkml:trace contextRef="#ctx0" brushRef="#br0">0 0 15471,'0'0'5028,"15"6"-5124,6-1-961,-2-4-6117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54.940"/>
    </inkml:context>
    <inkml:brush xml:id="br0">
      <inkml:brushProperty name="width" value="0.025" units="cm"/>
      <inkml:brushProperty name="height" value="0.025" units="cm"/>
    </inkml:brush>
  </inkml:definitions>
  <inkml:trace contextRef="#ctx0" brushRef="#br0">0 1 8904,'0'0'8259,"16"2"-7245,94 8 893,180-7-1,-156-4-1710,888 11 632,-1736 6-1625,478 1 632,-235 48 0,360-49 475,947-94-486,-476 61-3145,-333 16 2473,33-2-1060,-27-9-4272,-26 2-3232</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59.678"/>
    </inkml:context>
    <inkml:brush xml:id="br0">
      <inkml:brushProperty name="width" value="0.025" units="cm"/>
      <inkml:brushProperty name="height" value="0.025" units="cm"/>
    </inkml:brush>
  </inkml:definitions>
  <inkml:trace contextRef="#ctx0" brushRef="#br0">85 1 10025,'0'0'12300,"-9"66"-11467,-8-25-64,0 11-161,-2 3-223,4-5-321,8-4 32,7-9-128,0-14-897,13-13-320,8-10-449,5-18-1569,-2-15-1890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00.010"/>
    </inkml:context>
    <inkml:brush xml:id="br0">
      <inkml:brushProperty name="width" value="0.025" units="cm"/>
      <inkml:brushProperty name="height" value="0.025" units="cm"/>
    </inkml:brush>
  </inkml:definitions>
  <inkml:trace contextRef="#ctx0" brushRef="#br0">77 1 15310,'0'0'3492,"-21"70"-2563,6-27 256,-2 7-288,8 4-289,-2-5-191,7-8-321,4-8-32,0-8 32,4-10-64,7-6-449,-3-7-704,-7-2-736,-1-5-1090,-1-12-1537</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00.399"/>
    </inkml:context>
    <inkml:brush xml:id="br0">
      <inkml:brushProperty name="width" value="0.025" units="cm"/>
      <inkml:brushProperty name="height" value="0.025" units="cm"/>
    </inkml:brush>
  </inkml:definitions>
  <inkml:trace contextRef="#ctx0" brushRef="#br0">1 89 4708,'0'0'18450,"61"-21"-17457,-6 20-385,14-1-383,5-4-161,7 1 0,6-4-449,-1 1-479,-5-5-1218,-11 4-1218,-8 2-1280,-21 0-2402</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00.740"/>
    </inkml:context>
    <inkml:brush xml:id="br0">
      <inkml:brushProperty name="width" value="0.025" units="cm"/>
      <inkml:brushProperty name="height" value="0.025" units="cm"/>
    </inkml:brush>
  </inkml:definitions>
  <inkml:trace contextRef="#ctx0" brushRef="#br0">8 0 16912,'0'0'4901,"4"81"-4325,-4-37-63,0 5-33,0 4-128,0-1-223,-4-3-33,4-9-545,-1-11-3458,-5-16-6599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4:59.915"/>
    </inkml:context>
    <inkml:brush xml:id="br0">
      <inkml:brushProperty name="width" value="0.025" units="cm"/>
      <inkml:brushProperty name="height" value="0.025" units="cm"/>
    </inkml:brush>
  </inkml:definitions>
  <inkml:trace contextRef="#ctx0" brushRef="#br0">247 1 11179,'0'0'3491,"-32"59"-2530,11-6-289,-3 8-319,-2 9-225,5-1-96,3-6 64,-3-9-96,10-16 64,2-11 0,3-18-32,2-9-576,-1-14-1250,-6-15-3587</inkml:trace>
  <inkml:trace contextRef="#ctx0" brushRef="#br0" timeOffset="1">0 128 9705,'0'0'5445,"43"52"-5188,-15-25-129,6-5-96,5-7-32,8-15-1185,-2 0-1954,-3-20-4260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01.209"/>
    </inkml:context>
    <inkml:brush xml:id="br0">
      <inkml:brushProperty name="width" value="0.025" units="cm"/>
      <inkml:brushProperty name="height" value="0.025" units="cm"/>
    </inkml:brush>
  </inkml:definitions>
  <inkml:trace contextRef="#ctx0" brushRef="#br0">286 1 13933,'0'0'7362,"-11"4"-6369,-7 6-788,0 0 1,1 0-1,0 2 1,1 0-1,1 1 1,0 1-1,0 0 1,1 1-1,1 0 0,1 1 1,-20 33-1,22-33-138,0 1 0,2-1 0,0 1 0,0 1-1,2-1 1,0 1 0,2 0 0,0 1-1,0-1 1,2 1 0,0-1 0,2 1 0,2 34-1,-1-48-147,0-1 1,0 1-1,1 0 0,0-1 0,0 1 0,0-1 0,1 0 1,-1 1-1,1-1 0,0-1 0,0 1 0,1 0 0,-1-1 0,1 1 1,0-1-1,-1 0 0,2 0 0,-1-1 0,0 1 0,0-1 0,1 0 1,-1 0-1,8 2 0,-2-1-983,1 0 0,0 0-1,21 1 1,30-5-6533,-12-7-2503</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01.602"/>
    </inkml:context>
    <inkml:brush xml:id="br0">
      <inkml:brushProperty name="width" value="0.025" units="cm"/>
      <inkml:brushProperty name="height" value="0.025" units="cm"/>
    </inkml:brush>
  </inkml:definitions>
  <inkml:trace contextRef="#ctx0" brushRef="#br0">398 1 14574,'0'0'1697,"-41"50"994,3-9-1282,-14 11-544,-8 8-224,2-3-65,6-4 1,9-9-193,10-10-96,16-16-224,13-13-64,4-17-3587,4-20-1602,1-7-5125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01.932"/>
    </inkml:context>
    <inkml:brush xml:id="br0">
      <inkml:brushProperty name="width" value="0.025" units="cm"/>
      <inkml:brushProperty name="height" value="0.025" units="cm"/>
    </inkml:brush>
  </inkml:definitions>
  <inkml:trace contextRef="#ctx0" brushRef="#br0">0 187 12844,'0'0'2178,"0"49"-961,0-29 161,10 0-65,12 0-448,8-3-481,7-3-128,10-2 1,5-5-1122,2-6-801,-1-1-1441,-5-6-4292</inkml:trace>
  <inkml:trace contextRef="#ctx0" brushRef="#br0" timeOffset="1">460 0 15214,'0'0'3951,"9"10"-3834,19 19 205,-4-7-373,-2 2 1,-1 0-1,35 52 1,-51-69 166,-1-1 0,-1 1 0,1 0 0,-1 1 0,0-1 0,-1 1 0,0-1 0,0 1 0,0 0 0,-1-1-1,0 1 1,-1 0 0,0 0 0,0 0 0,-1 0 0,0 0 0,0-1 0,0 1 0,-1 0 0,-1-1 0,1 1 0,-5 8 0,-7 5 93,0-2 0,0 1 0,-2-2 1,0 0-1,-2-1 0,0-1 0,0 0 0,-1-2 0,-1 0 1,-33 17-1,51-30-280,-26 11-1613,13-13-3026,12-10-3458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02.276"/>
    </inkml:context>
    <inkml:brush xml:id="br0">
      <inkml:brushProperty name="width" value="0.025" units="cm"/>
      <inkml:brushProperty name="height" value="0.025" units="cm"/>
    </inkml:brush>
  </inkml:definitions>
  <inkml:trace contextRef="#ctx0" brushRef="#br0">0 0 15599,'0'0'5701,"62"40"-4964,-12-36-353,17-3-192,1-1-128,3 0 1,-8-3-546,-9-2-1857,-13 0-769,-18 3 320,-18 2-1569,-10 0-2979</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02.650"/>
    </inkml:context>
    <inkml:brush xml:id="br0">
      <inkml:brushProperty name="width" value="0.025" units="cm"/>
      <inkml:brushProperty name="height" value="0.025" units="cm"/>
    </inkml:brush>
  </inkml:definitions>
  <inkml:trace contextRef="#ctx0" brushRef="#br0">0 2 5509,'0'0'11659,"77"23"-10410,-27-23-512,10 0-288,4 0-193,5 0-160,2 0-32,1-5-320,-2-3-3043,-9-3-6471</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55.930"/>
    </inkml:context>
    <inkml:brush xml:id="br0">
      <inkml:brushProperty name="width" value="0.025" units="cm"/>
      <inkml:brushProperty name="height" value="0.025" units="cm"/>
    </inkml:brush>
  </inkml:definitions>
  <inkml:trace contextRef="#ctx0" brushRef="#br0">47 20 8520,'0'0'13036,"0"3"-12737,4 21 21,-1 1-1,-1-1 1,-1 0-1,-4 37 0,1-8-69,-1-7-146,-3 0-1,-15 67 0,0-1 14,43-214 764,35-99 0,-57 200-881,10-29-160,0 0-1,2 1 1,21-38-1,-30 60 118,1 1 0,-1 0 0,2 0 0,-1 1 0,0-1-1,1 1 1,0 0 0,1 0 0,-1 1 0,1-1 0,-1 1 0,1 1 0,1-1-1,-1 1 1,0 0 0,1 0 0,0 1 0,-1-1 0,1 2 0,0-1-1,9 0 1,-12 1 19,-1 1-1,0 0 0,1 1 0,-1-1 1,0 1-1,1-1 0,-1 1 1,0 0-1,0 0 0,0 0 0,0 1 1,0-1-1,0 1 0,0 0 0,0-1 1,-1 1-1,4 3 0,-5-4 27,0 1 0,-1-1-1,1 0 1,0 1 0,-1-1-1,1 1 1,-1-1 0,1 1 0,-1-1-1,0 1 1,1-1 0,-1 1-1,0-1 1,0 1 0,0-1-1,0 1 1,0-1 0,-1 1-1,1-1 1,0 1 0,-1-1 0,1 1-1,-1-1 1,0 1 0,1-1-1,-1 1 1,0-1 0,0 0-1,0 0 1,0 1 0,0-1-1,0 0 1,0 0 0,0 0-1,0 0 1,-1 0 0,1 0 0,-2 0-1,-21 16 328,0-2 0,0-1 0,-1 0 0,-1-2 0,-1-1 0,1-2 0,-49 12 0,71-20-356,1 0 0,-1 0 0,0-1 0,0 1 0,0-1 0,0 0 0,0 0 0,-7-1 0,11 1-20,-1 0 1,1 0-1,0 0 0,0 0 1,-1-1-1,1 1 0,0 0 0,-1 0 1,1 0-1,0 0 0,0-1 1,-1 1-1,1 0 0,0 0 0,0-1 1,0 1-1,-1 0 0,1 0 1,0-1-1,0 1 0,0 0 0,0-1 1,0 1-1,0 0 0,0-1 1,-1 1-1,1 0 0,0-1 0,0 1 1,0 0-1,0 0 0,0-1 1,0 1-1,0 0 0,1-1 0,13-19-2912,9-3-1947,3-2-1928</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56.260"/>
    </inkml:context>
    <inkml:brush xml:id="br0">
      <inkml:brushProperty name="width" value="0.025" units="cm"/>
      <inkml:brushProperty name="height" value="0.025" units="cm"/>
    </inkml:brush>
  </inkml:definitions>
  <inkml:trace contextRef="#ctx0" brushRef="#br0">89 1 11563,'0'0'12043,"-57"62"-11114,43-30-32,4 5-352,5-5-289,3 0-128,2-9-64,2-3-32,13-7-1185,-6-8-769,2-5-1986,-5 0-4644</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56.651"/>
    </inkml:context>
    <inkml:brush xml:id="br0">
      <inkml:brushProperty name="width" value="0.025" units="cm"/>
      <inkml:brushProperty name="height" value="0.025" units="cm"/>
    </inkml:brush>
  </inkml:definitions>
  <inkml:trace contextRef="#ctx0" brushRef="#br0">169 0 12940,'0'0'10944,"-8"10"-10656,-21 27 152,-44 73 0,64-95-404,1 0 0,1 0-1,0 1 1,1 0 0,1 0 0,0 1 0,2 0 0,-1-1 0,0 23 0,4-36-80,0 0 0,0-1 0,0 1 0,1 0-1,-1-1 1,1 1 0,0 0 0,-1-1 0,1 1 0,0-1 0,1 0 0,-1 1 0,0-1 0,1 0 0,-1 1 0,1-1 0,0 0 0,-1 0 0,1 0 0,0-1 0,0 1 0,1 0 0,2 1 0,0 0-683,-1-1 0,1-1 1,0 1-1,-1 0 0,1-1 1,0 0-1,7 0 0,13 0-5257</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56.981"/>
    </inkml:context>
    <inkml:brush xml:id="br0">
      <inkml:brushProperty name="width" value="0.025" units="cm"/>
      <inkml:brushProperty name="height" value="0.025" units="cm"/>
    </inkml:brush>
  </inkml:definitions>
  <inkml:trace contextRef="#ctx0" brushRef="#br0">307 0 13965,'0'0'5413,"-61"49"-3907,31-22-545,-6 1-129,3 6-479,3-4 31,2 2 193,7-6-257,1-3-224,7-5-32,1-8-128,1-5-1089,5-5-1473,5-3-2115,-3-14-4003</inkml:trace>
  <inkml:trace contextRef="#ctx0" brushRef="#br0" timeOffset="1">21 71 10346,'0'0'9449,"49"32"-8328,-27-14-673,5-3-320,2-3-64,7-2-1633,-1-5-2499,1-5-1409</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57.312"/>
    </inkml:context>
    <inkml:brush xml:id="br0">
      <inkml:brushProperty name="width" value="0.025" units="cm"/>
      <inkml:brushProperty name="height" value="0.025" units="cm"/>
    </inkml:brush>
  </inkml:definitions>
  <inkml:trace contextRef="#ctx0" brushRef="#br0">116 1 12748,'0'0'6518,"3"10"-6027,1 1-241,0 0-1,1 0 1,0-1 0,1 0-1,0 0 1,1-1-1,9 11 1,-13-16-194,1-1 0,-1 1 0,0-1 1,0 1-1,0 0 0,0 0 0,-1 1 0,1-1 1,-1 0-1,0 1 0,0 0 0,-1-1 0,0 1 1,0 0-1,0 0 0,0-1 0,0 1 0,-1 0 1,0 0-1,0 0 0,-1 0 0,1 0 0,-1 0 1,0 0-1,0-1 0,-1 1 0,1 0 0,-1-1 1,0 1-1,0-1 0,-1 0 0,1 0 0,-1 1 0,0-2 1,0 1-1,-1 0 0,-5 5 0,-10 11-122,-1-2 0,-24 19-1,36-31-1279,-1 0 0,0-1 0,0 0 0,-18 7 0,1-8-8215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00.246"/>
    </inkml:context>
    <inkml:brush xml:id="br0">
      <inkml:brushProperty name="width" value="0.025" units="cm"/>
      <inkml:brushProperty name="height" value="0.025" units="cm"/>
    </inkml:brush>
  </inkml:definitions>
  <inkml:trace contextRef="#ctx0" brushRef="#br0">25 1 13196,'0'0'3844,"-24"82"-3524,24-30-95,9 8-161,6-2 64,9 2-32,-1-4 0,-4-1 32,-3-2 0,-6 5-128,-10 3 64,0 4 32,-23 1 0,-5-5-352,-2-12-1698,4-14-2690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57.673"/>
    </inkml:context>
    <inkml:brush xml:id="br0">
      <inkml:brushProperty name="width" value="0.025" units="cm"/>
      <inkml:brushProperty name="height" value="0.025" units="cm"/>
    </inkml:brush>
  </inkml:definitions>
  <inkml:trace contextRef="#ctx0" brushRef="#br0">1 25 10666,'0'0'18321,"41"-25"-35969</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58.049"/>
    </inkml:context>
    <inkml:brush xml:id="br0">
      <inkml:brushProperty name="width" value="0.025" units="cm"/>
      <inkml:brushProperty name="height" value="0.025" units="cm"/>
    </inkml:brush>
  </inkml:definitions>
  <inkml:trace contextRef="#ctx0" brushRef="#br0">387 1 17328,'0'0'7762,"-7"8"-7409,-291 360 437,263-333-2262,14-27-2520,20-8 3657,0 0 0,0 0 0,0 0 0,0-1 0,0 1 0,0 0 1,0-1-1,1 1 0,-1 0 0,0-1 0,0 1 0,0-1 0,1 0 1,-1 1-1,0-1 0,1 1 0,-1-1 0,0 0 0,1 0 0,-1 1 1,1-1-1,-1 0 0,0-1 0,-6-22-7048</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58.397"/>
    </inkml:context>
    <inkml:brush xml:id="br0">
      <inkml:brushProperty name="width" value="0.025" units="cm"/>
      <inkml:brushProperty name="height" value="0.025" units="cm"/>
    </inkml:brush>
  </inkml:definitions>
  <inkml:trace contextRef="#ctx0" brushRef="#br0">1 1 14734,'0'0'6022,"61"40"-4837,-31-21 128,4 6-352,1-1-224,7 0-513,-5-5-96,4-1-64,0-8-1281,-11-6-1314,-2-4-4515</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58.794"/>
    </inkml:context>
    <inkml:brush xml:id="br0">
      <inkml:brushProperty name="width" value="0.025" units="cm"/>
      <inkml:brushProperty name="height" value="0.025" units="cm"/>
    </inkml:brush>
  </inkml:definitions>
  <inkml:trace contextRef="#ctx0" brushRef="#br0">17 1 11339,'0'0'10217,"6"67"-9448,-12-28-385,-1 1-159,1 0-65,3-4-128,3-8 32,0-5-64,5-11 64,6-5-480,-7-7-1346,-2-12-12588</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59.139"/>
    </inkml:context>
    <inkml:brush xml:id="br0">
      <inkml:brushProperty name="width" value="0.025" units="cm"/>
      <inkml:brushProperty name="height" value="0.025" units="cm"/>
    </inkml:brush>
  </inkml:definitions>
  <inkml:trace contextRef="#ctx0" brushRef="#br0">1 81 14958,'0'0'5766,"76"-14"-3396,-38 4-1441,10-1-353,5-3-416,1 4-96,2 1-64,-13 3-1857,-2 2-4389,-13 1-6951</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59.535"/>
    </inkml:context>
    <inkml:brush xml:id="br0">
      <inkml:brushProperty name="width" value="0.025" units="cm"/>
      <inkml:brushProperty name="height" value="0.025" units="cm"/>
    </inkml:brush>
  </inkml:definitions>
  <inkml:trace contextRef="#ctx0" brushRef="#br0">57 0 12716,'-1'9'545,"-6"60"1671,2 0 0,8 110 1,0 30 604,-3-207-2733,0 0-1,-1 0 1,1-1 0,0 1-1,-1 0 1,1 0 0,-1-1 0,1 1-1,-1 0 1,0-1 0,0 1 0,0-1-1,0 1 1,0-1 0,0 1-1,0-1 1,-2 2 0,-7-3 798,2-19-292,1-23-588,3 0 0,1 0 0,4-63 0,0 82-307,2 0 0,0 0-1,2 0 1,0 1 0,2-1-1,0 1 1,21-40-1,-25 56 287,0 1 0,0 0-1,1 0 1,0 0-1,0 0 1,0 1-1,0 0 1,1 0 0,-1 0-1,1 0 1,0 1-1,0-1 1,1 1-1,7-3 1,-2 3-20,0 0 0,0 0 1,0 1-1,1 1 0,-1 0 0,19 1 0,-30-1 32,1 1 0,0 0-1,0 0 1,0 0 0,-1 0-1,1 0 1,0 0 0,0 0-1,0 0 1,-1 0 0,1 0-1,0 0 1,0 0 0,-1 1-1,1-1 1,0 0 0,0 0-1,-1 1 1,1-1 0,0 1-1,-1-1 1,1 1 0,0-1-1,-1 1 1,1-1 0,-1 1-1,1-1 1,-1 1 0,1 0-1,-1-1 1,1 1 0,-1 0-1,1-1 1,-1 1 0,0 0-1,0 0 1,1 0 0,-1-1-1,0 1 1,0 0 0,0 0-1,0-1 1,0 1 0,0 0-1,0 0 1,0 0-1,0-1 1,0 1 0,-1 1-1,0 1 32,0 0 0,-1 0-1,1 0 1,-1 0 0,0-1-1,0 1 1,0 0-1,0-1 1,0 0 0,0 1-1,0-1 1,-4 2 0,-23 15 431,-1-1 0,-1-1 0,0-1 0,-66 21 0,94-36-215,-4 1-1641,11-9-4662,13-8-3080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2:59.879"/>
    </inkml:context>
    <inkml:brush xml:id="br0">
      <inkml:brushProperty name="width" value="0.025" units="cm"/>
      <inkml:brushProperty name="height" value="0.025" units="cm"/>
    </inkml:brush>
  </inkml:definitions>
  <inkml:trace contextRef="#ctx0" brushRef="#br0">204 0 16271,'0'0'961,"-60"47"641,23-9-705,3 3 64,2 4-225,8 3-191,9-7 256,13-3-225,2-2-127,0-8-289,13-7-32,6-1-64,5-5 0,4-4-961,2-4-961,4-6-2306,-2-1-2850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00.301"/>
    </inkml:context>
    <inkml:brush xml:id="br0">
      <inkml:brushProperty name="width" value="0.025" units="cm"/>
      <inkml:brushProperty name="height" value="0.025" units="cm"/>
    </inkml:brush>
  </inkml:definitions>
  <inkml:trace contextRef="#ctx0" brushRef="#br0">327 1 14798,'0'0'4740,"-71"55"-3330,37-20-385,-1 2-64,-2 5-353,3-1-287,4-6-225,9-5-32,5-7-32,4-10-192,5-9-929,3-4-1730,-1-5-1281,-1-11-6054</inkml:trace>
  <inkml:trace contextRef="#ctx0" brushRef="#br0" timeOffset="1">0 78 11531,'0'0'8488,"49"24"-7367,-21-10-160,3 3-577,5-3-256,3-4-96,0-4-1665,2-6-3780,-5 0-4132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00.665"/>
    </inkml:context>
    <inkml:brush xml:id="br0">
      <inkml:brushProperty name="width" value="0.025" units="cm"/>
      <inkml:brushProperty name="height" value="0.025" units="cm"/>
    </inkml:brush>
  </inkml:definitions>
  <inkml:trace contextRef="#ctx0" brushRef="#br0">133 0 14894,'0'0'2498,"17"60"-1216,-4-27-161,2 6-353,-2 3 321,-7 8-352,-6-1-160,0 6-257,-13 1-64,-14-3-32,-8-2-95,-2-5-65,-6-11-1826,2-15-5477</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01.643"/>
    </inkml:context>
    <inkml:brush xml:id="br0">
      <inkml:brushProperty name="width" value="0.025" units="cm"/>
      <inkml:brushProperty name="height" value="0.025" units="cm"/>
    </inkml:brush>
  </inkml:definitions>
  <inkml:trace contextRef="#ctx0" brushRef="#br0">18 61 17681,'0'0'6347,"11"4"-5696,-6-1-584,0-1-1,1-1 1,0 1-1,-1-1 1,1 0-1,0 0 1,11 0-1,-15-2-48,0 1 0,0 0-1,1 0 1,-1-1 0,0 0-1,0 1 1,0-1-1,0 0 1,1 0 0,-1 0-1,0 0 1,-1 0 0,1-1-1,0 1 1,0-1-1,0 1 1,-1-1 0,1 1-1,-1-1 1,1 0 0,-1 0-1,0 0 1,0 0-1,0 0 1,0 0 0,0 0-1,0 0 1,-1 0-1,1 0 1,0-4 0,-1 5-2,1 0 1,-1 0-1,0 0 1,0 0-1,0 0 1,0 0-1,0 1 1,0-1-1,0 0 1,0 0-1,0 0 1,0 0-1,0 0 1,0 0-1,-1 0 1,1 0-1,0 1 1,-1-1-1,1 0 1,-1 0-1,1 0 1,-1 1-1,1-1 1,-1 0-1,0 1 1,1-1-1,-1 0 1,-1 0-1,0 0-9,0 0 1,0 0-1,0 0 1,-1 1-1,1-1 1,0 1-1,0 0 1,-1-1-1,1 1 1,0 0-1,-5 1 0,2-1-13,0 1 0,-1 0 0,1 0 0,-1 1 0,1 0 0,0-1 0,0 2 0,0-1 0,0 1 1,-5 3-1,7-4 1,0 0 1,1 1 0,-1 0 0,0-1 0,1 1 0,0 0 0,0 0 0,0 0 0,0 1 0,0-1 0,1 0 0,0 1 0,-1-1 0,1 1 0,0-1-1,1 1 1,-1-1 0,1 1 0,-1 0 0,1 6 0,2-9-74,-1-1 0,0 1 0,0-1 0,1 1 0,-1-1 0,0 1 1,0-1-1,1 0 0,-1 0 0,1 0 0,-1 0 0,0 0 0,1 0 0,-1 0 0,0 0 0,1 0 0,-1-1 0,0 1 0,1 0 0,-1-1 0,0 1 0,0-1 0,1 0 1,1-1-1,11-16-5464,2-7-6896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00.592"/>
    </inkml:context>
    <inkml:brush xml:id="br0">
      <inkml:brushProperty name="width" value="0.025" units="cm"/>
      <inkml:brushProperty name="height" value="0.025" units="cm"/>
    </inkml:brush>
  </inkml:definitions>
  <inkml:trace contextRef="#ctx0" brushRef="#br0">0 47 12204,'0'0'5381,"47"18"-5285,-2-18 32,11-7 32,7-4-96,1-4 0,-4 4-1057,-12-3-1858,-14 7-2722</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10.966"/>
    </inkml:context>
    <inkml:brush xml:id="br0">
      <inkml:brushProperty name="width" value="0.025" units="cm"/>
      <inkml:brushProperty name="height" value="0.025" units="cm"/>
    </inkml:brush>
  </inkml:definitions>
  <inkml:trace contextRef="#ctx0" brushRef="#br0">25 327 8168,'0'0'886,"-6"8"3502,-13 27 4855,19-35-9088,14-10 1601,16-20-1128,18-30-218,-4-3-1,-2-1 1,38-79 0,-104 273-955,20-104 546,1 0 0,1 0 0,2 1 0,4 43 1,5-44-1266,6-15-4845,-4-8-1824</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11.294"/>
    </inkml:context>
    <inkml:brush xml:id="br0">
      <inkml:brushProperty name="width" value="0.025" units="cm"/>
      <inkml:brushProperty name="height" value="0.025" units="cm"/>
    </inkml:brush>
  </inkml:definitions>
  <inkml:trace contextRef="#ctx0" brushRef="#br0">0 0 15214,'0'0'8905,"56"18"-8457,-26-15-224,4-3-127,-2 0-1219,-1-1-4163,-10-10-10025</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11.875"/>
    </inkml:context>
    <inkml:brush xml:id="br0">
      <inkml:brushProperty name="width" value="0.025" units="cm"/>
      <inkml:brushProperty name="height" value="0.025" units="cm"/>
    </inkml:brush>
  </inkml:definitions>
  <inkml:trace contextRef="#ctx0" brushRef="#br0">250 77 11883,'0'0'2707,"8"-9"320,24-26-502,-31 34-2383,-1 0 1,1 1-1,0-1 1,0 0-1,-1 0 1,1 0-1,0 0 1,-1 0-1,1 0 1,-1 0-1,1 0 1,-1 0-1,0 0 1,1 0-1,-1 0 1,0 0 0,0 0-1,0 0 1,0-1-1,0 1 1,0-2-1,0 3-89,-1-1 0,1 0 0,-1 1 0,0-1 0,1 1 0,-1-1 0,1 0 0,-1 1 0,0 0 0,0-1 0,1 1 0,-1-1-1,0 1 1,0 0 0,1 0 0,-1-1 0,0 1 0,0 0 0,0 0 0,1 0 0,-2 0 0,-43 4 280,30 0-305,1 2-1,0 0 0,0 0 0,1 1 0,0 1 0,0 0 0,1 1 1,0 0-1,0 1 0,-11 13 0,14-14 5,1 0 1,0 1-1,1-1 1,0 1-1,1 1 1,0-1-1,0 1 1,1 0-1,1 0 0,0 1 1,0-1-1,1 1 1,-2 15-1,4-23-26,1-1 0,0 1 0,0 0 0,0-1 0,1 1 0,-1 0 0,1-1 0,0 1 0,0-1-1,0 1 1,0-1 0,1 0 0,-1 1 0,1-1 0,0 0 0,0 0 0,0 0 0,0 0 0,4 3 0,-2-3-7,1 1 1,0-1-1,0 0 1,0 0-1,0 0 1,1 0 0,-1-1-1,1 0 1,-1 0-1,12 1 1,7 0-1301,-1-1 0,1-1 1,0-1-1,44-6 0,1-7-6530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12.236"/>
    </inkml:context>
    <inkml:brush xml:id="br0">
      <inkml:brushProperty name="width" value="0.025" units="cm"/>
      <inkml:brushProperty name="height" value="0.025" units="cm"/>
    </inkml:brush>
  </inkml:definitions>
  <inkml:trace contextRef="#ctx0" brushRef="#br0">210 1 15695,'0'0'3075,"-62"20"-2146,32 10-129,-5 10 225,5 4-192,4 9-224,9-1-97,7 2-224,10-4-159,4-6-65,13-4 32,4-12-32,7-6 0,1-10-929,1-9-1986,-2-3-3266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12.679"/>
    </inkml:context>
    <inkml:brush xml:id="br0">
      <inkml:brushProperty name="width" value="0.025" units="cm"/>
      <inkml:brushProperty name="height" value="0.025" units="cm"/>
    </inkml:brush>
  </inkml:definitions>
  <inkml:trace contextRef="#ctx0" brushRef="#br0">60 1 13004,'0'0'8136,"-50"51"-7559,40-33-161,10-1-288,0 0-128,0-2 0,8-1-224,5-7-2114,2-4-3140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13.165"/>
    </inkml:context>
    <inkml:brush xml:id="br0">
      <inkml:brushProperty name="width" value="0.025" units="cm"/>
      <inkml:brushProperty name="height" value="0.025" units="cm"/>
    </inkml:brush>
  </inkml:definitions>
  <inkml:trace contextRef="#ctx0" brushRef="#br0">310 1 9417,'0'0'14552,"-8"11"-13900,-20 27-444,-3-2 0,-60 57 0,56-58-383,-18 17 75,25-33-2882,-1-9-3717,22-9 1435</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13.523"/>
    </inkml:context>
    <inkml:brush xml:id="br0">
      <inkml:brushProperty name="width" value="0.025" units="cm"/>
      <inkml:brushProperty name="height" value="0.025" units="cm"/>
    </inkml:brush>
  </inkml:definitions>
  <inkml:trace contextRef="#ctx0" brushRef="#br0">1 0 12139,'0'0'7367,"56"21"-6406,-23-5-192,3 1-481,3-1-160,4-1-288,0-5-3075,-2-1-1826</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3:13.899"/>
    </inkml:context>
    <inkml:brush xml:id="br0">
      <inkml:brushProperty name="width" value="0.025" units="cm"/>
      <inkml:brushProperty name="height" value="0.025" units="cm"/>
    </inkml:brush>
  </inkml:definitions>
  <inkml:trace contextRef="#ctx0" brushRef="#br0">131 0 15663,'0'0'1858,"15"58"-769,-2-30-257,0 4 65,4 3-256,-4 1-129,-7 7-159,-6 9-225,-8 8 0,-25 9-32,-12 0 32,-11 0-1281,-9-9-3107</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58.728"/>
    </inkml:context>
    <inkml:brush xml:id="br0">
      <inkml:brushProperty name="width" value="0.025" units="cm"/>
      <inkml:brushProperty name="height" value="0.025" units="cm"/>
    </inkml:brush>
  </inkml:definitions>
  <inkml:trace contextRef="#ctx0" brushRef="#br0">133 334 12396,'0'-9'2898,"0"8"-2714,1-13 1269,0 0 0,-2 0 0,-3-24 0,4 36-1288,0-1 1,-1 1 0,1 0-1,-1 0 1,0-1 0,0 1-1,0 0 1,0 0 0,0 0-1,0 0 1,-1 0 0,1 0-1,0 1 1,-1-1 0,-2-2-1,2 3-134,1 1 0,-1-1 0,1 1 0,-1 0 0,1-1 0,-1 1 0,1 0 0,-1 0 0,0 0 0,1 0-1,-1 0 1,1 0 0,-1 1 0,0-1 0,1 0 0,-1 1 0,1 0 0,-1-1 0,1 1 0,0 0 0,-1-1 0,1 1 0,0 0 0,-1 0 0,1 0-1,-2 2 1,-2 2-38,-1 1 0,1-1 0,0 1 0,0 0 0,1 1 0,0-1 0,0 1 0,1 0-1,-1 0 1,1 0 0,1 0 0,-4 12 0,2-2 8,1-1 1,0 1-1,1 0 1,0 29-1,2-45 4,0 1-1,0-1 1,1 0 0,-1 0-1,0 0 1,0 0 0,1 1-1,-1-1 1,0 0 0,1 0-1,0 0 1,-1 0 0,1 0-1,-1 0 1,1 0-1,0 0 1,0 0 0,0 0-1,-1 0 1,1 0 0,0-1-1,0 1 1,0 0 0,0-1-1,0 1 1,0-1 0,1 1-1,-1-1 1,0 1 0,0-1-1,0 0 1,0 1 0,1-1-1,-1 0 1,0 0 0,0 0-1,0 0 1,1 0-1,-1 0 1,0-1 0,2 1-1,3-1 71,0 0-1,0-1 0,0 0 1,0 0-1,0 0 0,0-1 1,6-3-1,19-15 0,-1-1 1,-1-1-1,-2-2 0,0 0 1,-1-2-1,-2-1 0,-1-1 0,-1-1 1,-1 0-1,-2-2 0,27-60 1,-44 86-65,0 1 1,0-1 0,0 1-1,-1-1 1,1 0 0,0-11-1,-13 29-469,-17 31 404,1 2-1,2 0 1,3 2-1,-27 77 1,47-117 89,0 1 0,0 0 0,1-1 0,0 1 0,0 14 0,1-20-26,0 0 0,0-1 0,1 1 0,-1 0 1,1-1-1,-1 1 0,1 0 0,-1-1 0,1 1 0,0 0 0,0-1 0,0 1 0,0-1 0,0 0 0,0 1 0,0-1 0,1 0 0,-1 1 0,0-1 0,1 0 0,-1 0 0,1 0 0,-1 0 0,1-1 0,-1 1 0,1 0 0,0-1 0,-1 1 0,1-1 0,3 1 0,9 2-392,0-1-1,1-1 0,23-1 0,14-10-7519,-28-3-1161</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59.200"/>
    </inkml:context>
    <inkml:brush xml:id="br0">
      <inkml:brushProperty name="width" value="0.025" units="cm"/>
      <inkml:brushProperty name="height" value="0.025" units="cm"/>
    </inkml:brush>
  </inkml:definitions>
  <inkml:trace contextRef="#ctx0" brushRef="#br0">59 60 11883,'0'0'10832,"8"-2"-10400,-5 1-350,42-13 295,-43 13-358,-1 1 1,1-1-1,-1 1 1,1-1-1,-1 0 0,1 0 1,-1 0-1,1 0 1,-1 0-1,0 0 1,0 0-1,1 0 1,-1 0-1,0-1 1,0 1-1,0-1 1,0 1-1,0 0 1,-1-1-1,1 1 1,0-1-1,-1 0 0,1 1 1,-1-1-1,0 0 1,1 1-1,-1-4 1,-2 4-6,-1 0 1,1 0-1,-1 0 0,0 1 1,1-1-1,-1 1 0,0-1 1,1 1-1,-1 0 0,0 0 1,1 0-1,-1 1 0,0-1 1,1 1-1,-5 1 0,1 0-12,0 0-1,0 1 0,1 0 0,-1 0 0,1 1 1,0 0-1,0-1 0,0 2 0,0-1 0,1 1 0,0-1 1,0 1-1,0 0 0,0 0 0,1 1 0,0-1 1,0 1-1,0 0 0,1 0 0,0 0 0,0 0 0,1 0 1,-1 0-1,1 0 0,1 1 0,-1 7 0,1-13 3,0 0 0,0 1 0,0-1-1,1 0 1,-1 0 0,0 0 0,1 0 0,-1 1-1,1-1 1,-1 0 0,1 0 0,-1 0-1,1 0 1,0 0 0,0 0 0,0 0-1,-1 0 1,1 0 0,0-1 0,0 1 0,0 0-1,0 0 1,0-1 0,0 1 0,2 0-1,1 0 26,-1 0 0,1 0 0,0 0 1,0 0-1,-1-1 0,1 0 0,0 0 0,5 0 0,5-1 110,0-1 1,0-1 0,24-7 0,55-30 82,-69 28-198,1 2-1,0 0 1,0 1 0,34-6 0,-58 15-33,-1 0-1,1 0 1,0 0-1,-1 0 1,1 0-1,0 0 1,-1 1-1,1-1 1,-1 0-1,1 0 0,0 1 1,-1-1-1,1 0 1,-1 1-1,1-1 1,-1 1-1,1-1 1,-1 1-1,1-1 1,-1 1-1,0-1 1,1 1-1,-1-1 1,0 1-1,1-1 1,-1 1-1,0 0 1,1-1-1,-1 1 0,0-1 1,0 1-1,0 0 1,0-1-1,0 1 1,0 0-1,0-1 1,0 2-1,0 38 108,1-10 113,0-29-200,-1 0 1,1 0-1,0-1 1,0 1-1,0 0 1,0-1-1,-1 1 0,1-1 1,0 1-1,0-1 1,0 0-1,0 1 1,0-1-1,0 0 0,0 0 1,1 0-1,-1 0 1,0 1-1,0-1 1,0-1-1,0 1 0,1 0 1,27-3 419,-15-2-302,0 0 0,0-1 0,16-9 0,-20 9-217,1 1 0,-1 0 0,1 1-1,0 0 1,1 0 0,13-2-1,-25 6 51,1 0 0,-1 0 0,1 0-1,-1 0 1,1 0 0,0 0-1,-1 0 1,1 1 0,-1-1-1,1 0 1,-1 0 0,1 0-1,-1 1 1,1-1 0,-1 0-1,1 0 1,-1 1 0,0-1-1,1 0 1,-1 1 0,1-1-1,-1 1 1,0-1 0,1 0-1,-1 1 1,0-1 0,1 1 0,-1-1-1,0 1 1,0-1 0,0 1-1,1-1 1,-1 2 0,1 25 38,-12 23-3769,5-35-1996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00.987"/>
    </inkml:context>
    <inkml:brush xml:id="br0">
      <inkml:brushProperty name="width" value="0.025" units="cm"/>
      <inkml:brushProperty name="height" value="0.025" units="cm"/>
    </inkml:brush>
  </inkml:definitions>
  <inkml:trace contextRef="#ctx0" brushRef="#br0">0 170 15599,'0'0'2850,"56"-18"-1921,-6-9-64,16-2-480,1-2-257,10 2-128,-12 6-2242,-11 10-3172</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0:59.953"/>
    </inkml:context>
    <inkml:brush xml:id="br0">
      <inkml:brushProperty name="width" value="0.025" units="cm"/>
      <inkml:brushProperty name="height" value="0.025" units="cm"/>
    </inkml:brush>
  </inkml:definitions>
  <inkml:trace contextRef="#ctx0" brushRef="#br0">287 84 9865,'0'0'2910,"1"-11"101,0-33-177,-2 42-2727,1 1 0,-1-1 0,1 1-1,-1 0 1,1-1 0,-1 1 0,0 0 0,1-1-1,-1 1 1,0 0 0,0 0 0,0 0 0,0 0-1,0 0 1,0 0 0,0 0 0,-1 0 0,1 0-1,0 0 1,0 0 0,-1 1 0,1-1 0,-1 1-1,1-1 1,0 1 0,-1-1 0,1 1 0,-1 0-1,1 0 1,-1 0 0,1 0 0,-1 0 0,-1 0 0,-2 0-13,0 1 0,0-1 0,0 1 0,1 0 0,-1 0 1,0 1-1,1-1 0,-8 4 0,1 3-41,1 0 1,-1 0-1,2 1 0,-1 0 1,1 0-1,1 1 0,0 1 0,0-1 1,-7 14-1,-5 12 372,-25 61 0,38-80-269,1 0 0,0 0 0,2 0 1,0 0-1,1 1 0,0 0 0,1 18 1,2-32-137,0 1 0,0-1 0,0 0 1,0 1-1,1-1 0,0 0 0,0 1 0,0-1 1,0 0-1,1 0 0,0 0 0,0 0 1,0 0-1,0-1 0,0 1 0,1 0 1,0-1-1,-1 0 0,1 0 0,0 0 1,1 0-1,-1 0 0,1 0 0,-1-1 1,1 0-1,0 0 0,0 0 0,0 0 0,0 0 1,0-1-1,0 0 0,0 1 0,8-1 1,1 1 43,1-1 0,-1 0-1,1-1 1,-1-1 0,1 0 0,-1-1 0,18-4 0,-24 4-35,0 0-1,0 0 0,-1-1 1,1 0-1,-1 0 1,1-1-1,-1 0 1,0 0-1,0 0 0,-1-1 1,1 0-1,-1 0 1,0 0-1,0-1 0,4-7 1,-8 12-10,0 0 1,0 0-1,-1 0 1,1 0-1,0 0 0,-1 0 1,1 0-1,-1 0 1,0-1-1,1 1 0,-1 0 1,0 0-1,0 0 1,1-1-1,-1 1 0,0 0 1,0 0-1,-1-1 1,1 1-1,0 0 0,0 0 1,0-1-1,-1 1 1,1 0-1,-2-2 0,1 1-5,-1 1 0,1 0 0,-1-1 0,1 1 0,-1 0 0,0 0 0,1 0-1,-1 0 1,0 0 0,0 0 0,0 1 0,0-1 0,0 1 0,-3-1 0,-11-1-17,-1 0 1,1 1 0,-22 3 0,21-2-3,10 0 13,-8 0-149,20-2-101,26-5 212,23-12 6,119-33-2195,-137 49 1972,-35 3 232,0 0 0,0 0-1,0 1 1,0-1 0,0 0-1,0 1 1,0-1 0,0 1-1,0-1 1,0 1 0,0-1-1,0 1 1,0 0 0,-1-1-1,1 1 1,0 0 0,0 0-1,-1 0 1,1 0 0,1 4 32,-1-1 1,0 1 0,0-1-1,-1 1 1,1-1 0,-1 1-1,0-1 1,0 1 0,-1 0-1,1-1 1,-3 8 0,1-3 122,-1 0 1,0 1 0,0-1 0,-1 0-1,-5 9 1,5-12-37,1 2 1,-1-1-1,1 0 0,1 1 1,-1-1-1,1 1 0,1 0 0,-2 11 1,3-18-256,1-1 1,-1 0 0,0 1 0,0-1-1,1 1 1,-1-1 0,0 1-1,1-1 1,-1 0 0,0 1-1,1-1 1,-1 0 0,1 0-1,-1 1 1,0-1 0,1 0 0,-1 0-1,1 1 1,-1-1 0,1 0-1,-1 0 1,1 0 0,-1 0-1,1 0 1,-1 0 0,1 0 0,-1 0-1,1 0 1,-1 0 0,1 0-1,-1 0 1,1 0 0,-1 0-1,1 0 1,-1 0 0,1-1-1,-1 1 1,0 0 0,1 0 0,-1-1-1,1 1 1,-1 0 0,1 0-1,0-1 1,15-13-7569</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00.995"/>
    </inkml:context>
    <inkml:brush xml:id="br0">
      <inkml:brushProperty name="width" value="0.025" units="cm"/>
      <inkml:brushProperty name="height" value="0.025" units="cm"/>
    </inkml:brush>
  </inkml:definitions>
  <inkml:trace contextRef="#ctx0" brushRef="#br0">0 125 13325,'0'0'8781,"9"0"-7179,1-2-1309,1 1 0,-1-1-1,0-1 1,0 0 0,0-1 0,0 1 0,10-7 0,-14 7-263,0 0 1,0 0-1,0-1 1,-1 0-1,1 0 1,-1 0 0,0-1-1,0 0 1,0 0-1,-1 0 1,1 0-1,-1-1 1,5-11-1,-8 17-23,-1-1-1,1 1 0,-1-1 1,0 0-1,0 1 0,1-1 1,-1 0-1,0 1 0,0-1 1,0 0-1,1 1 0,-1-1 1,0 0-1,0 1 0,0-1 1,0 0-1,0 0 0,-1 1 1,1-1-1,0 0 0,0 1 1,0-1-1,-1 0 0,1 1 1,0-1-1,-1 1 0,1-1 1,0 0-1,-1 1 0,1-1 0,-1 1 1,0-1-1,0 0-13,0 1 0,-1-1 0,1 1 0,-1 0 0,1 0 0,-1 0 0,1 0 0,-1 0 0,1 0 0,-1 0 0,1 0-1,-1 0 1,1 1 0,-2 0 0,-3 0-36,0 1 0,0 1 1,0-1-1,0 1 0,1 0 0,-10 7 0,8-4 66,0 1 1,1 1-1,0-1 1,1 1-1,-1 0 0,2 0 1,-1 0-1,1 1 1,0-1-1,1 1 1,0 0-1,0 1 0,1-1 1,0 0-1,1 1 1,0-1-1,0 14 1,1-22-8,1 0 0,-1 1 0,1-1 0,-1 1 0,1-1 0,-1 0 0,1 0 1,0 1-1,-1-1 0,1 0 0,0 0 0,0 0 0,0 0 0,0 0 0,0 0 1,0 0-1,1 0 0,-1 0 0,0 0 0,0-1 0,1 1 0,-1 0 0,0-1 1,1 1-1,-1-1 0,0 0 0,1 1 0,-1-1 0,1 0 0,-1 0 0,1 0 1,-1 0-1,2 0 0,51-4 386,-39 0-385,1-1 1,-1-1-1,-1 0 1,1-1 0,-1-1-1,0 0 1,-1-1-1,0 0 1,0-1-1,-1 0 1,0-1-1,-1-1 1,15-19-1,-13 6-312,-13 18-137,-11 15-20,4-1 402,1 0 0,1 0 0,-1 1 0,1 0 0,0 0 0,-6 16 0,9-19 49,0 0 1,0 1 0,0-1 0,1 1 0,-1 0 0,1-1-1,1 1 1,-1 0 0,1 0 0,0-1 0,1 1-1,0 8 1,0-13 12,0 1 0,0-1-1,0 0 1,1 1 0,-1-1-1,0 0 1,0 1 0,1-1 0,-1 0-1,1 0 1,-1 0 0,1 0-1,-1-1 1,1 1 0,0 0-1,-1-1 1,1 1 0,0-1-1,0 1 1,-1-1 0,1 0 0,0 0-1,0 0 1,-1 0 0,1 0-1,0 0 1,2-1 0,52-6 344,-42 2-350,0-1 1,1 0-1,-2 0 1,1-1-1,-1-1 1,0-1 0,-1 0-1,0 0 1,0-1-1,-1-1 1,0 0-1,15-20 1,-20 18-438,-19 32-40,9-11 488,1 1-1,-1-1 1,2 1 0,-1 0 0,1 0 0,0 0-1,1 0 1,0 0 0,1 12 0,0-18 16,0 0 0,1-1 0,0 1 0,-1 0 0,1-1 0,0 1 0,0-1 0,0 1 0,1-1 0,-1 0 0,0 1 0,1-1 0,0 0 0,-1 0 0,1 0 0,0 0 0,0 0 0,0 0 0,1-1 0,-1 1 0,0-1 0,0 0 0,1 1 0,-1-1 0,1 0 0,-1 0 0,1 0 0,0-1 0,-1 1 0,1-1 0,0 1 0,-1-1 0,1 0 0,0 0 0,3-1 0,2 1 38,-1 0 0,1-1 0,0 0 0,0 0 1,-1-1-1,1 0 0,-1 0 0,0 0 0,1-1 0,-1-1 1,0 1-1,-1-1 0,1 0 0,-1-1 0,12-9 1,-14 10-59,1-1 1,-1 1 0,0-1 0,-1 0 0,1 0 0,-1-1 0,0 1 0,0-1 0,0 1 0,-1-1-1,0 0 1,0 0 0,-1 0 0,0 0 0,0 0 0,0 0 0,0-1 0,-1 1 0,0 0 0,-1-8-1,0 12-24,1 1-1,-1-1 0,1 0 0,-1 1 0,0-1 0,0 1 0,1 0 0,-1-1 0,0 1 0,0 0 0,-1-1 0,1 1 0,0 0 0,0 0 0,0 0 0,-1 0 0,1 0 0,-1 0 0,1 0 0,-1 0 0,1 1 1,-1-1-1,1 1 0,-1-1 0,1 1 0,-1-1 0,0 1 0,1 0 0,-1 0 0,0 0 0,1 0 0,-1 0 0,0 0 0,1 0 0,-1 1 0,0-1 0,1 0 0,-1 1 0,1 0 0,-1-1 0,1 1 1,-1 0-1,1 0 0,-1-1 0,1 1 0,0 1 0,-1-1 0,1 0 0,0 0 0,0 0 0,0 0 0,0 1 0,0-1 0,0 1 0,0-1 0,1 1 0,-1-1 0,0 1 0,1-1 0,-1 1 0,1-1 1,-1 1-1,1 0 0,0-1 0,0 1 0,0 3 0,0-5 20,1 1 0,-1 0 1,1 0-1,-1 0 0,1 0 1,0 0-1,-1 0 1,1-1-1,0 1 0,-1 0 1,1-1-1,0 1 0,0 0 1,0-1-1,0 1 0,0-1 1,0 1-1,-1-1 0,1 0 1,0 1-1,0-1 0,0 0 1,0 0-1,0 0 1,1 1-1,-1-1 0,0 0 1,0 0-1,0-1 0,1 1 1,38-2 235,-39 2-240,10-2 33,0-1 0,0 0 0,0-1 0,0-1 0,-1 1 0,1-2 0,-1 1 0,0-1 1,-1-1-1,0 0 0,10-9 0,6-3 62,-51 77-793,23-52 725,-1 1-1,1 0 0,1 0 0,-1 0 0,1 0 0,1 1 0,-1-1 1,1 0-1,0 15 0,1-20-9,0 0-1,1 0 1,-1 0 0,1 0 0,-1-1 0,1 1-1,0 0 1,0 0 0,0 0 0,0-1 0,0 1-1,0-1 1,0 1 0,0 0 0,1-1-1,1 2 1,0-1 6,0 0-1,0 0 1,0-1-1,0 0 0,0 1 1,0-1-1,1-1 1,-1 1-1,0 0 0,0-1 1,1 1-1,5-1 1,13-1-88,0-1 1,-1-1-1,1 0 0,0-2 1,-1 0-1,0-2 1,30-13-1,8-2-378,-57 21 391,-16 39 673,14-38-617,0 0 0,0 0 0,0 1 1,0-1-1,0 0 0,0 1 0,0-1 1,0 0-1,0 0 0,0 1 1,0-1-1,0 0 0,0 1 0,0-1 1,1 0-1,-1 0 0,0 1 0,0-1 1,0 0-1,0 0 0,1 1 0,-1-1 1,0 0-1,0 0 0,0 0 0,1 0 1,-1 1-1,0-1 0,0 0 0,1 0 1,-1 0-1,0 0 0,0 0 0,1 0 1,-1 1-1,0-1 0,1 0 1,-1 0-1,0 0 0,20 2 220,19-5 52,-36 2-313,62-15-273,-60 15-299,0-1-1,0 1 1,0-1-1,0-1 1,0 1-1,-1-1 1,1 0-1,-1 0 1,0 0 0,6-6-1,-4-5-4903,-5-3-2120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01.371"/>
    </inkml:context>
    <inkml:brush xml:id="br0">
      <inkml:brushProperty name="width" value="0.025" units="cm"/>
      <inkml:brushProperty name="height" value="0.025" units="cm"/>
    </inkml:brush>
  </inkml:definitions>
  <inkml:trace contextRef="#ctx0" brushRef="#br0">1 1 18706,'0'0'4644,"30"57"-4484,-6-36-32,6 0-160,2-2-2178,3 0-2979,-5-5-3779</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01.749"/>
    </inkml:context>
    <inkml:brush xml:id="br0">
      <inkml:brushProperty name="width" value="0.025" units="cm"/>
      <inkml:brushProperty name="height" value="0.025" units="cm"/>
    </inkml:brush>
  </inkml:definitions>
  <inkml:trace contextRef="#ctx0" brushRef="#br0">35 1 11211,'0'0'7671,"-3"8"-4815,-2 4-2086,-15 37 2470,19-46-3055,0 0 1,0 0-1,0 0 0,0 0 0,1-1 1,-1 1-1,1 0 0,0 0 0,0 0 1,0 0-1,0 0 0,0 0 0,2 6 0,0-8-161,0 1-1,1-1 0,-1 0 1,0 0-1,1 0 0,-1-1 0,0 1 1,1 0-1,-1-1 0,1 0 0,-1 1 1,1-1-1,-1 0 0,1-1 0,-1 1 1,1 0-1,2-1 0,6 0 66,2 0-247,-1-1 1,0 0-1,1-1 0,-1 0 1,0-1-1,20-9 1,-22 8-457,0 0 0,1 1-1,-1 1 1,1 0 0,0 0 0,0 1 0,0 1 0,18-1-1,-28 3 769,-1 1 0,1 0 0,-1-1 0,1 1 0,-1 0 0,0-1-1,0 1 1,0 0 0,0 0 0,0-1 0,0 1 0,0 0 0,0 0 0,-1-1-1,1 1 1,-2 3 0,-10 20 1426,10-21-1469,0 0 1,0 0-1,0 0 1,0 0-1,0 0 1,1 0-1,-1 0 1,1 1-1,0-1 1,1 0-1,-1 1 0,1-1 1,0 1-1,0-1 1,1 6-1,-1-10-242,1 1 0,0-1 0,0 1 0,0 0 0,0-1 0,-1 1 0,1-1-1,0 0 1,0 1 0,0-1 0,0 0 0,0 1 0,0-1 0,0 0 0,0 0 0,0 0-1,0 0 1,0 0 0,0 0 0,0 0 0,0 0 0,0-1 0,0 1 0,1 0 0,6-6-5923</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02.234"/>
    </inkml:context>
    <inkml:brush xml:id="br0">
      <inkml:brushProperty name="width" value="0.025" units="cm"/>
      <inkml:brushProperty name="height" value="0.025" units="cm"/>
    </inkml:brush>
  </inkml:definitions>
  <inkml:trace contextRef="#ctx0" brushRef="#br0">0 1 14125,'0'0'9001,"13"52"-8040,-13-12 0,0 7-193,-2 4-543,-2-5-129,1-7-32,3-3 0,0-8 0,7-8-705,6-10-416,2-9-897,-5-1-2306,1-12-3107</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02.599"/>
    </inkml:context>
    <inkml:brush xml:id="br0">
      <inkml:brushProperty name="width" value="0.025" units="cm"/>
      <inkml:brushProperty name="height" value="0.025" units="cm"/>
    </inkml:brush>
  </inkml:definitions>
  <inkml:trace contextRef="#ctx0" brushRef="#br0">23 0 16143,'0'0'2723,"-17"59"-1986,14-24 544,1 4-609,2 2-383,2-2-193,15-6 0,1-7 0,3-6-128,-6-10-865,-4-2-993,-6-8-1633</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02.931"/>
    </inkml:context>
    <inkml:brush xml:id="br0">
      <inkml:brushProperty name="width" value="0.025" units="cm"/>
      <inkml:brushProperty name="height" value="0.025" units="cm"/>
    </inkml:brush>
  </inkml:definitions>
  <inkml:trace contextRef="#ctx0" brushRef="#br0">0 51 13645,'0'0'8200,"97"-8"-7111,-26 6-481,21 1-319,9-4-193,1-3-64,-3-4-2050,-5-2-4548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05.063"/>
    </inkml:context>
    <inkml:brush xml:id="br0">
      <inkml:brushProperty name="width" value="0.025" units="cm"/>
      <inkml:brushProperty name="height" value="0.025" units="cm"/>
    </inkml:brush>
  </inkml:definitions>
  <inkml:trace contextRef="#ctx0" brushRef="#br0">0 1 13132,'0'0'9097,"62"37"-8232,-15-31 64,14-4-32,6-2-449,8 0-288,2 0-64,-10-5-64,-9 3-672,-17 2-866,-21 0-1088,-16 1-2115,-8 7-640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05.441"/>
    </inkml:context>
    <inkml:brush xml:id="br0">
      <inkml:brushProperty name="width" value="0.025" units="cm"/>
      <inkml:brushProperty name="height" value="0.025" units="cm"/>
    </inkml:brush>
  </inkml:definitions>
  <inkml:trace contextRef="#ctx0" brushRef="#br0">1 1 13196,'0'0'3139,"52"12"-928,-11-9-674,13-3-288,8 0-448,3 0-385,6 0-320,-5 0-64,-7 0-1761,-10 0-3716,-10 0-5350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38.004"/>
    </inkml:context>
    <inkml:brush xml:id="br0">
      <inkml:brushProperty name="width" value="0.025" units="cm"/>
      <inkml:brushProperty name="height" value="0.025" units="cm"/>
    </inkml:brush>
  </inkml:definitions>
  <inkml:trace contextRef="#ctx0" brushRef="#br0">31 1 11275,'0'0'8077,"5"8"-6919,-1 0-863,-1 0 0,1 0 0,-1 0-1,0 1 1,-1 0 0,0-1 0,-1 1 0,0 0 0,0 0-1,0 0 1,-2 14 0,-3 20 453,-11 52 1,1-11-675,8 70 65,7-107-75,-3-1 0,-10 59 0,12-105-48,0 0-1,0 0 1,0 0 0,0 0 0,0 0 0,0 0-1,0 0 1,0 0 0,0 0 0,0 0 0,-1 0-1,1 0 1,0 0 0,0 0 0,0 0 0,0 0-1,0 0 1,0 0 0,0 0 0,0 0 0,0 0-1,0 0 1,-1 0 0,1 0 0,0 0 0,0 0-1,0 0 1,0 0 0,0 1 0,0-1 0,0 0-1,0 0 1,0 0 0,0 0 0,0 0 0,0 0-1,0 0 1,0 0 0,0 0 0,0 1 0,-3-18 515,1-30-146,5-39-1059,4 0 0,3 0 0,36-134 0,-43 206 585,1 1 0,0 0 0,1 0 0,10-19 0,-13 29 75,0-1 1,1 1-1,-1 0 1,1 0-1,-1 0 0,1 0 1,0 1-1,0-1 0,0 1 1,0-1-1,1 1 0,-1 0 1,1 0-1,-1 1 1,1-1-1,0 1 0,-1 0 1,1 0-1,0 0 0,5-1 1,6 2-23,-1-1 0,0 2 0,0 0 0,0 0 0,0 2 0,21 5 0,-30-6 22,-1-1 0,0 1-1,1 0 1,-1 0 0,0 0 0,0 1 0,0 0 0,0 0 0,0 0 0,4 5-1,-6-6 19,-1 0 0,1 0 0,-1 0 0,0 1 0,0-1 0,0 1 0,0-1 0,0 0-1,0 1 1,-1-1 0,1 1 0,-1 0 0,1-1 0,-1 1 0,0-1 0,0 1 0,-1 0-1,1-1 1,0 1 0,-2 3 0,0-2 102,0 0 0,0 0 0,0-1 1,0 1-1,-1 0 0,0-1 0,0 0 0,0 0 0,0 0 0,0 0 0,-1 0 0,1 0 0,-8 3 0,-59 32 915,57-32-847,1 0-62,-20 11 55,-1-2 0,0-1 0,-67 18-1,100-32-231,0 0-1,0 0 0,0 0 1,-1 0-1,1 0 0,0 0 1,0 1-1,0-1 0,0 0 1,0 0-1,-1 0 0,1 0 0,0 0 1,0 0-1,0 0 0,0 0 1,-1 0-1,1 0 0,0 0 1,0 0-1,0 0 0,0 0 1,0 0-1,-1 0 0,1 0 0,0 0 1,0 0-1,0-1 0,0 1 1,-1 0-1,1 0 0,0 0 1,0 0-1,0 0 0,0 0 1,0 0-1,0 0 0,0-1 0,-1 1 1,1 0-1,0 0 0,0 0 1,0 0-1,0 0 0,0 0 1,0-1-1,0 1 0,0 0 1,0 0-1,0 0 0,0 0 0,0-1 1,0 1-1,0 0 0,0 0 1,7-11-2695,14-10-2050,8 0-1072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03.329"/>
    </inkml:context>
    <inkml:brush xml:id="br0">
      <inkml:brushProperty name="width" value="0.025" units="cm"/>
      <inkml:brushProperty name="height" value="0.025" units="cm"/>
    </inkml:brush>
  </inkml:definitions>
  <inkml:trace contextRef="#ctx0" brushRef="#br0">27 11 11627,'-2'16'1959,"-3"39"-1562,-14 191-233,21-190-157,2 1 0,19 93 0,-17-123 555,-2 0 1,-1 1-1,-1 0 0,-1-1 1,-6 53-1,5-80-518,0 1-1,0-1 1,0 1 0,0-1-1,0 1 1,0-1-1,0 0 1,0 1 0,-1-1-1,1 1 1,0-1 0,0 1-1,0-1 1,-1 0 0,1 1-1,0-1 1,0 0 0,-1 1-1,1-1 1,0 0 0,-1 1-1,1-1 1,0 0-1,-1 0 1,1 1 0,-1-1-1,1 0 1,0 0 0,-1 0-1,1 1 1,-1-1 0,0-1 40,0 1 0,1 0-1,-1-1 1,1 1 0,-1-1 0,1 1 0,-1-1 0,1 1 0,-1-1 0,1 1 0,-1-1 0,1 1 0,-1-1 0,1 0 0,0 1 0,0-1 0,-1 0 0,1 1-1,0-1 1,0 0 0,0 0 0,-1 1 0,1-2 0,-5-37 167,1 0 0,2 0 0,5-62 0,-1 55-171,1-24-146,15-87 0,-11 121 29,1 0-1,2 1 0,1 0 0,19-39 1,-27 66 21,1 1 1,0 0-1,0 0 1,1 0-1,0 1 1,0 0-1,1 0 1,0 0-1,0 0 1,9-6-1,-11 10-4,0-1 0,0 1-1,1 0 1,-1 0 0,1 1 0,0-1-1,-1 1 1,1 0 0,0 0 0,0 0-1,-1 1 1,1 0 0,0 0 0,0 0-1,0 1 1,0-1 0,-1 1 0,9 3-1,-10-4 25,0 1-1,0 0 0,0 0 0,0 0 1,0 1-1,0-1 0,0 1 0,0 0 1,-1-1-1,1 1 0,-1 0 0,1 1 1,-1-1-1,0 0 0,0 1 0,0-1 1,0 1-1,0 0 0,0 0 0,-1-1 0,0 1 1,1 0-1,-1 0 0,0 0 0,0 1 1,-1-1-1,1 0 0,-1 0 0,1 0 1,-1 1-1,0-1 0,0 0 0,-1 0 1,1 0-1,-1 1 0,1-1 0,-1 0 1,0 0-1,0 0 0,0 0 0,-1 0 1,1 0-1,-1 0 0,0-1 0,0 1 1,0 0-1,0-1 0,0 1 0,0-1 1,-3 2-1,-22 14 56,0-1 1,0-2-1,-1-1 1,-1-1-1,-1-2 1,-51 14-1,81-25-102,-1 1 0,1-1-1,0 0 1,0 0 0,-1 0-1,1 1 1,0-1-1,0 0 1,-1 0 0,1 0-1,0 0 1,-1 0 0,1 1-1,0-1 1,-1 0 0,1 0-1,0 0 1,-1 0 0,1 0-1,0 0 1,-1 0 0,1 0-1,0 0 1,0 0 0,-1 0-1,1 0 1,0-1 0,-1 1-1,1 0 1,0 0 0,-1 0-1,1 0 1,0 0-1,0-1 1,-1 1 0,1 0-1,0 0 1,0 0 0,-1-1-1,1 1 1,0 0 0,0 0-1,0-1 1,-1 1 0,1 0-1,0-1 1,0 1 0,0 0-1,0 0 1,0-1 0,0 1-1,0 0 1,0-1 0,0 1-1,0 0 1,0-1-1,0 1 1,0 0 0,0-1-1,0 1 1,0 0 0,0-1-1,0 1 1,14-22-4271,-10 16 3170,28-38-7915</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38.366"/>
    </inkml:context>
    <inkml:brush xml:id="br0">
      <inkml:brushProperty name="width" value="0.025" units="cm"/>
      <inkml:brushProperty name="height" value="0.025" units="cm"/>
    </inkml:brush>
  </inkml:definitions>
  <inkml:trace contextRef="#ctx0" brushRef="#br0">274 1 14798,'0'0'5541,"-8"1"-3550,-4 3-1792,0 0 0,0 1 0,1 0 0,0 1 0,0 0 0,0 1 0,1 0 0,0 0 0,0 1 0,1 1-1,0-1 1,-10 13 0,3-1-2,0-1 1,2 2-1,0 0 0,1 0 0,-15 36 0,24-49-183,1 0-1,1 0 1,-1 0-1,1 0 1,1 0-1,0 1 0,0-1 1,0 1-1,1-1 1,0 0-1,1 1 1,0-1-1,0 1 0,3 7 1,-2-11-7,0 0 1,0 0-1,1 0 1,-1-1-1,1 1 1,0-1-1,1 0 1,-1 0-1,1 0 1,-1 0-1,1-1 1,0 1-1,1-1 1,-1 0-1,0 0 1,1 0-1,0-1 1,0 0-1,0 0 1,0 0-1,0 0 1,10 1-1,0 0-704,1-1 0,-1 0 0,29-2 0,-32 0-704,1-1 0,-1-1 0,0 0 0,-1-1 0,18-6-1,20-14-6957</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38.695"/>
    </inkml:context>
    <inkml:brush xml:id="br0">
      <inkml:brushProperty name="width" value="0.025" units="cm"/>
      <inkml:brushProperty name="height" value="0.025" units="cm"/>
    </inkml:brush>
  </inkml:definitions>
  <inkml:trace contextRef="#ctx0" brushRef="#br0">387 1 14638,'0'0'5509,"-48"26"-3875,12 3-673,-5 6-65,-5 9-223,-3 5-257,2 0-95,6-7-257,11-5 0,8-11-32,9-7 0,4-12-352,7-7-1090,2-20-6053,-2-6-4324</inkml:trace>
  <inkml:trace contextRef="#ctx0" brushRef="#br0" timeOffset="1">5 115 15535,'0'0'3715,"56"25"-2402,-25-15-384,5 5-512,3 4-289,-2 1-64,4 1-256,-7-2-2275,-8-4-2689,0-4-4229</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39.041"/>
    </inkml:context>
    <inkml:brush xml:id="br0">
      <inkml:brushProperty name="width" value="0.025" units="cm"/>
      <inkml:brushProperty name="height" value="0.025" units="cm"/>
    </inkml:brush>
  </inkml:definitions>
  <inkml:trace contextRef="#ctx0" brushRef="#br0">143 0 10218,'0'0'7815,"20"61"-7238,-9-23 255,4 4 129,6 2-160,-8 1 128,0 3-353,-4 0-287,-9 9-129,0 4-32,-26 8 0,-15 0-32,-9-2-64,-12-7-2338,-3-13-4869</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52.508"/>
    </inkml:context>
    <inkml:brush xml:id="br0">
      <inkml:brushProperty name="width" value="0.025" units="cm"/>
      <inkml:brushProperty name="height" value="0.025" units="cm"/>
    </inkml:brush>
  </inkml:definitions>
  <inkml:trace contextRef="#ctx0" brushRef="#br0">74 25 8968,'0'0'10240,"-8"5"-9509,5-3-673,0-1 32,0 0-1,1 1 1,-1-1-1,1 1 1,-1-1-1,1 1 1,0 0-1,-1 0 1,1 1 0,0-1-1,1 0 1,-1 0-1,0 1 1,1-1-1,-1 1 1,1 0-1,0-1 1,-1 1-1,1 0 1,1 0-1,-1 0 1,0 0 0,1 0-1,0 0 1,-1 3-1,1-5-52,1-1 0,-1 1-1,0 0 1,1-1 0,-1 1 0,0 0-1,1-1 1,-1 1 0,1-1 0,-1 1-1,1-1 1,-1 1 0,1-1 0,-1 1-1,1-1 1,0 1 0,-1-1 0,1 0-1,0 1 1,-1-1 0,1 0-1,0 1 1,-1-1 0,1 0 0,0 0-1,0 0 1,-1 0 0,1 0 0,0 0-1,0 0 1,-1 0 0,1 0 0,0 0-1,0 0 1,-1 0 0,1-1 0,0 1-1,-1 0 1,1 0 0,0-1 0,-1 1-1,2-1 1,32-15 1570,-31 14-1516,1-1 0,-1 0 0,0 0 0,0 0 0,-1 0 0,1 0 0,-1-1 0,1 1 0,-1-1 0,0 1 0,0-1 0,-1 0 0,1 0 0,-1 0 0,0 0 0,0 0 0,0 0 0,-1 0 0,1-6 1,-1 9-84,-1 0 0,0 0 0,1 1 0,-1-1 0,0 0 0,0 1 1,1-1-1,-1 0 0,0 1 0,0-1 0,0 1 0,0-1 1,0 1-1,0-1 0,0 1 0,0 0 0,0-1 0,0 1 0,0 0 1,0 0-1,0 0 0,0 0 0,0 0 0,0 0 0,0 0 1,0 0-1,0 0 0,0 0 0,0 1 0,0-1 0,0 0 0,0 1 1,-1 0-1,-38 12-104,35-8 77,-1-1 1,1 1-1,1 0 1,-1 0-1,-7 11 0,11-14 3,0-1 0,0 1 0,0-1-1,0 1 1,0 0 0,0 0 0,0-1 0,0 1-1,1 0 1,-1 0 0,1 0 0,-1 0-1,1 0 1,0 0 0,0 0 0,0 0-1,0-1 1,0 1 0,0 0 0,0 0-1,1 0 1,-1 0 0,1 0 0,-1 0-1,2 2 1,0-3-77,-1 0-1,1 0 0,-1 0 1,1 0-1,-1-1 0,1 1 0,0-1 1,-1 1-1,1-1 0,0 1 1,-1-1-1,1 0 0,0 0 1,-1 0-1,1 0 0,0 0 1,0 0-1,-1-1 0,1 1 1,2-1-1,34-11-3165,17-20-6510,-30 16-614</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52.900"/>
    </inkml:context>
    <inkml:brush xml:id="br0">
      <inkml:brushProperty name="width" value="0.025" units="cm"/>
      <inkml:brushProperty name="height" value="0.025" units="cm"/>
    </inkml:brush>
  </inkml:definitions>
  <inkml:trace contextRef="#ctx0" brushRef="#br0">234 0 13164,'0'0'10490,"-12"12"-9630,-51 60-81,-76 111 1,126-166-2450,8-17-1743,3-12 24,2-12-3194</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53.230"/>
    </inkml:context>
    <inkml:brush xml:id="br0">
      <inkml:brushProperty name="width" value="0.025" units="cm"/>
      <inkml:brushProperty name="height" value="0.025" units="cm"/>
    </inkml:brush>
  </inkml:definitions>
  <inkml:trace contextRef="#ctx0" brushRef="#br0">0 0 12876,'0'0'8456,"43"51"-7303,-13-28-96,5 2-160,5-1-352,1-3-353,3 3-64,-2-2-32,-3 0-32,-4-1-544,-9 2-1602,-3-10-1153,-10-2-3556</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53.636"/>
    </inkml:context>
    <inkml:brush xml:id="br0">
      <inkml:brushProperty name="width" value="0.025" units="cm"/>
      <inkml:brushProperty name="height" value="0.025" units="cm"/>
    </inkml:brush>
  </inkml:definitions>
  <inkml:trace contextRef="#ctx0" brushRef="#br0">0 42 14926,'0'0'5509,"71"5"-4708,-24-5-96,7 0-385,4-5-192,2-4-128,-1 1-1249,3-4-3075,-17-1-2691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54.136"/>
    </inkml:context>
    <inkml:brush xml:id="br0">
      <inkml:brushProperty name="width" value="0.025" units="cm"/>
      <inkml:brushProperty name="height" value="0.025" units="cm"/>
    </inkml:brush>
  </inkml:definitions>
  <inkml:trace contextRef="#ctx0" brushRef="#br0">393 38 12716,'0'0'10511,"-11"-8"-10308,5 4-187,2 1-8,1 1-1,-1-1 0,1 1 0,-1 0 1,0 0-1,0 0 0,0 0 1,0 1-1,0-1 0,0 1 0,0 0 1,0 0-1,-1 1 0,1-1 0,0 1 1,-1 0-1,1 0 0,0 0 1,-1 1-1,1 0 0,-7 1 0,-18 9 74,1 0 0,0 2-1,-39 25 1,55-31-58,1 1-1,0 0 1,0 1-1,1 0 1,0 1 0,1 0-1,0 1 1,0 0-1,1 0 1,-8 15 0,14-23-17,1-1 1,0 1 0,-1 0 0,1 0 0,0 0 0,0 0 0,0 0 0,1 0 0,-1 0 0,1 0 0,0 0 0,-1 0 0,1 0-1,1 0 1,-1 0 0,0 1 0,1-1 0,0 0 0,-1 0 0,1 0 0,2 4 0,0-4 6,-1 0 0,1 0 1,0-1-1,-1 1 0,1-1 1,0 1-1,1-1 0,-1 0 1,0 0-1,1 0 0,-1-1 1,1 1-1,-1-1 0,1 0 1,4 1-1,16 2-536,0-1-1,0 0 1,1-2-1,32-3 1,-44 2-306,52-5-3618,-1-6-1921</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54.703"/>
    </inkml:context>
    <inkml:brush xml:id="br0">
      <inkml:brushProperty name="width" value="0.025" units="cm"/>
      <inkml:brushProperty name="height" value="0.025" units="cm"/>
    </inkml:brush>
  </inkml:definitions>
  <inkml:trace contextRef="#ctx0" brushRef="#br0">269 1 6887,'0'0'13372,"-13"5"-12795,3-1-482,0 1 0,0 0 0,0 0 0,1 1 0,0 0 0,0 1 0,0 0 0,1 1 0,-13 14 0,-6 13 417,0 1 0,-23 45-1,43-68-452,0 0-1,1 0 1,1 0-1,0 1 0,1 0 1,0 0-1,1 0 1,1 1-1,0-1 1,0 24-1,3-35-42,-1-1 1,0 1-1,1-1 1,0 1-1,-1-1 0,1 1 1,0-1-1,0 0 1,0 1-1,1-1 0,-1 0 1,0 0-1,1 0 1,0 0-1,-1 0 0,1 0 1,0 0-1,3 2 1,-1-1-35,1 0 1,0-1-1,-1 0 1,1 0 0,0 0-1,0 0 1,0-1 0,10 2-1,47-1-2450,-9-11-4155,-7-8-1551</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55.065"/>
    </inkml:context>
    <inkml:brush xml:id="br0">
      <inkml:brushProperty name="width" value="0.025" units="cm"/>
      <inkml:brushProperty name="height" value="0.025" units="cm"/>
    </inkml:brush>
  </inkml:definitions>
  <inkml:trace contextRef="#ctx0" brushRef="#br0">337 0 14670,'0'0'7591,"-64"71"-6854,29-30-417,-8 5 0,2-1 65,2-1-225,3-8-96,10-3 0,6-13-64,10-9 32,1-11-544,3 0-898,6-17-1665,-2-11-2274,-3-7-2146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16.405"/>
    </inkml:context>
    <inkml:brush xml:id="br0">
      <inkml:brushProperty name="width" value="0.025" units="cm"/>
      <inkml:brushProperty name="height" value="0.025" units="cm"/>
    </inkml:brush>
  </inkml:definitions>
  <inkml:trace contextRef="#ctx0" brushRef="#br0">257 9 7687,'0'0'11051,"-11"-3"-9701,6 1-1301,0 1 0,0 0 0,0 0 0,0 1 0,0-1 0,0 1 0,0 0 0,0 1 0,0-1 0,1 1 0,-1 0 0,0 0 0,0 0-1,0 1 1,1 0 0,-1 0 0,0 0 0,1 0 0,0 1 0,0-1 0,0 1 0,0 0 0,-6 6 0,-3 2-51,0 1 1,0 1-1,1 0 1,1 1 0,0 0-1,-13 22 1,20-29-9,0 0 0,0 1 0,1 0 1,0-1-1,0 1 0,1 0 0,0 1 1,0-1-1,1 0 0,0 0 0,0 1 0,1-1 1,0 1-1,1-1 0,0 0 0,1 9 1,0-13-8,-1-1 0,1 1 0,0-1 0,0 1 0,0-1 0,1 0 1,-1 0-1,1 0 0,0 0 0,-1 0 0,1-1 0,0 1 0,1-1 1,-1 0-1,0 0 0,1 0 0,-1 0 0,1-1 0,0 1 0,-1-1 0,1 0 1,0 0-1,0 0 0,0 0 0,0-1 0,0 0 0,5 0 0,1 0-365,1 0 0,0 0 0,0-1 0,-1-1 0,1 0 0,-1 0 1,1-1-1,-1 0 0,10-5 0,29-21-2907,-2-2-1569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1:55.411"/>
    </inkml:context>
    <inkml:brush xml:id="br0">
      <inkml:brushProperty name="width" value="0.025" units="cm"/>
      <inkml:brushProperty name="height" value="0.025" units="cm"/>
    </inkml:brush>
  </inkml:definitions>
  <inkml:trace contextRef="#ctx0" brushRef="#br0">1 229 13261,'0'0'5188,"58"52"-4034,-34-33-258,2 1-479,10-2-289,5-1-32,5-5-1665,7-4-1506,-10-4-1217</inkml:trace>
  <inkml:trace contextRef="#ctx0" brushRef="#br0" timeOffset="1">468 0 15535,'0'0'3027,"9"11"-2606,8 9 71,-1 1 0,-1 1 0,0 0 0,-2 0 0,16 36 0,-23-39-273,-1 0-1,0 0 0,-1 1 1,-1-1-1,-1 1 0,0 23 0,-2-31-99,-1 0 0,-1 0-1,0-1 1,0 1 0,-1-1-1,0 1 1,-1-1 0,-1 0 0,0-1-1,0 1 1,-12 17 0,2-8-104,0-1 1,-2-1 0,0 0 0,-1-1 0,-31 23 0,36-31-1034,-1 0 0,1-1 1,-2-1-1,1 0 0,-27 7 1,-27 0-9756</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18.296"/>
    </inkml:context>
    <inkml:brush xml:id="br0">
      <inkml:brushProperty name="width" value="0.025" units="cm"/>
      <inkml:brushProperty name="height" value="0.025" units="cm"/>
    </inkml:brush>
  </inkml:definitions>
  <inkml:trace contextRef="#ctx0" brushRef="#br0">1 1 10666,'0'0'7912,"75"28"-6567,-27-24-224,6 0-416,12 1-321,3-1-288,-4 1-32,-7 0-384,-6 0-801,-11 1 128,-11-3-224,-11-2-929,-8-1-97</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18.624"/>
    </inkml:context>
    <inkml:brush xml:id="br0">
      <inkml:brushProperty name="width" value="0.025" units="cm"/>
      <inkml:brushProperty name="height" value="0.025" units="cm"/>
    </inkml:brush>
  </inkml:definitions>
  <inkml:trace contextRef="#ctx0" brushRef="#br0">0 1 13581,'0'0'7975,"77"25"-6117,-21-18-449,5-2-608,5-1-480,3 4-225,-4-1-96,-7 6-513,-11-5-1473,-8-1-2594,-7-6-3588</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25.446"/>
    </inkml:context>
    <inkml:brush xml:id="br0">
      <inkml:brushProperty name="width" value="0.025" units="cm"/>
      <inkml:brushProperty name="height" value="0.025" units="cm"/>
    </inkml:brush>
  </inkml:definitions>
  <inkml:trace contextRef="#ctx0" brushRef="#br0">3 269 7623,'0'0'11403,"-1"4"-10116,1-3-1212,0-1 0,-1 1 0,1-1 0,0 1 0,0-1 0,0 1 0,0-1 0,0 1 0,0-1 0,0 1 1,-1 0-1,1-1 0,1 1 0,-1-1 0,0 1 0,0-1 0,0 1 0,0-1 0,0 1 0,0-1 0,1 1 0,-1-1 1,0 1-1,0-1 0,1 1 0,-1-1 0,0 1 0,1-1 0,-1 1 0,1-1 0,-1 0 0,0 1 0,1-1 1,-1 0-1,1 1 0,-1-1 0,1 0 0,-1 0 0,1 1 0,-1-1 0,1 0 0,-1 0 0,1 0 0,0 0 0,36-7 1697,38-32-687,-39 14-1032,-2-1 1,0-1-1,-2-2 0,-1-1 1,45-58-1,-59 68-135,-34 49-118,3-6 199,5-8-5,1 2 0,1-1-1,1 1 1,0 0 0,1 0-1,-4 26 1,4-3 39,0 72 0,12-96-2432,4-17-7470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25.935"/>
    </inkml:context>
    <inkml:brush xml:id="br0">
      <inkml:brushProperty name="width" value="0.025" units="cm"/>
      <inkml:brushProperty name="height" value="0.025" units="cm"/>
    </inkml:brush>
  </inkml:definitions>
  <inkml:trace contextRef="#ctx0" brushRef="#br0">0 61 8232,'0'0'14467,"13"3"-13186,14 0-755,0-2 0,0 0 0,0-2-1,0-1 1,35-7 0,-46 6-1017,270-44 1370,-225 42-5380,-1 4-4481,-69 1 1124</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26.422"/>
    </inkml:context>
    <inkml:brush xml:id="br0">
      <inkml:brushProperty name="width" value="0.025" units="cm"/>
      <inkml:brushProperty name="height" value="0.025" units="cm"/>
    </inkml:brush>
  </inkml:definitions>
  <inkml:trace contextRef="#ctx0" brushRef="#br0">72 1 10858,'0'0'13047,"-2"10"-12476,-17 77 348,10-51-1138,2 1 0,0 1 0,0 40 0,7-77 60,0-1-1,0 0 0,1 1 1,-1-1-1,0 0 1,0 1-1,0-1 0,0 0 1,0 1-1,0-1 1,0 0-1,0 1 0,-1-1 1,1 0-1,0 1 1,0-1-1,0 0 0,0 1 1,0-1-1,0 0 1,-1 1-1,1-1 0,0 0 1,0 0-1,0 1 0,-1-1 1,1 0-1,0 0 1,0 0-1,-1 1 0,1-1 1,0 0-1,-1 0 1,1 0-1,0 0 0,0 1 1,-1-1-1,1 0 1,0 0-1,-1 0 0,1 0 1,0 0-1,-1 0 1,1 0-1,0 0 0,-1 0 1,1 0-1,0 0 1,-1 0-1,1 0 0,-1-1 1,0 1-185,-8 0-5250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26.909"/>
    </inkml:context>
    <inkml:brush xml:id="br0">
      <inkml:brushProperty name="width" value="0.025" units="cm"/>
      <inkml:brushProperty name="height" value="0.025" units="cm"/>
    </inkml:brush>
  </inkml:definitions>
  <inkml:trace contextRef="#ctx0" brushRef="#br0">1 122 13773,'0'0'2952,"9"-9"-251,8-4-2021,0 1-1,1 1 0,0 0 1,1 1-1,0 1 0,0 1 1,39-11-1,-37 13-582,0 2 1,0 0 0,0 1-1,0 1 1,0 1 0,33 3-1,-53-2-96,1 0 0,0 0 1,0 0-1,0 0 0,0 1 0,-1-1 0,1 1 0,0-1 0,0 1 0,-1 0 0,1 0 1,0 0-1,-1-1 0,1 2 0,-1-1 0,1 0 0,-1 0 0,1 0 0,-1 1 1,0-1-1,0 1 0,0-1 0,0 1 0,0-1 0,0 1 0,0-1 0,0 1 0,0 0 1,-1 0-1,1-1 0,-1 1 0,1 0 0,-1 0 0,0 0 0,0 0 0,0 0 0,0-1 1,0 1-1,0 0 0,0 0 0,-1 0 0,1 0 0,-1-1 0,1 1 0,-2 3 1,-2 3 109,1 0 0,-1 1 0,0-2 0,-1 1 0,0 0 0,0-1 1,-1 0-1,-6 6 0,-35 23 772,39-31-766,0 1 0,0 0 0,0 0 0,0 1 0,1 0 1,-10 12-1,17-18-155,0 0 0,0-1 0,0 1 0,0 0 0,0 0 0,0-1 0,0 1 0,0 0 0,0 0 1,0-1-1,0 1 0,0 0 0,0 0 0,1-1 0,-1 1 0,0 0 0,1 0 0,-1-1 0,0 1 0,1 0 0,-1-1 1,1 1-1,-1-1 0,1 1 0,-1-1 0,1 1 0,0-1 0,-1 1 0,1-1 0,0 1 0,-1-1 0,1 0 0,0 1 1,-1-1-1,1 0 0,0 0 0,0 1 0,1-1 0,35 13-373,-32-12 278,6 2 37,0 0 0,0 1 1,0 0-1,0 1 0,-1 0 1,13 9-1,-21-12 97,0-1 1,0 1-1,0 0 0,0 0 0,0 0 1,0 0-1,-1 0 0,1 0 1,-1 0-1,0 0 0,1 1 0,-1-1 1,0 1-1,0-1 0,-1 1 1,1-1-1,0 1 0,-1-1 0,0 1 1,0 0-1,1-1 0,-1 1 1,-1 0-1,1-1 0,0 1 0,-1 0 1,1-1-1,-1 1 0,0-1 1,0 1-1,0-1 0,0 0 0,0 1 1,-3 3-1,-1 2 150,-1 1-1,-1-1 1,1 0-1,-1-1 1,0 1-1,-1-1 1,0-1 0,0 1-1,0-2 1,-1 1-1,0-1 1,0 0 0,0-1-1,-18 6 1,8-4 160,-1 0 0,0-2 0,-1 0 0,1-1 0,0-1 0,-30-1 0,47-2-304,0 1 0,0 0 0,0-1 0,0 0-1,0 0 1,0 0 0,0 0 0,0 0 0,0-1 0,0 1 0,0-1-1,1 0 1,-1 1 0,1-1 0,-1-1 0,1 1 0,0 0 0,0 0 0,0-1-1,-3-5 1,4 7-174,0-1 0,0 0 0,0 0 0,1 0 0,-1 1 0,1-1 0,-1 0 0,1 0 1,0 0-1,0 0 0,0 0 0,0 0 0,0 0 0,0 0 0,0 0 0,1 0 0,-1 1 0,1-1 0,-1 0 0,1 0 0,0 0 0,0 1 0,0-1 0,0 0 0,0 1 0,0-1 0,0 1 0,1-1 0,-1 1 0,0-1 0,1 1 0,-1 0 0,1 0 0,-1 0 0,3-1 0,18-10-4184,0 1-1873</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28.149"/>
    </inkml:context>
    <inkml:brush xml:id="br0">
      <inkml:brushProperty name="width" value="0.025" units="cm"/>
      <inkml:brushProperty name="height" value="0.025" units="cm"/>
    </inkml:brush>
  </inkml:definitions>
  <inkml:trace contextRef="#ctx0" brushRef="#br0">12 25 12107,'0'0'12818,"-2"48"-11622,4-48-1159,0 0 0,0 0 0,0 0 1,0-1-1,0 1 0,0 0 0,0-1 0,0 0 0,0 1 1,0-1-1,0 0 0,-1 0 0,1 0 0,0 0 1,-1 0-1,1-1 0,0 1 0,-1 0 0,0-1 1,1 1-1,1-4 0,-1 3 11,0-1 1,0 0-1,0 0 0,0 0 1,-1 0-1,1 0 0,-1 0 1,0-1-1,0 1 0,0 0 1,0-1-1,0-5 0,-1 9-37,0-1-1,0 1 0,-1 0 0,1-1 1,0 1-1,0 0 0,-1-1 1,1 1-1,0 0 0,-1-1 0,1 1 1,0 0-1,-1 0 0,1 0 0,0-1 1,-1 1-1,1 0 0,0 0 0,-1 0 1,1 0-1,-1-1 0,1 1 0,-1 0 1,1 0-1,0 0 0,-1 0 0,1 0 1,-1 0-1,1 0 0,0 0 1,-1 0-1,1 1 0,-1-1 0,1 0 1,-1 0-1,1 0 0,0 0 0,-1 0 1,1 1-1,0-1 0,-1 0 0,1 0 1,0 1-1,-1-1 0,-19 11 276,-4 19-316,23-29 29,0 0-1,0 0 1,0 0-1,1 0 0,-1 0 1,0 0-1,1 0 0,-1 0 1,1 0-1,-1 1 1,1-1-1,-1 0 0,1 0 1,0 1-1,0-1 0,0 0 1,0 0-1,0 1 1,0-1-1,0 0 0,0 1 1,0-1-1,0 0 1,1 0-1,-1 0 0,0 1 1,2 1-1,0-3-119,0 1 0,0 0 0,1-1 0,-1 0 0,0 0 0,0 1 0,1-1 0,-1 0 0,0-1 1,0 1-1,4-1 0,13-4-5000,-7-5-3062</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29.215"/>
    </inkml:context>
    <inkml:brush xml:id="br0">
      <inkml:brushProperty name="width" value="0.025" units="cm"/>
      <inkml:brushProperty name="height" value="0.025" units="cm"/>
    </inkml:brush>
  </inkml:definitions>
  <inkml:trace contextRef="#ctx0" brushRef="#br0">246 48 10634,'0'0'5023,"8"-8"-2460,2-1-1782,-6 4-342,0 1 0,1 0 0,-1 0 0,1 1 0,0-1 0,7-3 0,-20 14 212,1 0-1,0 0 1,0 1-1,-7 11 1,-1 0-252,-202 246 732,200-251-3906,12-32-4171,5 13 6103,-5-20-6225</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29.578"/>
    </inkml:context>
    <inkml:brush xml:id="br0">
      <inkml:brushProperty name="width" value="0.025" units="cm"/>
      <inkml:brushProperty name="height" value="0.025" units="cm"/>
    </inkml:brush>
  </inkml:definitions>
  <inkml:trace contextRef="#ctx0" brushRef="#br0">0 0 12684,'0'0'8008,"54"34"-5734,-22-12-1057,5 2-224,3-1-256,-3 0-385,0 2-192,-1 0-128,-5-1 0,-1-1-1121,-5-2-1954,-9-5-4772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16.733"/>
    </inkml:context>
    <inkml:brush xml:id="br0">
      <inkml:brushProperty name="width" value="0.025" units="cm"/>
      <inkml:brushProperty name="height" value="0.025" units="cm"/>
    </inkml:brush>
  </inkml:definitions>
  <inkml:trace contextRef="#ctx0" brushRef="#br0">94 1 9961,'0'0'10346,"-63"70"-10090,48-29-31,5-1-129,5 2-32,5-7 0,5-2-961,12-13-1185,-4-3-833,4-8-2178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36.881"/>
    </inkml:context>
    <inkml:brush xml:id="br0">
      <inkml:brushProperty name="width" value="0.025" units="cm"/>
      <inkml:brushProperty name="height" value="0.025" units="cm"/>
    </inkml:brush>
  </inkml:definitions>
  <inkml:trace contextRef="#ctx0" brushRef="#br0">62 11 5830,'0'0'19677,"6"-10"-18407,57 9-885,-63 1-348,-28 2-37,-68 10 1308,152-2-1383,-36-11-214,-16 0 195,0 1-1,1 0 1,-1 0-1,0 0 1,1 0 0,-1 0-1,0 1 1,1 0-1,4 1 1,-9-2 91,0 1 0,0-1 0,1 0 0,-1 0 0,0 0 0,0 0 0,1 0 0,-1 0 0,0 0-1,0 0 1,0 0 0,1 0 0,-1 1 0,0-1 0,0 0 0,0 0 0,1 0 0,-1 0 0,0 1 0,0-1 0,0 0 0,0 0 0,0 0 0,1 1 0,-1-1 0,0 0 0,0 0-1,0 1 1,0-1 0,0 0 0,0 0 0,0 0 0,0 1 0,0-1 0,0 0 0,0 0 0,0 1 0,0-1 0,0 0 0,0 0 0,0 1 0,0-1 0,-12 5 383,-14-2 193,-71-10-274,97 7-305,0 1 0,0-1 0,0 0 0,0 0 0,0 0 0,0 0 0,1 0 0,-1 0 0,0 0 0,0 0 0,0 0 0,0 0 0,0 1 0,0-1 0,0 0 0,0 0 0,0 0 0,0 0 0,0 0 0,0 0 0,0 0 1,0 1-1,0-1 0,0 0 0,0 0 0,0 0 0,0 0 0,0 0 0,0 0 0,0 0 0,0 1 0,0-1 0,0 0 0,0 0 0,0 0 0,0 0 0,0 0 0,0 0 0,0 0 0,0 1 0,-1-1 0,1 0 0,0 0 0,0 0 0,0 0 0,0 0 0,0 0 0,0 0 0,0 0 0,-1 0 0,15 5-773,10-4-2710,-10-3-2273,7-6-10878</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38.291"/>
    </inkml:context>
    <inkml:brush xml:id="br0">
      <inkml:brushProperty name="width" value="0.025" units="cm"/>
      <inkml:brushProperty name="height" value="0.025" units="cm"/>
    </inkml:brush>
  </inkml:definitions>
  <inkml:trace contextRef="#ctx0" brushRef="#br0">0 1 10954,'0'0'11131,"3"8"-9823,1 5-931,-1 1 1,-1 0-1,0 0 0,-1 0 1,-1 0-1,0 0 0,0 0 1,-5 20-1,0 61-24,6-86-343,-1-1 1,1 1-1,1-1 1,0 1-1,0-1 1,0 0-1,1 0 1,7 13-1,-3-1-545</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38.683"/>
    </inkml:context>
    <inkml:brush xml:id="br0">
      <inkml:brushProperty name="width" value="0.025" units="cm"/>
      <inkml:brushProperty name="height" value="0.025" units="cm"/>
    </inkml:brush>
  </inkml:definitions>
  <inkml:trace contextRef="#ctx0" brushRef="#br0">0 0 14478,'0'0'8712,"79"0"-7559,-29 0-352,0 8-481,12-4-192,0-1-64,-3 0-1345,-1-3-3556,-4 0-8167</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41.775"/>
    </inkml:context>
    <inkml:brush xml:id="br0">
      <inkml:brushProperty name="width" value="0.025" units="cm"/>
      <inkml:brushProperty name="height" value="0.025" units="cm"/>
    </inkml:brush>
  </inkml:definitions>
  <inkml:trace contextRef="#ctx0" brushRef="#br0">210 60 8872,'0'0'6401,"8"-8"-2760,8-6-2329,26-23 3371,-41 36-3770,-9 8-230,-13 13-674,-27 23 17,2 3-1,2 2 1,-48 67 0,92-115-26,-2 4-39,-1-1-1,1 0 1,0 1 0,0-1-1,1 1 1,-1 0 0,-1 7-1,3-11 0,0 1-1,0-1 0,0 0 0,1 0 1,-1 0-1,0 0 0,0 1 0,0-1 1,1 0-1,-1 0 0,0 0 1,0 0-1,0 0 0,1 0 0,-1 0 1,0 0-1,0 0 0,1 0 1,-1 0-1,0 0 0,0 0 0,1 0 1,-1 0-1,0 0 0,0 0 0,1 0 1,-1 0-1,0 0 0,0 0 1,0 0-1,1 0 0,-1 0 0,0 0 1,0 0-1,0-1 0,1 1 1,-1 0-1,0 0 0,0 0 0,0 0 1,1-1-1,-1 1 0,10-7-742,-1 0-1,0-1 1,0 0-1,-1 0 1,0-1-1,0 0 1,12-19-1,44-83-4248,-33 54 4454,-15 30 3330,-24 50 1388,-11 26-3040,17-42-1041,0 0-1,0 1 1,1-1 0,0 1 0,0 0-1,1-1 1,0 1 0,1-1-1,0 1 1,0 0 0,0-1 0,1 1-1,0-1 1,0 0 0,1 0-1,0 0 1,0 0 0,1 0 0,0-1-1,0 1 1,1-1 0,8 9 0,-13-14-147,16 20-549,-11-10-1982,-5-10 2432,0-1 0,0 0 1,0 0-1,0 1 0,0-1 1,0 0-1,0 0 0,0 0 1,0 1-1,0-1 0,0 0 0,-1 0 1,1 0-1,0 1 0,0-1 1,0 0-1,0 0 0,0 0 1,0 0-1,-1 0 0,1 1 1,0-1-1,0 0 0,0 0 1,0 0-1,-1 0 0,1 0 1,0 0-1,0 1 0,0-1 1,-1 0-1,1 0 0,0 0 1,0 0-1,0 0 0,-1 0 1,1 0-1,0 0 0,0 0 1,0 0-1,-1 0 0,1 0 1,-15 0-4629</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42.124"/>
    </inkml:context>
    <inkml:brush xml:id="br0">
      <inkml:brushProperty name="width" value="0.025" units="cm"/>
      <inkml:brushProperty name="height" value="0.025" units="cm"/>
    </inkml:brush>
  </inkml:definitions>
  <inkml:trace contextRef="#ctx0" brushRef="#br0">61 18 8520,'0'0'6630,"-51"-18"-4035,46 18-962,1 0 289,19 1-1537,11 6 127,9-5 97,10 3-321,4-2-192,-1-3-384,3 0-3011,-19 0-2499</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42.480"/>
    </inkml:context>
    <inkml:brush xml:id="br0">
      <inkml:brushProperty name="width" value="0.025" units="cm"/>
      <inkml:brushProperty name="height" value="0.025" units="cm"/>
    </inkml:brush>
  </inkml:definitions>
  <inkml:trace contextRef="#ctx0" brushRef="#br0">0 19 14670,'0'0'8904,"86"1"-7879,-34-6-448,4-2-161,8 3-224,-4 0-160,-6 4 0,-4 0-480,-14 0-1025,-16 2-1250,-5 0-2114</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42.855"/>
    </inkml:context>
    <inkml:brush xml:id="br0">
      <inkml:brushProperty name="width" value="0.025" units="cm"/>
      <inkml:brushProperty name="height" value="0.025" units="cm"/>
    </inkml:brush>
  </inkml:definitions>
  <inkml:trace contextRef="#ctx0" brushRef="#br0">6 1 12620,'0'0'5926,"2"54"-3716,-2-26-481,-6 6-832,4 1-513,2 2-191,0-7-97,0 3-32,6-8-160,-1-4-1185,1-7-1666,-6-8-1602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43.217"/>
    </inkml:context>
    <inkml:brush xml:id="br0">
      <inkml:brushProperty name="width" value="0.025" units="cm"/>
      <inkml:brushProperty name="height" value="0.025" units="cm"/>
    </inkml:brush>
  </inkml:definitions>
  <inkml:trace contextRef="#ctx0" brushRef="#br0">1 126 11531,'0'0'3416,"4"-10"60,-1 3-3145,0 1 0,1 0 1,-1 1-1,1-1 0,0 0 1,0 1-1,1 0 0,0 0 0,0 0 1,0 1-1,0 0 0,1 0 1,0 0-1,0 0 0,0 1 0,8-4 1,5 1-128,1 0 1,-1 1-1,1 1 1,-1 0-1,1 2 1,0 0-1,0 1 0,0 2 1,24 2-1,-42-3-208,1 0 0,-1 0 1,0 0-1,1 1 0,-1-1 0,1 1 0,-1-1 0,0 1 0,0 0 0,1 0 0,-1 0 0,0 0 0,0 1 0,0-1 0,0 0 0,0 1 0,0 0 0,-1-1 0,1 1 0,0 0 0,-1 0 0,0 0 1,1 0-1,-1 0 0,0 0 0,0 0 0,0 0 0,0 0 0,0 1 0,0-1 0,-1 0 0,1 1 0,-1-1 0,0 1 0,0-1 0,0 0 0,0 1 0,0-1 0,0 1 0,-1 3 0,-1 1 62,0 0 0,-1-1 1,1 1-1,-1-1 0,0 0 0,-1 0 0,0 0 0,0 0 0,0-1 0,0 1 0,-1-1 0,-9 8 0,-23 10 1040,10-7-469,21-11-520,8-3-205,38-3-692,44 1-752,-76 1 1448,-1-1 0,0 2 1,0-1-1,1 1 0,-1 0 0,0 0 0,-1 1 0,13 6 0,-17-8 81,0 0 0,0 0 0,0 1-1,-1-1 1,1 1 0,0-1 0,0 1-1,-1 0 1,1-1 0,-1 1 0,0 0-1,1 0 1,-1 0 0,0 0 0,0 1-1,0-1 1,-1 0 0,1 0 0,0 0 0,-1 1-1,1-1 1,-1 0 0,0 1 0,0-1-1,0 0 1,0 1 0,0-1 0,-1 0-1,1 1 1,-1-1 0,1 0 0,-1 0-1,0 1 1,0-1 0,0 0 0,0 0 0,0 0-1,0 0 1,-1 0 0,-1 2 0,-4 5 181,-1 0 0,0 0 0,0-1 1,0 0-1,-1 0 0,-17 10 1,10-9 136,1 0 1,-1-1 0,0-1 0,-1-1 0,1-1 0,-1 0 0,0-1-1,-1 0 1,1-2 0,-1 0 0,1-1 0,-1 0 0,0-2-1,-21-3 1,33 3-349,1-1 0,0 0 0,0 0 0,0-1 0,1 1-1,-1-1 1,0 0 0,1-1 0,-8-6 0,10 8-179,0 0-1,1 0 1,-1 0 0,0 0 0,1 0-1,0-1 1,-1 1 0,1 0 0,0-1 0,-1-3-1,2 5-88,-1-1 0,1 1-1,0-1 1,0 1-1,0 0 1,0-1-1,0 1 1,1-1 0,-1 1-1,0-1 1,1 1-1,-1 0 1,1-1 0,-1 1-1,1 0 1,0 0-1,-1-1 1,1 1 0,0 0-1,1-2 1,13-10-6188</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43.559"/>
    </inkml:context>
    <inkml:brush xml:id="br0">
      <inkml:brushProperty name="width" value="0.025" units="cm"/>
      <inkml:brushProperty name="height" value="0.025" units="cm"/>
    </inkml:brush>
  </inkml:definitions>
  <inkml:trace contextRef="#ctx0" brushRef="#br0">1 8 9097,'0'0'13869,"65"-7"-12876,-31 6-193,1 1-255,2 0-385,-1 0-96,-1 0-96,-7 0-1986,-5 0-3203,-4 0-5541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43.932"/>
    </inkml:context>
    <inkml:brush xml:id="br0">
      <inkml:brushProperty name="width" value="0.025" units="cm"/>
      <inkml:brushProperty name="height" value="0.025" units="cm"/>
    </inkml:brush>
  </inkml:definitions>
  <inkml:trace contextRef="#ctx0" brushRef="#br0">21 0 14253,'0'0'10282,"-6"47"-9673,1-18-65,-1 3-255,2-1-193,4-1-64,0-4 32,0 0-224,6-3-545,3-3-672,-1-4-1826,-3 2-1794,-1-6-1441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6:36:36.859"/>
    </inkml:context>
    <inkml:brush xml:id="br0">
      <inkml:brushProperty name="width" value="0.025" units="cm"/>
      <inkml:brushProperty name="height" value="0.025" units="cm"/>
    </inkml:brush>
  </inkml:definitions>
  <inkml:trace contextRef="#ctx0" brushRef="#br0">90 658 14862,'0'0'1441,"-66"15"577,48-10-736,12-5 1312,19-19-2210,23-14-480,20-15 385,15-14 95,14-11 64,18-5-288,5-8-95,4-4-65,-5-2-1474,-19-4-4451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17.065"/>
    </inkml:context>
    <inkml:brush xml:id="br0">
      <inkml:brushProperty name="width" value="0.025" units="cm"/>
      <inkml:brushProperty name="height" value="0.025" units="cm"/>
    </inkml:brush>
  </inkml:definitions>
  <inkml:trace contextRef="#ctx0" brushRef="#br0">207 1 11018,'0'0'8216,"-12"15"-7506,-25 34-374,-32 55 0,55-81-312,2 1 0,0 0 0,1 0 1,2 1-1,-13 51 0,19-58 12,0 0-1,1 1 1,1-1-1,1 0 1,3 27 0,-2-40-108,-1-1 1,1 0-1,0 1 1,1-1-1,-1 0 1,1 0-1,-1 0 1,1 0-1,0 0 1,1 0-1,-1 0 1,1-1-1,0 1 1,-1-1-1,1 0 1,1 0-1,-1 0 1,0 0-1,1 0 1,0-1-1,0 1 1,-1-1-1,1 0 1,0 0-1,1-1 1,-1 1-1,6 0 1,-3 0-553,1-1-1,-1 0 1,0 0 0,1 0 0,-1-1 0,1-1 0,-1 1 0,0-1 0,1 0 0,11-4-1,11-12-3923</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44.292"/>
    </inkml:context>
    <inkml:brush xml:id="br0">
      <inkml:brushProperty name="width" value="0.025" units="cm"/>
      <inkml:brushProperty name="height" value="0.025" units="cm"/>
    </inkml:brush>
  </inkml:definitions>
  <inkml:trace contextRef="#ctx0" brushRef="#br0">1 7 10954,'0'0'12172,"65"14"-11211,-30-14-353,7 0-415,2-5-129,-3-1-193,-5 2-1600,-10 0-2435,-5 3-2018</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44.685"/>
    </inkml:context>
    <inkml:brush xml:id="br0">
      <inkml:brushProperty name="width" value="0.025" units="cm"/>
      <inkml:brushProperty name="height" value="0.025" units="cm"/>
    </inkml:brush>
  </inkml:definitions>
  <inkml:trace contextRef="#ctx0" brushRef="#br0">146 1 2242,'0'0'20574,"-1"8"-19175,-5 43-400,3-1 1,3 58-1,1-44-1408,-1-63 312,0 0 0,1 0 0,-1 0 0,0 0 1,0 0-1,0 0 0,0 1 0,0-1 0,0 0 0,0 0 0,-1 0 0,1 0 1,0 0-1,0 0 0,-1 0 0,1 0 0,-1 0 0,1 0 0,-1 0 0,1 0 0,-1 0 1,0 0-1,1-1 0,-1 1 0,0 0 0,0 0 0,0-1 0,1 1 0,-1 0 0,0-1 1,0 1-1,0-1 0,0 1 0,0-1 0,0 1 0,0-1 0,0 0 0,0 0 0,-1 1 1,1-1-1,0 0 0,0 0 0,0 0 0,0 0 0,0 0 0,0-1 0,0 1 1,0 0-1,0 0 0,0-1 0,0 1 0,0 0 0,-2-2 0,-3 0-765,1-1-1,-1 0 1,1 0-1,0-1 1,0 1 0,0-1-1,1 0 1,-6-6-1,-14-22-3808,-1-1-1297</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45.033"/>
    </inkml:context>
    <inkml:brush xml:id="br0">
      <inkml:brushProperty name="width" value="0.025" units="cm"/>
      <inkml:brushProperty name="height" value="0.025" units="cm"/>
    </inkml:brush>
  </inkml:definitions>
  <inkml:trace contextRef="#ctx0" brushRef="#br0">1 99 6438,'0'0'2840,"3"-8"-277,-1 3-2217,1 0 1,0 0 0,0 0 0,0 1-1,1-1 1,-1 1 0,1 0 0,0 0-1,0 0 1,1 0 0,-1 1 0,1 0-1,0 0 1,0 0 0,0 0 0,0 1-1,0 0 1,1 0 0,-1 0 0,1 1-1,9-2 1,27-4 585,0 2-1,0 2 1,67 3 0,-101 1-895,-4-1-40,0 0 1,0 0 0,-1 1-1,1 0 1,0-1 0,0 1-1,-1 1 1,1-1 0,5 4-1,-8-5 3,0 1 0,0-1 1,0 1-1,-1 0 0,1 0 0,0-1 0,-1 1 0,1 0 0,0 0 0,-1 0 0,1 0 0,-1 0 0,1 0 0,-1 0 0,0 0 0,1 0 0,-1 0 0,0 0 0,0 0 0,0 0 0,0 0 0,0 0 0,0 0 0,0 0 0,0 0 1,0 0-1,0 0 0,0 0 0,-1 0 0,1 0 0,0 0 0,-1 0 0,1 0 0,-1 0 0,1 0 0,-1 0 0,0 0 0,1 0 0,-1-1 0,0 1 0,1 0 0,-2 0 0,-7 9 422,0-2 0,0 1 0,-1-1-1,0 0 1,-21 11 0,18-11-27,1 0 0,0 0 0,1 1 0,-12 12 0,31-20-567,-1 1 0,1-1 1,-1 0-1,1 0 0,10-2 1,9 0-956,-13 0 739,0 1-1,0 0 0,0 0 1,14 4-1,-26-4 372,0 0 1,0 0-1,0 1 0,0-1 1,0 1-1,0 0 0,0 0 1,0 0-1,0 0 0,-1 0 1,1 0-1,0 0 0,-1 0 1,1 1-1,0-1 0,-1 0 1,0 1-1,1 0 0,-1-1 1,0 1-1,0 0 0,0 0 1,0-1-1,0 1 0,0 0 1,0 0-1,-1 0 0,1 0 1,-1 0-1,1 0 0,-1 0 1,0 4-1,0-4 65,-1 1 0,0 0 0,0-1 0,0 1-1,0-1 1,0 1 0,0-1 0,0 1 0,-1-1 0,1 0-1,-1 0 1,0 1 0,0-1 0,0 0 0,0-1 0,0 1 0,0 0-1,0-1 1,-1 1 0,1-1 0,0 1 0,-5 0 0,-63 25 1576,61-24-1365,-26 6 400,0-1-1,0-2 1,-1-1-1,0-2 0,-41-2 1,74-1-708,1 0-1,0 0 1,0 0 0,-1-1 0,1 1 0,0-1 0,0 0 0,0 0-1,0 1 1,0-1 0,0 0 0,0-1 0,0 1 0,0 0 0,0-1-1,1 1 1,-1-1 0,-1-1 0,2 2-191,1 0 1,-1 0-1,1 0 1,-1 0-1,1 0 0,0 0 1,-1 0-1,1 0 1,0 0-1,0 0 0,0 0 1,0 0-1,0 0 1,0 0-1,0 0 0,0 0 1,0 0-1,0 0 1,1 0-1,-1 0 0,0 0 1,1 0-1,-1 0 1,1 0-1,-1 0 0,1 0 1,-1 0-1,1 1 0,0-1 1,-1 0-1,1 0 1,0 1-1,0-1 0,0 0 1,-1 1-1,1-1 1,0 1-1,0-1 0,0 1 1,0-1-1,1 1 1,18-11-5858</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45.438"/>
    </inkml:context>
    <inkml:brush xml:id="br0">
      <inkml:brushProperty name="width" value="0.025" units="cm"/>
      <inkml:brushProperty name="height" value="0.025" units="cm"/>
    </inkml:brush>
  </inkml:definitions>
  <inkml:trace contextRef="#ctx0" brushRef="#br0">1 4 17489,'0'0'12299,"50"0"-12747,-31 0-1666,-3 0-1922,-1-3-4420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45.815"/>
    </inkml:context>
    <inkml:brush xml:id="br0">
      <inkml:brushProperty name="width" value="0.025" units="cm"/>
      <inkml:brushProperty name="height" value="0.025" units="cm"/>
    </inkml:brush>
  </inkml:definitions>
  <inkml:trace contextRef="#ctx0" brushRef="#br0">290 1 17136,'0'0'5792,"-8"10"-4804,-223 295 485,230-303-1855,-1 0-1,1 0 0,-1 0 1,0 0-1,0 0 0,0 0 0,0-1 1,0 1-1,0-1 0,0 1 1,-5 1-1,6-3 208,0 0-1,1 0 1,-1 0-1,0 0 1,0 0-1,0 0 1,1 0-1,-1-1 1,0 1-1,0 0 1,1 0-1,-1-1 1,0 1-1,1-1 1,-1 1 0,0-1-1,1 1 1,-1-1-1,0 1 1,1-1-1,-1 1 1,1-1-1,-1 0 1,1 1-1,-1-1 1,1 0-1,0 1 1,-1-1 0,1 0-1,0 1 1,0-1-1,-1 0 1,1 0-1,0 0 1,0 1-1,0-1 1,0 0-1,0 0 1,0-1-1,-4-22-4986</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46.187"/>
    </inkml:context>
    <inkml:brush xml:id="br0">
      <inkml:brushProperty name="width" value="0.025" units="cm"/>
      <inkml:brushProperty name="height" value="0.025" units="cm"/>
    </inkml:brush>
  </inkml:definitions>
  <inkml:trace contextRef="#ctx0" brushRef="#br0">1 0 10250,'0'0'13645,"67"13"-12845,-37 8-191,5 4-193,5 3-256,-3 0-95,-2 0-33,1-4-1346,-6-7-2497,-4-8-6567</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46.625"/>
    </inkml:context>
    <inkml:brush xml:id="br0">
      <inkml:brushProperty name="width" value="0.025" units="cm"/>
      <inkml:brushProperty name="height" value="0.025" units="cm"/>
    </inkml:brush>
  </inkml:definitions>
  <inkml:trace contextRef="#ctx0" brushRef="#br0">1 17 1826,'0'0'22741,"52"2"-22164,-7-2-1,9-2-383,6-2-129,-2 2-481,-4-2-2241,-11 2-2884,-2-3-3586</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46.999"/>
    </inkml:context>
    <inkml:brush xml:id="br0">
      <inkml:brushProperty name="width" value="0.025" units="cm"/>
      <inkml:brushProperty name="height" value="0.025" units="cm"/>
    </inkml:brush>
  </inkml:definitions>
  <inkml:trace contextRef="#ctx0" brushRef="#br0">187 0 18514,'0'0'7153,"-10"2"-6891,-2 2-255,1-1 1,0 1-1,0 1 1,0 0-1,1 1 1,-1 0-1,1 0 1,-16 15-1,20-16-9,1 0 0,-1 0-1,1 0 1,1 1 0,-1-1-1,1 1 1,0 0 0,0 1 0,1-1-1,0 0 1,0 1 0,0 0 0,1 0-1,0 0 1,0 0 0,1 0 0,-1 12-1,2-16 8,1-1-1,0 1 1,-1 0 0,1-1-1,0 1 1,1 0 0,-1-1-1,0 0 1,1 1 0,-1-1-1,1 0 1,0 1-1,-1-1 1,1 0 0,0 0-1,0-1 1,1 1 0,-1 0-1,0-1 1,1 1 0,-1-1-1,1 0 1,-1 1 0,1-1-1,-1-1 1,1 1-1,0 0 1,0-1 0,4 1-1,10 3-594,0-2 0,1 0 0,20-1 0,4-1-3157,3-3-2371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47.343"/>
    </inkml:context>
    <inkml:brush xml:id="br0">
      <inkml:brushProperty name="width" value="0.025" units="cm"/>
      <inkml:brushProperty name="height" value="0.025" units="cm"/>
    </inkml:brush>
  </inkml:definitions>
  <inkml:trace contextRef="#ctx0" brushRef="#br0">0 0 14446,'0'0'10730,"0"59"-10058,0-29-351,2 1-225,8-2 0,-5 0-192,3-4-1089,-1-5-1089,-1-9-3236,3-4-5380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47.690"/>
    </inkml:context>
    <inkml:brush xml:id="br0">
      <inkml:brushProperty name="width" value="0.025" units="cm"/>
      <inkml:brushProperty name="height" value="0.025" units="cm"/>
    </inkml:brush>
  </inkml:definitions>
  <inkml:trace contextRef="#ctx0" brushRef="#br0">226 1 14125,'0'0'8622,"-12"9"-8238,-11 8-159,1 1 0,1 1 0,0 1 0,2 1 0,-27 37 0,38-48-179,1 1 0,1 0-1,-1 1 1,2-1 0,-1 1 0,2 0-1,0 1 1,0-1 0,1 1 0,0-1-1,1 1 1,1 0 0,0 0 0,1 0-1,2 25 1,0-34-62,-1 0-1,1 0 0,0 0 1,0-1-1,0 1 1,0 0-1,1-1 0,-1 0 1,1 0-1,0 1 1,0-2-1,0 1 0,0 0 1,1-1-1,-1 1 1,1-1-1,-1 0 0,1 0 1,0 0-1,0-1 1,0 1-1,0-1 0,0 0 1,0 0-1,0 0 1,7 0-1,4 1-936,1-1 0,0 0 0,0-1 0,0 0 0,29-6 0,9-12-4502,-4-8-3332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17.410"/>
    </inkml:context>
    <inkml:brush xml:id="br0">
      <inkml:brushProperty name="width" value="0.025" units="cm"/>
      <inkml:brushProperty name="height" value="0.025" units="cm"/>
    </inkml:brush>
  </inkml:definitions>
  <inkml:trace contextRef="#ctx0" brushRef="#br0">366 0 14029,'0'0'4260,"-59"82"-2914,25-36-418,-2 6-447,-1 0-161,0 1-224,1-1-32,8-5 0,0-7-32,10-10-288,1-7-352,6-17-642,1-6-896,1-19-1281,3-14-5221</inkml:trace>
  <inkml:trace contextRef="#ctx0" brushRef="#br0" timeOffset="1">6 126 11435,'0'0'6822,"71"44"-5573,-41-20-448,3 2-352,8-1-289,6-5-32,4-4-32,5-7-1057,-2-9-1505,-2 0-513,-9-20-1826</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48.065"/>
    </inkml:context>
    <inkml:brush xml:id="br0">
      <inkml:brushProperty name="width" value="0.025" units="cm"/>
      <inkml:brushProperty name="height" value="0.025" units="cm"/>
    </inkml:brush>
  </inkml:definitions>
  <inkml:trace contextRef="#ctx0" brushRef="#br0">382 1 15535,'0'0'2946,"-56"39"-671,24-10-738,-7 1-448,-4 6-416,6 2-161,1-2-127,8-6-161,6-2-160,10-9 0,3-8 0,4-5-288,-1-6-929,2-3-769,-1-14-2819,-3-6-2145</inkml:trace>
  <inkml:trace contextRef="#ctx0" brushRef="#br0" timeOffset="1">1 48 11723,'0'0'10090,"69"51"-9322,-33-23-351,6 1-161,11-2-192,1-2-640,8-6-2948,-6-8-3490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48.412"/>
    </inkml:context>
    <inkml:brush xml:id="br0">
      <inkml:brushProperty name="width" value="0.025" units="cm"/>
      <inkml:brushProperty name="height" value="0.025" units="cm"/>
    </inkml:brush>
  </inkml:definitions>
  <inkml:trace contextRef="#ctx0" brushRef="#br0">325 1 14990,'0'0'2979,"15"55"-2178,5-25 512,-1 4-672,4 5-225,-10 5 0,-6 2-31,-7 3-225,-6 6-64,-23 4 64,-18-4-128,-18 4 64,-18-9-1121,-12-6-2818,-2-11-10155</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51.084"/>
    </inkml:context>
    <inkml:brush xml:id="br0">
      <inkml:brushProperty name="width" value="0.025" units="cm"/>
      <inkml:brushProperty name="height" value="0.025" units="cm"/>
    </inkml:brush>
  </inkml:definitions>
  <inkml:trace contextRef="#ctx0" brushRef="#br0">29 1 11050,'0'0'2526,"-4"12"-1320,-3 13-356,1 0-1,-4 49 1,9-63-667,0 0 1,1-1-1,1 1 1,0 0 0,0-1-1,1 1 1,0-1-1,0 0 1,1 0-1,1 0 1,7 16-1,-2-13 51,1-1 0,0-1 0,0 0-1,1 0 1,1-1 0,0 0 0,0-1 0,0-1-1,1 0 1,1 0 0,-1-1 0,1-1 0,17 5 0,-16-5-108,0-2 1,0 0 0,1 0 0,-1-2 0,1 0-1,0 0 1,-1-2 0,1 0 0,0-1 0,0 0 0,-1-1-1,28-8 1,170-83 553,-9 3-667,-177 81-20,1 1 0,-1 1 0,1 1 0,0 2 0,53-3 0,-79 7 11,-1 0-1,0 0 0,1 1 0,-1-1 0,0 0 1,1 0-1,-1 1 0,0-1 0,1 1 1,-1-1-1,0 1 0,0-1 0,0 1 0,0 0 1,1 0-1,-1-1 0,0 1 0,0 0 0,0 0 1,-1 0-1,1 0 0,0 0 0,0 0 1,0 1-1,-1-1 0,1 0 0,-1 0 0,1 0 1,-1 1-1,1-1 0,-1 0 0,0 1 0,1-1 1,-1 0-1,0 1 0,0-1 0,0 0 0,0 1 1,0-1-1,0 0 0,-1 1 0,1-1 1,0 0-1,-1 1 0,0 0 0,-2 12 247,-1 0 1,-1 0-1,-9 18 0,8-16-96,4-11-200,-6 21 315,8-25-312,0-1 0,-1 1-1,1 0 1,0-1 0,0 1-1,0 0 1,0-1 0,0 1-1,0 0 1,0-1 0,1 1-1,-1 0 1,0-1 0,0 1-1,0 0 1,1-1 0,-1 1-1,0 0 1,1-1 0,-1 1-1,0-1 1,1 1 0,-1-1-1,1 1 1,-1-1 0,1 1-1,-1-1 1,1 0 0,-1 1-1,1-1 1,0 0 0,0 1 0,0-1-834,3 2 1172</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51.431"/>
    </inkml:context>
    <inkml:brush xml:id="br0">
      <inkml:brushProperty name="width" value="0.025" units="cm"/>
      <inkml:brushProperty name="height" value="0.025" units="cm"/>
    </inkml:brush>
  </inkml:definitions>
  <inkml:trace contextRef="#ctx0" brushRef="#br0">0 194 11211,'0'0'5829,"11"-9"-3726,10-8-1571,1 2 0,1 0-1,0 1 1,1 1-1,0 2 1,43-15-1,-45 20-465,1 1 0,-1 2 0,1 0 0,0 1-1,29 1 1,-48 2 21,0 0-1,-1-1 0,1 2 1,0-1-1,-1 0 0,0 1 1,1-1-1,-1 1 0,0 0 1,0 0-1,0 0 0,0 1 1,0-1-1,0 1 0,-1-1 1,1 1-1,-1 0 0,0 0 1,0 0-1,0 0 0,3 7 1,-3-7 24,-1 1 0,1-1 0,0 1 0,1-1 0,-1 0 0,1 0 0,-1 0 0,1 0 0,0 0 0,0-1 0,0 1 0,0-1 0,0 0 0,1 0 0,-1 0 0,1 0 0,-1-1 0,1 1 0,0-1 0,0 0 0,0 0 0,4 0 0,3-1 76,-1-1 0,1-1 0,-1 0 0,1 0 0,-1-1 0,0 0 1,0-1-1,0 0 0,-1 0 0,1-1 0,9-7 0,-3 1-186,0 0 1,-1-1-1,-1-1 0,0 0 0,15-19 0,-28 32-46,-1 0 0,1-1-1,-1 1 1,1 0 0,-1-1-1,1 1 1,-1 0-1,1-1 1,-1 1 0,1-1-1,-1 1 1,0-1 0,1 1-1,-1-1 1,0 1 0,1-1-1,-1 1 1,0-1-1,0 1 1,0-1 0,0 0-1,1 1 1,-1-1 0,0 1-1,0-1 1,0 0 0,0 1-1,0-1 1,0 1-1,0-1 1,-1 1 0,1-1-1,0 0 1,0 1 0,0-1-1,0 1 1,-1-1 0,1 1-1,0-1 1,-1 1-1,1-1 1,0 1 0,-1-1-1,-26-3-6201,24 5 5308,-22-1-7704</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52.543"/>
    </inkml:context>
    <inkml:brush xml:id="br0">
      <inkml:brushProperty name="width" value="0.025" units="cm"/>
      <inkml:brushProperty name="height" value="0.025" units="cm"/>
    </inkml:brush>
  </inkml:definitions>
  <inkml:trace contextRef="#ctx0" brushRef="#br0">1 0 12716,'0'0'4329,"0"9"-3741,0 2-337,2 0 0,-1-1 0,1 1 1,1-1-1,0 1 0,0-1 0,1 0 0,0 0 1,1 0-1,0-1 0,10 14 0,-11-16-97,1-1 0,-1 0 0,2-1-1,-1 1 1,0-1 0,1 0 0,0 0-1,0-1 1,1 0 0,-1 0 0,1 0 0,0-1-1,0 0 1,0 0 0,0-1 0,1 0-1,-1 0 1,12 1 0,-3-3-66,0 0 0,1-1 0,-1-1 1,0 0-1,27-9 0,79-33 463,-21 7-344,-69 27-216,0 1 1,1 1-1,0 2 1,0 2 0,0 0-1,67 4 1,-97 0-1,1 1 0,-1 0 0,1 1 0,-1-1 1,1 0-1,-1 1 0,0 0 0,1 0 0,-1 0 0,0 0 1,0 1-1,-1-1 0,1 1 0,0-1 0,-1 1 0,1 0 0,-1 0 1,0 0-1,0 0 0,-1 1 0,1-1 0,0 1 0,-1-1 1,0 1-1,0-1 0,0 1 0,0-1 0,-1 1 0,1 0 1,-1 0-1,0 6 0,-1-10 163,0 0-157,1 0 0,0 0 0,-1 0 0,1 0 0,0 0 0,-1 0 0,1 0 0,0 0 0,-1 0 0,1-1 0,0 1 0,-1 0 0,1 0 0,0 0 0,-1 0-1,1-1 1,0 1 0,0 0 0,-1 0 0,1-1 0,0 1 0,0 0 0,-1 0 0,1-1 0,0 1 0,0 0 0,0-1 0,0 1 0,-1 0 0,1-1 0,0 1 0,0 0-1,0-1 1,0 1 0,0 0 0,0-1 0,0 1 0,0 0 0,0-1 0,0 1 0,0 0 0,0-1 0,0 1 0,0 0 0,0-1 0,0 1 0,1 0 0,-1-1 0,0 1-1,0 0 1,0-1 0,0 1 0,1-1 0,2-1-59,-1 0-1,1 0 1,-1 0-1,1 0 1,0 0-1,0 1 1,0-1-1,0 1 1,0 0-1,0 0 1,0 0-1,1 0 1,4 0-1,46-5-1,-48 6 94,0 0 1,0 0 0,0 0-1,-1 1 1,1 0-1,0 0 1,0 0 0,0 1-1,-1 0 1,1 0 0,-1 0-1,1 1 1,-1 0-1,0 0 1,0 0 0,0 0-1,0 1 1,6 7 0,-4-6 92,0-1 1,0 0 0,0 0 0,0-1 0,0 0-1,1 0 1,0-1 0,-1 0 0,1 0 0,0-1-1,0 0 1,0 0 0,0-1 0,0 0 0,0 0-1,0-1 1,0 0 0,0 0 0,13-5 0,13-4 159,0-2 0,-1-1 0,31-17 1,-53 25-338,1 0 79,21-11 6,-32 16-20,0-1 0,1 1-1,-1-1 1,0 0 0,0 0 0,0 1 0,0-1-1,0 0 1,0 0 0,0 0 0,0 0 0,-1 0-1,1 0 1,0 0 0,0 0 0,-1-1 0,1 1 0,-1 0-1,1-2 1,-6 1-12,-1 1 0,1 0-1,-1 0 1,1 1 0,-1-1-1,0 1 1,1 0 0,-7 2 0,5-2-153,-44-3-2930,18-4-5166,10 0-5565</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53.523"/>
    </inkml:context>
    <inkml:brush xml:id="br0">
      <inkml:brushProperty name="width" value="0.025" units="cm"/>
      <inkml:brushProperty name="height" value="0.025" units="cm"/>
    </inkml:brush>
  </inkml:definitions>
  <inkml:trace contextRef="#ctx0" brushRef="#br0">3384 1 13453,'0'0'8381,"1"10"-7762,-5 75 48,-1 13-213,5-89-425,1 0-1,0 0 1,0 0-1,1 0 1,0 0-1,0 0 1,1-1-1,6 13 1,18 21 131,-22-36-120,0 1 0,-1-1-1,0 1 1,0 0 0,0 0 0,-1 0 0,0 1 0,-1-1-1,1 1 1,-2-1 0,1 1 0,0 12 0,-2-19-37,0 1 0,-1-1 0,1 0 1,-1 1-1,0-1 0,1 1 1,-1-1-1,0 0 0,0 0 1,0 1-1,0-1 0,0 0 0,0 0 1,0 0-1,0 0 0,0 0 1,-1 0-1,1 0 0,0-1 1,-1 1-1,1 0 0,0-1 0,-3 2 1,-41 12 70,34-11-46,-47 11 117,-1-2 1,-80 6-1,-124-5-93,2-1 15,-721 93 451,82 16-187,775-104-316,76-12-8,1 2 1,-54 16-1,47-2-96,44-17 102,1 1 0,-1-1-1,-1 0 1,1-1 0,-1-1 0,-22 3-1,26-5-20,-6 1 11,-1-1 0,0 0 0,-25-4-1,35 3 5,0-1 0,-1 1 0,1-1 0,1 0 1,-1 0-1,0-1 0,0 1 0,1-1 0,-1 0 0,1-1 0,0 1 0,0-1 0,-6-7 0,0-1-6,2 0 1,-1 0-1,2-1 1,0 0-1,0 0 1,1 0-1,1-1 0,0 0 1,1 0-1,1 0 1,0-1-1,0 1 1,2-1-1,0 0 1,1 1-1,0-1 1,1 0-1,0 1 0,2-1 1,0 1-1,6-19 1,-9 32-7,0 1-1,0-1 1,0 1 0,0-1-1,0 1 1,0 0 0,1-1 0,-1 1-1,0-1 1,0 1 0,1-1 0,-1 1-1,0 0 1,1-1 0,-1 1 0,0 0-1,1-1 1,-1 1 0,0 0-1,1-1 1,-1 1 0,1 0 0,-1 0-1,1 0 1,-1-1 0,0 1 0,1 0-1,-1 0 1,1 0 0,-1 0-1,1 0 1,-1 0 0,2 0 0,12 12-642,11 34-3018,-21-38 1574,6 7-2778,1-6-2546</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54.249"/>
    </inkml:context>
    <inkml:brush xml:id="br0">
      <inkml:brushProperty name="width" value="0.025" units="cm"/>
      <inkml:brushProperty name="height" value="0.025" units="cm"/>
    </inkml:brush>
  </inkml:definitions>
  <inkml:trace contextRef="#ctx0" brushRef="#br0">1 53 11243,'0'0'12267,"60"1"-11530,-14-10-32,10 0-193,10-2-128,1 2-287,-2-1-33,-5 5-32,-8 5-769,-16 0-1505,-17 5-2050,-19 5-1217,0 5-4549</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54.578"/>
    </inkml:context>
    <inkml:brush xml:id="br0">
      <inkml:brushProperty name="width" value="0.025" units="cm"/>
      <inkml:brushProperty name="height" value="0.025" units="cm"/>
    </inkml:brush>
  </inkml:definitions>
  <inkml:trace contextRef="#ctx0" brushRef="#br0">0 62 15375,'0'0'6502,"69"-5"-5734,-20-4-63,11-1-256,7 0-129,4 4-288,2 2-96,-4-1-2146,-8 0-4292,-8-2-8072</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55.143"/>
    </inkml:context>
    <inkml:brush xml:id="br0">
      <inkml:brushProperty name="width" value="0.025" units="cm"/>
      <inkml:brushProperty name="height" value="0.025" units="cm"/>
    </inkml:brush>
  </inkml:definitions>
  <inkml:trace contextRef="#ctx0" brushRef="#br0">228 0 12332,'0'0'10628,"-5"12"-9838,-5 11-641,-2 0-1,0 0 0,-2-1 0,-21 26 0,-79 90-137,88-108-36,26-34-6686,11-14 3648,-7 10 1167,13-25-5626</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55.519"/>
    </inkml:context>
    <inkml:brush xml:id="br0">
      <inkml:brushProperty name="width" value="0.025" units="cm"/>
      <inkml:brushProperty name="height" value="0.025" units="cm"/>
    </inkml:brush>
  </inkml:definitions>
  <inkml:trace contextRef="#ctx0" brushRef="#br0">0 0 13132,'0'0'8328,"0"60"-7431,0-28-480,0 4-161,0-2-96,9-2-64,6-4 0,12-2 0,-7-7-128,6-2-256,-5-3-1185,-6-2-2019,-12-2-2337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17.802"/>
    </inkml:context>
    <inkml:brush xml:id="br0">
      <inkml:brushProperty name="width" value="0.025" units="cm"/>
      <inkml:brushProperty name="height" value="0.025" units="cm"/>
    </inkml:brush>
  </inkml:definitions>
  <inkml:trace contextRef="#ctx0" brushRef="#br0">132 1 11851,'0'0'3780,"74"29"-2403,-42-7-480,4 7-224,-3 6-33,-5 6-416,-9 3-192,-12 2-96,-7 5 96,-22 4 193,-17 6-1,-17 4-32,-10 2-32,1-8-1185,7-15-3395,4-17-7047</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55.881"/>
    </inkml:context>
    <inkml:brush xml:id="br0">
      <inkml:brushProperty name="width" value="0.025" units="cm"/>
      <inkml:brushProperty name="height" value="0.025" units="cm"/>
    </inkml:brush>
  </inkml:definitions>
  <inkml:trace contextRef="#ctx0" brushRef="#br0">0 75 12107,'0'0'12012,"54"-59"-11596,-14 51-192,-1 3-95,2 3-65,-2 2-128,-7 0-2082,-4 2-2979,-9 7-3331</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56.225"/>
    </inkml:context>
    <inkml:brush xml:id="br0">
      <inkml:brushProperty name="width" value="0.025" units="cm"/>
      <inkml:brushProperty name="height" value="0.025" units="cm"/>
    </inkml:brush>
  </inkml:definitions>
  <inkml:trace contextRef="#ctx0" brushRef="#br0">41 3 10634,'0'0'4906,"-8"4"-3246,-22 9-64,28-9 215,10 0-1064,10-1 123,292 0 2480,-106-22-8505,-167 12-562,-5-1-2483</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56.618"/>
    </inkml:context>
    <inkml:brush xml:id="br0">
      <inkml:brushProperty name="width" value="0.025" units="cm"/>
      <inkml:brushProperty name="height" value="0.025" units="cm"/>
    </inkml:brush>
  </inkml:definitions>
  <inkml:trace contextRef="#ctx0" brushRef="#br0">16 1 15503,'0'0'8424,"3"76"-7912,-3-42-224,0 1-159,0 0-65,0-5-32,0-1-673,0-4-864,0-8-866,-9-9-1729,0-4-1889</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57.036"/>
    </inkml:context>
    <inkml:brush xml:id="br0">
      <inkml:brushProperty name="width" value="0.025" units="cm"/>
      <inkml:brushProperty name="height" value="0.025" units="cm"/>
    </inkml:brush>
  </inkml:definitions>
  <inkml:trace contextRef="#ctx0" brushRef="#br0">0 54 13132,'0'0'2595,"13"-7"-396,3-1-1599,0 1-1,0 1 1,0 0-1,0 1 0,1 0 1,32-3-1,-33 7-275,-1 0-1,0 2 0,0 0 0,1 0 1,25 7-1,-38-7-307,0 0 0,0 0 0,0 0 0,0 0 0,0 1 0,0-1 0,-1 1 0,1-1 0,0 1 0,-1 0-1,1 0 1,-1 1 0,0-1 0,0 0 0,0 1 0,0-1 0,0 1 0,0 0 0,-1 0 0,1 0 0,-1-1 0,0 1 0,0 1 0,0-1 0,0 0 0,0 0 0,-1 0 0,1 0 0,-1 0 0,0 1 0,0-1 0,0 0 0,-1 0 0,0 4 0,0-2 70,-1 0 0,0 0 0,0 0 1,0-1-1,-1 1 0,0-1 0,0 1 0,0-1 1,-7 7-1,8-8-71,-1-1 0,0 1 0,1 0 0,-1 0 0,1 0 0,0 1 0,0-1 0,0 0 0,0 1 0,1-1 0,-1 1 0,1 0-1,0 0 1,0-1 0,1 1 0,-1 0 0,0 6 0,2-9-57,0 0 0,0 0-1,-1 1 1,1-1 0,0 0-1,0 0 1,0 0 0,0 0 0,0 0-1,0 0 1,0 0 0,1-1-1,-1 1 1,0 0 0,0 0-1,1-1 1,-1 1 0,0-1-1,1 1 1,-1-1 0,2 0-1,40 9-535,-24-6 400,-11-1 139,-1 0 0,0 0 0,0 0 0,0 1 0,0 1-1,-1-1 1,1 1 0,-1 0 0,0 0 0,11 10 0,-15-12 50,-1 0 1,1 1 0,0-1-1,-1 0 1,0 0 0,1 1 0,-1-1-1,0 1 1,0-1 0,-1 1 0,1-1-1,0 1 1,-1 0 0,1-1 0,-1 1-1,0 0 1,0-1 0,0 1-1,-1 0 1,1-1 0,0 1 0,-1 0-1,0-1 1,1 1 0,-1-1 0,0 1-1,-1-1 1,1 1 0,0-1-1,-1 0 1,1 0 0,-1 0 0,-3 4-1,-2 2 248,1-1 0,-2 0-1,1-1 1,-1 0 0,0 0-1,0 0 1,-1-1-1,0 0 1,0-1 0,0 0-1,0 0 1,-15 3 0,9-3 70,0-1 1,-1-1 0,1 0 0,-1-1-1,0 0 1,1-2 0,-20-2 0,30 3-269,0-2 0,0 1 0,0-1 1,0 0-1,0 0 0,0 0 0,0-1 0,-8-5 0,11 7-193,0-1 0,0 1 0,0-1 0,0 0 0,0 0-1,0 0 1,1 0 0,-1 0 0,1 0 0,-1 0 0,1-1-1,0 1 1,0-1 0,0 1 0,0-1 0,0 1 0,0-1-1,1 1 1,-1-5 0,2 6-199,0 1 0,-1-1 0,1 0 0,0 0 0,0 1 0,-1-1 0,1 1 0,0-1 0,0 1 0,0-1 0,0 1 0,0-1 0,0 1 0,0 0 0,0-1 0,0 1 0,0 0 0,0 0 0,0 0-1,0 0 1,0 0 0,0 0 0,2 0 0,2 0-1402,11-4-4903</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4:59.585"/>
    </inkml:context>
    <inkml:brush xml:id="br0">
      <inkml:brushProperty name="width" value="0.025" units="cm"/>
      <inkml:brushProperty name="height" value="0.025" units="cm"/>
    </inkml:brush>
  </inkml:definitions>
  <inkml:trace contextRef="#ctx0" brushRef="#br0">2 0 9001,'-2'5'7623,"2"-1"-4580,0 0-1442,0-3-544,15 0 32,7 2 64,12-2-64,2-1-256,6 0-352,1 0-353,-1 0-96,-9 0 0,-7 0-577,-15 0-1249,-7 1-1665</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03.212"/>
    </inkml:context>
    <inkml:brush xml:id="br0">
      <inkml:brushProperty name="width" value="0.025" units="cm"/>
      <inkml:brushProperty name="height" value="0.025" units="cm"/>
    </inkml:brush>
  </inkml:definitions>
  <inkml:trace contextRef="#ctx0" brushRef="#br0">0 125 8168,'19'-16'2688,"1"1"1,0 1-1,34-17 0,-37 23-2221,1 0 1,0 1-1,0 1 0,1 1 0,0 1 0,0 0 1,0 1-1,26 0 0,-44 3-452,0 0 0,0-1 1,0 1-1,0 0 0,0 0 1,0 0-1,0 0 0,0 0 1,0 1-1,0-1 0,1 0 0,-1 0 1,0 1-1,0-1 0,0 0 1,0 1-1,0-1 0,0 1 1,-1 0-1,1-1 0,0 1 0,0 0 1,0-1-1,0 1 0,-1 0 1,1 0-1,0 0 0,-1 0 1,1 0-1,-1 0 0,1 0 0,-1 0 1,1 0-1,-1 0 0,0 0 1,1 0-1,-1 0 0,0 0 1,0 0-1,0 0 0,0 0 0,0 0 1,0 0-1,0 0 0,0 1 1,0-1-1,0 0 0,-1 0 1,1 0-1,0 0 0,-1 0 0,1 0 1,-1 0-1,0 1 0,-3 7 190,-1 0-1,1 0 0,-2-1 1,-9 14-1,-9 6-21,-2-2 1,0-2-1,-2 0 1,0-1 0,-1-2-1,-2-1 1,-46 23-1,141-71-3350,-59 27 3127,0 0 0,0-1 0,0 2 0,0-1 0,0 1 0,0-1 0,0 1 1,0 1-1,0-1 0,0 1 0,9 2 0,-13-3 73,1 1-1,-1 0 1,0 0 0,1 0-1,-1 1 1,0-1 0,0 0 0,0 0-1,0 1 1,0-1 0,0 0-1,0 1 1,0-1 0,0 1-1,-1-1 1,1 1 0,0 0 0,-1-1-1,0 1 1,1 0 0,-1-1-1,0 1 1,0 0 0,0-1 0,0 1-1,0 0 1,0-1 0,0 1-1,-1 0 1,1-1 0,-1 1-1,0 2 1,0-1 104,1-1 0,0 1 0,-1 0 0,1 0 0,0 0 0,0-1 0,1 1 0,-1 0 0,1 0 0,0 2 0,0-4-95,0 0 0,0 0 0,0 0 0,0 0 0,0 0 0,0 0 0,0 0 0,0 0 0,0 0 0,0-1 0,0 1 0,1-1 0,-1 1 0,0-1 0,1 1 0,-1-1 0,0 0 0,1 1 0,-1-1 0,0 0 1,1 0-1,-1 0 0,0 0 0,1 0 0,-1-1 0,3 0 0,6 0 115,-1-2 0,1 1 0,-1-1 0,0-1 0,0 1 1,0-2-1,0 1 0,-1-1 0,0-1 0,0 1 0,9-9 0,-3 2-111,-1 0-1,0-1 0,-1 0 0,0-2 0,11-17 0,-14 9-60,-9 23 3,0-1 1,0 1-1,0 0 1,0-1-1,0 1 1,-1 0-1,1 0 1,0-1-1,0 1 1,0 0-1,-1 0 1,1 0-1,0-1 1,0 1-1,-1 0 1,1 0-1,0 0 1,0 0-1,-1-1 1,1 1-1,0 0 1,-1 0-1,1 0 1,0 0-1,0 0 1,-1 0-1,1 0 1,0 0-1,-1 0 1,1 0-1,0 0 1,-1 0-1,1 0 1,0 0-1,-1 0 1,1 0-1,-1 0 1,-39 17-4669,30-12 1170,-3-1-4204</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04.322"/>
    </inkml:context>
    <inkml:brush xml:id="br0">
      <inkml:brushProperty name="width" value="0.025" units="cm"/>
      <inkml:brushProperty name="height" value="0.025" units="cm"/>
    </inkml:brush>
  </inkml:definitions>
  <inkml:trace contextRef="#ctx0" brushRef="#br0">85 437 5477,'-14'7'1002,"4"-2"575,0 0 0,1 0 0,-1 1 0,1 0 0,-13 11-1,26-17 4075,22-10-4431,159-89 1351,257-107-2073,-391 184-513,-6 5-32,-1-3 0,0-1 0,-2-3 0,62-44 0,-103 67-872,-9 6-2965,-9 4 300,-3 3-1487</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04.663"/>
    </inkml:context>
    <inkml:brush xml:id="br0">
      <inkml:brushProperty name="width" value="0.025" units="cm"/>
      <inkml:brushProperty name="height" value="0.025" units="cm"/>
    </inkml:brush>
  </inkml:definitions>
  <inkml:trace contextRef="#ctx0" brushRef="#br0">71 1 13068,'0'0'8905,"25"62"-8265,-25-32-95,-8 4-321,1-3-160,-8 2-32,7-6-32,3 0-32,-3-5-448,3-4-641,-1-4-1282,-3-5-351,-1-7-834,-4-2-1729</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05.057"/>
    </inkml:context>
    <inkml:brush xml:id="br0">
      <inkml:brushProperty name="width" value="0.025" units="cm"/>
      <inkml:brushProperty name="height" value="0.025" units="cm"/>
    </inkml:brush>
  </inkml:definitions>
  <inkml:trace contextRef="#ctx0" brushRef="#br0">1 229 10250,'3'-11'2765,"-1"1"-2189,1 0-1,1 0 1,0 1 0,0-1 0,0 1-1,2 0 1,-1 0 0,1 1-1,0 0 1,1 0 0,0 0 0,13-11-1,-9 9-284,1 0-1,1 1 1,0 1-1,0 0 1,1 1-1,-1 0 1,2 1-1,-1 0 1,1 2-1,-1-1 1,1 2-1,1 0 1,-1 1-1,0 0 0,1 1 1,17 2-1,-31-1-286,0 0 0,0 0-1,0 0 1,-1 1 0,1-1-1,0 1 1,0-1-1,0 1 1,-1 0 0,1 0-1,0 0 1,-1 0 0,1 0-1,-1 0 1,1 0 0,-1 0-1,0 1 1,1-1-1,-1 0 1,0 1 0,0-1-1,0 1 1,0 0 0,0-1-1,0 1 1,0 0 0,-1-1-1,1 1 1,-1 0-1,1 0 1,-1 0 0,1-1-1,-1 1 1,0 0 0,0 0-1,0 0 1,0 0 0,-1 0-1,1 0 1,0-1-1,-1 1 1,1 0 0,-1 0-1,0 0 1,-1 2 0,-1 4 43,0 0 0,0 1 0,-1-2 1,0 1-1,-1 0 0,0-1 0,0 0 1,-10 10-1,-6 1 162,15-14-137,0 1 0,0 0 0,1 1 0,-1-1 0,-8 13 0,14-18-93,0 1 0,0 0 1,0-1-1,0 1 1,0 0-1,0 0 1,0-1-1,0 1 0,0 0 1,0-1-1,1 1 1,-1 0-1,0-1 1,0 1-1,1 0 0,-1-1 1,1 1-1,-1-1 1,0 1-1,1-1 1,-1 1-1,1-1 0,-1 1 1,1-1-1,-1 1 1,1-1-1,0 1 1,-1-1-1,1 0 0,0 0 1,-1 1-1,1-1 1,0 0-1,0 1 1,28 9-861,-28-10 864,3 2-7,9 1-143,0 1-1,-1 0 0,0 1 1,0 1-1,21 12 1,-32-17 147,1 0 1,-1 1 0,1-1 0,-1 0 0,1 1-1,-1-1 1,0 1 0,0 0 0,0-1 0,0 1 0,0 0-1,0 0 1,0-1 0,0 1 0,-1 0 0,1 0-1,-1 0 1,1 4 0,-1-3 30,-1 0-1,0 0 1,1 0 0,-1 0 0,0-1-1,0 1 1,-1 0 0,1 0-1,0-1 1,-1 1 0,0-1 0,0 1-1,0-1 1,0 1 0,0-1-1,-3 3 1,-11 8 305,-1 0 0,-1 0 0,1-2 0,-2 0 0,0-1 0,0-1 0,0-1 0,-1 0 0,-1-2 0,1 0 0,-1-1 0,0-1 0,0-1 0,0-1 0,-25-1 0,43-1-305,1 0 1,0 0 0,0 0-1,0 0 1,0 0 0,0 0-1,0-1 1,0 1 0,0-1 0,0 1-1,0-1 1,0 0 0,1 0-1,-1 0 1,0 0 0,0 0-1,1 0 1,-1 0 0,0-1-1,1 1 1,0 0 0,-1-1 0,1 0-1,0 1 1,-1-1 0,1 0-1,0 1 1,0-1 0,1 0-1,-1 0 1,0 0 0,1 0-1,-2-3 1,2 1-168,0 1 0,1 0 0,-1-1 0,1 1 0,-1-1 0,1 1 0,0 0 1,0-1-1,1 1 0,-1 0 0,1 0 0,-1 0 0,1 0 0,0 0 0,0 0 0,0 1 0,1-1 0,-1 0 0,0 1 0,4-3 0,82-53-9226,-66 45 5584,17-12-6543</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05.433"/>
    </inkml:context>
    <inkml:brush xml:id="br0">
      <inkml:brushProperty name="width" value="0.025" units="cm"/>
      <inkml:brushProperty name="height" value="0.025" units="cm"/>
    </inkml:brush>
  </inkml:definitions>
  <inkml:trace contextRef="#ctx0" brushRef="#br0">0 6 20307,'0'0'7303,"10"6"-17521,7-18-800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18.133"/>
    </inkml:context>
    <inkml:brush xml:id="br0">
      <inkml:brushProperty name="width" value="0.025" units="cm"/>
      <inkml:brushProperty name="height" value="0.025" units="cm"/>
    </inkml:brush>
  </inkml:definitions>
  <inkml:trace contextRef="#ctx0" brushRef="#br0">0 79 10378,'0'0'12075,"77"-27"-11530,-17 12-97,11 0-288,0 1-128,0 8 64,-8 4-704,-14 2-1506,-14 0-993,-20 12-609,-15-1-3811</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05.781"/>
    </inkml:context>
    <inkml:brush xml:id="br0">
      <inkml:brushProperty name="width" value="0.025" units="cm"/>
      <inkml:brushProperty name="height" value="0.025" units="cm"/>
    </inkml:brush>
  </inkml:definitions>
  <inkml:trace contextRef="#ctx0" brushRef="#br0">359 0 18578,'0'0'5509,"-58"45"-4901,28-15-159,-5 5-193,-1 5-96,5 2-32,1-5-96,4-2 0,5-5-32,6-5-160,6-6-224,-2-10-289,1-9-704,8 0-1250,-3-16-2433,-1-7-3557</inkml:trace>
  <inkml:trace contextRef="#ctx0" brushRef="#br0" timeOffset="1">1 61 15022,'0'0'7079,"61"45"-5478,-35-26-544,8 2-352,3 3-417,2 1-192,3 0-160,1 0-1825,-4-6-3973,-4 0-9673</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07.099"/>
    </inkml:context>
    <inkml:brush xml:id="br0">
      <inkml:brushProperty name="width" value="0.025" units="cm"/>
      <inkml:brushProperty name="height" value="0.025" units="cm"/>
    </inkml:brush>
  </inkml:definitions>
  <inkml:trace contextRef="#ctx0" brushRef="#br0">1 58 14446,'0'0'7271,"73"10"-5830,-28-10-640,12-2-513,7-6-192,3-1-128,-3-4-2146,-7-3-4164,-14-3-7655</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07.476"/>
    </inkml:context>
    <inkml:brush xml:id="br0">
      <inkml:brushProperty name="width" value="0.025" units="cm"/>
      <inkml:brushProperty name="height" value="0.025" units="cm"/>
    </inkml:brush>
  </inkml:definitions>
  <inkml:trace contextRef="#ctx0" brushRef="#br0">312 48 13196,'0'0'7207,"4"-8"-5402,4-18-806,-8 26-962,0-1 0,0 0 0,0 1 0,0-1 0,0 1 0,0-1 0,-1 1 0,1-1 0,0 1 0,0-1 0,-1 1 0,1-1 0,0 1 0,-1-1 0,1 1 0,0-1 0,-1 1 0,1 0 0,-1-1 0,1 1 0,-1 0 0,1-1 0,-1 1 0,1 0 0,-1-1 0,1 1 0,-2 0 0,-3-1 51,0 1-1,0 0 0,-1 0 0,1 0 0,0 1 1,0 0-1,0 0 0,-1 0 0,1 1 0,-8 3 1,-8 2-77,0 2 1,0 0 0,1 1 0,0 2 0,0 0-1,-21 17 1,34-23-10,0 0-1,0 1 0,0-1 1,1 1-1,0 1 0,1-1 1,-1 1-1,2 0 0,-1 0 1,1 0-1,0 1 0,0 0 1,1 0-1,1 0 0,-1 0 1,2 0-1,-3 16 0,4-22 4,0 0 0,0 0-1,1-1 1,-1 1-1,1 0 1,-1 0 0,1-1-1,0 1 1,0 0 0,0-1-1,0 1 1,0-1-1,1 0 1,-1 1 0,1-1-1,0 0 1,-1 0 0,5 4-1,-2-3 17,1 1-1,0-1 1,0 0 0,0-1-1,0 1 1,0-1-1,0 0 1,11 2-1,9 1-65,-1-2-1,1-1 0,35-1 1,-44-1-142,7 1-92,6 0-1006,0-1 0,0-2 0,0-1-1,42-9 1,-11-7-3994</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08.122"/>
    </inkml:context>
    <inkml:brush xml:id="br0">
      <inkml:brushProperty name="width" value="0.025" units="cm"/>
      <inkml:brushProperty name="height" value="0.025" units="cm"/>
    </inkml:brush>
  </inkml:definitions>
  <inkml:trace contextRef="#ctx0" brushRef="#br0">0 0 9353,'0'0'10858,"11"53"-10121,-7-22 0,2 5-289,-1 0-96,1 2-192,0-3-96,5-5 1,-4-2-1058,3-8-2339,-3-6-2625</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08.500"/>
    </inkml:context>
    <inkml:brush xml:id="br0">
      <inkml:brushProperty name="width" value="0.025" units="cm"/>
      <inkml:brushProperty name="height" value="0.025" units="cm"/>
    </inkml:brush>
  </inkml:definitions>
  <inkml:trace contextRef="#ctx0" brushRef="#br0">233 0 11531,'0'0'8856,"-8"5"-7975,-10 6-707,2 1-1,0 0 1,0 1 0,1 1 0,0 0-1,2 1 1,-1 0 0,2 1-1,-15 25 1,17-25-132,2 0 1,0 0 0,1 0-1,1 1 1,0 0-1,1 0 1,1 0-1,1 1 1,0 0-1,2-1 1,0 29 0,1-41-92,1 0 1,0 0-1,0 0 1,1 0 0,-1 0-1,1 0 1,0-1-1,1 1 1,-1 0-1,1-1 1,0 0 0,0 0-1,0 0 1,1 0-1,-1 0 1,1-1 0,0 1-1,0-1 1,0 0-1,0-1 1,1 1-1,-1 0 1,1-1 0,0 0-1,-1 0 1,9 1-1,-1 1-1018,1-1-1,0 0 0,0-1 0,0-1 1,0 0-1,0 0 0,0-1 0,1-1 1,17-3-1,14-12-7452</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08.846"/>
    </inkml:context>
    <inkml:brush xml:id="br0">
      <inkml:brushProperty name="width" value="0.025" units="cm"/>
      <inkml:brushProperty name="height" value="0.025" units="cm"/>
    </inkml:brush>
  </inkml:definitions>
  <inkml:trace contextRef="#ctx0" brushRef="#br0">406 1 16271,'0'0'4645,"-60"59"-3492,19-23-545,-6 5-95,-2 4-193,3 2 97,5-2-225,9-9-160,8-5 32,3-9-32,8-10 32,6-12-448,1 0-1026,0-17-1793,1-14-1793,-3-10-1923</inkml:trace>
  <inkml:trace contextRef="#ctx0" brushRef="#br0" timeOffset="1">10 57 12236,'0'0'8904,"63"55"-7623,-35-30-320,-2 2-288,10 2-385,5-1-224,6-3-160,5-4-1858,0-10-3043,-3-10-5252</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09.162"/>
    </inkml:context>
    <inkml:brush xml:id="br0">
      <inkml:brushProperty name="width" value="0.025" units="cm"/>
      <inkml:brushProperty name="height" value="0.025" units="cm"/>
    </inkml:brush>
  </inkml:definitions>
  <inkml:trace contextRef="#ctx0" brushRef="#br0">197 1 10634,'0'0'7111,"46"64"-5958,-22-30-320,4 4-385,-9 4 1,-2 3 223,-10 5 33,-7 3-97,-7 7-255,-23 3-129,-13 1-64,-15-2-96,-7-3 32,-4-12-1025,3-14-4708</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22.394"/>
    </inkml:context>
    <inkml:brush xml:id="br0">
      <inkml:brushProperty name="width" value="0.025" units="cm"/>
      <inkml:brushProperty name="height" value="0.025" units="cm"/>
    </inkml:brush>
  </inkml:definitions>
  <inkml:trace contextRef="#ctx0" brushRef="#br0">2589 666 3395,'0'0'5285,"1"-11"-4068,0-12-646,-1 1-1,-1-1 0,-1 1 0,-6-28 0,6 37-490,-1 1 0,0 0 0,-1-1 0,-1 1 0,0 1 1,0-1-1,-1 1 0,0 0 0,-1 0 0,-1 0 0,1 1 0,-2 1 0,1-1 0,-1 1 0,-14-10 0,-23-14-20,-2 2 0,-1 2 1,-1 3-1,-2 1 0,0 3 0,-1 2 0,-2 3 0,-60-12 0,-69-5 112,-204-11 0,346 42-160,-69-7-15,0 5-1,-140 13 0,207-3 7,1 3-1,0 1 0,0 2 1,1 2-1,1 2 0,0 2 0,1 1 1,1 3-1,1 0 0,1 3 1,1 1-1,-53 48 0,62-48 29,1 2 0,1 0 0,1 2 0,1 0-1,2 2 1,1 0 0,2 2 0,1 0 0,2 0 0,1 2-1,1 0 1,2 0 0,2 1 0,1 1 0,-4 43 0,10-45-25,0-1 0,3 1 0,1 0-1,1-1 1,2 0 0,1 0 0,2 0 0,2-1 0,0 0 0,2 0 0,2-2 0,1 1 0,1-2 0,2 0 0,1-1 0,26 30 0,-18-27 31,2-1 1,2-2-1,0 0 1,2-3-1,1-1 0,0-1 1,2-2-1,1-1 0,1-2 1,0-2-1,1-1 0,1-2 1,1-2-1,0-2 1,76 9-1,-22-12 47,0-5-1,0-4 1,168-25 0,277-84-36,-488 98-68,82-17 13,232-87 0,-326 101 70,0-3 0,-1-1 1,-1-2-1,-1-1 0,-1-2 1,-1-2-1,-2-1 1,0-2-1,51-60 0,-57 53 546,-1 0 0,-1-2 0,-3-1 0,25-58 0,-36 70-362,-1-1 0,-1 1 1,-2-2-1,-1 1 1,-1-1-1,-1 0 0,-1-49 1,-4 68-242,0 1 0,0-1 0,-1 0 0,0 1 0,-1-1 1,-1 1-1,1 0 0,-2 0 0,1 0 0,-1 0 0,-1 1 0,-10-15 1,5 12-13,-1 0 0,0 0 0,0 1 0,-1 0 0,0 1 0,-1 1 0,-21-12 0,-15-2-676,-1 3 0,-1 2 0,-102-23 0,109 32-1484,0 1 0,-1 2 0,-63 0 0,28 6-4198</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23.086"/>
    </inkml:context>
    <inkml:brush xml:id="br0">
      <inkml:brushProperty name="width" value="0.025" units="cm"/>
      <inkml:brushProperty name="height" value="0.025" units="cm"/>
    </inkml:brush>
  </inkml:definitions>
  <inkml:trace contextRef="#ctx0" brushRef="#br0">4493 0 9897,'0'0'828,"-4"9"-892,1 2-68,2-7 57,1 0 0,-2-1 0,1 1 1,0 0-1,-1-1 0,0 1 0,0 0 0,0-1 0,0 0 0,0 1 0,-1-1 1,-3 4-1,2-4 448,-1-1 1,1 1-1,-1-1 1,0 0 0,1 0-1,-1 0 1,-6 1-1,-15 6-180,-1141 481 3176,397-262-3358,-141 54 373,207 44 296,159-68-634,500-238-541,-61 17 0,87-32-637,-1-1-1,1-1 1,-27 2-1,7-5-4520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24.013"/>
    </inkml:context>
    <inkml:brush xml:id="br0">
      <inkml:brushProperty name="width" value="0.025" units="cm"/>
      <inkml:brushProperty name="height" value="0.025" units="cm"/>
    </inkml:brush>
  </inkml:definitions>
  <inkml:trace contextRef="#ctx0" brushRef="#br0">1 151 14221,'36'-3'1518,"-1"-1"0,61-16 0,115-36-1786,-85 22 499,-101 27-229,-4 0-41,0 2 1,0 0 0,1 1-1,0 1 1,-1 1-1,41 2 1,-60 0 40,-1 1 0,1 0 0,0 0 1,0 0-1,-1 0 0,1 0 0,-1 0 1,1 1-1,-1-1 0,0 0 0,1 1 0,-1-1 1,0 1-1,0 0 0,0-1 0,0 1 1,0 0-1,0-1 0,-1 1 0,1 0 0,0 0 1,-1 0-1,1 0 0,-1 0 0,0 0 1,0 0-1,0 0 0,0-1 0,0 1 0,0 0 1,0 0-1,-1 2 0,0 9 200,-1 0 0,0 0 0,-7 22 0,-7 6-8,-2 0 1,-2-1-1,-41 61 1,34-58-127,1 2 0,-23 57 0,45-92-343,0 1 1,1-1-1,0 1 1,1 0-1,1 0 1,-1 15-1,2-10-4140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18.552"/>
    </inkml:context>
    <inkml:brush xml:id="br0">
      <inkml:brushProperty name="width" value="0.025" units="cm"/>
      <inkml:brushProperty name="height" value="0.025" units="cm"/>
    </inkml:brush>
  </inkml:definitions>
  <inkml:trace contextRef="#ctx0" brushRef="#br0">1 445 11371,'0'0'6118,"87"25"-5414,-17-32-287,10-8-289,11 0-96,6-1-321,1 0-2177,-14-3-833,-8 1-1890</inkml:trace>
  <inkml:trace contextRef="#ctx0" brushRef="#br0" timeOffset="1">1153 73 12940,'0'0'1703,"-11"-5"-208,5 3-1412,0-1 0,0 1 0,0 0 0,-1 1 0,1-1 0,-1 1 0,1 1 0,-1-1 0,1 1 0,-1 0 0,1 1 0,-1-1 0,1 1-1,0 1 1,-1-1 0,1 1 0,0 0 0,0 0 0,0 1 0,0 0 0,0 0 0,1 0 0,-8 6 0,-9 7 56,1 0 0,1 2 0,0 0-1,1 1 1,-22 30 0,31-36 77,0 0-1,1 1 1,1 0 0,1 1-1,0 0 1,0 0 0,2 0-1,0 1 1,-6 32 0,11-45-172,-1 0 1,1 0-1,0 1 1,0-1-1,0 0 1,0 1-1,1-1 1,-1 0-1,1 1 1,0-1-1,0 0 1,0 0-1,0 0 1,0 0-1,1 0 1,0 0-1,-1 0 1,1 0 0,0-1-1,5 6 1,-3-5-5,0 0 1,0-1 0,1 1 0,-1-1 0,1 0 0,0 0 0,0 0-1,0 0 1,0-1 0,0 0 0,0 0 0,7 0 0,4 0 48,1-1 0,0-1 0,0-1 0,-1 0 0,1-1 0,-1-1 0,23-7 0,-17 2 55,-1-1 1,0 0 0,0-2-1,-1 0 1,-1-1-1,0-1 1,27-27 0,-37 32-74,1-1 1,-2 0-1,1-1 1,-2 0 0,1 0-1,-1 0 1,-1-1 0,0 0-1,-1-1 1,0 1 0,-1-1-1,-1 0 1,0 0 0,3-22-1,-6 29-80,0 0-1,0 1 0,0-1 1,-1 0-1,0 1 1,0-1-1,0 1 0,-1-1 1,0 1-1,0-1 1,0 1-1,-1 0 0,1 0 1,-1 0-1,0 0 1,-1 1-1,1-1 1,-7-5-1,4 5-147,-1 0-1,1 0 1,-1 1 0,0-1 0,0 2 0,0-1-1,0 1 1,-1 0 0,1 1 0,-1 0-1,0 0 1,-13-2 0,2 3-891,0 0-1,0 0 1,-33 5 0,40-2-429,0 0 0,0 1 1,-18 7-1,-9 6-6280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25.824"/>
    </inkml:context>
    <inkml:brush xml:id="br0">
      <inkml:brushProperty name="width" value="0.025" units="cm"/>
      <inkml:brushProperty name="height" value="0.025" units="cm"/>
    </inkml:brush>
  </inkml:definitions>
  <inkml:trace contextRef="#ctx0" brushRef="#br0">11 1 7399,'0'0'9102,"-1"11"-8814,-1 14-74,-3 27 665,2-1 0,6 76 0,-2-123-838,-1-1 1,1 1 0,-1-1-1,1 1 1,0-1-1,0 1 1,1-1-1,-1 0 1,1 1-1,-1-1 1,1 0-1,0 0 1,0 0-1,1-1 1,-1 1 0,0 0-1,1-1 1,0 1-1,0-1 1,-1 0-1,1 0 1,0 0-1,6 2 1,-5-3 55,0 0 0,0-1-1,-1 1 1,1-1 0,0 0 0,0 0 0,0 0 0,0-1 0,0 1 0,0-1 0,-1 0-1,1 0 1,0 0 0,0-1 0,-1 1 0,1-1 0,-1 0 0,0 0 0,1 0-1,-1 0 1,4-5 0,22-20 27,-1-2 0,-2-1 0,-1-1 0,-2-2 0,-1 0 0,18-36-1,-16 28-29,-31 97-868,3-39 808,-4 12 0,1 1 0,1 0 1,-2 50-1,8-79-28,0 0 0,0 0 1,0 0-1,0 1 0,0-1 0,0 0 1,1 0-1,-1 0 0,0 0 0,0 0 1,1 0-1,-1 0 0,1 0 0,-1 0 1,1 0-1,0 0 0,-1 0 0,1 0 1,0-1-1,-1 1 0,1 0 0,0 0 1,0-1-1,0 1 0,0 0 0,1 0 1,0 0 20,0-1 1,1 1 0,-1-1 0,0 0-1,1 1 1,-1-1 0,0 0 0,0 0-1,1-1 1,-1 1 0,0 0 0,3-1-1,4-2 75,0 0 1,-1 0-1,1-1 0,-1 0 0,12-7 0,130-95 128,-147 105-245,-1-1 0,1 1 0,-1 0 0,1-1 1,0 1-1,0 0 0,-1 1 0,1-1 0,0 0 0,0 1 0,0 0 1,5 0-1,-7 0 1,0 0 0,1 1 0,-1-1 0,0 0 0,0 1 0,0 0 0,0-1 0,0 1 0,0 0 0,0-1 0,0 1 0,0 0 0,0 0 0,0 0 0,-1 0 0,1 0 0,0 0 0,-1 0 0,1 0 0,0 0 0,-1 0 0,0 0 0,1 0 0,-1 0 0,1 0 0,-1 1 0,0-1 0,0 0 0,0 0 0,0 0 0,0 2 0,2 142 932,-2-144-904,0-1 0,1 1 0,-1 0 0,0 0 0,1 0 0,-1-1 0,1 1 0,-1 0-1,1 0 1,-1-1 0,1 1 0,0 0 0,-1-1 0,1 1 0,0-1 0,0 1 0,-1-1-1,1 1 1,0-1 0,0 1 0,0-1 0,-1 0 0,1 1 0,0-1 0,0 0-1,0 0 1,0 0 0,0 0 0,0 0 0,0 0 0,-1 0 0,1 0 0,0 0 0,0 0-1,0 0 1,0-1 0,0 1 0,0 0 0,-1 0 0,1-1 0,1 0 0,38-16 758,34-39-334,5-4-571,-58 51-61,-10 15-32,-10-3 190,0 0 1,-1 0-1,1 0 0,-1 1 0,0-1 0,1 0 0,-1 0 0,-1 6 1,2 21 152,-1-29-113,0 0 0,1-1 0,-1 1 0,1 0-1,-1-1 1,1 1 0,-1 0 0,1-1 0,0 1 0,-1-1 0,1 1 0,0-1-1,-1 1 1,1-1 0,0 1 0,0-1 0,-1 0 0,1 1 0,0-1 0,0 0-1,0 0 1,-1 0 0,1 0 0,0 0 0,0 1 0,0-2 0,0 1-1,0 0 1,-1 0 0,1 0 0,0 0 0,0 0 0,0-1 0,-1 1 0,1 0-1,0-1 1,0 1 0,-1 0 0,1-1 0,0 1 0,0-2 0,32-17 260,22-30 64,-40 34-389,1 0 1,0 2-1,24-16 1,-39 29 38,-1-1 0,1 1 0,-1-1 0,1 1 1,0 0-1,-1-1 0,1 1 0,0 0 1,-1-1-1,1 1 0,0 0 0,0 0 1,-1 0-1,1-1 0,0 1 0,0 0 0,-1 0 1,1 0-1,0 0 0,0 0 0,-1 0 1,1 1-1,0-1 0,0 0 0,-1 0 0,1 1 1,0-1-1,-1 0 0,1 1 0,0-1 1,-1 0-1,1 1 0,0-1 0,-1 1 1,1 0-1,0 1 10,0 0 0,0 0 0,0 0-1,-1 1 1,1-1 0,0 0 0,-1 0 0,0 1 0,0-1 0,0 0 0,0 4 0,-11 63 145,10-67-113,1 1 0,-1-1 0,0 1 0,1 0 0,-1 0 0,1-1 0,0 1 0,0 0 0,0 0 0,1 4 0,-1-6-110,1-1 0,-1 1 0,0-1 0,0 1 0,1-1 1,-1 1-1,0 0 0,1-1 0,-1 1 0,0-1 0,1 0 0,-1 1 0,1-1 0,-1 1 1,1-1-1,-1 0 0,1 1 0,-1-1 0,1 0 0,-1 1 0,1-1 0,0 0 0,-1 0 1,1 0-1,-1 1 0,1-1 0,0 0 0,0 0 0,3-1-504,-1 1 0,0-1 0,1 0-1,-1 0 1,0-1 0,0 1 0,0-1 0,0 1-1,0-1 1,0 0 0,0 0 0,-1 0 0,1 0 0,-1-1-1,3-2 1,20-24-9004</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26.188"/>
    </inkml:context>
    <inkml:brush xml:id="br0">
      <inkml:brushProperty name="width" value="0.025" units="cm"/>
      <inkml:brushProperty name="height" value="0.025" units="cm"/>
    </inkml:brush>
  </inkml:definitions>
  <inkml:trace contextRef="#ctx0" brushRef="#br0">88 1 8008,'0'0'13954,"-9"5"-13660,6-4-279,-40 24 78,41-24-97,-1 0 1,1 1-1,0 0 0,0-1 1,-1 1-1,2 0 0,-1 0 0,0 0 1,0 0-1,0 1 0,1-1 0,0 0 1,-1 1-1,1-1 0,0 1 0,0-1 1,0 1-1,0 3 0,3-4-20,0-1-1,1 1 1,0-1-1,-1 0 1,1 1 0,0-1-1,-1-1 1,1 1-1,0 0 1,0-1-1,0 1 1,0-1 0,5 0-1,2 2-39,30 5-115,-17-4 27,1 2-1,-1 0 0,23 10 0,-45-15 173,0 0-1,-1 1 0,1-1 0,0 0 0,0 1 1,0-1-1,0 1 0,-1-1 0,1 1 1,0 0-1,0-1 0,-1 1 0,1 0 0,0-1 1,-1 1-1,1 0 0,-1 0 0,1-1 1,-1 1-1,1 0 0,-1 0 0,0 0 1,1 0-1,-1 0 0,0 0 0,0 0 0,0 0 1,0 0-1,1 0 0,-1 1 0,-1 0 95,0 1-1,0-1 0,0 1 0,0-1 0,0 1 0,0-1 0,0 0 1,-1 0-1,1 1 0,-1-1 0,-2 2 0,-7 8 694,-1-1-1,-23 17 1,33-26-750,-4 3 20,0-1 0,0 0 0,-1 0 0,1 0 0,-1-1 0,1 0 0,-1 0 0,0 0 0,0-1 0,-1 0 0,-11 1 0,19-3-131,-1 0 0,0-1 0,1 1 0,-1 0 0,1 0 1,-1-1-1,1 1 0,-1 0 0,1 0 0,-1-1 0,1 1 0,-1-1 1,1 1-1,-1 0 0,1-1 0,0 1 0,-1-1 0,1 1 0,0-1 1,-1 1-1,1-1 0,0 1 0,0-1 0,-1 0 0,1 1 0,0-1 1,0 1-1,0-1 0,0 1 0,0-1 0,0 0 0,0 1 0,0-1 1,0 1-1,0-1 0,0 0 0,0 1 0,1-1 0,-1 1 0,0-1 1,0 1-1,0-1 0,1 0 0,-1 1 0,1-1 0,14-29-4478,-5 19 2134,0 0 0,1 1 0,18-12-1,9-4-2838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26.550"/>
    </inkml:context>
    <inkml:brush xml:id="br0">
      <inkml:brushProperty name="width" value="0.025" units="cm"/>
      <inkml:brushProperty name="height" value="0.025" units="cm"/>
    </inkml:brush>
  </inkml:definitions>
  <inkml:trace contextRef="#ctx0" brushRef="#br0">120 48 6887,'0'0'14232,"-11"5"-13597,1 1-410,-1 0 0,1 0 1,1 1-1,-15 12 0,20-15-80,-1-1 1,2 2-1,-1-1 0,0 0 0,1 1 0,0 0 1,0-1-1,0 1 0,1 0 0,0 1 1,0-1-1,0 0 0,0 1 0,0 6 0,2-12-134,0 1-1,0 0 0,0 0 0,0 0 0,1 0 0,-1 0 0,0 0 1,1 0-1,-1-1 0,1 1 0,-1 0 0,1 0 0,-1 0 0,1-1 1,0 1-1,-1 0 0,1-1 0,0 1 0,-1-1 0,1 1 1,0 0-1,0-1 0,0 0 0,0 1 0,-1-1 0,1 0 0,0 1 1,0-1-1,0 0 0,0 0 0,0 0 0,0 1 0,0-1 0,0 0 1,0 0-1,0-1 0,0 1 0,1 0 0,42-6 326,-31 1-275,0-1 1,0 0 0,0 0 0,-1-1-1,0-1 1,-1 0 0,1-1 0,10-11-1,77-87-503,-94 101 398,-13 26-183,1-1-1,1 1 1,1 0-1,-4 31 1,9-49 191,0 0 1,-1 0-1,1 1 0,0-1 0,0 0 0,0 0 1,1 0-1,-1 0 0,0 0 0,1 0 1,-1 0-1,1 0 0,0-1 0,0 1 1,0 0-1,0 0 0,0 0 0,0-1 1,0 1-1,0 0 0,1-1 0,-1 1 1,0-1-1,1 0 0,0 1 0,-1-1 1,1 0-1,0 0 0,0 0 0,-1 0 0,1 0 1,0 0-1,0-1 0,0 1 0,0-1 1,4 1-1,-2 0-305,0-1 1,1 0-1,-1 0 1,0-1-1,1 1 1,-1-1-1,0 0 1,0 0-1,0 0 1,0-1-1,0 1 1,0-1-1,0 0 1,0 0-1,-1-1 1,1 1-1,3-4 1,21-23-5367,-1-7-4319</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26.893"/>
    </inkml:context>
    <inkml:brush xml:id="br0">
      <inkml:brushProperty name="width" value="0.025" units="cm"/>
      <inkml:brushProperty name="height" value="0.025" units="cm"/>
    </inkml:brush>
  </inkml:definitions>
  <inkml:trace contextRef="#ctx0" brushRef="#br0">95 0 5285,'0'0'13298,"-6"11"-12679,-14 24 1217,-24 61 0,39-85-1624,1 1-1,0 0 1,1 0 0,0 0-1,1 0 1,0 0 0,1 1 0,0-1-1,1 1 1,3 23 0,-2-34-197,-1-1 1,1 0-1,0 1 1,0-1-1,0 1 1,0-1 0,0 0-1,0 0 1,0 0-1,1 1 1,-1-1-1,0 0 1,1 0 0,-1-1-1,1 1 1,-1 0-1,1 0 1,-1-1-1,1 1 1,-1-1 0,1 1-1,0-1 1,-1 0-1,1 0 1,1 0-1,50 2 656,-41-2-561,48-4 45,-42 2-152,-1 1 0,1 0 0,-1 2 0,24 2 0,-40-3-26,0 1-1,1-1 1,-1 1-1,0-1 1,0 1-1,0-1 1,0 1-1,1 0 1,-1-1-1,0 1 1,0 0-1,0 0 0,0 0 1,0 0-1,-1 0 1,1 0-1,0 0 1,0 0-1,-1 0 1,1 1-1,-1-1 1,2 2-1,-1 1 1,0 0-1,0 0 0,-1 0 1,1 0-1,-1 0 1,0 0-1,0 7 1,-2-1 25,1 1 1,-1 0-1,-1-1 0,0 0 1,-4 11-1,1-6 213,-1 0 1,0-1-1,-1 0 0,0-1 1,-1 0-1,0 0 0,-1 0 1,-12 10-1,55-66 821,-8 25-1523,1 1 0,1 0 0,1 3 0,0 0 0,40-13 0,-4 0-686,-61 25 802,25-15-3090,-27 16 3141,0 0 1,0 0-1,-1 0 0,1 0 1,-1 0-1,1-1 0,-1 1 1,1 0-1,-1 0 0,0 0 0,0-1 1,1 1-1,-1 0 0,0 0 1,0-3-1,-2-12-5686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27.285"/>
    </inkml:context>
    <inkml:brush xml:id="br0">
      <inkml:brushProperty name="width" value="0.025" units="cm"/>
      <inkml:brushProperty name="height" value="0.025" units="cm"/>
    </inkml:brush>
  </inkml:definitions>
  <inkml:trace contextRef="#ctx0" brushRef="#br0">60 105 11915,'0'0'5253,"-60"-48"-3171,60 33-1217,0 1 160,25 3-480,10 4-33,16 3-288,8 3-96,9 1-96,1 0-1153,-2-4-5445</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27.834"/>
    </inkml:context>
    <inkml:brush xml:id="br0">
      <inkml:brushProperty name="width" value="0.025" units="cm"/>
      <inkml:brushProperty name="height" value="0.025" units="cm"/>
    </inkml:brush>
  </inkml:definitions>
  <inkml:trace contextRef="#ctx0" brushRef="#br0">0 79 7944,'0'0'1959,"2"-10"416,0-4-1173,2-16 340,-2 6 6162,-2 36-7635,-1 7 54,2 0 1,0 0 0,1 0 0,6 27 0,-7-42-109,0 0 1,0 0-1,1 0 1,-1-1-1,1 1 1,0 0-1,0-1 1,0 1-1,0-1 0,1 0 1,-1 0-1,1 0 1,0 0-1,0 0 1,0 0-1,0-1 1,0 0-1,1 1 0,-1-1 1,1 0-1,0-1 1,-1 1-1,1-1 1,0 1-1,0-1 1,0 0-1,7 0 1,50-2-592,-50 0 326,0 0-1,0 1 1,-1 0-1,1 0 1,0 1 0,0 1-1,-1 0 1,21 6-1,-29-7 271,-1 0-1,1 0 0,0 0 1,-1 0-1,1 0 1,-1 1-1,1-1 0,-1 0 1,0 1-1,0-1 1,1 1-1,-1 0 0,0-1 1,0 1-1,-1 0 0,1 0 1,0-1-1,-1 1 1,1 0-1,-1 0 0,1 0 1,-1 0-1,0 0 1,0 0-1,0 0 0,0 0 1,0 0-1,0 0 1,0 0-1,-1-1 0,1 1 1,-1 0-1,0 0 0,-1 3 1,0 0 205,0 0 1,-1 0-1,1 0 1,-1-1-1,0 1 1,0-1-1,-1 0 1,1 0-1,-1 0 1,0-1-1,-7 7 1,1-5 55,0 1 1,0-1-1,0 0 1,0-1-1,-1 0 1,0-1-1,0 0 1,0-1-1,0 0 1,0-1-1,0 0 1,0-1-1,-1 0 1,-18-3-1,28 3-335,1 0 0,-1-1 0,1 1 0,0-1 0,-1 1 0,1-1 0,0 0 0,0 1 0,-1-1 0,1 0-1,0 0 1,0 0 0,0 0 0,0 0 0,0 0 0,0 0 0,0 0 0,0-1 0,1 1 0,-1 0 0,0 0-1,1-1 1,-1-1 0,0 1-294,1 0-1,0 0 1,0 0-1,0 0 1,0 1 0,0-1-1,1 0 1,-1 0-1,0 0 1,1 0-1,0 0 1,-1 1-1,1-1 1,0 0-1,0 1 1,0-1 0,0 0-1,0 1 1,0-1-1,0 1 1,1 0-1,-1-1 1,1 1-1,2-2 1,21-13-5332,5 0-2034</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28.593"/>
    </inkml:context>
    <inkml:brush xml:id="br0">
      <inkml:brushProperty name="width" value="0.025" units="cm"/>
      <inkml:brushProperty name="height" value="0.025" units="cm"/>
    </inkml:brush>
  </inkml:definitions>
  <inkml:trace contextRef="#ctx0" brushRef="#br0">13 148 7239,'0'0'4890,"-3"-8"-3219,1 3-1495,1 3-42,0 1-1,0-1 0,0 0 0,0 1 0,1-1 0,-1 0 1,1 1-1,-1-1 0,1 0 0,0 0 0,-1 0 0,1 1 1,0-1-1,0 0 0,0 0 0,0 0 0,1 1 0,-1-1 1,1 0-1,-1 0 0,1 0 0,-1 1 0,1-1 1,0 0-1,0 1 0,0-1 0,0 1 0,0-1 0,0 1 1,0 0-1,0-1 0,0 1 0,1 0 0,-1 0 0,1 0 1,-1 0-1,1 0 0,2-1 0,7-5 223,2 0 0,-1 1-1,1 1 1,0 0 0,0 1 0,0 1-1,0 0 1,1 0 0,0 1-1,22 0 1,-35 2-352,0 0 0,0 0 0,1 0-1,-1 0 1,0 1 0,1-1 0,-1 0 0,0 0 0,0 1-1,1-1 1,-1 1 0,0-1 0,0 1 0,0 0-1,0-1 1,0 1 0,0 0 0,0 0 0,0 0 0,0 0-1,0 0 1,0 0 0,0 0 0,0 0 0,-1 0 0,2 1-1,-1 1 20,0 1 0,-1-1 0,1 0 0,-1 0 0,1 0 0,-1 0-1,0 0 1,0 1 0,0-1 0,-2 5 0,0 5 154,-1-1-1,-1 0 1,0 0 0,-10 19 0,-8 5 222,16-28-343,1 0 0,0 0 1,0 1-1,1-1 0,0 1 0,0 0 0,-3 12 0,7-20-55,1-1 0,-1 1 0,0-1 0,1 0 0,-1 1 0,1-1 0,-1 1-1,0-1 1,1 0 0,-1 0 0,1 1 0,-1-1 0,1 0 0,-1 0-1,1 0 1,-1 1 0,1-1 0,-1 0 0,1 0 0,-1 0 0,1 0 0,-1 0-1,1 0 1,0 0 0,-1 0 0,1 0 0,-1 0 0,1 0 0,-1-1-1,1 1 1,-1 0 0,1-1 0,21-4 173,14-13-442,-1-2-1,-1-1 0,-1-1 1,-1-3-1,40-37 0,-23 12-441,-77 100-32,24-42 860,0-1 0,0 1 0,1-1 0,0 1 0,0 0-1,1 0 1,0 1 0,0-1 0,1 0 0,0 1 0,1 14 0,0-22-95,0 0 0,1 1 0,0-1 0,-1 0 0,1 1 0,0-1 0,0 0 0,-1 0 0,1 0 1,0 0-1,0 0 0,0 0 0,0 0 0,1 0 0,-1 0 0,0-1 0,0 1 0,0 0 0,1-1 0,-1 1 0,0-1 0,1 1 1,-1-1-1,0 0 0,1 1 0,-1-1 0,0 0 0,1 0 0,-1 0 0,1 0 0,-1 0 0,2-1 0,49-8 673,-32 1-657,-1-1-1,-1-1 0,0-1 1,0-1-1,-1 0 0,0-1 1,-1-1-1,-1-1 0,0 0 1,22-30-1,-36 44-55,0 0 0,0 0 0,0 0 0,0 0 0,-1 0 0,1 0 0,0 0 0,-1 0 0,1 0 0,0 0 0,-1 0 1,0 0-1,1 0 0,-1-1 0,0 1 0,1 0 0,-1 0 0,0 0 0,0-1 0,0 1 0,0 0 0,0-2 0,-2 3-5,1 0-1,0 1 0,0-1 1,0 0-1,-1 1 1,1-1-1,0 1 1,0 0-1,0-1 0,0 1 1,0 0-1,0 0 1,0-1-1,0 1 1,0 0-1,0 0 1,1 0-1,-1 0 0,0 0 1,1 0-1,-2 2 1,-4 5 49,1-1 1,0 1-1,0 0 1,1 0-1,0 1 0,0-1 1,1 1-1,0 0 1,0 0-1,1 0 1,0 0-1,1 0 1,-1 15-1,2-23-13,1 0 0,-1 0-1,0 0 1,0 0 0,1 1 0,-1-1-1,1 0 1,-1 0 0,1 0 0,-1 0-1,1 0 1,0-1 0,-1 1 0,1 0-1,0 0 1,0 0 0,0-1 0,0 1-1,0 0 1,0-1 0,-1 1 0,1 0-1,1-1 1,0 1 0,36 4 440,-28-6-290,0 0-1,1-1 0,-1 0 0,0 0 1,11-5-1,-4-1-34,-2 0 0,1 0 0,-1-2 0,-1 1 0,19-18 0,-26 21-13,-1 0 0,0 0 1,0 0-1,-1-1 0,0 0 1,0 0-1,0 0 0,-1 0 1,0-1-1,-1 0 0,0 0 0,0 0 1,2-10-1,-5 17-101,0 1 1,0-1-1,0 0 0,0 0 1,0 0-1,0 1 0,0-1 1,0 0-1,0 0 0,-1 1 0,1-1 1,0 0-1,0 1 0,-1-1 1,1 0-1,-1 1 0,1-1 1,0 0-1,-1 1 0,1-1 1,-1 1-1,0-1 0,1 1 0,-1-1 1,1 1-1,-1-1 0,-1 0 1,-25-7 53,-32 10-1079,57-1 784,0-1 0,0 1 1,-1 0-1,1-1 0,0 1 1,0 0-1,0 0 0,0 1 1,0-1-1,0 0 0,0 1 1,1-1-1,-3 3 0,-6 18-6261,9-7-367</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28.953"/>
    </inkml:context>
    <inkml:brush xml:id="br0">
      <inkml:brushProperty name="width" value="0.025" units="cm"/>
      <inkml:brushProperty name="height" value="0.025" units="cm"/>
    </inkml:brush>
  </inkml:definitions>
  <inkml:trace contextRef="#ctx0" brushRef="#br0">0 1 21717,'0'0'5445</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29.298"/>
    </inkml:context>
    <inkml:brush xml:id="br0">
      <inkml:brushProperty name="width" value="0.025" units="cm"/>
      <inkml:brushProperty name="height" value="0.025" units="cm"/>
    </inkml:brush>
  </inkml:definitions>
  <inkml:trace contextRef="#ctx0" brushRef="#br0">1 1 12812,'0'0'7335,"39"49"-6310,-37-19-256,3 5-289,-5 0-127,0-2-257,0-6-32,0-5-32,0-8 64,0-8-288,0-11-3492,0-16-992</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29.646"/>
    </inkml:context>
    <inkml:brush xml:id="br0">
      <inkml:brushProperty name="width" value="0.025" units="cm"/>
      <inkml:brushProperty name="height" value="0.025" units="cm"/>
    </inkml:brush>
  </inkml:definitions>
  <inkml:trace contextRef="#ctx0" brushRef="#br0">1 111 12620,'0'0'9417,"61"-55"-8424,-25 49-449,9-3-127,1 3-257,5-3-96,-5 3 64,5-1-160,-14-1-1089,-7 4-897,-11 4-1665,-14 0-353</inkml:trace>
  <inkml:trace contextRef="#ctx0" brushRef="#br0" timeOffset="1">154 155 9513,'0'0'15535,"71"-1"-15119,-30-10-352,2-2-64,-6 7-705,-1 4-800,-10 2-673,-11 0-1313,-6 7-321,-9 9-2210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23.355"/>
    </inkml:context>
    <inkml:brush xml:id="br0">
      <inkml:brushProperty name="width" value="0.025" units="cm"/>
      <inkml:brushProperty name="height" value="0.025" units="cm"/>
    </inkml:brush>
  </inkml:definitions>
  <inkml:trace contextRef="#ctx0" brushRef="#br0">0 125 12364,'0'0'4068,"51"7"-3876,-5-16 32,5-5 96,12-3-192,1-5-96,-4 2-1569,-8 3-33,-11 1-95,-20 7-1346,-16 2-5477</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30.019"/>
    </inkml:context>
    <inkml:brush xml:id="br0">
      <inkml:brushProperty name="width" value="0.025" units="cm"/>
      <inkml:brushProperty name="height" value="0.025" units="cm"/>
    </inkml:brush>
  </inkml:definitions>
  <inkml:trace contextRef="#ctx0" brushRef="#br0">1 59 14318,'0'0'9545,"71"42"-8937,-21-57-448,6-2-384,-5-4-2691,-10-3-3715,-6 1-5061</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30.361"/>
    </inkml:context>
    <inkml:brush xml:id="br0">
      <inkml:brushProperty name="width" value="0.025" units="cm"/>
      <inkml:brushProperty name="height" value="0.025" units="cm"/>
    </inkml:brush>
  </inkml:definitions>
  <inkml:trace contextRef="#ctx0" brushRef="#br0">1 296 16367,'0'0'5243,"2"-8"-4090,1 1-1144,0 0 0,1 1 1,-1-1-1,1 1 0,1 0 1,-1 0-1,1 0 0,0 0 0,0 1 1,1 0-1,-1 0 0,1 0 0,0 1 1,1 0-1,-1 0 0,1 0 0,-1 1 1,11-4-1,-2 3-40,-1 0 1,1 0-1,26-2 1,-36 5 17,1 1-1,0 0 1,0-1 0,0 2 0,0-1 0,-1 1 0,1 0-1,0 0 1,-1 0 0,1 1 0,0 0 0,7 4-1,-11-3 99,0-1-1,0 1 0,0 0 0,0 1 1,0-1-1,-1 0 0,1 0 0,-1 1 1,0-1-1,0 0 0,-1 1 0,1-1 1,0 1-1,-1 0 0,0-1 0,0 1 1,0-1-1,-1 1 0,0 5 0,0 6 1146,1-13-797,1-33 1430,-2-65-1756,-1 36-497,31 52-3166,-20 5 2670,0 0-1,-1-1 0,1 0 0,-1 0 1,0-1-1,0 0 0,0 0 0,7-8 1,11-14-5190</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30.691"/>
    </inkml:context>
    <inkml:brush xml:id="br0">
      <inkml:brushProperty name="width" value="0.025" units="cm"/>
      <inkml:brushProperty name="height" value="0.025" units="cm"/>
    </inkml:brush>
  </inkml:definitions>
  <inkml:trace contextRef="#ctx0" brushRef="#br0">105 0 12844,'0'0'2573,"-3"9"-1030,-4 15-443,2 0 1,0 1-1,-1 28 0,5-42-887,1-1 0,0 1 0,1 0-1,0-1 1,0 1 0,1-1 0,1 1 0,0-1 0,0 0 0,9 18-1,-11-26-207,4 7 22,0 0 0,1 0 1,0 0-1,0-1 0,0 0 0,10 9 0,-15-16-6,1 1-1,0-1 1,0 0-1,0 0 1,0 0-1,0 0 1,0 0-1,0 0 1,0-1-1,0 1 1,0-1-1,1 1 1,-1-1-1,0 0 1,0 0-1,1 0 1,-1 0-1,0 0 1,0-1 0,0 1-1,0-1 1,1 1-1,-1-1 1,0 0-1,0 0 1,0 0-1,0 0 1,0 0-1,-1 0 1,1 0-1,0-1 1,0 1-1,-1-1 1,3-2-1,53-52-885,-61 61 754,0 1-1,1 0 1,0 0-1,0 0 1,1 1-1,-1-1 1,0 7-1,-10 21 919,13-33-739,0-1 0,-1 0-1,1 1 1,0-1 0,-1 1 0,1-1-1,0 1 1,0-1 0,0 1-1,-1-1 1,1 0 0,0 1 0,0-1-1,0 1 1,0-1 0,0 1 0,0-1-1,0 1 1,0 0 0,0-1 0,0 1-1,0-1 1,0 1 0,0-1 0,0 1-1,0-1 1,1 0 0,-1 1 0,0 0-1,15-6 968,37-34-655,-26 19-336,120-61-1458,-145 81 1183,-1-1 1,1 1-1,0-1 1,0 1-1,-1-1 1,1 1-1,0-1 1,-1 0-1,1 1 1,-1-1 0,1 0-1,-1 1 1,1-1-1,-1 0 1,1 0-1,-1 0 1,0 1-1,1-1 1,-1 0-1,0 0 1,0 0-1,0 0 1,0 0 0,0 0-1,0 1 1,0-1-1,0 0 1,0 0-1,0 0 1,0 0-1,0 0 1,-1 1-1,1-1 1,-1-1-1,-13-9-4760</inkml:trace>
  <inkml:trace contextRef="#ctx0" brushRef="#br0" timeOffset="1">0 117 14157,'0'0'9097,"79"-14"-9225,-27 14-96,6 0-2723,5 0-3011,-7 0-6694</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31.465"/>
    </inkml:context>
    <inkml:brush xml:id="br0">
      <inkml:brushProperty name="width" value="0.025" units="cm"/>
      <inkml:brushProperty name="height" value="0.025" units="cm"/>
    </inkml:brush>
  </inkml:definitions>
  <inkml:trace contextRef="#ctx0" brushRef="#br0">88 179 12940,'0'0'7741,"-11"8"-5851,4-4-1683,-36 28 819,41-29-968,-1-1-1,1 0 1,0 1-1,0-1 0,0 1 1,0 0-1,0-1 1,1 1-1,-1 0 1,1 0-1,0 0 1,-1 0-1,1 1 0,1-1 1,-1 0-1,0 4 1,1-6-46,1-1-1,-1 1 1,1-1 0,-1 1 0,0 0-1,1-1 1,-1 1 0,1-1 0,0 1-1,-1-1 1,1 1 0,-1-1 0,1 0-1,0 1 1,-1-1 0,1 0 0,0 1-1,-1-1 1,1 0 0,0 0 0,0 0-1,-1 0 1,1 0 0,0 0 0,-1 0-1,1 0 1,0 0 0,0 0 0,-1 0-1,1 0 1,0 0 0,-1 0 0,1-1-1,1 1 1,27-7 276,-20 2-314,0-1-1,-1 0 1,1 0 0,-1 0-1,-1-1 1,1 0-1,-1-1 1,0 0 0,-1 0-1,0 0 1,0-1 0,-1 0-1,0 0 1,0 0-1,-1-1 1,3-9 0,-36 65-983,27-42 994,0 0 1,1-1-1,0 1 1,0 0 0,0 0-1,0-1 1,1 1-1,-1 7 1,2-10 15,-1 0-1,0 0 1,1 0-1,-1-1 1,1 1-1,-1 0 1,1 0-1,0 0 1,-1 0-1,1 0 1,0-1-1,-1 1 1,1 0-1,0-1 1,0 1-1,0 0 1,0-1-1,0 1 1,0-1-1,0 1 1,0-1-1,0 0 1,0 1-1,0-1 1,0 0-1,0 0 1,0 0-1,0 0 1,0 0-1,0 0 1,0 0-1,0 0 1,0 0-1,1-1 1,5 1-51,0-1 0,0-1 0,0 1 0,0-1 1,0 0-1,-1-1 0,1 1 0,-1-1 1,0-1-1,0 1 0,0-1 0,0 0 0,-1-1 1,7-5-1,1-3-1201,0 0 1,-1-1 0,0 0-1,12-20 1,-21 29 1271,-6 8 224,-14 21 776,8-11 40,1 1-1,-14 28 0,21-39-963,-1 1 0,1-1-1,0 1 1,0 0 0,0 0 0,1-1 0,-1 1-1,1 0 1,0 0 0,0 0 0,0-1-1,1 1 1,-1 0 0,1 0 0,0-1-1,0 1 1,0 0 0,1-1 0,-1 1-1,1-1 1,0 1 0,0-1 0,0 0-1,0 0 1,1 0 0,-1 0 0,1 0-1,0-1 1,-1 1 0,1-1 0,6 4-1,16 12-977,-1 0-1,44 44 0,-63-56 894,1 0 0,-1 1 0,0-1 0,-1 1-1,0 0 1,0 1 0,0-1 0,-1 1-1,0-1 1,0 1 0,-1 0 0,0 0-1,0 0 1,-1 1 0,0-1 0,-1 9 0,0-15 162,0 1 1,-1 0 0,0-1 0,1 1 0,-1-1 0,0 1 0,0-1 0,0 0 0,-1 1 0,1-1 0,-1 0 0,1 0 0,-1 0 0,0 0 0,1 0 0,-1 0-1,0 0 1,-3 1 0,4-2-114,0 0-1,0-1 1,0 1-1,0-1 0,0 1 1,0-1-1,0 1 0,0-1 1,0 0-1,0 0 1,0 1-1,-1-1 0,1 0 1,0 0-1,0 0 0,0 0 1,0 0-1,-1-1 1,1 1-1,0 0 0,0 0 1,0-1-1,0 1 1,0-1-1,0 1 0,0-1 1,0 1-1,0-1 0,0 0 1,0 1-1,0-1 1,0 0-1,0 0 0,0 0 1,1 1-1,-1-1 0,0 0 1,1 0-1,-1 0 1,1 0-1,-1-1 0,0 0 1,-4-9-261,-1-1-1,2 0 1,0 0 0,0 0 0,1-1 0,0 1-1,1-1 1,1 1 0,0-1 0,1 0 0,0 0-1,1 1 1,0-1 0,6-23 0,-1 17 33,0-1 0,1 1 0,2 0 0,0 1 0,1 0 0,0 0 0,1 1 0,21-23 0,2 1 166,-8 10 34,24-37-1,-49 65-25,0 0 1,0 0-1,0 0 0,0-1 0,0 1 0,-1 0 0,1-1 0,-1 1 1,1-1-1,-1 1 0,1 0 0,-1-1 0,0 1 0,1-1 1,-1 1-1,0-1 0,0 1 0,0-1 0,0 1 0,-1-3 1,0 3 8,1 0 0,-1 0 0,0 1 0,1-1 0,-1 0 0,0 1 0,0-1 1,0 1-1,1-1 0,-1 1 0,0-1 0,0 1 0,0 0 0,0-1 1,0 1-1,0 0 0,0 0 0,0 0 0,0 0 0,0 0 0,0 0 0,-2 0 1,-3 0 23,0 1 1,0 0-1,0 0 1,0 1-1,0 0 1,0 0-1,0 0 1,-7 5-1,5-2-4,1 0-1,1 1 1,-1 0-1,1 1 1,0-1-1,0 1 1,1 0-1,-7 12 1,11-17-5,0-1 1,0 1 0,0-1 0,0 1 0,0-1 0,1 1 0,-1-1 0,1 1 0,-1 0 0,1-1 0,-1 1 0,1 0 0,0-1 0,0 1 0,0 0 0,0-1 0,0 1 0,0 0 0,1 0 0,-1-1-1,1 1 1,-1-1 0,1 1 0,-1 0 0,1-1 0,0 1 0,0-1 0,0 1 0,0-1 0,0 0 0,0 1 0,0-1 0,0 0 0,0 0 0,1 0 0,-1 0 0,1 0 0,-1 0 0,0 0 0,1 0-1,0 0 1,-1-1 0,1 1 0,-1-1 0,1 1 0,0-1 0,-1 1 0,1-1 0,0 0 0,3 0 0,14 3 99,0-1-1,1-1 1,-1-1 0,1-1-1,-1 0 1,0-1 0,28-7-1,-32 5-791,-1 0 0,0-1 0,-1-1 0,1 0 0,-1 0 0,14-11 0,-4-4-5590,-14 0-4143</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31.796"/>
    </inkml:context>
    <inkml:brush xml:id="br0">
      <inkml:brushProperty name="width" value="0.025" units="cm"/>
      <inkml:brushProperty name="height" value="0.025" units="cm"/>
    </inkml:brush>
  </inkml:definitions>
  <inkml:trace contextRef="#ctx0" brushRef="#br0">0 59 17264,'0'0'5317,"52"-5"-4388,-5-2-256,13 0-417,7 0-192,8-7-929,-8-4-5413</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50.483"/>
    </inkml:context>
    <inkml:brush xml:id="br0">
      <inkml:brushProperty name="width" value="0.025" units="cm"/>
      <inkml:brushProperty name="height" value="0.025" units="cm"/>
    </inkml:brush>
  </inkml:definitions>
  <inkml:trace contextRef="#ctx0" brushRef="#br0">1 34 9897,'0'0'8232,"69"-29"-7495,-32 27 64,8 0-193,7 2-191,4 0-257,2 0-128,-3 0 32,-5 0-96,-9 4-961,-20-1-1153,-7-1-385,-23-2-6373</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5:50.815"/>
    </inkml:context>
    <inkml:brush xml:id="br0">
      <inkml:brushProperty name="width" value="0.025" units="cm"/>
      <inkml:brushProperty name="height" value="0.025" units="cm"/>
    </inkml:brush>
  </inkml:definitions>
  <inkml:trace contextRef="#ctx0" brushRef="#br0">0 8 14574,'0'0'1153,"77"12"-192,-25-12-385,13 0-287,4 0-97,8-7-128,0 0 0,-6 5-192,-10-2-2435,-10 4-3170</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41.445"/>
    </inkml:context>
    <inkml:brush xml:id="br0">
      <inkml:brushProperty name="width" value="0.025" units="cm"/>
      <inkml:brushProperty name="height" value="0.025" units="cm"/>
    </inkml:brush>
  </inkml:definitions>
  <inkml:trace contextRef="#ctx0" brushRef="#br0">2192 503 7591,'11'-12'3032,"-3"3"-2763,15-15 109,25-37 0,-42 53-363,0-2-1,0 1 0,-1-1 1,0 1-1,-1-1 1,0-1-1,-1 1 1,0 0-1,2-16 0,-3 19 37,-2 0 0,1-1-1,-1 1 1,0-1 0,-1 1-1,1-1 1,-1 1-1,-1 0 1,0 0 0,0-1-1,0 1 1,-1 0 0,0 1-1,0-1 1,0 0-1,-1 1 1,0 0 0,-1 0-1,1 0 1,-1 0 0,0 1-1,-1 0 1,1 0-1,-1 0 1,0 1 0,0-1-1,-1 2 1,-7-5 0,-18-8 32,0 2 0,-1 1 1,-1 1-1,0 2 1,-1 1-1,0 2 1,-57-4-1,-257 5 86,310 7-119,-35 3-48,0 3 1,1 4 0,0 3-1,1 3 1,0 3-1,-67 29 1,50-12 97,2 4 0,2 4 0,3 4 0,-92 69 0,133-86 189,2 1 1,1 2 0,1 1 0,2 3 0,2 0 0,1 2-1,-49 87 1,67-102-137,1 1-1,1 0 0,2 1 1,1 0-1,1 1 0,1-1 1,2 2-1,1-1 0,1 0 1,1 1-1,2-1 1,1 1-1,1 0 0,2-1 1,9 37-1,-7-43-143,2 0-1,1 0 1,0-1-1,2-1 1,1 0-1,0 0 1,1-1-1,1 0 1,1-2 0,1 1-1,1-2 1,0 0-1,1-1 1,1-1-1,0-1 1,29 16-1,-7-8-57,1-2-1,2-2 1,-1-2-1,2-1 1,0-3-1,0-1 1,75 6-1,440 9-480,-218-18-787,-247-2 1124,-38 0 162,0-4 1,0-2 0,87-10-1,-129 7 128,1-1 1,-1 0-1,0-2 0,0 1 0,-1-2 1,1 0-1,-2-1 0,25-17 1,-19 10 203,0-2 0,-1 0 0,-1-1 0,29-40 0,-6-5 732,-2-2 0,49-119 0,-74 154-822,57-128 926,96-328 0,-164 478-1123,6-24 53,-1-1 0,-1 1 0,0-41 0,-5 66-58,-1-1-1,0 1 0,0-1 0,-1 0 1,0 1-1,-1-1 0,0 1 1,0 0-1,0-1 0,-1 1 1,0 0-1,0 0 0,-1 1 1,0-1-1,0 1 0,-1 0 0,1 0 1,-2 0-1,-9-9 0,1 5-116,0 1 0,-1 1 0,0 0 0,-1 1 0,0 1 0,0 0 0,0 1 0,-1 1 0,-32-5 1,-10 4-1912,-90 3 0,91 2-167,-34 0-2768</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43.428"/>
    </inkml:context>
    <inkml:brush xml:id="br0">
      <inkml:brushProperty name="width" value="0.025" units="cm"/>
      <inkml:brushProperty name="height" value="0.025" units="cm"/>
    </inkml:brush>
  </inkml:definitions>
  <inkml:trace contextRef="#ctx0" brushRef="#br0">13 627 6983,'0'0'10804,"9"2"-9063,-5-2-1626,0 1 0,-1-1 0,1 1 0,0-1 1,-1 0-1,1 0 0,-1-1 0,1 1 0,0-1 1,-1 0-1,1 0 0,-1 0 0,4-2 0,0-1 8,0 0 0,0 0-1,-1-1 1,1 0 0,-1-1 0,9-10-1,11-13 286,-1-1 0,-1-1-1,-2-1 1,-2-1 0,27-56-1,-34 60-114,-2 1-1,-2-1 0,0-1 0,-2 0 0,-1 0 0,-2 0 1,2-51-1,-6 79-270,1 1-1,-1-1 1,0 0 0,0 0 0,0 0 0,-1 1 0,1-1-1,0 0 1,-1 0 0,1 1 0,-1-1 0,1 0 0,-1 1-1,0-1 1,0 1 0,1-1 0,-1 0 0,0 1 0,-1 0 0,1-1-1,0 1 1,0 0 0,-1 0 0,1-1 0,0 1 0,-1 0-1,1 0 1,-1 1 0,0-1 0,1 0 0,-1 0 0,0 1 0,1-1-1,-1 1 1,-2-1 0,0 1-25,0 0 1,0 0-1,0 1 0,0 0 0,0-1 0,0 1 1,1 1-1,-1-1 0,0 0 0,1 1 1,-1 0-1,1 0 0,-1 0 0,1 0 0,-4 4 1,-28 27-5,2 3-1,2 0 1,1 2 0,1 1 0,-44 85 0,68-117 8,2-2-19,-1 1 0,1-1 0,1 1 1,-1-1-1,1 1 0,0 0 0,0 0 0,0 0 0,1 0 0,0 0 0,0 8 0,1-14 16,1 1-1,-1 0 0,0 0 1,1-1-1,-1 1 0,1 0 0,-1-1 1,1 1-1,0 0 0,-1-1 0,1 1 1,0-1-1,-1 1 0,1-1 1,0 1-1,-1-1 0,1 0 0,0 1 1,0-1-1,0 0 0,-1 1 1,1-1-1,0 0 0,0 0 0,0 0 1,0 0-1,-1 0 0,1 0 0,0 0 1,1 0-1,33-2 91,-31 1-70,26-4 35,0-2 0,0-1 0,44-18 0,-52 16-56,1 2 1,1 0-1,-1 2 0,1 0 0,0 2 0,45-3 0,-68 7 0,0 0 0,0 0 0,-1 0 0,1 0 1,0 0-1,-1 0 0,1 0 0,0 0 0,-1 0 0,1 1 0,0-1 0,-1 0 0,1 0 0,0 1 1,-1-1-1,1 0 0,-1 1 0,1-1 0,-1 1 0,1-1 0,-1 1 0,1-1 0,-1 1 0,1-1 1,-1 1-1,1-1 0,-1 1 0,0-1 0,1 1 0,-1 0 0,0-1 0,1 2 0,-7 25 4,2-19 22,0 0 0,-1 0 1,0-1-1,-9 10 0,-55 40 29,13-12 249,55-45-205,21 0-118,-14 0 5,0 1 0,1-1 0,-1 1 0,0 0 0,0 1 0,0-1-1,0 1 1,0 1 0,0-1 0,0 1 0,-1 0 0,1 0 0,-1 0 0,0 1-1,7 6 1,1 3 48,0 1 0,-2 1 1,19 28-1,-19-27-928,0 0 0,0 0 0,23 21 1,-7-18-4203,0-10-4067</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47.371"/>
    </inkml:context>
    <inkml:brush xml:id="br0">
      <inkml:brushProperty name="width" value="0.025" units="cm"/>
      <inkml:brushProperty name="height" value="0.025" units="cm"/>
    </inkml:brush>
  </inkml:definitions>
  <inkml:trace contextRef="#ctx0" brushRef="#br0">0 37 6246,'0'0'12166,"10"2"-11338,59 10-177,0-3 0,98-1 0,243 6-608,-244-11 54,166-20 0,40-2-93,532-10-52,-665 18 122,714 2 519,-549 12-481,1381 19 1457,-1723-20-1567,154 10-20,-196-6 741,-11-3-2578,-2-2-8346,-14-1 1147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23.715"/>
    </inkml:context>
    <inkml:brush xml:id="br0">
      <inkml:brushProperty name="width" value="0.025" units="cm"/>
      <inkml:brushProperty name="height" value="0.025" units="cm"/>
    </inkml:brush>
  </inkml:definitions>
  <inkml:trace contextRef="#ctx0" brushRef="#br0">1 126 13645,'0'0'4708,"63"7"-3715,-14-26-416,8-4-417,3 2-96,0-3-1345,-4 3-1954,-17-3-1314</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54.399"/>
    </inkml:context>
    <inkml:brush xml:id="br0">
      <inkml:brushProperty name="width" value="0.025" units="cm"/>
      <inkml:brushProperty name="height" value="0.025" units="cm"/>
    </inkml:brush>
  </inkml:definitions>
  <inkml:trace contextRef="#ctx0" brushRef="#br0">0 0 8808</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55.074"/>
    </inkml:context>
    <inkml:brush xml:id="br0">
      <inkml:brushProperty name="width" value="0.025" units="cm"/>
      <inkml:brushProperty name="height" value="0.025" units="cm"/>
    </inkml:brush>
  </inkml:definitions>
  <inkml:trace contextRef="#ctx0" brushRef="#br0">285 67 10666,'0'0'3395,"-3"-9"-2023,-14-31-854,16 39-466,0 0 0,0-1 0,0 1 0,0 0 0,0 0 1,0 0-1,0 0 0,0 0 0,0 0 0,0 0 0,-1 0 0,1 1 0,0-1 0,0 0 0,-1 1 0,1-1 0,-1 1 0,1-1 1,-1 1-1,1 0 0,-1 0 0,1 0 0,-1 0 0,1 0 0,0 0 0,-1 0 0,1 0 0,-1 0 0,1 1 0,-1-1 0,1 0 1,-1 1-1,1 0 0,0-1 0,-1 1 0,0 1 0,-4 1 48,0 1-1,0 0 1,1 0 0,-1 0-1,-8 10 1,-1 3-11,1 2 0,1 0 0,0 0 0,1 2 0,2-1 0,-11 28 0,2 2 987,-18 83 1,31-113-955,2 0 1,1 0-1,0 1 0,1 41 1,2-59-111,0 1 0,0-1 0,1 1 0,-1-1 0,1 1 0,0-1 0,0 1 0,0-1 0,0 0 0,1 1 1,0-1-1,-1 0 0,1 0 0,0 0 0,0 0 0,1-1 0,-1 1 0,1-1 0,-1 1 0,1-1 0,0 0 0,0 0 0,0 0 1,0 0-1,0 0 0,0-1 0,0 1 0,1-1 0,-1 0 0,1 0 0,-1 0 0,1-1 0,-1 1 0,1-1 0,6 0 0,-3 0 29,0-1-1,1 0 0,-1 0 1,0-1-1,0 0 0,0 0 1,0-1-1,0 1 0,-1-2 1,1 1-1,-1-1 0,8-5 1,-12 7 3,1 1 1,-1-1 0,1 0 0,-1 0 0,0 0-1,0 0 1,0-1 0,0 1 0,0 0-1,-1-1 1,1 0 0,-1 1 0,1-1 0,-1 0-1,0 1 1,0-1 0,0 0 0,-1 0-1,1 0 1,-1 0 0,1 0 0,-1 0 0,0 0-1,0 0 1,0 0 0,-1 0 0,1 0-1,-1 0 1,1 0 0,-1 0 0,0 0 0,-2-4-1,0 4 6,0 0 0,0 0-1,-1 0 1,1 0 0,-1 0 0,1 1-1,-1-1 1,0 1 0,0 0 0,0 1-1,0-1 1,0 0 0,-1 1-1,1 0 1,0 0 0,0 1 0,-1-1-1,-4 1 1,2-1-46,1 0 1,-1 1-1,0 0 1,1 0-1,-1 0 1,1 1-1,-1 0 1,1 1-1,-1-1 1,1 1-1,-11 5 1,15-6-9,1 0 0,0 0 0,0 0 0,0 0 0,-1 0 0,1 1 1,0-1-1,0 0 0,0 0 0,1 1 0,-1-1 0,0 1 0,1-1 0,-1 1 1,0-1-1,1 1 0,0-1 0,-1 1 0,1 1 0,0-2 3,0 0-1,0 0 0,0 0 0,0 0 1,1 0-1,-1 0 0,0 0 1,0-1-1,1 1 0,-1 0 0,1 0 1,-1 0-1,1 0 0,-1-1 1,1 1-1,-1 0 0,1-1 0,0 1 1,-1 0-1,1-1 0,0 1 1,-1-1-1,1 1 0,0-1 1,0 1-1,0-1 0,0 0 0,-1 1 1,1-1-1,0 0 0,0 0 1,0 0-1,0 1 0,0-1 0,1 0 1,16 1 19,0-1 0,0 0 0,0-1 0,0-1 0,0-1 1,23-6-1,104-41 194,-31 9-129,-101 41-107,-16 10-27,-19 15 0,20-22 64,-22 22 84,-1 0-82,2 0-1,1 2 1,-23 36-1,44-62-31,0 0-1,1-1 1,-1 1-1,0 0 1,1-1-1,-1 1 1,1 0-1,0 0 1,-1 0 0,1 0-1,-1-1 1,1 1-1,0 0 1,0 0-1,0 0 1,-1 0-1,1 0 1,0 0-1,0 0 1,0 0-1,0 0 1,0 0-1,1 0 1,-1-1-1,1 3 1,0-3-70,0 0-1,0 1 0,0-1 1,0-1-1,1 1 1,-1 0-1,0 0 1,0 0-1,0 0 1,0-1-1,0 1 1,1-1-1,-1 1 1,0-1-1,0 1 1,1-2-1,49-31-3805,-8-5-1093,0-10-2578</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55.430"/>
    </inkml:context>
    <inkml:brush xml:id="br0">
      <inkml:brushProperty name="width" value="0.025" units="cm"/>
      <inkml:brushProperty name="height" value="0.025" units="cm"/>
    </inkml:brush>
  </inkml:definitions>
  <inkml:trace contextRef="#ctx0" brushRef="#br0">72 1 15054,'0'0'6572,"-8"10"-5254,1-1-1097,1 1 0,0 0 0,0 0 0,1 1 0,0-1 0,1 1 0,0 0 0,0 1 0,-1 12 0,-2 54 79,3 101 0,4-140 355,0-38-630,0 0 0,0-1 1,1 1-1,-1 0 0,0-1 0,0 1 1,1-1-1,-1 1 0,0-1 0,1 1 1,-1-1-1,1 1 0,-1-1 0,1 1 1,-1-1-1,1 1 0,-1-1 0,1 0 1,-1 1-1,1-1 0,-1 0 0,1 1 1,0-1-1,-1 0 0,1 0 0,-1 0 1,1 0-1,0 0 0,-1 1 0,1-1 1,0 0-1,-1 0 0,1 0 0,0-1 0,-1 1 1,1 0-1,0 0 0,-1 0 0,1 0 1,-1-1-1,1 1 0,0 0 0,-1 0 1,1-1-1,-1 1 0,2-1 0,31-15 246,175-128 181,-99 66-1197,-94 66-1731,-31 20-3839,-7 4 943,-7 0-4867</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55.761"/>
    </inkml:context>
    <inkml:brush xml:id="br0">
      <inkml:brushProperty name="width" value="0.025" units="cm"/>
      <inkml:brushProperty name="height" value="0.025" units="cm"/>
    </inkml:brush>
  </inkml:definitions>
  <inkml:trace contextRef="#ctx0" brushRef="#br0">1 1 13389,'0'0'5285,"2"53"-2979,11-37-641,11-5-511,4 2-706,2 3-288,0-1-96,-2 1-1345,-6-2-3684,-7-4-6470</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52.676"/>
    </inkml:context>
    <inkml:brush xml:id="br0">
      <inkml:brushProperty name="width" value="0.025" units="cm"/>
      <inkml:brushProperty name="height" value="0.025" units="cm"/>
    </inkml:brush>
  </inkml:definitions>
  <inkml:trace contextRef="#ctx0" brushRef="#br0">0 5 6566,'6'-4'10762,"-6"14"-9833,0 4-256,0 7-161,0 5-383,0 1-97,0 4 0,0 3 0,0-2-1314,0-2-2145,0-3-1890,0-6-2338</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53.053"/>
    </inkml:context>
    <inkml:brush xml:id="br0">
      <inkml:brushProperty name="width" value="0.025" units="cm"/>
      <inkml:brushProperty name="height" value="0.025" units="cm"/>
    </inkml:brush>
  </inkml:definitions>
  <inkml:trace contextRef="#ctx0" brushRef="#br0">13 1 9993,'0'0'1346,"-13"63"-65,13-29-416,0-3-577,0-3-288,8-5-32,7-4-2370,-6-4-3620</inkml:trace>
  <inkml:trace contextRef="#ctx0" brushRef="#br0" timeOffset="1">58 564 7559,'0'0'2114,"7"60"-1922,1-40-160,1 0-544,2 1-1986,-3 0-2243</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53.394"/>
    </inkml:context>
    <inkml:brush xml:id="br0">
      <inkml:brushProperty name="width" value="0.025" units="cm"/>
      <inkml:brushProperty name="height" value="0.025" units="cm"/>
    </inkml:brush>
  </inkml:definitions>
  <inkml:trace contextRef="#ctx0" brushRef="#br0">1 0 1954,'0'0'11456,"2"5"-10346,-1-1-494,1-1 0,-1 1 0,0 0-1,-1-1 1,1 1 0,-1 0-1,1 0 1,-1-1 0,0 1-1,-1 6 1,-4 14-523,4-18-27,0 0 1,0 0 0,1 0 0,-1 0-1,2 12 1,8 1-1787,-8-19 1476,-1 0 0,1 1-1,0-1 1,0 0 0,-1 1 0,1-1-1,0 0 1,0 0 0,0 0 0,0 1-1,-1-1 1,1 0 0,0 0 0,0 0-1,0-1 1,0 1 0,-1 0 0,1 0-1,0 0 1,0-1 0,0 1 0,-1 0-1,1-1 1,1 0 0,14-11-6862</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56.500"/>
    </inkml:context>
    <inkml:brush xml:id="br0">
      <inkml:brushProperty name="width" value="0.025" units="cm"/>
      <inkml:brushProperty name="height" value="0.025" units="cm"/>
    </inkml:brush>
  </inkml:definitions>
  <inkml:trace contextRef="#ctx0" brushRef="#br0">194 4 11179,'0'0'11114,"-12"-1"-10655,4 1-426,4-1-28,0 0 0,1 1 0,-1 0-1,0 0 1,0 0 0,0 0 0,1 1-1,-1-1 1,0 1 0,0 0 0,1 0-1,-1 1 1,0-1 0,1 1 0,0-1-1,-1 1 1,1 0 0,0 0 0,-4 4-1,-2 2 81,0 1-1,0 0 0,1 1 1,0 0-1,1 0 0,0 0 1,1 1-1,0 0 0,0 1 1,1-1-1,1 1 0,0 0 1,1 0-1,-4 20 1,7-31-78,0 1 0,0-1 0,0 1 0,0-1 0,0 0 0,1 1 0,-1-1 0,0 1 0,0-1 0,1 0 0,-1 1 0,1-1 0,0 0 0,-1 1 0,1-1 0,0 0 1,0 0-1,-1 0 0,1 0 0,0 0 0,0 0 0,0 0 0,1 0 0,0 1 0,1 0 12,1-1 0,-1 1-1,1-1 1,-1 0 0,1 0 0,-1 0-1,1 0 1,-1-1 0,6 1 0,5-1 60,-1 0 1,0-1 0,0-1 0,20-4 0,32-18 119,-60 22-179,-1 0-1,0-1 1,0 1-1,0 0 1,0-1 0,0 0-1,-1 0 1,1 0-1,-1-1 1,0 1 0,0-1-1,4-5 1,-7 8-15,1 1-1,-1 0 1,0-1 0,0 1 0,0-1 0,0 1 0,0-1 0,1 1 0,-1 0 0,0-1 0,0 1 0,0-1 0,0 1-1,0-1 1,0 1 0,-1-1 0,1 1 0,0 0 0,0-1 0,0 1 0,0-1 0,0 1 0,-1 0 0,1-1-1,0 1 1,0-1 0,0 1 0,-1 0 0,1-1 0,0 1 0,-1 0 0,1 0 0,0-1 0,-1 1 0,0-1-1,-19-4 333,-24 7 137,44-2-477,0 0 1,0 0-1,1 1 0,-1-1 0,0 0 0,0 0 1,0 0-1,0 0 0,0 1 0,0-1 0,0 0 1,1 0-1,-1 0 0,0 1 0,0-1 0,0 0 0,0 0 1,0 0-1,0 1 0,0-1 0,0 0 0,0 0 1,0 0-1,0 1 0,0-1 0,0 0 0,0 0 1,0 0-1,-1 1 0,1-1 0,0 0 0,0 0 1,0 0-1,0 1 0,0-1 0,0 0 0,0 0 0,-1 0 1,1 0-1,0 0 0,0 1 0,0-1 0,0 0 1,-1 0-1,1 0 0,0 0 0,23 6-105,-9-7 169,0-1-1,-1 0 1,24-7-1,-23 6-48,-1 0-1,0 0 1,25-1-1,-37 5-21,0-1 0,0 1 1,0 0-1,0 0 0,0-1 0,0 1 0,0 0 0,0 0 0,0 0 0,-1 0 0,1 0 0,0 0 0,-1 0 0,1 0 0,-1 0 0,1 1 1,-1-1-1,1 0 0,-1 0 0,0 0 0,0 1 0,0-1 0,1 0 0,-1 0 0,0 0 0,0 1 0,-1-1 0,1 0 0,0 0 0,-1 3 1,-6 45 60,-43 89-286,72-154-4116,-14 6 2407,-2-1-1,0 1 1,9-21-1,-1-6-5331</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56.827"/>
    </inkml:context>
    <inkml:brush xml:id="br0">
      <inkml:brushProperty name="width" value="0.025" units="cm"/>
      <inkml:brushProperty name="height" value="0.025" units="cm"/>
    </inkml:brush>
  </inkml:definitions>
  <inkml:trace contextRef="#ctx0" brushRef="#br0">18 0 12107,'0'0'10389,"-4"11"-10272,1-1-93,0-1 0,1 1-1,0 0 1,0 1-1,1-1 1,1 0-1,-1 0 1,2 1 0,-1-1-1,2 0 1,2 14-1,-3-21-607,5 16 1844,-4-14-3099,-3-12-5181,-2-10 955</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57.174"/>
    </inkml:context>
    <inkml:brush xml:id="br0">
      <inkml:brushProperty name="width" value="0.025" units="cm"/>
      <inkml:brushProperty name="height" value="0.025" units="cm"/>
    </inkml:brush>
  </inkml:definitions>
  <inkml:trace contextRef="#ctx0" brushRef="#br0">0 51 929,'0'0'20403,"47"-2"-19122,-12 3-576,16-1-321,-3-2-95,1-10-97,1-1-64,-12 1-288,-10 5-1025,-13 3-1153,-10 4-737,-14 0-7207</inkml:trace>
  <inkml:trace contextRef="#ctx0" brushRef="#br0" timeOffset="1">62 169 8072,'0'0'13068,"78"9"-11787,-37-9-544,6-8-385,-4 0-256,-8 1 0,-5 4-544,-7 1-2371,-18 2-2370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24.044"/>
    </inkml:context>
    <inkml:brush xml:id="br0">
      <inkml:brushProperty name="width" value="0.025" units="cm"/>
      <inkml:brushProperty name="height" value="0.025" units="cm"/>
    </inkml:brush>
  </inkml:definitions>
  <inkml:trace contextRef="#ctx0" brushRef="#br0">0 35 13549,'0'0'3400,"12"-4"-3186,5-3-176,1 2 0,-1 0 1,1 1-1,0 0 0,30 0 0,-29 3-49,-6 0-26,0 1 1,0 0-1,1 1 0,-1 1 1,13 3-1,-23-5 31,0 1-1,-1 0 0,1 0 1,0 1-1,0-1 1,-1 0-1,1 1 0,-1 0 1,1 0-1,-1-1 0,1 1 1,-1 1-1,0-1 1,0 0-1,0 0 0,-1 1 1,1 0-1,0-1 1,-1 1-1,0 0 0,1-1 1,-1 1-1,0 0 1,-1 0-1,1 0 0,0 0 1,0 4-1,-1 1 114,0 0 1,0 0-1,-1 1 1,0-1-1,0 0 1,-1 0-1,0 0 0,-1 0 1,1 0-1,-8 13 1,-5 7 238,-27 39 1,19-32-172,7-11-375,-26 43 687,21-21-4388</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57.550"/>
    </inkml:context>
    <inkml:brush xml:id="br0">
      <inkml:brushProperty name="width" value="0.025" units="cm"/>
      <inkml:brushProperty name="height" value="0.025" units="cm"/>
    </inkml:brush>
  </inkml:definitions>
  <inkml:trace contextRef="#ctx0" brushRef="#br0">1 75 10858,'0'0'9289,"67"4"-7655,-15-22-1058,8 2-416,0 0-128,-2 6-32,-6 3-704,-9 2-2820,-4-1-4579</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58.409"/>
    </inkml:context>
    <inkml:brush xml:id="br0">
      <inkml:brushProperty name="width" value="0.025" units="cm"/>
      <inkml:brushProperty name="height" value="0.025" units="cm"/>
    </inkml:brush>
  </inkml:definitions>
  <inkml:trace contextRef="#ctx0" brushRef="#br0">237 43 8520,'0'0'3006,"8"-7"-519,2-2-1622,26-17 2979,-51 66-871,-9 1-2829,-2-1 0,-2-1 1,-1-2-1,-2 0 0,-2-3 0,-43 37 0,75-70-191,1 0 0,-1 0 1,0 0-1,0-1 0,0 1 0,0 0 0,0-1 0,-1 1 1,1-1-1,0 1 0,0-1 0,0 0 0,0 1 0,0-1 0,-1 0 1,-1 0-1,2 0-37,1 0 0,-1-1 0,1 1 0,-1 0 1,1 0-1,-1-1 0,1 1 0,0 0 0,-1-1 0,1 1 1,-1-1-1,1 1 0,0-1 0,-1 1 0,1-1 0,0 1 1,-1-1-1,1 1 0,0-1 0,0 1 0,0-1 0,-1 1 1,1-1-1,0 0 0,0-49-6013,2 29 3182,-2-20-4586</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58.782"/>
    </inkml:context>
    <inkml:brush xml:id="br0">
      <inkml:brushProperty name="width" value="0.025" units="cm"/>
      <inkml:brushProperty name="height" value="0.025" units="cm"/>
    </inkml:brush>
  </inkml:definitions>
  <inkml:trace contextRef="#ctx0" brushRef="#br0">1 0 10762,'0'0'8744,"59"48"-7783,-32-26-160,8 3-352,4-4-257,2-3-96,2-4 0,-3-2-545,-5-2-704,-9 0-897,-7-2-992,-8 1-2404,-5 2-2273</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59.110"/>
    </inkml:context>
    <inkml:brush xml:id="br0">
      <inkml:brushProperty name="width" value="0.025" units="cm"/>
      <inkml:brushProperty name="height" value="0.025" units="cm"/>
    </inkml:brush>
  </inkml:definitions>
  <inkml:trace contextRef="#ctx0" brushRef="#br0">66 49 9961,'0'0'10624,"-2"10"-9594,-9 37-81,-1-4-530,3 1-1,-6 61 1,24-203 285,-6 74-699,0 0 1,-2-1-1,0 1 1,-5-34-1,4 57-13,0 1-1,0 0 0,0 0 0,0 0 1,-1-1-1,1 1 0,0 0 0,0 0 1,0 0-1,0 0 0,0 0 1,-1-1-1,1 1 0,0 0 0,0 0 1,0 0-1,-1 0 0,1 0 0,0 0 1,0 0-1,0 0 0,-1 0 1,1 0-1,0 0 0,0 0 0,-1 0 1,1 0-1,0 0 0,0 0 1,0 0-1,-1 0 0,1 0 0,0 0 1,0 0-1,0 0 0,-1 0 0,1 0 1,0 0-1,0 0 0,0 1 1,-1-1-1,1 0 0,0 0 0,0 0 1,0 0-1,0 1 0,0-1 0,-1 0 1,1 0-1,0 0 0,0 0 1,0 1-1,0-1 0,0 0 0,0 0 1,0 0-1,0 1 0,0-1 0,0 0 1,0 1-1,-9 11-73,7-9 81,0 1-1,1-1 0,-1 1 0,1-1 1,0 1-1,0 0 0,0 0 0,1-1 1,-1 1-1,1 0 0,0 0 0,0 0 1,0 0-1,1-1 0,1 8 1,-1-9 9,0-1 1,0 1-1,0-1 1,1 1 0,-1-1-1,0 1 1,1-1-1,-1 0 1,1 0 0,-1 1-1,1-1 1,0-1-1,-1 1 1,1 0 0,0 0-1,0 0 1,-1-1-1,1 1 1,0-1 0,0 0-1,0 1 1,0-1-1,0 0 1,0 0 0,0 0-1,0 0 1,-1-1 0,1 1-1,0 0 1,0-1-1,0 0 1,2 0 0,5-2 33,-1 0 0,0 0 0,0-1 1,0 0-1,-1-1 0,0 1 0,1-1 1,-2-1-1,1 0 0,8-8 0,-5 4 2,-1-1-1,1 0 1,-2-1 0,0 0-1,10-18 1,-25 54 88,0 0 1,2 0-1,1 1 1,1 0-1,0 47 1,3-69-166,0-1 0,0 0-1,0 0 1,0 1 0,0-1 0,0 0 0,1 1-1,-1-1 1,1 0 0,-1 0 0,1 0 0,0 1 0,0-1-1,0 0 1,0 0 0,0 0 0,1 0 0,-1-1-1,0 1 1,1 0 0,0 0 0,-1-1 0,1 1-1,0-1 1,0 0 0,0 1 0,0-1 0,0 0-1,0 0 1,0 0 0,0 0 0,0-1 0,0 1 0,1-1-1,-1 1 1,0-1 0,0 0 0,1 0 0,-1 0-1,0 0 1,0 0 0,1 0 0,-1 0 0,0-1-1,4 0 1,6-8-4424,-2-9-3775</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6:59.895"/>
    </inkml:context>
    <inkml:brush xml:id="br0">
      <inkml:brushProperty name="width" value="0.025" units="cm"/>
      <inkml:brushProperty name="height" value="0.025" units="cm"/>
    </inkml:brush>
  </inkml:definitions>
  <inkml:trace contextRef="#ctx0" brushRef="#br0">219 0 8200,'0'0'13719,"-5"10"-12544,-14 21-291,-33 43 0,-21 33-309,73-107-571,0 0-1,0-1 1,0 1-1,0 0 1,0 0-1,0 0 1,0 0-1,0 0 1,0 0-1,0 0 1,0 0-1,0 0 1,0 0-1,0 0 1,0 0-1,0-1 1,-1 1 0,1 0-1,0 0 1,0 0-1,0 0 1,0 0-1,0 0 1,0 0-1,0 0 1,0 0-1,0 0 1,0 0-1,0 0 1,0 0-1,0 0 1,0 0-1,-1 0 1,1 0-1,0 0 1,0 0-1,0 0 1,3-17-367,8-22-582,5-17 11,-9 37 332,-6 61 339,-1-39 280,1 1-1,-1 0 1,0 0 0,1-1-1,0 1 1,0 0 0,0-1-1,0 1 1,0-1 0,1 1-1,0-1 1,-1 0 0,1 1-1,0-1 1,1 0 0,-1 0-1,1 0 1,-1-1 0,1 1-1,0-1 1,0 1 0,0-1-1,0 0 1,5 2 0,14 14 100,-7-3 15,-30-21 153,-28-20-62,13 1 69,0-1 1,-42-50-1,70 74-224,146 36-78,-105-30-2142,56 0 1,-26-4-4282</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7:01.868"/>
    </inkml:context>
    <inkml:brush xml:id="br0">
      <inkml:brushProperty name="width" value="0.025" units="cm"/>
      <inkml:brushProperty name="height" value="0.025" units="cm"/>
    </inkml:brush>
  </inkml:definitions>
  <inkml:trace contextRef="#ctx0" brushRef="#br0">5 695 6983,'0'0'7975,"-4"-65"-7206,4 21-225,4-7-223,-3-10-161,5-10 64,-4-5-128,3 0-96,-5 7-576,0 9-994,0 8-1184,0 12-1282,0 11-3267</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7:02.208"/>
    </inkml:context>
    <inkml:brush xml:id="br0">
      <inkml:brushProperty name="width" value="0.025" units="cm"/>
      <inkml:brushProperty name="height" value="0.025" units="cm"/>
    </inkml:brush>
  </inkml:definitions>
  <inkml:trace contextRef="#ctx0" brushRef="#br0">0 513 7847,'0'-16'1367,"0"-440"10345,0 457-11962,10-8-3183,1-8 257,4-4-2115</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7:03.071"/>
    </inkml:context>
    <inkml:brush xml:id="br0">
      <inkml:brushProperty name="width" value="0.025" units="cm"/>
      <inkml:brushProperty name="height" value="0.025" units="cm"/>
    </inkml:brush>
  </inkml:definitions>
  <inkml:trace contextRef="#ctx0" brushRef="#br0">1347 56 4132,'0'0'6876,"-3"-8"-4180,2 6-2686,1 0 207,-1 0 0,1-1 0,-1 1 0,0 0 0,0 0 0,0 0 0,0 0-1,0-1 1,0 1 0,-1 1 0,1-1 0,-1 0 0,1 0 0,-1 0 0,0 1 0,0-1-1,0 1 1,0 0 0,0-1 0,0 1 0,0 0 0,0 0 0,0 0 0,0 0 0,-1 1-1,1-1 1,0 1 0,-1-1 0,1 1 0,0 0 0,-1 0 0,1 0 0,-1 0 0,-3 1-1,-16 0 1006,-1 2-1,-42 9 0,-21 4-1174,47-13-73,-328 39-6317,267-30 2104,-104-1 1,100-7 5295,48 0-225,-43 1 2879,97-5-3571,1-1 1,0 1-1,-1-1 1,1 1-1,0-1 1,0 0-1,0 0 1,0 1-1,0-1 1,0 0-1,0 0 1,0 0-1,0 0 1,0 0-1,0 0 1,0 0-1,1 0 1,-1-1-1,0 1 1,1 0-1,-1 0 1,1-1 0,-1 1-1,1-2 1,-9-35 1577,10 38-1698,-1 0 1,0-1-1,0 1 0,0 0 0,0-1 1,0 1-1,0 0 0,0 0 0,0-1 1,-1 1-1,1 0 0,0 0 0,0-1 0,0 1 1,0 0-1,0 0 0,0-1 0,0 1 1,-1 0-1,1 0 0,0 0 0,0-1 1,0 1-1,-1 0 0,1 0 0,0 0 1,0-1-1,0 1 0,-1 0 0,1 0 0,0 0 1,0 0-1,-1 0 0,1 0 0,0 0 1,0 0-1,-1 0 0,1 0 0,0-1 1,-11 9 21,-7 14-248,18-22 281,-20 21-546,2-17-5752,9-4 1477</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7:04.011"/>
    </inkml:context>
    <inkml:brush xml:id="br0">
      <inkml:brushProperty name="width" value="0.025" units="cm"/>
      <inkml:brushProperty name="height" value="0.025" units="cm"/>
    </inkml:brush>
  </inkml:definitions>
  <inkml:trace contextRef="#ctx0" brushRef="#br0">1 115 7815,'0'0'8141,"1"-9"-5386,0 1-2331,1-13 1665,0 41-1388,-8 437 1728,7-465-2287,0 0 0,1 0 0,0 1 0,0-1 0,7-14 1,3-11 77,95-342 52,-107 373-274,24-55 28,-23 55-36,-1 1 0,1-1 0,0 0-1,0 1 1,0-1 0,0 1 0,1 0-1,-1-1 1,0 1 0,1 0 0,-1 0-1,1 0 1,-1 0 0,1 0 0,-1 0-1,1 0 1,0 0 0,-1 1 0,1-1-1,0 0 1,0 1 0,-1 0 0,1-1 0,0 1-1,0 0 1,0 0 0,-1 0 0,1 0-1,3 1 1,-5 0 8,1 0 0,0 0 0,0 0-1,-1 0 1,1 0 0,0 0 0,-1 0 0,1 1 0,-1-1-1,1 0 1,-1 0 0,0 0 0,0 1 0,1-1-1,-1 0 1,0 1 0,0-1 0,0 0 0,0 0 0,-1 2-1,-2 29 348,-4-14-187,-2 0 0,0 0 0,-1-1 1,-1 0-1,-1 0 0,0-1 0,-22 22 0,30-34-133,1 0-1,-1 0 1,0-1-1,0 0 0,0 1 1,-1-1-1,-4 2 1,8-5-69,1 1-1,-1-1 1,1 0-1,0 0 1,-1 0 0,1 1-1,-1-1 1,1 0 0,-1 0-1,1 0 1,-1 0 0,1 0-1,-1 0 1,1 0 0,-1 0-1,1 0 1,-1 0 0,1-1-1,-1 1 1,1 0 0,-1 0-1,1 0 1,0-1-1,-1 1 1,1 0 0,-1 0-1,1-1 1,0 1 0,-1-1-1,0 0-218,0-1-1,1 1 0,-1-1 0,1 1 0,0-1 0,-1 1 0,1-1 0,0 0 1,0 1-1,0-1 0,0 1 0,0-1 0,0 0 0,1-1 0,-1 0-595,1 0-1,-1 0 1,1 0-1,0 0 1,0 0-1,0 0 1,1 1 0,-1-1-1,1 0 1,2-2-1,11-13-6833</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7:04.561"/>
    </inkml:context>
    <inkml:brush xml:id="br0">
      <inkml:brushProperty name="width" value="0.025" units="cm"/>
      <inkml:brushProperty name="height" value="0.025" units="cm"/>
    </inkml:brush>
  </inkml:definitions>
  <inkml:trace contextRef="#ctx0" brushRef="#br0">138 61 12011,'3'-10'3748,"7"-29"946,-8 27-797,-11 33-2996,-23 76-819,-48 119 215,87-256-692,14-20-692,25-109 1,-48 189 1133,0 0 0,2 1-1,0-1 1,1 0 0,2 1 0,0-1 0,1 0 0,12 37 0,-6-24 645,-16-27-310,-14-14-229,-90-66 93,110 74-245,0 0 0,0 0 0,0 0 0,0 0 0,0 0 1,-1-1-1,1 1 0,0 0 0,0 0 0,0 0 0,0 0 0,0 0 0,0 0 0,0 0 1,-1 0-1,1-1 0,0 1 0,0 0 0,0 0 0,0 0 0,0 0 0,0 0 0,0-1 0,0 1 1,0 0-1,0 0 0,0 0 0,0 0 0,0 0 0,0-1 0,0 1 0,0 0 0,0 0 1,0 0-1,0 0 0,0 0 0,0-1 0,0 1 0,0 0 0,0 0 0,0 0 0,0 0 0,0 0 1,1-1-1,-1 1 0,0 0 0,0 0 0,0 0 0,0 0 0,0 0 0,0 0 0,0 0 1,1 0-1,-1-1 0,0 1 0,0 0 0,0 0 0,0 0 0,0 0 0,1 0 0,-1 0 0,0 0 1,0 0-1,0 0 0,0 0 0,0 0 0,1 0 0,-1 0 0,22-5-2,26 1 17,43 0-1681,2-3-4747,-46 3 11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24.436"/>
    </inkml:context>
    <inkml:brush xml:id="br0">
      <inkml:brushProperty name="width" value="0.025" units="cm"/>
      <inkml:brushProperty name="height" value="0.025" units="cm"/>
    </inkml:brush>
  </inkml:definitions>
  <inkml:trace contextRef="#ctx0" brushRef="#br0">0 0 8296,'0'0'9577,"4"74"-9385,-8-23-32,4 8-64,0 0-64,0-4 32,6-8-512,0-13-1826,3-8 32,-7-11-1218,-2-10-2305</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37:05.199"/>
    </inkml:context>
    <inkml:brush xml:id="br0">
      <inkml:brushProperty name="width" value="0.025" units="cm"/>
      <inkml:brushProperty name="height" value="0.025" units="cm"/>
    </inkml:brush>
  </inkml:definitions>
  <inkml:trace contextRef="#ctx0" brushRef="#br0">64 128 10826,'0'0'8857,"-3"12"-8041,-42 201 594,42-188-1199,-10 122 1500,34-384-185,-20 196-1488,0 21-3,-1 0-1,-1-1 1,-3-25-1,1 43-135,0 14-132,1 17-110,2-24 342,0 1 1,0-1 0,0 0 0,1 0 0,0 1 0,0-1-1,0 0 1,0 0 0,1 0 0,0 0 0,-1 0 0,1-1-1,1 1 1,-1 0 0,1-1 0,4 6 0,-5-8 3,0 1-1,1-1 1,-1 1 0,0-1 0,1 0-1,-1 0 1,1 0 0,-1 0 0,1 0-1,0 0 1,-1-1 0,1 0 0,0 1 0,0-1-1,-1 0 1,1 0 0,0 0 0,-1-1-1,1 1 1,0-1 0,-1 0 0,1 1-1,0-1 1,-1 0 0,1 0 0,-1-1-1,5-2 1,5-4 78,-1 0 0,0-1-1,0 0 1,0-1-1,-1 0 1,-1 0 0,15-21-1,51-88 244,-73 115-316,3-5 0,6-10 46,-7 15-49,-4 7-40,-20 106-205,12-79 245,2 1 0,0 0 1,3 0-1,0 0 1,2 1-1,5 56 0,-3-85-113,-1-1 1,1 0-1,0 1 0,0-1 0,0 0 0,0 0 0,0 1 0,0-1 0,1 0 0,-1 0 1,0 0-1,1 0 0,0-1 0,0 1 0,-1 0 0,1-1 0,0 1 0,0-1 1,4 2-1,-5-2-203,1-1 0,0 1 1,-1-1-1,1 1 0,0-1 0,-1 0 1,1 0-1,0 1 0,0-1 1,-1-1-1,1 1 0,0 0 1,0 0-1,-1-1 0,1 1 0,0-1 1,-1 1-1,4-2 0,24-21-8780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1:01.366"/>
    </inkml:context>
    <inkml:brush xml:id="br0">
      <inkml:brushProperty name="width" value="0.05" units="cm"/>
      <inkml:brushProperty name="height" value="0.05" units="cm"/>
    </inkml:brush>
  </inkml:definitions>
  <inkml:trace contextRef="#ctx0" brushRef="#br0">11709 1324 16251,'-60'-7'422,"-78"-18"-1,109 17-618,0-1 0,0-1-1,1-1 1,-42-25-1,37 18-84,-1 0 0,-1 3-1,0 1 1,-1 1-1,0 2 1,-1 1 0,-55-6-1,-23 4 356,0 4 0,-124 8 0,-234 35 1044,292-18-958,-1592 99-3545,1639-108 3234,-1683 155 1446,1073-100 203,577-60-1399,1-7-1,-246-37 1,188 0-420,2-9 1,-345-127-1,495 147 350,1-3 0,1-4 0,3-2-1,-113-86 1,86 47-96,2-5 0,-105-123 0,119 117-82,-156-137 1,203 199 157,-2 3 0,-1 0 0,-1 3-1,-1 0 1,0 3 0,-2 1 0,0 1 0,-70-18 0,55 24 25,0 3 0,0 1 0,-1 3-1,0 2 1,-92 11 0,80-1-65,0 4 0,0 2 0,2 3 0,-76 32 0,75-21-80,2 3 0,1 3 0,1 2 0,3 3 0,-80 70 0,65-43 92,3 3 0,4 4 0,-78 109 0,101-120 99,4 1 0,2 2 0,4 2 0,-35 98 0,36-69-28,5 1 0,-25 175 0,-25 524-358,62-610 193,-36 598-69,45 2 534,8-739-334,32 656 100,46-8-82,-50-541 12,7-3 0,100 264 0,-85-292 6,6-2 0,5-2 0,120 170 1,-114-200-44,3-3 1,108 99-1,189 127-31,166 95 31,-439-335 7,373 250 184,-365-263-125,4-4 0,2-5 0,1-5-1,134 36 1,-70-42 13,2-6 0,284 15 0,365-34-89,-637-15 1,-171 0-3,712-4 39,1-25 29,5-33-79,496-25-303,-232 81 127,186-6 255,692-96 346,-1343 40-150,-450 50-242,-1-4-1,0-3 0,-2-5 1,92-46-1,-105 40-27,-2-3 0,-2-3 0,-2-3-1,-2-3 1,86-86 0,-100 84-25,-2-3-1,-2-1 1,-3-2 0,-3-2-1,-2-1 1,41-95-1,-36 49-12,-5-1 0,-4-1 0,-5-2 0,-5-1 0,-5 0 0,2-118 0,-14 28 75,-9 0 0,-47-298-1,-73-114 86,-52 12 222,-120-520-47,197 716-397,65 290 30,-74-163 0,66 187 14,-4 3-1,-3 1 1,-4 3 0,-4 3-1,-4 1 1,-87-86-1,58 77 99,-3 3 0,-5 5-1,-128-81 1,-376-158-142,395 217 100,14 5-48</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1:06.580"/>
    </inkml:context>
    <inkml:brush xml:id="br0">
      <inkml:brushProperty name="width" value="0.05" units="cm"/>
      <inkml:brushProperty name="height" value="0.05" units="cm"/>
    </inkml:brush>
  </inkml:definitions>
  <inkml:trace contextRef="#ctx0" brushRef="#br0">40 94 8730,'-5'-14'1282,"-1"-1"0,0 1-1,-9-16 1,7 14-499,8 16-775,0 0 0,0 0 0,1 0-1,-1 0 1,0 0 0,0 0 0,0 1-1,0-1 1,1 0 0,-1 0-1,0 0 1,0 0 0,0 0 0,0 0-1,1 0 1,-1 0 0,0 0-1,0 0 1,0-1 0,0 1 0,0 0-1,1 0 1,-1 0 0,0 0 0,0 0-1,0 0 1,0 0 0,0 0-1,1 0 1,-1 0 0,0-1 0,0 1-1,0 0 1,0 0 0,0 0 0,0 0-1,0 0 1,0-1 0,1 1-1,-1 0 1,0 0 0,0 0 0,0 0-1,0 0 1,0-1 0,0 1-1,0 0 1,0 0 0,0 0 0,0 0-1,0-1 1,0 1 0,0 0 0,0 0-1,0 0 1,0-1 0,11 8 158,-5 0-98,1 1 0,-1-1 1,-1 1-1,1 0 0,-1 1 0,-1-1 0,1 1 0,2 11 0,2 8 94,7 39 1,-13-50-86,0 0 0,1 0 1,1-1-1,1 1 0,0-1 1,2-1-1,9 19 1,-9-23-14,-1 1 0,-1 0 0,0 0 0,-1 1 1,6 17-1,9 67 18,-14-65-76,16 53-1,-3-25-33,-11-33 36,1-1 1,1 0-1,24 46 1,43 44 39,-43-67-4,-2 1 0,48 103 0,-53-84-42,3-2 1,72 117 0,-70-132-3,-2 1 0,26 64 1,35 118 2,-64-171 21,59 102 0,-11-25-18,84 211-62,-50-48 71,-77-206-20,-8-37 8,2 0 0,3-1 0,63 95 0,48 87-16,-29-47-33,-58-115-140,-31-50 92,-2 1 0,-2 1 0,22 50-1,-4 18 66,23 58 48,-45-129-17,0 1 0,2-2 1,22 31-1,-30-48 31,0 1 0,-1-1 0,-1 2 0,0-1 1,6 17-1,-12-29-22,0 0-1,0 1 1,0-1 0,0 0 0,0 0 0,0 0 0,0 0 0,0 0 0,0 0-1,0 0 1,0 1 0,0-1 0,0 0 0,0 0 0,0 0 0,0 0 0,0 0-1,0 0 1,0 0 0,-1 1 0,1-1 0,0 0 0,0 0 0,0 0 0,0 0-1,0 0 1,0 0 0,0 0 0,0 0 0,0 0 0,0 0 0,0 0 0,-1 0 0,1 1-1,0-1 1,0 0 0,0 0 0,0 0 0,0 0 0,0 0 0,0 0 0,-1 0-1,1 0 1,0 0 0,0 0 0,0 0 0,0 0 0,0 0 0,0 0 0,0 0-1,-1 0 1,-10-2 818,-10-7 740,12 4-1268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1:17.057"/>
    </inkml:context>
    <inkml:brush xml:id="br0">
      <inkml:brushProperty name="width" value="0.05" units="cm"/>
      <inkml:brushProperty name="height" value="0.05" units="cm"/>
    </inkml:brush>
  </inkml:definitions>
  <inkml:trace contextRef="#ctx0" brushRef="#br0">91 161 11538,'-15'9'1323,"-1"-1"0,0 0-1,-22 6 1,39-14-1291,-1 0 1,0 0-1,0 0 1,0-1-1,0 1 0,0 0 1,0 0-1,0 0 1,1-1-1,-1 1 0,0 0 1,0 0-1,0 0 1,0-1-1,0 1 1,0 0-1,0 0 0,0-1 1,0 1-1,0 0 1,0 0-1,0 0 0,0-1 1,-1 1-1,1 0 1,0 0-1,0 0 0,0-1 1,0 1-1,0 0 1,0 0-1,0 0 1,-1 0-1,1-1 0,0 1 1,0 0-1,0 0 1,0 0-1,-1 0 0,1 0 1,0-1-1,0 1 1,0 0-1,0 0 1,-1 0-1,1 0 0,0 0 1,0 0-1,-1 0 1,1 0-1,0 0 0,0 0 1,0 0-1,-1 0 1,1 0-1,0 0 0,0 0 1,-1 0-1,1 0 1,0 0-1,0 0 1,0 0-1,-1 0 0,1 1 1,14-21-54,-11 16 123,11-17-113,-9 13 4,0-1 1,1 1 0,0 0 0,1 0 0,0 1-1,0-1 1,11-6 0,-17 13 4,0 1 0,0-1 0,0 1 0,0-1-1,0 1 1,1 0 0,-1 0 0,0 0 0,0 0 0,0 0 0,1 0-1,-1 0 1,0 0 0,0 0 0,1 0 0,-1 1 0,0-1 0,0 0 0,0 1-1,0-1 1,0 1 0,0-1 0,0 1 0,0 0 0,0 0 0,0-1 0,1 2-1,31 32-34,-10-9 31,-20-23 3,1 1-1,-1-2 0,1 1 1,-1 0-1,1-1 0,0 1 1,0-1-1,-1 0 0,1 0 1,0-1-1,0 1 0,0-1 1,6 0-1,5-1-22,1-1 0,19-5 0,-23 4 17,1 0 1,0 2-1,18-2 0,34 6 4,0-4 1,91-12-1,-86 4-3,0 4 0,0 2 1,75 8-1,-64 0 14,149 7-4,-199-13-13,1-2-1,55-11 1,32-3-3,0 13 17,-60 3-18,0-2 0,1-3 0,73-16 0,-111 16 15,177-39 22,-169 41-16,1 0 1,-1 3 0,1 0 0,49 6 0,43 16-3,-73-11-12,97 7 0,314 21 38,-94-7-60,-338-29 27,229-2 25,-108-3-12,79 17-21,-22-1 1,263-13 30,-266-7-25,71 0-10,563-6 36,-749 3 27,-46 4 5,49 0-1,-92 6-114,-1 0 0,0-1 0,0 1 0,1-1 0,-1 1 1,0-1-1,1 0 0,-1 1 0,0-1 0,1 0 0,-1 1 0,1-1 0,-1 0 0,1 0 0,0 0 0,-1 0 0,-3-8-158</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1:20.457"/>
    </inkml:context>
    <inkml:brush xml:id="br0">
      <inkml:brushProperty name="width" value="0.05" units="cm"/>
      <inkml:brushProperty name="height" value="0.05" units="cm"/>
    </inkml:brush>
  </inkml:definitions>
  <inkml:trace contextRef="#ctx0" brushRef="#br0">42 0 10586,'-9'44'661,"2"0"0,2 1 0,1-1 0,5 71 0,-7 324 450,0-172-432,11 218 648,-15-510-865,10 19-693,2 5-215,3 10-819,-5-9 1202,0 1 1,0-1-1,0 0 1,0 1-1,0-1 1,0 1-1,1-1 1,-1 0-1,0 1 1,0-1-1,0 0 1,0 1-1,1-1 1,-1 1-1,0-1 1,1 0-1,-1 0 1,0 1-1,0-1 1,1 0-1,-1 1 1,0-1-1,1 0 1,-1 0-1,0 0 0,1 1 1,-1-1-1,1 0 1,2-8-562</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4T06:31:21.409"/>
    </inkml:context>
    <inkml:brush xml:id="br0">
      <inkml:brushProperty name="width" value="0.05" units="cm"/>
      <inkml:brushProperty name="height" value="0.05" units="cm"/>
    </inkml:brush>
  </inkml:definitions>
  <inkml:trace contextRef="#ctx0" brushRef="#br0">1 1380 9866,'2'5'1171,"0"-7"-447,2-13-198,-1-25-230,-3-437 2929,3-121-2695,3 524-526,-3 44 39,-1-1 1,-1 1-1,-4-38 1,-4 55 221,3 7-176,2 8-490,2 24 193,2-6 102</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1:44.342"/>
    </inkml:context>
    <inkml:brush xml:id="br0">
      <inkml:brushProperty name="width" value="0.025" units="cm"/>
      <inkml:brushProperty name="height" value="0.025" units="cm"/>
    </inkml:brush>
  </inkml:definitions>
  <inkml:trace contextRef="#ctx0" brushRef="#br0">0 229 7655,'0'0'4452,"11"1"-4649,44-3 252,1-2 0,96-20 0,-121 19-39,258-67 968,-190 43-846,137-22 0,424 9-100,-32 72 7,-422-14-32,526-6 221,-424-13-174,99 9-40,472-18 45,-223-15-34,0 33 10,-468-3-38,673 1 116,471 11 120,-135-34 148,-1075 14-358,2375 3 158,-1735 33-178,82 5 9,-546-20-13,770 77 0,54 32 86,970-145-59,-453-33-27,-733 29 22,-445 5-20,354-6 307,-65 11 807,-515 12-826,-15 1-5069,-139-3 668</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1:52.953"/>
    </inkml:context>
    <inkml:brush xml:id="br0">
      <inkml:brushProperty name="width" value="0.025" units="cm"/>
      <inkml:brushProperty name="height" value="0.025" units="cm"/>
    </inkml:brush>
  </inkml:definitions>
  <inkml:trace contextRef="#ctx0" brushRef="#br0">2764 130 5317,'-263'-36'2758,"-38"-7"-2729,188 22-46,-1 6 0,0 5 0,-176 6 1,-343 60 2143,561-47-2071,1 3-1,0 3 1,1 3-1,-91 37 1,130-42-44,1 1 1,1 2-1,0 1 1,2 1-1,0 1 1,1 2-1,0 0 1,2 2-1,1 1 0,1 0 1,-34 51-1,35-41-23,2 1-1,1 2 1,3 0-1,0 0 1,3 1-1,1 1 1,1 0-1,3 0 1,1 1-1,2 0 1,2 0-1,3 57 1,3-69 1,0-1-1,2 0 1,1-1 0,1 1 0,1-1-1,1-1 1,2 0 0,0 0 0,2-1-1,0-1 1,2 0 0,1-1 0,29 30-1,-9-14 54,3-1 0,0-2-1,3-1 1,0-3-1,95 51 1,-66-49-8,2-3 0,0-3 0,2-4 0,1-3 1,0-3-1,105 9 0,480-1-48,-638-25 15,272-2-2,530-73 0,-716 55-27,125-39 1,-190 44 5,-1-1-1,0-3 1,-1-1-1,-2-2 1,55-37-1,-84 50 110,-1 1-1,0-1 0,0-1 0,-1 0 1,0 0-1,-1-1 0,0-1 0,-1 1 1,0-1-1,-1-1 0,0 1 0,-1-1 1,0 0-1,-1-1 0,-1 1 0,0-1 1,-1 0-1,0 0 0,-1 0 0,-1-1 1,0 1-1,-1 0 0,0-1 0,-1 1 1,-1 0-1,0 0 0,-1 0 1,-9-25-1,-1 7 44,-2 0 0,-1 1 0,-1 1 0,-1 0 1,-2 2-1,-37-42 0,2 10 373,-109-88 1,67 70-84,-2 4 1,-172-94-1,216 138-421,-2 3 0,-1 3 0,-1 2 1,-1 3-1,-1 2 0,-124-17 0,109 29-1175,0 3-1,0 3 1,0 4-1,-112 21 1,9 9-4730</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2:08.633"/>
    </inkml:context>
    <inkml:brush xml:id="br0">
      <inkml:brushProperty name="width" value="0.025" units="cm"/>
      <inkml:brushProperty name="height" value="0.025" units="cm"/>
    </inkml:brush>
  </inkml:definitions>
  <inkml:trace contextRef="#ctx0" brushRef="#br0">106 233 7079,'0'0'3608,"-10"1"-2791,8 0-795,-45 10-203,43-10 198,1 0 0,0 1 1,0-1-1,0 1 0,0-1 0,0 1 1,0 0-1,1 0 0,-1 0 1,1 1-1,-1-1 0,1 1 1,0-1-1,0 1 0,-3 5 1,45-5 147,1-3-57,365 8 281,-179 4 120,927 23 471,-656-75-750,-126 6-177,298 12-19,61-5 7,-5-83 62,-289 32-14,-137 49-153,-248 29 335,0 1 0,0 3 0,91 18 0,-51-5-789,112 6 0,-169-21-2744,-9-2-2850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2:18.179"/>
    </inkml:context>
    <inkml:brush xml:id="br0">
      <inkml:brushProperty name="width" value="0.025" units="cm"/>
      <inkml:brushProperty name="height" value="0.025" units="cm"/>
    </inkml:brush>
  </inkml:definitions>
  <inkml:trace contextRef="#ctx0" brushRef="#br0">154 19 6790,'-10'-1'-581,"-40"-6"1842,-42-4 3131,91 11-4147,8 0-154,27 2-235,0 0 0,0 3 0,53 13 0,102 40-750,-15-4 1361,22-10 128,1-9 0,2-8 0,382 1 1,-298-28-571,865 4 104,-949-4-94,273-35 0,-389 23-77,191-22 161,-203 28-390,133 8 0,-121 11-1106,-15 6-1741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6:55:24.781"/>
    </inkml:context>
    <inkml:brush xml:id="br0">
      <inkml:brushProperty name="width" value="0.025" units="cm"/>
      <inkml:brushProperty name="height" value="0.025" units="cm"/>
    </inkml:brush>
  </inkml:definitions>
  <inkml:trace contextRef="#ctx0" brushRef="#br0">1 315 9289,'0'-13'1174,"0"2"-744,0 1 0,0 0 0,1-1 0,1 1 0,-1 0 0,2 0 0,-1 0 0,2 0 0,-1 1 0,1-1 0,1 1 0,9-16 0,-1 11-202,0 0 1,1 1-1,0 0 1,1 1 0,1 1-1,0 0 1,0 1-1,1 1 1,0 0 0,1 1-1,0 1 1,0 1-1,1 1 1,-1 0 0,1 2-1,20-3 1,-36 6-239,-1 0 0,0-1 1,0 1-1,0 0 0,0 0 1,0 0-1,1 0 0,-1 1 0,0-1 1,0 1-1,0-1 0,0 1 1,0 0-1,0-1 0,0 1 0,0 0 1,0 0-1,0 1 0,-1-1 1,1 0-1,1 2 0,-2-1 4,0 0 0,0 0 0,0 0 0,0 0 0,0 0 0,-1 0 0,1 0 0,-1 0 0,1 0 0,-1 0 0,0 0 0,0 0 0,0 1 0,0-1 0,0 0 0,0 0-1,-1 2 1,-3 9 46,1-1-1,-1-1 1,-1 1-1,0-1 1,-13 21-1,-33 38 489,37-53-350,1 0 0,1 1 0,0 1 0,2 0 1,-14 29-1,24-46-281,-1-1 0,1 1 1,-1 0-1,1-1 0,0 1 1,-1-1-1,1 1 0,0 0 1,0-1-1,0 1 0,0 0 1,0-1-1,1 1 0,-1 2 1,1-4-26,-1 1 0,1-1 1,0 1-1,-1 0 0,1-1 1,0 1-1,-1-1 0,1 0 1,0 1-1,-1-1 0,1 1 1,0-1-1,0 0 0,-1 0 1,1 1-1,0-1 1,0 0-1,0 0 0,-1 0 1,1 0-1,0 0 0,0 0 1,0 0-1,0 0 0,-1 0 1,1-1-1,1 1 0,26-5-4452</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2:22.797"/>
    </inkml:context>
    <inkml:brush xml:id="br0">
      <inkml:brushProperty name="width" value="0.025" units="cm"/>
      <inkml:brushProperty name="height" value="0.025" units="cm"/>
    </inkml:brush>
  </inkml:definitions>
  <inkml:trace contextRef="#ctx0" brushRef="#br0">57 0 4965,'0'0'267,"1"9"-134,14 184 6811,-15 113-5032,-2-139-1559,-10 417-39,0 3-185,-8 588 36,-1 41-90,20-1234-1655,-4-6-2264</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2:24.107"/>
    </inkml:context>
    <inkml:brush xml:id="br0">
      <inkml:brushProperty name="width" value="0.025" units="cm"/>
      <inkml:brushProperty name="height" value="0.025" units="cm"/>
    </inkml:brush>
  </inkml:definitions>
  <inkml:trace contextRef="#ctx0" brushRef="#br0">6947 14 5573,'0'0'7186,"-5"8"-6813,-16 28-47,19-34-282,-1 0-1,1 0 1,-1 0-1,1-1 1,-1 1-1,0-1 1,1 1 0,-1-1-1,0 0 1,0 0-1,0 0 1,0-1-1,0 1 1,0-1-1,0 1 1,0-1 0,0 0-1,0 0 1,0-1-1,-4 0 1,-10 2 66,-71 15 574,49-7-508,-1-3 0,-66 4 0,-14-9-141,-202 27-1,-199 19 39,217-27-44,-751 12 58,971-32-84,-386-21 139,241 7 58,-625-77-64,285 22-106,-64 47 323,153 12-119,443 8-206,-350-14 964,274 16-264,-158 22 1,233-17-297,-43 0 1,94-3-5354,19-3 115,2-11-2016</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2:28.335"/>
    </inkml:context>
    <inkml:brush xml:id="br0">
      <inkml:brushProperty name="width" value="0.025" units="cm"/>
      <inkml:brushProperty name="height" value="0.025" units="cm"/>
    </inkml:brush>
  </inkml:definitions>
  <inkml:trace contextRef="#ctx0" brushRef="#br0">474 80 7911,'0'0'3033,"-2"-9"-663,3 6-2263,-1 0 0,-1 0 0,1 0 0,0 0-1,-1 0 1,0 0 0,1 0 0,-1 1 0,0-1 0,-1 0 0,1 0 0,0 1 0,-1-1 0,0 1 0,1 0-1,-1-1 1,0 1 0,0 0 0,0 0 0,0 0 0,-1 0 0,1 0 0,0 1 0,-1-1 0,0 1-1,1-1 1,-1 1 0,0 0 0,1 0 0,-1 0 0,0 1 0,0-1 0,0 1 0,0-1 0,0 1 0,0 0-1,0 0 1,-5 1 0,-2 0 64,0 0 0,0 1 0,1 1 0,-1-1-1,0 1 1,1 1 0,0 0 0,0 0 0,0 1 0,0 0 0,1 1-1,0 0 1,0 0 0,-8 8 0,-9 9 252,2 2 1,-39 50-1,38-43 8,2 2 1,-34 66-1,49-85-337,1 0-1,0 0 1,2 1 0,-1 0 0,2 0-1,0 0 1,1 1 0,1-1 0,1 28 0,0-39-73,1-1 1,-1 0 0,1 1 0,0-1 0,0 0 0,1 0 0,-1 0 0,1 0-1,0 0 1,0 0 0,1 0 0,-1-1 0,1 1 0,-1-1 0,1 0 0,0 1-1,1-1 1,-1-1 0,0 1 0,1 0 0,-1-1 0,1 0 0,0 0 0,0 0-1,0 0 1,0 0 0,0-1 0,0 0 0,9 2 0,-6-2 7,0-1 0,0 1 0,0-1 0,0 0 0,0-1 0,0 1 0,0-2-1,0 1 1,0-1 0,-1 0 0,1 0 0,0 0 0,-1-1 0,0 0 0,0-1 0,0 1 0,0-1 0,6-5 0,1-4 4,0-1 0,-1-1 0,0 0 0,-1 0 0,-1-1 0,-1 0 0,0-1 0,-1 0 0,-1 0 0,0-1 0,-1 0 0,-1 0 0,-1 0 1,-1-1-1,2-35 0,-5 54-30,1-1 1,-1 1 0,0-1 0,0 0 0,0 1-1,0-1 1,1 0 0,-1 1 0,0-1 0,0 0-1,-1 0 1,1 1 0,0-1 0,0 0 0,0 1-1,0-1 1,0 1 0,-1-1 0,1 0 0,0 1-1,-1-1 1,1 1 0,0-1 0,-1 0 0,1 1-1,-1-1 1,1 1 0,-1 0 0,1-1-1,-1 1 1,1-1 0,-1 1 0,1 0 0,-1-1-1,0 1 1,1 0 0,-1-1 0,0 1 0,1 0-1,-1 0 1,0 0 0,1 0 0,-1 0 0,0 0-1,1 0 1,-1 0 0,0 0 0,1 0 0,-1 0-1,0 0 1,0 1 0,-2 0-5,1 0 0,-1 0 0,1 1 0,-1-1 0,1 1 0,0 0 0,0 0 0,0 0 0,0 0 0,-4 4 0,0 3-7,1 1 1,-1-1-1,1 1 0,1 0 0,0 1 0,1-1 0,-4 17 0,6-25 8,0 0 1,1 1 0,-1-1-1,1 0 1,0 0 0,0 1-1,0-1 1,0 0 0,0 1-1,0-1 1,0 0 0,1 0-1,-1 1 1,1-1-1,0 0 1,0 0 0,-1 0-1,1 0 1,1 0 0,-1 0-1,0 0 1,0 0 0,1 0-1,-1 0 1,1-1-1,0 1 1,-1-1 0,1 1-1,0-1 1,0 1 0,0-1-1,0 0 1,0 0 0,0 0-1,0 0 1,0-1 0,1 1-1,-1 0 1,0-1-1,5 1 1,2-1 25,1 0 0,0-1-1,0 0 1,0 0 0,0-1 0,0 0 0,-1-1-1,14-5 1,41-10-183,-63 18 144,0 0-1,0-1 1,1 1 0,-1 0 0,0 0 0,0 0-1,1 0 1,-1 0 0,0 1 0,0-1 0,1 0-1,-1 1 1,0-1 0,0 1 0,0-1 0,0 1-1,0-1 1,1 1 0,-1 0 0,0-1 0,-1 1-1,1 0 1,0 0 0,0 0 0,0 0 0,0 0-1,1 2 1,-1 0 0,0 0 0,1 1 0,-1-1 1,-1 1-1,1-1 0,0 1 0,-1-1 0,0 1 0,0 6 0,-2 10 32,0-1 0,-10 34 0,11-48-15,-1 0 15,-6 37-465,8-42 377,0 1 0,0-1 0,-1 1 0,1-1 0,0 1 1,0-1-1,0 1 0,0 0 0,0-1 0,0 1 0,0-1 0,0 1 0,1-1 0,-1 1 0,0-1 1,0 1-1,0-1 0,0 1 0,1-1 0,-1 1 0,0-1 0,0 0 0,1 1 0,-1-1 0,0 1 0,1-1 1,-1 0-1,1 1 0,-1-1 0,1 0 0,-1 1 0,0-1 0,1 0 0,-1 0 0,1 1 0,-1-1 0,1 0 1,-1 0-1,1 0 0,-1 0 0,1 0 0,-1 1 0,1-1 0,0 0 0,-1 0 0,1-1 0,-1 1 1,1 0-1,-1 0 0,1 0 0,-1 0 0,1 0 0,-1 0 0,1-1 0,-1 1 0,1 0 0,-1 0 0,0-1 1,1 1-1,-1 0 0,1-1 0,-1 1 0,0-1 0,1 0 0,9-6-1121,-1-1 1,-1 0-1,0 0 0,0-1 1,0-1-1,6-11 0,22-33-7570</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2:28.834"/>
    </inkml:context>
    <inkml:brush xml:id="br0">
      <inkml:brushProperty name="width" value="0.025" units="cm"/>
      <inkml:brushProperty name="height" value="0.025" units="cm"/>
    </inkml:brush>
  </inkml:definitions>
  <inkml:trace contextRef="#ctx0" brushRef="#br0">178 1 11979,'0'0'4308,"-8"9"-2968,-20 25-16,1 1-1,-29 49 1,47-70-1025,1 1 0,1 0 0,0 1 0,1 0 0,1 0 0,1 1 0,0-1 0,1 1 0,-2 31 1,4-44-282,1 1 1,0 0-1,0 0 1,1-1-1,-1 1 1,1 0-1,0-1 1,0 1-1,1-1 1,-1 1-1,1-1 1,0 0-1,0 1 1,1-1-1,-1 0 1,1-1 0,0 1-1,0 0 1,0-1-1,0 1 1,1-1-1,-1 0 1,1 0-1,0 0 1,0-1-1,0 0 1,0 1-1,0-1 1,1-1-1,-1 1 1,1 0-1,-1-1 1,7 1 0,-1 0 27,0 0 1,0 0 0,0-1 0,0-1 0,10 0 0,-18 0-36,-1 0 0,1 0 0,-1 0 0,1 0 0,-1 0 1,1 0-1,-1-1 0,1 1 0,-1-1 0,1 1 0,-1-1 0,1 1 0,-1-1 0,0 0 0,1 0 0,-1 1 1,0-1-1,0 0 0,0 0 0,1 0 0,-1 0 0,0-1 0,0 1 0,-1 0 0,1 0 0,0-1 1,0 1-1,-1 0 0,1-1 0,0 1 0,-1-1 0,0 1 0,1-1 0,-1 1 0,0-1 0,0 1 0,1-1 1,-1 1-1,0-1 0,-1 1 0,1-3 0,-1 2-5,0 0 0,0 0 0,-1 0 0,1 0 0,0 1 0,-1-1 1,1 0-1,-1 1 0,0-1 0,0 1 0,1-1 0,-1 1 0,0 0 0,0 0 0,0-1 0,0 2 1,-1-1-1,-2-1 0,-52-17 175,37 13-136,19 6-41,0 0 0,0 0 1,-1-1-1,1 1 1,0-1-1,0 1 0,0-1 1,0 1-1,0-1 1,-1 1-1,1-1 0,0 0 1,1 0-1,-1 1 1,0-1-1,0 0 0,0 0 1,0 0-1,1 0 1,-2-2-1,2 3-6,1-1 0,-1 0 0,0 1-1,1-1 1,-1 0 0,0 1 0,1-1 0,-1 0 0,1 1-1,-1-1 1,1 1 0,0-1 0,-1 1 0,1-1 0,0 1 0,-1 0-1,1-1 1,0 1 0,-1 0 0,1-1 0,0 1 0,-1 0 0,2 0-1,55-13-75,-28 8 65,1 2 1,0 0-1,0 2 0,41 5 0,-69-4 3,0 1 0,0 0-1,0 0 1,0 0 0,0 0-1,0 0 1,0 0 0,0 1 0,-1-1-1,1 1 1,0-1 0,-1 1-1,0 0 1,1-1 0,-1 1 0,0 0-1,0 0 1,0 0 0,0 0-1,0 0 1,0 0 0,-1 0 0,1 0-1,-1 1 1,1-1 0,-1 0-1,0 0 1,0 3 0,2 13 22,-1 0 1,-3 28-1,1-22-7,1 38-477,0-37-5681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2:29.835"/>
    </inkml:context>
    <inkml:brush xml:id="br0">
      <inkml:brushProperty name="width" value="0.025" units="cm"/>
      <inkml:brushProperty name="height" value="0.025" units="cm"/>
    </inkml:brush>
  </inkml:definitions>
  <inkml:trace contextRef="#ctx0" brushRef="#br0">61 26 11147,'0'0'8674,"-8"12"-8134,6-9-522,-4 4 12,0 1 1,1 1-1,1-1 0,-1 0 1,1 1-1,1 0 1,-1 0-1,2 1 0,-1-1 1,-1 11-1,2 0 5,1 0 0,0 0 0,1 0-1,1 0 1,6 32 0,-6-49-22,0 1-1,-1-1 0,1 1 1,1-1-1,-1 0 1,0 1-1,1-1 0,-1 0 1,1 0-1,0 0 0,0 0 1,1 0-1,-1 0 1,0-1-1,1 1 0,0-1 1,-1 0-1,1 1 1,0-1-1,0 0 0,0-1 1,1 1-1,-1-1 0,0 1 1,1-1-1,-1 0 1,0 0-1,1 0 0,-1-1 1,1 1-1,0-1 1,-1 0-1,1 0 0,-1 0 1,1-1-1,0 1 0,-1-1 1,1 0-1,4-1 1,1-1 33,-1-1 1,0 0 0,-1 0 0,1 0 0,-1-1 0,0 0-1,0 0 1,0-1 0,-1 0 0,1 0 0,-1-1 0,-1 1-1,6-9 1,2-3 9,-1-1 1,-1 0-1,17-41 0,-24 49 0,2-2 100,-1-1 0,0 0 1,-1 0-1,0 0 0,1-20 0,-6 78-221,-1 50-78,3-87 136,-1 1-1,1-1 1,0 0-1,1 0 1,0 1-1,0-1 1,0 0-1,1-1 1,6 12-1,-9-17 16,1 1-1,1-1 1,-1 0 0,0 1-1,0-1 1,0 0-1,1 1 1,-1-1-1,0 0 1,1 0-1,-1 0 1,1-1-1,0 1 1,-1 0-1,1 0 1,0-1-1,-1 1 1,1-1-1,0 0 1,0 1-1,-1-1 1,3 0-1,0 0 29,-1-1 0,1 1-1,-1-1 1,1 0 0,-1 0 0,0-1-1,1 1 1,-1-1 0,0 1 0,5-4-1,3-4 104,1 0 0,-2-1 0,1 0-1,11-15 1,93-128 187,-115 152-336,1 0-1,-1 0 1,1 0 0,0 0 0,-1 1 0,1-1-1,0 0 1,0 0 0,0 1 0,0-1-1,0 1 1,0-1 0,0 0 0,0 1-1,0 0 1,0-1 0,0 1 0,0 0-1,0-1 1,0 1 0,1 0 0,-1 0 0,0 1 1,0-1 0,-1 0-1,1 1 1,0-1-1,0 1 1,-1 0 0,1-1-1,-1 1 1,1-1-1,-1 1 1,1 0 0,-1 0-1,1-1 1,-1 1-1,1 0 1,-1 0 0,0-1-1,1 1 1,-1 0-1,0 1 1,8 63-174,-7-42 285,1-13-74,-2-4-29,1 0 0,0-1 0,0 1 0,0 0 0,1 0-1,2 5 1,-3-10 12,-1 0 0,1 0 0,0 0 0,-1 0 0,1 0-1,0 0 1,0-1 0,0 1 0,-1 0 0,1 0 0,0-1 0,0 1-1,0-1 1,0 1 0,0-1 0,0 1 0,0-1 0,0 0 0,0 1-1,1-1 1,-1 0 0,0 0 0,0 0 0,0 0 0,0 0 0,0 0-1,0 0 1,1 0 0,-1 0 0,0 0 0,0-1 0,0 1-1,0 0 1,0-1 0,0 1 0,0-1 0,0 1 0,2-2 0,7-5 78,0 0 0,0-1 1,0 0-1,-1-1 0,0 0 1,12-16-1,11-11-85,10-1-691,-11 10-2257,-2-4-6274,-17 16 84</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2:30.448"/>
    </inkml:context>
    <inkml:brush xml:id="br0">
      <inkml:brushProperty name="width" value="0.025" units="cm"/>
      <inkml:brushProperty name="height" value="0.025" units="cm"/>
    </inkml:brush>
  </inkml:definitions>
  <inkml:trace contextRef="#ctx0" brushRef="#br0">20 0 14061,'0'0'4581,"0"12"-3466,-8 88 519,2-47-838,2 0-1,3 0 0,2 1 1,9 62-1,9-52-659,-18-61-130,0 0 1,0 0 0,0 0-1,0-1 1,1 1-1,-1 0 1,1-1-1,0 1 1,0-1-1,0 0 1,0 0-1,0 0 1,1 0 0,-1 0-1,1 0 1,-1 0-1,1-1 1,-1 0-1,4 2 1,-4-3 11,-1 0 0,0 0 0,0 0-1,1-1 1,-1 1 0,0 0 0,0-1 0,1 1 0,-1-1 0,0 1-1,0-1 1,0 0 0,0 1 0,0-1 0,0 0 0,0 0 0,0 0-1,0 0 1,0 0 0,0 0 0,0 0 0,-1 0 0,1 0 0,0 0 0,-1 0-1,1-1 1,0-1 0,14-39 186,-13 36-187,3-19 30,0-1 0,1-30 0,-3 22-1977,-4 41 1768,-1 2 83,1-1 1,0 0-1,1 0 1,0 14-1,0-21 82,0 0-1,0 0 0,0 0 1,0-1-1,1 1 0,-1 0 1,0 0-1,0 0 0,1 0 1,-1 0-1,0 0 1,1-1-1,-1 1 0,1 0 1,0 0-1,-1-1 0,1 1 1,-1 0-1,1-1 0,0 1 1,0 0-1,-1-1 0,1 1 1,0-1-1,0 1 1,0-1-1,-1 0 0,1 1 1,0-1-1,0 0 0,0 1 1,0-1-1,0 0 0,0 0 1,0 0-1,0 0 0,0 0 1,-1 0-1,1 0 1,0 0-1,0-1 0,0 1 1,0 0-1,0 0 0,0-1 1,0 1-1,-1 0 0,1-1 1,0 1-1,0-1 0,0 0 1,3-1 22,0-1 0,0 1-1,-1-1 1,1 1 0,-1-1 0,0 0 0,0 0 0,0-1 0,0 1 0,-1 0-1,4-6 1,-5 7-40,0-1 0,0 1-1,1 0 1,-1-1 0,1 1-1,0 0 1,-1 0 0,1 0-1,0 0 1,0 1 0,1-1 0,-1 0-1,0 1 1,0 0 0,1-1-1,-1 1 1,1 0 0,-1 0-1,1 0 1,0 1 0,-1-1-1,1 0 1,0 1 0,-1 0 0,1 0-1,0 0 1,-1 0 0,1 0-1,0 0 1,4 2 0,14 3 2,0 2 1,27 12-1,13 4 109,-33-14-57,-13-3-7,0-1-1,0 0 1,1-2 0,31 4 0,-52-44 2482,-58-98-1227,64 135-1376,0-1 0,0 0 0,0 1 0,1-1 0,-1 1 0,0-1 0,0 1 0,1-1-1,-1 1 1,0 0 0,1 0 0,-1 0 0,0 0 0,1 0 0,-1 0 0,0 0 0,3 1 0,2-2-556,5 0-774,0 0 0,-1-2 1,1 1-1,15-7 0,21-8-6973</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2:31.232"/>
    </inkml:context>
    <inkml:brush xml:id="br0">
      <inkml:brushProperty name="width" value="0.025" units="cm"/>
      <inkml:brushProperty name="height" value="0.025" units="cm"/>
    </inkml:brush>
  </inkml:definitions>
  <inkml:trace contextRef="#ctx0" brushRef="#br0">1 0 16752,'0'0'1959,"2"12"-1206,3 39 57,-3-25-556,1 0 0,0 0-1,2-1 1,1 0 0,13 35 0,-18-58-234,-1-1 0,1 0 1,0 1-1,-1-1 0,1 0 0,0 0 1,0 1-1,0-1 0,0 0 1,0 0-1,0 0 0,0 0 1,0 0-1,0-1 0,1 1 0,-1 0 1,0 0-1,0-1 0,1 1 1,-1-1-1,1 1 0,-1-1 0,0 0 1,1 1-1,-1-1 0,3 0 1,-1 0 62,-1-1 1,1 0-1,0 0 1,-1 0-1,1 0 1,-1 0-1,0-1 1,1 1-1,-1-1 1,0 1-1,0-1 1,0 0-1,2-2 1,7-9 276,0 0-1,-1-1 1,12-21 0,-21 32-399,34-62 269,14-25 421,-49 90-649,0-1 0,1 1-1,-1-1 1,0 1 0,0-1 0,1 1-1,-1-1 1,0 1 0,1-1 0,-1 1 0,1-1-1,-1 1 1,1-1 0,-1 1 0,1 0-1,-1-1 1,1 1 0,-1 0 0,1-1-1,-1 1 1,1 0 0,0 0 0,-1 0-1,1-1 1,-1 1 0,1 0 0,0 0 0,-1 0-1,2 0 1,5 17-98,-6 39-28,-1-47 206,0 5-68,-1-1-6,1 0 1,0 0-1,1-1 0,1 1 0,0 0 0,0-1 1,8 22-1,-10-33-3,1 0 0,0 0 0,0 0 0,-1 0 0,1 0 0,0 0 1,0-1-1,0 1 0,0 0 0,0 0 0,0-1 0,0 1 0,0 0 0,0-1 1,1 0-1,-1 1 0,0-1 0,0 1 0,0-1 0,1 0 0,-1 0 0,0 0 1,0 0-1,0 0 0,1 0 0,-1 0 0,0 0 0,0 0 0,1-1 0,-1 1 1,0 0-1,0-1 0,0 1 0,0-1 0,0 1 0,1-1 0,0 0 0,3-3 94,1 1-1,0-1 0,-1 0 1,0 0-1,7-7 0,11-16 64,-2-1-1,-1 0 0,-1-2 0,18-40 1,-36 68-167,0 0 1,0 1-1,-1-1 1,1 1-1,0-1 1,0 1-1,0-1 1,1 1-1,-1 0 1,0-1-1,0 1 1,1 0-1,2-2 1,-4 3-2,1 0 0,-1 0 0,0 0 0,1 1 0,-1-1 0,1 0 0,-1 0 0,0 0 1,1 1-1,-1-1 0,0 0 0,1 0 0,-1 1 0,0-1 0,1 0 0,-1 1 0,0-1 1,0 0-1,1 1 0,-1-1 0,0 0 0,0 1 0,0-1 0,1 1 0,-1-1 0,0 1 0,0-1 1,0 0-1,0 1 0,0-1 0,0 1 0,0-1 0,0 1 0,2 57-232,-2-47 329,-1 6-278,1-8 251,-1 1-1,2-1 1,-1 0-1,1 1 1,4 15-1,-5-24-103,0 0 0,1 0 0,-1 0 0,1 0 0,-1 0 0,1 0-1,-1 0 1,1 0 0,0 0 0,-1 0 0,1-1 0,0 1 0,0 0 0,0 0-1,-1-1 1,1 1 0,0-1 0,0 1 0,0-1 0,0 1 0,2 0-1,0-1-137,-1 0-1,0 0 1,0 0-1,1 0 1,-1-1-1,0 1 1,0-1-1,0 1 1,0-1-1,0 0 1,0 0-1,0 0 0,0 0 1,0 0-1,3-3 1,7-5-3347,1-1 0,20-23-1,-3-1-7882</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2:31.838"/>
    </inkml:context>
    <inkml:brush xml:id="br0">
      <inkml:brushProperty name="width" value="0.025" units="cm"/>
      <inkml:brushProperty name="height" value="0.025" units="cm"/>
    </inkml:brush>
  </inkml:definitions>
  <inkml:trace contextRef="#ctx0" brushRef="#br0">112 71 7591,'0'0'6556,"-8"8"-2819,-6 6-2758,1 1 1,0 0-1,-12 20 1,20-28-740,0 1 1,1 0 0,-1 0 0,2 1-1,-1-1 1,1 1 0,0 0 0,1 0-1,0 0 1,-1 14 0,3-22-230,1 0 0,-1 0 0,0 0 0,0 0 0,1 0 0,-1 0 0,0-1 0,1 1 0,-1 0 0,1 0 0,-1 0 0,1-1 0,0 1 0,-1 0 0,1-1 0,0 1 0,-1 0 0,1-1 0,0 1 0,0-1 0,-1 1 0,1-1 0,0 0 0,0 1 0,0-1 0,0 0 0,0 1 0,-1-1 0,1 0 0,0 0 0,0 0 0,0 0 0,0 0 0,0 0 0,0 0 0,0 0 0,0 0 0,0-1 0,0 1 0,-1 0 0,1 0 0,0-1 0,2 0 0,1 0 34,1 0 0,-1-1 0,1 0 0,-1 0 0,1 0-1,-1 0 1,7-5 0,-7 3 33,0-1 0,-1 0 0,1 0 0,-1 0 0,0 0 0,0 0 0,-1-1 0,1 0 0,-1 1 0,-1-1 0,1 0 0,-1 0 0,0 0 0,1-11 0,-2 15-68,0-1 0,1 1 0,-1 0 0,0-1 0,-1 1 0,1 0 0,0-1 0,-1 1 0,1 0 0,-1-1 0,0 1 0,1 0 0,-1 0 0,0 0 0,0 0 0,-1 0 0,1 0 0,0 0 0,-1 0 0,1 0 0,-1 0 0,0 1 0,1-1 0,-1 1 0,0-1 0,0 1 0,0 0 0,0-1 0,0 1 0,0 0 0,-1 1 0,1-1 0,0 0 0,0 1 0,-1-1 0,1 1 0,0-1 0,-1 1 0,-2 0 0,4 0-21,-1 1 0,0-1 0,1 1 0,-1-1 1,1 1-1,-1-1 0,1 1 0,-1 0 0,1 0 0,-1 0 1,1 0-1,0 0 0,0 0 0,-1 0 0,1 0 0,0 1 1,0-1-1,0 0 0,0 1 0,0-1 0,1 0 0,-1 1 1,0-1-1,1 1 0,-1 0 0,1-1 0,-1 1 0,1-1 1,0 1-1,-1 0 0,1-1 0,0 1 0,1 2 0,-1-4 12,0 1 0,0-1 0,1 0 0,-1 1-1,0-1 1,0 1 0,1-1 0,-1 0 0,1 1-1,-1-1 1,0 1 0,1-1 0,-1 0 0,1 0-1,-1 1 1,1-1 0,-1 0 0,1 0-1,-1 0 1,1 1 0,-1-1 0,1 0 0,-1 0-1,1 0 1,-1 0 0,1 0 0,-1 0 0,1 0-1,-1 0 1,1 0 0,-1 0 0,2-1 0,19-2 95,-1-4-47,0-1-1,-1-1 1,0-1 0,33-22-1,16-9-504,-65 40 421,4-4-43,1 1-1,0-1 1,0 2 0,0-1 0,1 1 0,-1 0-1,1 1 1,0 0 0,0 1 0,0-1-1,-1 2 1,16-1 0,-23 3 71,1-1 0,0 0 0,0 1 0,-1-1 0,1 1 0,-1-1 0,1 1-1,-1 0 1,1-1 0,-1 1 0,0 0 0,0 0 0,0 0 0,0 0 0,0 0 0,-1 0 0,1 0 0,-1 0 0,1 1 0,-1-1 0,0 0 0,1 0-1,-1 0 1,0 1 0,-1 3 0,-4 59 757,97-172 1092,-90 105-1856,0 0 0,0 0 0,0 1 0,1-1 0,-1 0 0,1 1 0,-1 0 0,1-1 0,0 1 0,-1 0 0,4-1 0,-5 2 7,0 0 0,0 0 0,0 0-1,0 0 1,0 0 0,0 0 0,0 1 0,-1-1-1,1 0 1,0 0 0,0 1 0,0-1 0,0 0 0,-1 1-1,1-1 1,0 1 0,0-1 0,-1 1 0,1-1-1,0 1 1,-1 0 0,1-1 0,0 2 0,3 4-23,-2 0 0,1 0 0,-1 0 0,0 0 0,0 0 0,0 1 0,0 10-1,10 25 67,-12-41-120,1 0 0,0 1 0,0-1 0,0 0 0,0 0 1,0 0-1,0 0 0,0-1 0,0 1 0,0 0 0,0 0 0,1-1 0,-1 1 0,0-1 0,0 1 0,1-1 0,-1 1 0,0-1 0,1 0 1,-1 0-1,0 1 0,1-1 0,-1 0 0,1 0 0,-1 0 0,0-1 0,1 1 0,-1 0 0,0 0 0,1-1 0,-1 1 0,0-1 0,0 1 1,1-1-1,-1 0 0,0 1 0,1-2 0,45-33-5155,-40 29 3999,35-36-6298,-21 19 2974</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2:32.195"/>
    </inkml:context>
    <inkml:brush xml:id="br0">
      <inkml:brushProperty name="width" value="0.025" units="cm"/>
      <inkml:brushProperty name="height" value="0.025" units="cm"/>
    </inkml:brush>
  </inkml:definitions>
  <inkml:trace contextRef="#ctx0" brushRef="#br0">88 18 9737,'0'0'13752,"-10"6"-13282,4-3-341,1-1 0,0 2 0,0-1 0,0 1 0,0-1 1,1 1-1,0 1 0,0-1 0,0 1 0,0-1 0,1 1 0,-1 0 0,1 0 1,0 1-1,1-1 0,-1 1 0,1-1 0,1 1 0,-1 0 0,-1 11 1,2-16-122,1 0 0,0 0 1,0 0-1,0 0 0,0 0 1,0 0-1,1 0 1,-1 0-1,0 0 0,0 0 1,1 0-1,-1 0 1,0 0-1,1 0 0,-1 0 1,1 0-1,0 0 0,-1 0 1,1 0-1,0 0 1,-1-1-1,1 1 0,0 0 1,0-1-1,-1 1 1,3 0-1,-1 1 13,1-1 0,-1-1 0,1 1 0,0 0 0,-1-1 0,1 1 0,0-1 0,-1 0 0,1 0 0,4 0 0,-1-1 56,0 0 0,1 0 1,-1 0-1,0 0 0,0-1 1,0 0-1,0-1 0,10-5 1,-11 5-42,-1-1 0,0 1 0,0 0 0,-1-1 0,1 0 0,-1 0 0,0 0 0,0 0 0,0-1 0,0 1 0,-1-1 0,0 1 0,0-1 0,0 0 0,0 0 0,-1 0 0,0 0 0,0 0 0,0 0 0,-1-1 0,1 1 0,-1 0 0,-2-9 0,2 12-38,-1 1-1,0-1 0,0 1 1,0-1-1,0 1 0,0-1 1,0 1-1,-1 0 0,1-1 1,0 1-1,-1 0 0,1 0 1,-1 0-1,1 0 0,-1 0 1,1 0-1,-1 1 0,0-1 0,0 1 1,1-1-1,-1 1 0,0-1 1,0 1-1,1 0 0,-1 0 1,0 0-1,0 0 0,0 0 1,1 0-1,-4 1 0,1-1-63,0 0 0,-1 1 0,1 0 0,-1 0 0,1 0 0,0 0 0,0 0 0,0 1 0,0 0 0,0 0 0,-6 3 0,-2 16-799,9-9-2175,9-5-7100,15-7-3628</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8T07:42:32.620"/>
    </inkml:context>
    <inkml:brush xml:id="br0">
      <inkml:brushProperty name="width" value="0.025" units="cm"/>
      <inkml:brushProperty name="height" value="0.025" units="cm"/>
    </inkml:brush>
  </inkml:definitions>
  <inkml:trace contextRef="#ctx0" brushRef="#br0">40 0 12396,'0'0'6662,"7"10"-5493,-5-7-1063,1 2 53,1 0 0,-1 0 0,0 0 0,0 1 0,0-1 1,-1 1-1,1 0 0,-2 0 0,1 0 0,-1 0 0,1 0 1,-2 0-1,1 0 0,-1 6 0,-5 53 647,-29 124 0,21-132-498,2 1 0,-5 109 0,18-164 352,2-14-79,5-19 174,20-230-18,-21 214-743,-6 25-20,1 0 0,1 1 0,1-1 0,0 1 1,2 0-1,0 1 0,14-26 0,-18 42-43,-1 0 0,0 0 0,1 1 0,-1-1 1,1 1-1,0 0 0,0-1 0,0 1 1,0 1-1,0-1 0,0 0 0,1 1 0,-1-1 1,0 1-1,1 0 0,-1 0 0,1 1 0,0-1 1,-1 1-1,1-1 0,-1 1 0,1 0 1,6 1-1,-8 0 34,0-1 1,0 0-1,-1 1 1,1 0-1,0-1 1,0 1-1,0 0 1,-1 0-1,1 0 1,0 0-1,-1 0 1,1 1-1,-1-1 1,1 0-1,-1 1 1,0-1 0,1 1-1,-1-1 1,0 1-1,0 0 1,0-1-1,0 1 1,0 0-1,-1 0 1,1 0-1,-1-1 1,1 1-1,-1 0 1,1 0-1,-1 0 1,0 0-1,0 0 1,0 0-1,0 0 1,0 0-1,-1 0 1,1 0-1,-1 0 1,1 0-1,-1 0 1,1-1-1,-3 5 1,-3 4 36,-1 1 0,0-1 0,-1-1 0,0 1 0,-1-2-1,1 1 1,-2-1 0,1 0 0,-1-1 0,0 0 0,-1 0 0,0-1 0,-15 6 0,19-11-1449,7-4-2120,10-9-2646,12-8-3898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24.04.2023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63285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818909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99906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05058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22422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993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75357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86411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73270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0094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3623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1747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091675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88037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97720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20606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00160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46328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26170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287128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635467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31798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051632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15591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6460333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65420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9238893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4277352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606962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1453506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411038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756143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809791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1156657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1793237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1900550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062860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6010228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295579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2800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03654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9350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457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269360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24.04.2023</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24.04.2023</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24.04.2023</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667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24.04.2023</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24.04.2023</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24.04.2023</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24.04.2023</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24.04.2023</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24.04.2023</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24.04.2023</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24.04.2023</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24.04.2023</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18" Type="http://schemas.openxmlformats.org/officeDocument/2006/relationships/image" Target="../media/image8.png"/><Relationship Id="rId26" Type="http://schemas.openxmlformats.org/officeDocument/2006/relationships/image" Target="../media/image12.png"/><Relationship Id="rId3" Type="http://schemas.openxmlformats.org/officeDocument/2006/relationships/image" Target="../media/image1.jpe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24" Type="http://schemas.openxmlformats.org/officeDocument/2006/relationships/image" Target="../media/image11.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10" Type="http://schemas.openxmlformats.org/officeDocument/2006/relationships/image" Target="../media/image4.png"/><Relationship Id="rId19" Type="http://schemas.openxmlformats.org/officeDocument/2006/relationships/customXml" Target="../ink/ink8.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22" Type="http://schemas.openxmlformats.org/officeDocument/2006/relationships/image" Target="../media/image10.png"/></Relationships>
</file>

<file path=ppt/slides/_rels/slide10.xml.rels><?xml version="1.0" encoding="UTF-8" standalone="yes"?>
<Relationships xmlns="http://schemas.openxmlformats.org/package/2006/relationships"><Relationship Id="rId26" Type="http://schemas.openxmlformats.org/officeDocument/2006/relationships/image" Target="../media/image259.png"/><Relationship Id="rId21" Type="http://schemas.openxmlformats.org/officeDocument/2006/relationships/customXml" Target="../ink/ink298.xml"/><Relationship Id="rId42" Type="http://schemas.openxmlformats.org/officeDocument/2006/relationships/image" Target="../media/image267.png"/><Relationship Id="rId47" Type="http://schemas.openxmlformats.org/officeDocument/2006/relationships/customXml" Target="../ink/ink311.xml"/><Relationship Id="rId63" Type="http://schemas.openxmlformats.org/officeDocument/2006/relationships/customXml" Target="../ink/ink319.xml"/><Relationship Id="rId68" Type="http://schemas.openxmlformats.org/officeDocument/2006/relationships/image" Target="../media/image280.png"/><Relationship Id="rId84" Type="http://schemas.openxmlformats.org/officeDocument/2006/relationships/image" Target="../media/image287.png"/><Relationship Id="rId16" Type="http://schemas.openxmlformats.org/officeDocument/2006/relationships/image" Target="../media/image254.png"/><Relationship Id="rId11" Type="http://schemas.openxmlformats.org/officeDocument/2006/relationships/customXml" Target="../ink/ink293.xml"/><Relationship Id="rId32" Type="http://schemas.openxmlformats.org/officeDocument/2006/relationships/image" Target="../media/image262.png"/><Relationship Id="rId37" Type="http://schemas.openxmlformats.org/officeDocument/2006/relationships/customXml" Target="../ink/ink306.xml"/><Relationship Id="rId53" Type="http://schemas.openxmlformats.org/officeDocument/2006/relationships/customXml" Target="../ink/ink314.xml"/><Relationship Id="rId58" Type="http://schemas.openxmlformats.org/officeDocument/2006/relationships/image" Target="../media/image275.png"/><Relationship Id="rId74" Type="http://schemas.openxmlformats.org/officeDocument/2006/relationships/image" Target="../media/image283.png"/><Relationship Id="rId79" Type="http://schemas.openxmlformats.org/officeDocument/2006/relationships/customXml" Target="../ink/ink327.xml"/><Relationship Id="rId5" Type="http://schemas.openxmlformats.org/officeDocument/2006/relationships/customXml" Target="../ink/ink290.xml"/><Relationship Id="rId61" Type="http://schemas.openxmlformats.org/officeDocument/2006/relationships/customXml" Target="../ink/ink318.xml"/><Relationship Id="rId82" Type="http://schemas.openxmlformats.org/officeDocument/2006/relationships/image" Target="../media/image286.png"/><Relationship Id="rId19" Type="http://schemas.openxmlformats.org/officeDocument/2006/relationships/customXml" Target="../ink/ink297.xml"/><Relationship Id="rId14" Type="http://schemas.openxmlformats.org/officeDocument/2006/relationships/image" Target="../media/image253.png"/><Relationship Id="rId22" Type="http://schemas.openxmlformats.org/officeDocument/2006/relationships/image" Target="../media/image257.png"/><Relationship Id="rId27" Type="http://schemas.openxmlformats.org/officeDocument/2006/relationships/customXml" Target="../ink/ink301.xml"/><Relationship Id="rId30" Type="http://schemas.openxmlformats.org/officeDocument/2006/relationships/image" Target="../media/image261.png"/><Relationship Id="rId35" Type="http://schemas.openxmlformats.org/officeDocument/2006/relationships/customXml" Target="../ink/ink305.xml"/><Relationship Id="rId43" Type="http://schemas.openxmlformats.org/officeDocument/2006/relationships/customXml" Target="../ink/ink309.xml"/><Relationship Id="rId48" Type="http://schemas.openxmlformats.org/officeDocument/2006/relationships/image" Target="../media/image270.png"/><Relationship Id="rId56" Type="http://schemas.openxmlformats.org/officeDocument/2006/relationships/image" Target="../media/image274.png"/><Relationship Id="rId64" Type="http://schemas.openxmlformats.org/officeDocument/2006/relationships/image" Target="../media/image278.png"/><Relationship Id="rId69" Type="http://schemas.openxmlformats.org/officeDocument/2006/relationships/customXml" Target="../ink/ink322.xml"/><Relationship Id="rId77" Type="http://schemas.openxmlformats.org/officeDocument/2006/relationships/customXml" Target="../ink/ink326.xml"/><Relationship Id="rId8" Type="http://schemas.openxmlformats.org/officeDocument/2006/relationships/image" Target="../media/image250.png"/><Relationship Id="rId51" Type="http://schemas.openxmlformats.org/officeDocument/2006/relationships/customXml" Target="../ink/ink313.xml"/><Relationship Id="rId72" Type="http://schemas.openxmlformats.org/officeDocument/2006/relationships/image" Target="../media/image282.png"/><Relationship Id="rId80" Type="http://schemas.openxmlformats.org/officeDocument/2006/relationships/image" Target="../media/image285.png"/><Relationship Id="rId3" Type="http://schemas.openxmlformats.org/officeDocument/2006/relationships/customXml" Target="../ink/ink289.xml"/><Relationship Id="rId12" Type="http://schemas.openxmlformats.org/officeDocument/2006/relationships/image" Target="../media/image252.png"/><Relationship Id="rId17" Type="http://schemas.openxmlformats.org/officeDocument/2006/relationships/customXml" Target="../ink/ink296.xml"/><Relationship Id="rId25" Type="http://schemas.openxmlformats.org/officeDocument/2006/relationships/customXml" Target="../ink/ink300.xml"/><Relationship Id="rId33" Type="http://schemas.openxmlformats.org/officeDocument/2006/relationships/customXml" Target="../ink/ink304.xml"/><Relationship Id="rId38" Type="http://schemas.openxmlformats.org/officeDocument/2006/relationships/image" Target="../media/image265.png"/><Relationship Id="rId46" Type="http://schemas.openxmlformats.org/officeDocument/2006/relationships/image" Target="../media/image269.png"/><Relationship Id="rId59" Type="http://schemas.openxmlformats.org/officeDocument/2006/relationships/customXml" Target="../ink/ink317.xml"/><Relationship Id="rId67" Type="http://schemas.openxmlformats.org/officeDocument/2006/relationships/customXml" Target="../ink/ink321.xml"/><Relationship Id="rId20" Type="http://schemas.openxmlformats.org/officeDocument/2006/relationships/image" Target="../media/image256.png"/><Relationship Id="rId41" Type="http://schemas.openxmlformats.org/officeDocument/2006/relationships/customXml" Target="../ink/ink308.xml"/><Relationship Id="rId54" Type="http://schemas.openxmlformats.org/officeDocument/2006/relationships/image" Target="../media/image273.png"/><Relationship Id="rId62" Type="http://schemas.openxmlformats.org/officeDocument/2006/relationships/image" Target="../media/image277.png"/><Relationship Id="rId70" Type="http://schemas.openxmlformats.org/officeDocument/2006/relationships/image" Target="../media/image281.png"/><Relationship Id="rId75" Type="http://schemas.openxmlformats.org/officeDocument/2006/relationships/customXml" Target="../ink/ink325.xml"/><Relationship Id="rId83" Type="http://schemas.openxmlformats.org/officeDocument/2006/relationships/customXml" Target="../ink/ink329.xml"/><Relationship Id="rId1" Type="http://schemas.openxmlformats.org/officeDocument/2006/relationships/slideLayout" Target="../slideLayouts/slideLayout7.xml"/><Relationship Id="rId6" Type="http://schemas.openxmlformats.org/officeDocument/2006/relationships/image" Target="../media/image249.png"/><Relationship Id="rId15" Type="http://schemas.openxmlformats.org/officeDocument/2006/relationships/customXml" Target="../ink/ink295.xml"/><Relationship Id="rId23" Type="http://schemas.openxmlformats.org/officeDocument/2006/relationships/customXml" Target="../ink/ink299.xml"/><Relationship Id="rId28" Type="http://schemas.openxmlformats.org/officeDocument/2006/relationships/image" Target="../media/image260.png"/><Relationship Id="rId36" Type="http://schemas.openxmlformats.org/officeDocument/2006/relationships/image" Target="../media/image264.png"/><Relationship Id="rId49" Type="http://schemas.openxmlformats.org/officeDocument/2006/relationships/customXml" Target="../ink/ink312.xml"/><Relationship Id="rId57" Type="http://schemas.openxmlformats.org/officeDocument/2006/relationships/customXml" Target="../ink/ink316.xml"/><Relationship Id="rId10" Type="http://schemas.openxmlformats.org/officeDocument/2006/relationships/image" Target="../media/image251.png"/><Relationship Id="rId31" Type="http://schemas.openxmlformats.org/officeDocument/2006/relationships/customXml" Target="../ink/ink303.xml"/><Relationship Id="rId44" Type="http://schemas.openxmlformats.org/officeDocument/2006/relationships/image" Target="../media/image268.png"/><Relationship Id="rId52" Type="http://schemas.openxmlformats.org/officeDocument/2006/relationships/image" Target="../media/image272.png"/><Relationship Id="rId60" Type="http://schemas.openxmlformats.org/officeDocument/2006/relationships/image" Target="../media/image276.png"/><Relationship Id="rId65" Type="http://schemas.openxmlformats.org/officeDocument/2006/relationships/customXml" Target="../ink/ink320.xml"/><Relationship Id="rId73" Type="http://schemas.openxmlformats.org/officeDocument/2006/relationships/customXml" Target="../ink/ink324.xml"/><Relationship Id="rId78" Type="http://schemas.openxmlformats.org/officeDocument/2006/relationships/image" Target="../media/image284.png"/><Relationship Id="rId81" Type="http://schemas.openxmlformats.org/officeDocument/2006/relationships/customXml" Target="../ink/ink328.xml"/><Relationship Id="rId4" Type="http://schemas.openxmlformats.org/officeDocument/2006/relationships/image" Target="../media/image248.png"/><Relationship Id="rId9" Type="http://schemas.openxmlformats.org/officeDocument/2006/relationships/customXml" Target="../ink/ink292.xml"/><Relationship Id="rId13" Type="http://schemas.openxmlformats.org/officeDocument/2006/relationships/customXml" Target="../ink/ink294.xml"/><Relationship Id="rId18" Type="http://schemas.openxmlformats.org/officeDocument/2006/relationships/image" Target="../media/image255.png"/><Relationship Id="rId39" Type="http://schemas.openxmlformats.org/officeDocument/2006/relationships/customXml" Target="../ink/ink307.xml"/><Relationship Id="rId34" Type="http://schemas.openxmlformats.org/officeDocument/2006/relationships/image" Target="../media/image263.png"/><Relationship Id="rId50" Type="http://schemas.openxmlformats.org/officeDocument/2006/relationships/image" Target="../media/image271.png"/><Relationship Id="rId55" Type="http://schemas.openxmlformats.org/officeDocument/2006/relationships/customXml" Target="../ink/ink315.xml"/><Relationship Id="rId76" Type="http://schemas.openxmlformats.org/officeDocument/2006/relationships/image" Target="../media/image209.png"/><Relationship Id="rId7" Type="http://schemas.openxmlformats.org/officeDocument/2006/relationships/customXml" Target="../ink/ink291.xml"/><Relationship Id="rId71" Type="http://schemas.openxmlformats.org/officeDocument/2006/relationships/customXml" Target="../ink/ink323.xml"/><Relationship Id="rId2" Type="http://schemas.openxmlformats.org/officeDocument/2006/relationships/notesSlide" Target="../notesSlides/notesSlide10.xml"/><Relationship Id="rId29" Type="http://schemas.openxmlformats.org/officeDocument/2006/relationships/customXml" Target="../ink/ink302.xml"/><Relationship Id="rId24" Type="http://schemas.openxmlformats.org/officeDocument/2006/relationships/image" Target="../media/image258.png"/><Relationship Id="rId40" Type="http://schemas.openxmlformats.org/officeDocument/2006/relationships/image" Target="../media/image266.png"/><Relationship Id="rId45" Type="http://schemas.openxmlformats.org/officeDocument/2006/relationships/customXml" Target="../ink/ink310.xml"/><Relationship Id="rId66" Type="http://schemas.openxmlformats.org/officeDocument/2006/relationships/image" Target="../media/image279.png"/></Relationships>
</file>

<file path=ppt/slides/_rels/slide11.xml.rels><?xml version="1.0" encoding="UTF-8" standalone="yes"?>
<Relationships xmlns="http://schemas.openxmlformats.org/package/2006/relationships"><Relationship Id="rId117" Type="http://schemas.openxmlformats.org/officeDocument/2006/relationships/customXml" Target="../ink/ink387.xml"/><Relationship Id="rId21" Type="http://schemas.openxmlformats.org/officeDocument/2006/relationships/customXml" Target="../ink/ink339.xml"/><Relationship Id="rId63" Type="http://schemas.openxmlformats.org/officeDocument/2006/relationships/customXml" Target="../ink/ink360.xml"/><Relationship Id="rId159" Type="http://schemas.openxmlformats.org/officeDocument/2006/relationships/customXml" Target="../ink/ink408.xml"/><Relationship Id="rId170" Type="http://schemas.openxmlformats.org/officeDocument/2006/relationships/image" Target="../media/image366.png"/><Relationship Id="rId226" Type="http://schemas.openxmlformats.org/officeDocument/2006/relationships/image" Target="../media/image394.png"/><Relationship Id="rId268" Type="http://schemas.openxmlformats.org/officeDocument/2006/relationships/image" Target="../media/image415.png"/><Relationship Id="rId32" Type="http://schemas.openxmlformats.org/officeDocument/2006/relationships/image" Target="../media/image298.png"/><Relationship Id="rId74" Type="http://schemas.openxmlformats.org/officeDocument/2006/relationships/image" Target="../media/image319.png"/><Relationship Id="rId128" Type="http://schemas.openxmlformats.org/officeDocument/2006/relationships/image" Target="../media/image345.png"/><Relationship Id="rId5" Type="http://schemas.openxmlformats.org/officeDocument/2006/relationships/customXml" Target="../ink/ink331.xml"/><Relationship Id="rId181" Type="http://schemas.openxmlformats.org/officeDocument/2006/relationships/customXml" Target="../ink/ink419.xml"/><Relationship Id="rId237" Type="http://schemas.openxmlformats.org/officeDocument/2006/relationships/customXml" Target="../ink/ink447.xml"/><Relationship Id="rId279" Type="http://schemas.openxmlformats.org/officeDocument/2006/relationships/customXml" Target="../ink/ink468.xml"/><Relationship Id="rId43" Type="http://schemas.openxmlformats.org/officeDocument/2006/relationships/customXml" Target="../ink/ink350.xml"/><Relationship Id="rId139" Type="http://schemas.openxmlformats.org/officeDocument/2006/relationships/customXml" Target="../ink/ink398.xml"/><Relationship Id="rId290" Type="http://schemas.openxmlformats.org/officeDocument/2006/relationships/image" Target="../media/image426.png"/><Relationship Id="rId85" Type="http://schemas.openxmlformats.org/officeDocument/2006/relationships/customXml" Target="../ink/ink371.xml"/><Relationship Id="rId150" Type="http://schemas.openxmlformats.org/officeDocument/2006/relationships/image" Target="../media/image356.png"/><Relationship Id="rId192" Type="http://schemas.openxmlformats.org/officeDocument/2006/relationships/image" Target="../media/image377.png"/><Relationship Id="rId206" Type="http://schemas.openxmlformats.org/officeDocument/2006/relationships/image" Target="../media/image384.png"/><Relationship Id="rId248" Type="http://schemas.openxmlformats.org/officeDocument/2006/relationships/image" Target="../media/image405.png"/><Relationship Id="rId12" Type="http://schemas.openxmlformats.org/officeDocument/2006/relationships/image" Target="../media/image288.png"/><Relationship Id="rId108" Type="http://schemas.openxmlformats.org/officeDocument/2006/relationships/image" Target="../media/image336.png"/><Relationship Id="rId54" Type="http://schemas.openxmlformats.org/officeDocument/2006/relationships/image" Target="../media/image309.png"/><Relationship Id="rId75" Type="http://schemas.openxmlformats.org/officeDocument/2006/relationships/customXml" Target="../ink/ink366.xml"/><Relationship Id="rId96" Type="http://schemas.openxmlformats.org/officeDocument/2006/relationships/image" Target="../media/image330.png"/><Relationship Id="rId140" Type="http://schemas.openxmlformats.org/officeDocument/2006/relationships/image" Target="../media/image351.png"/><Relationship Id="rId161" Type="http://schemas.openxmlformats.org/officeDocument/2006/relationships/customXml" Target="../ink/ink409.xml"/><Relationship Id="rId182" Type="http://schemas.openxmlformats.org/officeDocument/2006/relationships/image" Target="../media/image372.png"/><Relationship Id="rId217" Type="http://schemas.openxmlformats.org/officeDocument/2006/relationships/customXml" Target="../ink/ink437.xml"/><Relationship Id="rId6" Type="http://schemas.openxmlformats.org/officeDocument/2006/relationships/image" Target="../media/image2850.png"/><Relationship Id="rId238" Type="http://schemas.openxmlformats.org/officeDocument/2006/relationships/image" Target="../media/image400.png"/><Relationship Id="rId259" Type="http://schemas.openxmlformats.org/officeDocument/2006/relationships/customXml" Target="../ink/ink458.xml"/><Relationship Id="rId23" Type="http://schemas.openxmlformats.org/officeDocument/2006/relationships/customXml" Target="../ink/ink340.xml"/><Relationship Id="rId119" Type="http://schemas.openxmlformats.org/officeDocument/2006/relationships/customXml" Target="../ink/ink388.xml"/><Relationship Id="rId270" Type="http://schemas.openxmlformats.org/officeDocument/2006/relationships/image" Target="../media/image416.png"/><Relationship Id="rId291" Type="http://schemas.openxmlformats.org/officeDocument/2006/relationships/customXml" Target="../ink/ink474.xml"/><Relationship Id="rId44" Type="http://schemas.openxmlformats.org/officeDocument/2006/relationships/image" Target="../media/image304.png"/><Relationship Id="rId65" Type="http://schemas.openxmlformats.org/officeDocument/2006/relationships/customXml" Target="../ink/ink361.xml"/><Relationship Id="rId86" Type="http://schemas.openxmlformats.org/officeDocument/2006/relationships/image" Target="../media/image325.png"/><Relationship Id="rId130" Type="http://schemas.openxmlformats.org/officeDocument/2006/relationships/image" Target="../media/image346.png"/><Relationship Id="rId151" Type="http://schemas.openxmlformats.org/officeDocument/2006/relationships/customXml" Target="../ink/ink404.xml"/><Relationship Id="rId172" Type="http://schemas.openxmlformats.org/officeDocument/2006/relationships/image" Target="../media/image367.png"/><Relationship Id="rId193" Type="http://schemas.openxmlformats.org/officeDocument/2006/relationships/customXml" Target="../ink/ink425.xml"/><Relationship Id="rId207" Type="http://schemas.openxmlformats.org/officeDocument/2006/relationships/customXml" Target="../ink/ink432.xml"/><Relationship Id="rId228" Type="http://schemas.openxmlformats.org/officeDocument/2006/relationships/image" Target="../media/image395.png"/><Relationship Id="rId249" Type="http://schemas.openxmlformats.org/officeDocument/2006/relationships/customXml" Target="../ink/ink453.xml"/><Relationship Id="rId13" Type="http://schemas.openxmlformats.org/officeDocument/2006/relationships/customXml" Target="../ink/ink335.xml"/><Relationship Id="rId109" Type="http://schemas.openxmlformats.org/officeDocument/2006/relationships/customXml" Target="../ink/ink383.xml"/><Relationship Id="rId260" Type="http://schemas.openxmlformats.org/officeDocument/2006/relationships/image" Target="../media/image411.png"/><Relationship Id="rId281" Type="http://schemas.openxmlformats.org/officeDocument/2006/relationships/customXml" Target="../ink/ink469.xml"/><Relationship Id="rId34" Type="http://schemas.openxmlformats.org/officeDocument/2006/relationships/image" Target="../media/image299.png"/><Relationship Id="rId55" Type="http://schemas.openxmlformats.org/officeDocument/2006/relationships/customXml" Target="../ink/ink356.xml"/><Relationship Id="rId76" Type="http://schemas.openxmlformats.org/officeDocument/2006/relationships/image" Target="../media/image320.png"/><Relationship Id="rId97" Type="http://schemas.openxmlformats.org/officeDocument/2006/relationships/customXml" Target="../ink/ink377.xml"/><Relationship Id="rId120" Type="http://schemas.openxmlformats.org/officeDocument/2006/relationships/image" Target="../media/image342.png"/><Relationship Id="rId141" Type="http://schemas.openxmlformats.org/officeDocument/2006/relationships/customXml" Target="../ink/ink399.xml"/><Relationship Id="rId7" Type="http://schemas.openxmlformats.org/officeDocument/2006/relationships/customXml" Target="../ink/ink332.xml"/><Relationship Id="rId162" Type="http://schemas.openxmlformats.org/officeDocument/2006/relationships/image" Target="../media/image362.png"/><Relationship Id="rId183" Type="http://schemas.openxmlformats.org/officeDocument/2006/relationships/customXml" Target="../ink/ink420.xml"/><Relationship Id="rId218" Type="http://schemas.openxmlformats.org/officeDocument/2006/relationships/image" Target="../media/image390.png"/><Relationship Id="rId239" Type="http://schemas.openxmlformats.org/officeDocument/2006/relationships/customXml" Target="../ink/ink448.xml"/><Relationship Id="rId250" Type="http://schemas.openxmlformats.org/officeDocument/2006/relationships/image" Target="../media/image406.png"/><Relationship Id="rId271" Type="http://schemas.openxmlformats.org/officeDocument/2006/relationships/customXml" Target="../ink/ink464.xml"/><Relationship Id="rId292" Type="http://schemas.openxmlformats.org/officeDocument/2006/relationships/image" Target="../media/image427.png"/><Relationship Id="rId24" Type="http://schemas.openxmlformats.org/officeDocument/2006/relationships/image" Target="../media/image294.png"/><Relationship Id="rId45" Type="http://schemas.openxmlformats.org/officeDocument/2006/relationships/customXml" Target="../ink/ink351.xml"/><Relationship Id="rId66" Type="http://schemas.openxmlformats.org/officeDocument/2006/relationships/image" Target="../media/image315.png"/><Relationship Id="rId87" Type="http://schemas.openxmlformats.org/officeDocument/2006/relationships/customXml" Target="../ink/ink372.xml"/><Relationship Id="rId110" Type="http://schemas.openxmlformats.org/officeDocument/2006/relationships/image" Target="../media/image337.png"/><Relationship Id="rId131" Type="http://schemas.openxmlformats.org/officeDocument/2006/relationships/customXml" Target="../ink/ink394.xml"/><Relationship Id="rId152" Type="http://schemas.openxmlformats.org/officeDocument/2006/relationships/image" Target="../media/image357.png"/><Relationship Id="rId173" Type="http://schemas.openxmlformats.org/officeDocument/2006/relationships/customXml" Target="../ink/ink415.xml"/><Relationship Id="rId194" Type="http://schemas.openxmlformats.org/officeDocument/2006/relationships/image" Target="../media/image378.png"/><Relationship Id="rId208" Type="http://schemas.openxmlformats.org/officeDocument/2006/relationships/image" Target="../media/image385.png"/><Relationship Id="rId229" Type="http://schemas.openxmlformats.org/officeDocument/2006/relationships/customXml" Target="../ink/ink443.xml"/><Relationship Id="rId240" Type="http://schemas.openxmlformats.org/officeDocument/2006/relationships/image" Target="../media/image401.png"/><Relationship Id="rId261" Type="http://schemas.openxmlformats.org/officeDocument/2006/relationships/customXml" Target="../ink/ink459.xml"/><Relationship Id="rId14" Type="http://schemas.openxmlformats.org/officeDocument/2006/relationships/image" Target="../media/image289.png"/><Relationship Id="rId35" Type="http://schemas.openxmlformats.org/officeDocument/2006/relationships/customXml" Target="../ink/ink346.xml"/><Relationship Id="rId56" Type="http://schemas.openxmlformats.org/officeDocument/2006/relationships/image" Target="../media/image310.png"/><Relationship Id="rId77" Type="http://schemas.openxmlformats.org/officeDocument/2006/relationships/customXml" Target="../ink/ink367.xml"/><Relationship Id="rId100" Type="http://schemas.openxmlformats.org/officeDocument/2006/relationships/image" Target="../media/image332.png"/><Relationship Id="rId282" Type="http://schemas.openxmlformats.org/officeDocument/2006/relationships/image" Target="../media/image422.png"/><Relationship Id="rId8" Type="http://schemas.openxmlformats.org/officeDocument/2006/relationships/image" Target="../media/image2860.png"/><Relationship Id="rId98" Type="http://schemas.openxmlformats.org/officeDocument/2006/relationships/image" Target="../media/image331.png"/><Relationship Id="rId121" Type="http://schemas.openxmlformats.org/officeDocument/2006/relationships/customXml" Target="../ink/ink389.xml"/><Relationship Id="rId142" Type="http://schemas.openxmlformats.org/officeDocument/2006/relationships/image" Target="../media/image352.png"/><Relationship Id="rId163" Type="http://schemas.openxmlformats.org/officeDocument/2006/relationships/customXml" Target="../ink/ink410.xml"/><Relationship Id="rId184" Type="http://schemas.openxmlformats.org/officeDocument/2006/relationships/image" Target="../media/image373.png"/><Relationship Id="rId219" Type="http://schemas.openxmlformats.org/officeDocument/2006/relationships/customXml" Target="../ink/ink438.xml"/><Relationship Id="rId230" Type="http://schemas.openxmlformats.org/officeDocument/2006/relationships/image" Target="../media/image396.png"/><Relationship Id="rId251" Type="http://schemas.openxmlformats.org/officeDocument/2006/relationships/customXml" Target="../ink/ink454.xml"/><Relationship Id="rId25" Type="http://schemas.openxmlformats.org/officeDocument/2006/relationships/customXml" Target="../ink/ink341.xml"/><Relationship Id="rId46" Type="http://schemas.openxmlformats.org/officeDocument/2006/relationships/image" Target="../media/image305.png"/><Relationship Id="rId67" Type="http://schemas.openxmlformats.org/officeDocument/2006/relationships/customXml" Target="../ink/ink362.xml"/><Relationship Id="rId272" Type="http://schemas.openxmlformats.org/officeDocument/2006/relationships/image" Target="../media/image417.png"/><Relationship Id="rId293" Type="http://schemas.openxmlformats.org/officeDocument/2006/relationships/customXml" Target="../ink/ink475.xml"/><Relationship Id="rId88" Type="http://schemas.openxmlformats.org/officeDocument/2006/relationships/image" Target="../media/image326.png"/><Relationship Id="rId111" Type="http://schemas.openxmlformats.org/officeDocument/2006/relationships/customXml" Target="../ink/ink384.xml"/><Relationship Id="rId132" Type="http://schemas.openxmlformats.org/officeDocument/2006/relationships/image" Target="../media/image347.png"/><Relationship Id="rId153" Type="http://schemas.openxmlformats.org/officeDocument/2006/relationships/customXml" Target="../ink/ink405.xml"/><Relationship Id="rId174" Type="http://schemas.openxmlformats.org/officeDocument/2006/relationships/image" Target="../media/image368.png"/><Relationship Id="rId195" Type="http://schemas.openxmlformats.org/officeDocument/2006/relationships/customXml" Target="../ink/ink426.xml"/><Relationship Id="rId209" Type="http://schemas.openxmlformats.org/officeDocument/2006/relationships/customXml" Target="../ink/ink433.xml"/><Relationship Id="rId220" Type="http://schemas.openxmlformats.org/officeDocument/2006/relationships/image" Target="../media/image391.png"/><Relationship Id="rId241" Type="http://schemas.openxmlformats.org/officeDocument/2006/relationships/customXml" Target="../ink/ink449.xml"/><Relationship Id="rId15" Type="http://schemas.openxmlformats.org/officeDocument/2006/relationships/customXml" Target="../ink/ink336.xml"/><Relationship Id="rId36" Type="http://schemas.openxmlformats.org/officeDocument/2006/relationships/image" Target="../media/image300.png"/><Relationship Id="rId57" Type="http://schemas.openxmlformats.org/officeDocument/2006/relationships/customXml" Target="../ink/ink357.xml"/><Relationship Id="rId262" Type="http://schemas.openxmlformats.org/officeDocument/2006/relationships/image" Target="../media/image412.png"/><Relationship Id="rId283" Type="http://schemas.openxmlformats.org/officeDocument/2006/relationships/customXml" Target="../ink/ink470.xml"/><Relationship Id="rId78" Type="http://schemas.openxmlformats.org/officeDocument/2006/relationships/image" Target="../media/image321.png"/><Relationship Id="rId99" Type="http://schemas.openxmlformats.org/officeDocument/2006/relationships/customXml" Target="../ink/ink378.xml"/><Relationship Id="rId101" Type="http://schemas.openxmlformats.org/officeDocument/2006/relationships/customXml" Target="../ink/ink379.xml"/><Relationship Id="rId122" Type="http://schemas.openxmlformats.org/officeDocument/2006/relationships/image" Target="../media/image343.png"/><Relationship Id="rId143" Type="http://schemas.openxmlformats.org/officeDocument/2006/relationships/customXml" Target="../ink/ink400.xml"/><Relationship Id="rId164" Type="http://schemas.openxmlformats.org/officeDocument/2006/relationships/image" Target="../media/image363.png"/><Relationship Id="rId185" Type="http://schemas.openxmlformats.org/officeDocument/2006/relationships/customXml" Target="../ink/ink421.xml"/><Relationship Id="rId9" Type="http://schemas.openxmlformats.org/officeDocument/2006/relationships/customXml" Target="../ink/ink333.xml"/><Relationship Id="rId210" Type="http://schemas.openxmlformats.org/officeDocument/2006/relationships/image" Target="../media/image386.png"/><Relationship Id="rId26" Type="http://schemas.openxmlformats.org/officeDocument/2006/relationships/image" Target="../media/image295.png"/><Relationship Id="rId231" Type="http://schemas.openxmlformats.org/officeDocument/2006/relationships/customXml" Target="../ink/ink444.xml"/><Relationship Id="rId252" Type="http://schemas.openxmlformats.org/officeDocument/2006/relationships/image" Target="../media/image407.png"/><Relationship Id="rId273" Type="http://schemas.openxmlformats.org/officeDocument/2006/relationships/customXml" Target="../ink/ink465.xml"/><Relationship Id="rId294" Type="http://schemas.openxmlformats.org/officeDocument/2006/relationships/image" Target="../media/image428.png"/><Relationship Id="rId47" Type="http://schemas.openxmlformats.org/officeDocument/2006/relationships/customXml" Target="../ink/ink352.xml"/><Relationship Id="rId68" Type="http://schemas.openxmlformats.org/officeDocument/2006/relationships/image" Target="../media/image316.png"/><Relationship Id="rId89" Type="http://schemas.openxmlformats.org/officeDocument/2006/relationships/customXml" Target="../ink/ink373.xml"/><Relationship Id="rId112" Type="http://schemas.openxmlformats.org/officeDocument/2006/relationships/image" Target="../media/image338.png"/><Relationship Id="rId133" Type="http://schemas.openxmlformats.org/officeDocument/2006/relationships/customXml" Target="../ink/ink395.xml"/><Relationship Id="rId154" Type="http://schemas.openxmlformats.org/officeDocument/2006/relationships/image" Target="../media/image358.png"/><Relationship Id="rId175" Type="http://schemas.openxmlformats.org/officeDocument/2006/relationships/customXml" Target="../ink/ink416.xml"/><Relationship Id="rId196" Type="http://schemas.openxmlformats.org/officeDocument/2006/relationships/image" Target="../media/image379.png"/><Relationship Id="rId200" Type="http://schemas.openxmlformats.org/officeDocument/2006/relationships/image" Target="../media/image381.png"/><Relationship Id="rId16" Type="http://schemas.openxmlformats.org/officeDocument/2006/relationships/image" Target="../media/image290.png"/><Relationship Id="rId221" Type="http://schemas.openxmlformats.org/officeDocument/2006/relationships/customXml" Target="../ink/ink439.xml"/><Relationship Id="rId242" Type="http://schemas.openxmlformats.org/officeDocument/2006/relationships/image" Target="../media/image402.png"/><Relationship Id="rId263" Type="http://schemas.openxmlformats.org/officeDocument/2006/relationships/customXml" Target="../ink/ink460.xml"/><Relationship Id="rId284" Type="http://schemas.openxmlformats.org/officeDocument/2006/relationships/image" Target="../media/image423.png"/><Relationship Id="rId37" Type="http://schemas.openxmlformats.org/officeDocument/2006/relationships/customXml" Target="../ink/ink347.xml"/><Relationship Id="rId58" Type="http://schemas.openxmlformats.org/officeDocument/2006/relationships/image" Target="../media/image311.png"/><Relationship Id="rId79" Type="http://schemas.openxmlformats.org/officeDocument/2006/relationships/customXml" Target="../ink/ink368.xml"/><Relationship Id="rId102" Type="http://schemas.openxmlformats.org/officeDocument/2006/relationships/image" Target="../media/image333.png"/><Relationship Id="rId123" Type="http://schemas.openxmlformats.org/officeDocument/2006/relationships/customXml" Target="../ink/ink390.xml"/><Relationship Id="rId144" Type="http://schemas.openxmlformats.org/officeDocument/2006/relationships/image" Target="../media/image353.png"/><Relationship Id="rId90" Type="http://schemas.openxmlformats.org/officeDocument/2006/relationships/image" Target="../media/image327.png"/><Relationship Id="rId165" Type="http://schemas.openxmlformats.org/officeDocument/2006/relationships/customXml" Target="../ink/ink411.xml"/><Relationship Id="rId186" Type="http://schemas.openxmlformats.org/officeDocument/2006/relationships/image" Target="../media/image374.png"/><Relationship Id="rId211" Type="http://schemas.openxmlformats.org/officeDocument/2006/relationships/customXml" Target="../ink/ink434.xml"/><Relationship Id="rId232" Type="http://schemas.openxmlformats.org/officeDocument/2006/relationships/image" Target="../media/image397.png"/><Relationship Id="rId253" Type="http://schemas.openxmlformats.org/officeDocument/2006/relationships/customXml" Target="../ink/ink455.xml"/><Relationship Id="rId274" Type="http://schemas.openxmlformats.org/officeDocument/2006/relationships/image" Target="../media/image418.png"/><Relationship Id="rId295" Type="http://schemas.openxmlformats.org/officeDocument/2006/relationships/customXml" Target="../ink/ink476.xml"/><Relationship Id="rId27" Type="http://schemas.openxmlformats.org/officeDocument/2006/relationships/customXml" Target="../ink/ink342.xml"/><Relationship Id="rId48" Type="http://schemas.openxmlformats.org/officeDocument/2006/relationships/image" Target="../media/image306.png"/><Relationship Id="rId69" Type="http://schemas.openxmlformats.org/officeDocument/2006/relationships/customXml" Target="../ink/ink363.xml"/><Relationship Id="rId113" Type="http://schemas.openxmlformats.org/officeDocument/2006/relationships/customXml" Target="../ink/ink385.xml"/><Relationship Id="rId134" Type="http://schemas.openxmlformats.org/officeDocument/2006/relationships/image" Target="../media/image348.png"/><Relationship Id="rId80" Type="http://schemas.openxmlformats.org/officeDocument/2006/relationships/image" Target="../media/image322.png"/><Relationship Id="rId155" Type="http://schemas.openxmlformats.org/officeDocument/2006/relationships/customXml" Target="../ink/ink406.xml"/><Relationship Id="rId176" Type="http://schemas.openxmlformats.org/officeDocument/2006/relationships/image" Target="../media/image369.png"/><Relationship Id="rId197" Type="http://schemas.openxmlformats.org/officeDocument/2006/relationships/customXml" Target="../ink/ink427.xml"/><Relationship Id="rId201" Type="http://schemas.openxmlformats.org/officeDocument/2006/relationships/customXml" Target="../ink/ink429.xml"/><Relationship Id="rId222" Type="http://schemas.openxmlformats.org/officeDocument/2006/relationships/image" Target="../media/image392.png"/><Relationship Id="rId243" Type="http://schemas.openxmlformats.org/officeDocument/2006/relationships/customXml" Target="../ink/ink450.xml"/><Relationship Id="rId264" Type="http://schemas.openxmlformats.org/officeDocument/2006/relationships/image" Target="../media/image413.png"/><Relationship Id="rId285" Type="http://schemas.openxmlformats.org/officeDocument/2006/relationships/customXml" Target="../ink/ink471.xml"/><Relationship Id="rId17" Type="http://schemas.openxmlformats.org/officeDocument/2006/relationships/customXml" Target="../ink/ink337.xml"/><Relationship Id="rId38" Type="http://schemas.openxmlformats.org/officeDocument/2006/relationships/image" Target="../media/image301.png"/><Relationship Id="rId59" Type="http://schemas.openxmlformats.org/officeDocument/2006/relationships/customXml" Target="../ink/ink358.xml"/><Relationship Id="rId103" Type="http://schemas.openxmlformats.org/officeDocument/2006/relationships/customXml" Target="../ink/ink380.xml"/><Relationship Id="rId124" Type="http://schemas.openxmlformats.org/officeDocument/2006/relationships/image" Target="../media/image148.png"/><Relationship Id="rId70" Type="http://schemas.openxmlformats.org/officeDocument/2006/relationships/image" Target="../media/image317.png"/><Relationship Id="rId91" Type="http://schemas.openxmlformats.org/officeDocument/2006/relationships/customXml" Target="../ink/ink374.xml"/><Relationship Id="rId145" Type="http://schemas.openxmlformats.org/officeDocument/2006/relationships/customXml" Target="../ink/ink401.xml"/><Relationship Id="rId166" Type="http://schemas.openxmlformats.org/officeDocument/2006/relationships/image" Target="../media/image364.png"/><Relationship Id="rId187" Type="http://schemas.openxmlformats.org/officeDocument/2006/relationships/customXml" Target="../ink/ink422.xml"/><Relationship Id="rId1" Type="http://schemas.openxmlformats.org/officeDocument/2006/relationships/slideLayout" Target="../slideLayouts/slideLayout7.xml"/><Relationship Id="rId212" Type="http://schemas.openxmlformats.org/officeDocument/2006/relationships/image" Target="../media/image387.png"/><Relationship Id="rId233" Type="http://schemas.openxmlformats.org/officeDocument/2006/relationships/customXml" Target="../ink/ink445.xml"/><Relationship Id="rId254" Type="http://schemas.openxmlformats.org/officeDocument/2006/relationships/image" Target="../media/image408.png"/><Relationship Id="rId28" Type="http://schemas.openxmlformats.org/officeDocument/2006/relationships/image" Target="../media/image296.png"/><Relationship Id="rId49" Type="http://schemas.openxmlformats.org/officeDocument/2006/relationships/customXml" Target="../ink/ink353.xml"/><Relationship Id="rId114" Type="http://schemas.openxmlformats.org/officeDocument/2006/relationships/image" Target="../media/image339.png"/><Relationship Id="rId275" Type="http://schemas.openxmlformats.org/officeDocument/2006/relationships/customXml" Target="../ink/ink466.xml"/><Relationship Id="rId296" Type="http://schemas.openxmlformats.org/officeDocument/2006/relationships/image" Target="../media/image429.png"/><Relationship Id="rId60" Type="http://schemas.openxmlformats.org/officeDocument/2006/relationships/image" Target="../media/image312.png"/><Relationship Id="rId81" Type="http://schemas.openxmlformats.org/officeDocument/2006/relationships/customXml" Target="../ink/ink369.xml"/><Relationship Id="rId135" Type="http://schemas.openxmlformats.org/officeDocument/2006/relationships/customXml" Target="../ink/ink396.xml"/><Relationship Id="rId156" Type="http://schemas.openxmlformats.org/officeDocument/2006/relationships/image" Target="../media/image359.png"/><Relationship Id="rId177" Type="http://schemas.openxmlformats.org/officeDocument/2006/relationships/customXml" Target="../ink/ink417.xml"/><Relationship Id="rId198" Type="http://schemas.openxmlformats.org/officeDocument/2006/relationships/image" Target="../media/image380.png"/><Relationship Id="rId202" Type="http://schemas.openxmlformats.org/officeDocument/2006/relationships/image" Target="../media/image382.png"/><Relationship Id="rId223" Type="http://schemas.openxmlformats.org/officeDocument/2006/relationships/customXml" Target="../ink/ink440.xml"/><Relationship Id="rId244" Type="http://schemas.openxmlformats.org/officeDocument/2006/relationships/image" Target="../media/image403.png"/><Relationship Id="rId18" Type="http://schemas.openxmlformats.org/officeDocument/2006/relationships/image" Target="../media/image291.png"/><Relationship Id="rId39" Type="http://schemas.openxmlformats.org/officeDocument/2006/relationships/customXml" Target="../ink/ink348.xml"/><Relationship Id="rId265" Type="http://schemas.openxmlformats.org/officeDocument/2006/relationships/customXml" Target="../ink/ink461.xml"/><Relationship Id="rId286" Type="http://schemas.openxmlformats.org/officeDocument/2006/relationships/image" Target="../media/image424.png"/><Relationship Id="rId50" Type="http://schemas.openxmlformats.org/officeDocument/2006/relationships/image" Target="../media/image307.png"/><Relationship Id="rId104" Type="http://schemas.openxmlformats.org/officeDocument/2006/relationships/image" Target="../media/image334.png"/><Relationship Id="rId125" Type="http://schemas.openxmlformats.org/officeDocument/2006/relationships/customXml" Target="../ink/ink391.xml"/><Relationship Id="rId146" Type="http://schemas.openxmlformats.org/officeDocument/2006/relationships/image" Target="../media/image354.png"/><Relationship Id="rId167" Type="http://schemas.openxmlformats.org/officeDocument/2006/relationships/customXml" Target="../ink/ink412.xml"/><Relationship Id="rId188" Type="http://schemas.openxmlformats.org/officeDocument/2006/relationships/image" Target="../media/image375.png"/><Relationship Id="rId71" Type="http://schemas.openxmlformats.org/officeDocument/2006/relationships/customXml" Target="../ink/ink364.xml"/><Relationship Id="rId92" Type="http://schemas.openxmlformats.org/officeDocument/2006/relationships/image" Target="../media/image328.png"/><Relationship Id="rId213" Type="http://schemas.openxmlformats.org/officeDocument/2006/relationships/customXml" Target="../ink/ink435.xml"/><Relationship Id="rId234" Type="http://schemas.openxmlformats.org/officeDocument/2006/relationships/image" Target="../media/image398.png"/><Relationship Id="rId2" Type="http://schemas.openxmlformats.org/officeDocument/2006/relationships/notesSlide" Target="../notesSlides/notesSlide11.xml"/><Relationship Id="rId29" Type="http://schemas.openxmlformats.org/officeDocument/2006/relationships/customXml" Target="../ink/ink343.xml"/><Relationship Id="rId255" Type="http://schemas.openxmlformats.org/officeDocument/2006/relationships/customXml" Target="../ink/ink456.xml"/><Relationship Id="rId276" Type="http://schemas.openxmlformats.org/officeDocument/2006/relationships/image" Target="../media/image419.png"/><Relationship Id="rId297" Type="http://schemas.openxmlformats.org/officeDocument/2006/relationships/customXml" Target="../ink/ink477.xml"/><Relationship Id="rId40" Type="http://schemas.openxmlformats.org/officeDocument/2006/relationships/image" Target="../media/image302.png"/><Relationship Id="rId115" Type="http://schemas.openxmlformats.org/officeDocument/2006/relationships/customXml" Target="../ink/ink386.xml"/><Relationship Id="rId136" Type="http://schemas.openxmlformats.org/officeDocument/2006/relationships/image" Target="../media/image349.png"/><Relationship Id="rId157" Type="http://schemas.openxmlformats.org/officeDocument/2006/relationships/customXml" Target="../ink/ink407.xml"/><Relationship Id="rId178" Type="http://schemas.openxmlformats.org/officeDocument/2006/relationships/image" Target="../media/image370.png"/><Relationship Id="rId61" Type="http://schemas.openxmlformats.org/officeDocument/2006/relationships/customXml" Target="../ink/ink359.xml"/><Relationship Id="rId82" Type="http://schemas.openxmlformats.org/officeDocument/2006/relationships/image" Target="../media/image323.png"/><Relationship Id="rId199" Type="http://schemas.openxmlformats.org/officeDocument/2006/relationships/customXml" Target="../ink/ink428.xml"/><Relationship Id="rId203" Type="http://schemas.openxmlformats.org/officeDocument/2006/relationships/customXml" Target="../ink/ink430.xml"/><Relationship Id="rId19" Type="http://schemas.openxmlformats.org/officeDocument/2006/relationships/customXml" Target="../ink/ink338.xml"/><Relationship Id="rId224" Type="http://schemas.openxmlformats.org/officeDocument/2006/relationships/image" Target="../media/image393.png"/><Relationship Id="rId245" Type="http://schemas.openxmlformats.org/officeDocument/2006/relationships/customXml" Target="../ink/ink451.xml"/><Relationship Id="rId266" Type="http://schemas.openxmlformats.org/officeDocument/2006/relationships/image" Target="../media/image414.png"/><Relationship Id="rId287" Type="http://schemas.openxmlformats.org/officeDocument/2006/relationships/customXml" Target="../ink/ink472.xml"/><Relationship Id="rId30" Type="http://schemas.openxmlformats.org/officeDocument/2006/relationships/image" Target="../media/image297.png"/><Relationship Id="rId105" Type="http://schemas.openxmlformats.org/officeDocument/2006/relationships/customXml" Target="../ink/ink381.xml"/><Relationship Id="rId126" Type="http://schemas.openxmlformats.org/officeDocument/2006/relationships/image" Target="../media/image344.png"/><Relationship Id="rId147" Type="http://schemas.openxmlformats.org/officeDocument/2006/relationships/customXml" Target="../ink/ink402.xml"/><Relationship Id="rId168" Type="http://schemas.openxmlformats.org/officeDocument/2006/relationships/image" Target="../media/image365.png"/><Relationship Id="rId51" Type="http://schemas.openxmlformats.org/officeDocument/2006/relationships/customXml" Target="../ink/ink354.xml"/><Relationship Id="rId72" Type="http://schemas.openxmlformats.org/officeDocument/2006/relationships/image" Target="../media/image318.png"/><Relationship Id="rId93" Type="http://schemas.openxmlformats.org/officeDocument/2006/relationships/customXml" Target="../ink/ink375.xml"/><Relationship Id="rId189" Type="http://schemas.openxmlformats.org/officeDocument/2006/relationships/customXml" Target="../ink/ink423.xml"/><Relationship Id="rId3" Type="http://schemas.openxmlformats.org/officeDocument/2006/relationships/customXml" Target="../ink/ink330.xml"/><Relationship Id="rId214" Type="http://schemas.openxmlformats.org/officeDocument/2006/relationships/image" Target="../media/image388.png"/><Relationship Id="rId235" Type="http://schemas.openxmlformats.org/officeDocument/2006/relationships/customXml" Target="../ink/ink446.xml"/><Relationship Id="rId256" Type="http://schemas.openxmlformats.org/officeDocument/2006/relationships/image" Target="../media/image409.png"/><Relationship Id="rId277" Type="http://schemas.openxmlformats.org/officeDocument/2006/relationships/customXml" Target="../ink/ink467.xml"/><Relationship Id="rId116" Type="http://schemas.openxmlformats.org/officeDocument/2006/relationships/image" Target="../media/image340.png"/><Relationship Id="rId137" Type="http://schemas.openxmlformats.org/officeDocument/2006/relationships/customXml" Target="../ink/ink397.xml"/><Relationship Id="rId158" Type="http://schemas.openxmlformats.org/officeDocument/2006/relationships/image" Target="../media/image360.png"/><Relationship Id="rId20" Type="http://schemas.openxmlformats.org/officeDocument/2006/relationships/image" Target="../media/image292.png"/><Relationship Id="rId41" Type="http://schemas.openxmlformats.org/officeDocument/2006/relationships/customXml" Target="../ink/ink349.xml"/><Relationship Id="rId62" Type="http://schemas.openxmlformats.org/officeDocument/2006/relationships/image" Target="../media/image313.png"/><Relationship Id="rId83" Type="http://schemas.openxmlformats.org/officeDocument/2006/relationships/customXml" Target="../ink/ink370.xml"/><Relationship Id="rId179" Type="http://schemas.openxmlformats.org/officeDocument/2006/relationships/customXml" Target="../ink/ink418.xml"/><Relationship Id="rId190" Type="http://schemas.openxmlformats.org/officeDocument/2006/relationships/image" Target="../media/image376.png"/><Relationship Id="rId204" Type="http://schemas.openxmlformats.org/officeDocument/2006/relationships/image" Target="../media/image383.png"/><Relationship Id="rId225" Type="http://schemas.openxmlformats.org/officeDocument/2006/relationships/customXml" Target="../ink/ink441.xml"/><Relationship Id="rId246" Type="http://schemas.openxmlformats.org/officeDocument/2006/relationships/image" Target="../media/image404.png"/><Relationship Id="rId267" Type="http://schemas.openxmlformats.org/officeDocument/2006/relationships/customXml" Target="../ink/ink462.xml"/><Relationship Id="rId288" Type="http://schemas.openxmlformats.org/officeDocument/2006/relationships/image" Target="../media/image425.png"/><Relationship Id="rId106" Type="http://schemas.openxmlformats.org/officeDocument/2006/relationships/image" Target="../media/image335.png"/><Relationship Id="rId127" Type="http://schemas.openxmlformats.org/officeDocument/2006/relationships/customXml" Target="../ink/ink392.xml"/><Relationship Id="rId10" Type="http://schemas.openxmlformats.org/officeDocument/2006/relationships/image" Target="../media/image2870.png"/><Relationship Id="rId31" Type="http://schemas.openxmlformats.org/officeDocument/2006/relationships/customXml" Target="../ink/ink344.xml"/><Relationship Id="rId52" Type="http://schemas.openxmlformats.org/officeDocument/2006/relationships/image" Target="../media/image308.png"/><Relationship Id="rId73" Type="http://schemas.openxmlformats.org/officeDocument/2006/relationships/customXml" Target="../ink/ink365.xml"/><Relationship Id="rId94" Type="http://schemas.openxmlformats.org/officeDocument/2006/relationships/image" Target="../media/image329.png"/><Relationship Id="rId148" Type="http://schemas.openxmlformats.org/officeDocument/2006/relationships/image" Target="../media/image355.png"/><Relationship Id="rId169" Type="http://schemas.openxmlformats.org/officeDocument/2006/relationships/customXml" Target="../ink/ink413.xml"/><Relationship Id="rId4" Type="http://schemas.openxmlformats.org/officeDocument/2006/relationships/image" Target="../media/image2840.png"/><Relationship Id="rId180" Type="http://schemas.openxmlformats.org/officeDocument/2006/relationships/image" Target="../media/image371.png"/><Relationship Id="rId215" Type="http://schemas.openxmlformats.org/officeDocument/2006/relationships/customXml" Target="../ink/ink436.xml"/><Relationship Id="rId236" Type="http://schemas.openxmlformats.org/officeDocument/2006/relationships/image" Target="../media/image399.png"/><Relationship Id="rId257" Type="http://schemas.openxmlformats.org/officeDocument/2006/relationships/customXml" Target="../ink/ink457.xml"/><Relationship Id="rId278" Type="http://schemas.openxmlformats.org/officeDocument/2006/relationships/image" Target="../media/image420.png"/><Relationship Id="rId42" Type="http://schemas.openxmlformats.org/officeDocument/2006/relationships/image" Target="../media/image303.png"/><Relationship Id="rId84" Type="http://schemas.openxmlformats.org/officeDocument/2006/relationships/image" Target="../media/image324.png"/><Relationship Id="rId138" Type="http://schemas.openxmlformats.org/officeDocument/2006/relationships/image" Target="../media/image350.png"/><Relationship Id="rId191" Type="http://schemas.openxmlformats.org/officeDocument/2006/relationships/customXml" Target="../ink/ink424.xml"/><Relationship Id="rId205" Type="http://schemas.openxmlformats.org/officeDocument/2006/relationships/customXml" Target="../ink/ink431.xml"/><Relationship Id="rId247" Type="http://schemas.openxmlformats.org/officeDocument/2006/relationships/customXml" Target="../ink/ink452.xml"/><Relationship Id="rId107" Type="http://schemas.openxmlformats.org/officeDocument/2006/relationships/customXml" Target="../ink/ink382.xml"/><Relationship Id="rId289" Type="http://schemas.openxmlformats.org/officeDocument/2006/relationships/customXml" Target="../ink/ink473.xml"/><Relationship Id="rId11" Type="http://schemas.openxmlformats.org/officeDocument/2006/relationships/customXml" Target="../ink/ink334.xml"/><Relationship Id="rId53" Type="http://schemas.openxmlformats.org/officeDocument/2006/relationships/customXml" Target="../ink/ink355.xml"/><Relationship Id="rId149" Type="http://schemas.openxmlformats.org/officeDocument/2006/relationships/customXml" Target="../ink/ink403.xml"/><Relationship Id="rId95" Type="http://schemas.openxmlformats.org/officeDocument/2006/relationships/customXml" Target="../ink/ink376.xml"/><Relationship Id="rId160" Type="http://schemas.openxmlformats.org/officeDocument/2006/relationships/image" Target="../media/image361.png"/><Relationship Id="rId216" Type="http://schemas.openxmlformats.org/officeDocument/2006/relationships/image" Target="../media/image389.png"/><Relationship Id="rId258" Type="http://schemas.openxmlformats.org/officeDocument/2006/relationships/image" Target="../media/image410.png"/><Relationship Id="rId22" Type="http://schemas.openxmlformats.org/officeDocument/2006/relationships/image" Target="../media/image293.png"/><Relationship Id="rId64" Type="http://schemas.openxmlformats.org/officeDocument/2006/relationships/image" Target="../media/image314.png"/><Relationship Id="rId118" Type="http://schemas.openxmlformats.org/officeDocument/2006/relationships/image" Target="../media/image341.png"/><Relationship Id="rId171" Type="http://schemas.openxmlformats.org/officeDocument/2006/relationships/customXml" Target="../ink/ink414.xml"/><Relationship Id="rId227" Type="http://schemas.openxmlformats.org/officeDocument/2006/relationships/customXml" Target="../ink/ink442.xml"/><Relationship Id="rId269" Type="http://schemas.openxmlformats.org/officeDocument/2006/relationships/customXml" Target="../ink/ink463.xml"/><Relationship Id="rId33" Type="http://schemas.openxmlformats.org/officeDocument/2006/relationships/customXml" Target="../ink/ink345.xml"/><Relationship Id="rId129" Type="http://schemas.openxmlformats.org/officeDocument/2006/relationships/customXml" Target="../ink/ink393.xml"/><Relationship Id="rId280" Type="http://schemas.openxmlformats.org/officeDocument/2006/relationships/image" Target="../media/image421.png"/></Relationships>
</file>

<file path=ppt/slides/_rels/slide12.xml.rels><?xml version="1.0" encoding="UTF-8" standalone="yes"?>
<Relationships xmlns="http://schemas.openxmlformats.org/package/2006/relationships"><Relationship Id="rId117" Type="http://schemas.openxmlformats.org/officeDocument/2006/relationships/image" Target="../media/image484.png"/><Relationship Id="rId21" Type="http://schemas.openxmlformats.org/officeDocument/2006/relationships/customXml" Target="../ink/ink487.xml"/><Relationship Id="rId63" Type="http://schemas.openxmlformats.org/officeDocument/2006/relationships/customXml" Target="../ink/ink509.xml"/><Relationship Id="rId159" Type="http://schemas.openxmlformats.org/officeDocument/2006/relationships/image" Target="../media/image504.png"/><Relationship Id="rId170" Type="http://schemas.openxmlformats.org/officeDocument/2006/relationships/customXml" Target="../ink/ink564.xml"/><Relationship Id="rId226" Type="http://schemas.openxmlformats.org/officeDocument/2006/relationships/customXml" Target="../ink/ink592.xml"/><Relationship Id="rId268" Type="http://schemas.openxmlformats.org/officeDocument/2006/relationships/image" Target="../media/image558.png"/><Relationship Id="rId32" Type="http://schemas.openxmlformats.org/officeDocument/2006/relationships/image" Target="../media/image444.png"/><Relationship Id="rId74" Type="http://schemas.openxmlformats.org/officeDocument/2006/relationships/customXml" Target="../ink/ink515.xml"/><Relationship Id="rId128" Type="http://schemas.openxmlformats.org/officeDocument/2006/relationships/image" Target="../media/image489.png"/><Relationship Id="rId5" Type="http://schemas.openxmlformats.org/officeDocument/2006/relationships/customXml" Target="../ink/ink479.xml"/><Relationship Id="rId181" Type="http://schemas.openxmlformats.org/officeDocument/2006/relationships/image" Target="../media/image515.png"/><Relationship Id="rId237" Type="http://schemas.openxmlformats.org/officeDocument/2006/relationships/image" Target="../media/image543.png"/><Relationship Id="rId279" Type="http://schemas.openxmlformats.org/officeDocument/2006/relationships/customXml" Target="../ink/ink619.xml"/><Relationship Id="rId43" Type="http://schemas.openxmlformats.org/officeDocument/2006/relationships/customXml" Target="../ink/ink498.xml"/><Relationship Id="rId139" Type="http://schemas.openxmlformats.org/officeDocument/2006/relationships/customXml" Target="../ink/ink548.xml"/><Relationship Id="rId85" Type="http://schemas.openxmlformats.org/officeDocument/2006/relationships/image" Target="../media/image468.png"/><Relationship Id="rId150" Type="http://schemas.openxmlformats.org/officeDocument/2006/relationships/customXml" Target="../ink/ink554.xml"/><Relationship Id="rId171" Type="http://schemas.openxmlformats.org/officeDocument/2006/relationships/image" Target="../media/image510.png"/><Relationship Id="rId192" Type="http://schemas.openxmlformats.org/officeDocument/2006/relationships/customXml" Target="../ink/ink575.xml"/><Relationship Id="rId206" Type="http://schemas.openxmlformats.org/officeDocument/2006/relationships/customXml" Target="../ink/ink582.xml"/><Relationship Id="rId227" Type="http://schemas.openxmlformats.org/officeDocument/2006/relationships/image" Target="../media/image538.png"/><Relationship Id="rId248" Type="http://schemas.openxmlformats.org/officeDocument/2006/relationships/customXml" Target="../ink/ink603.xml"/><Relationship Id="rId269" Type="http://schemas.openxmlformats.org/officeDocument/2006/relationships/customXml" Target="../ink/ink614.xml"/><Relationship Id="rId12" Type="http://schemas.openxmlformats.org/officeDocument/2006/relationships/image" Target="../media/image434.png"/><Relationship Id="rId33" Type="http://schemas.openxmlformats.org/officeDocument/2006/relationships/customXml" Target="../ink/ink493.xml"/><Relationship Id="rId108" Type="http://schemas.openxmlformats.org/officeDocument/2006/relationships/customXml" Target="../ink/ink532.xml"/><Relationship Id="rId129" Type="http://schemas.openxmlformats.org/officeDocument/2006/relationships/customXml" Target="../ink/ink543.xml"/><Relationship Id="rId280" Type="http://schemas.openxmlformats.org/officeDocument/2006/relationships/image" Target="../media/image564.png"/><Relationship Id="rId54" Type="http://schemas.openxmlformats.org/officeDocument/2006/relationships/customXml" Target="../ink/ink504.xml"/><Relationship Id="rId75" Type="http://schemas.openxmlformats.org/officeDocument/2006/relationships/image" Target="../media/image463.png"/><Relationship Id="rId96" Type="http://schemas.openxmlformats.org/officeDocument/2006/relationships/customXml" Target="../ink/ink526.xml"/><Relationship Id="rId140" Type="http://schemas.openxmlformats.org/officeDocument/2006/relationships/image" Target="../media/image495.png"/><Relationship Id="rId161" Type="http://schemas.openxmlformats.org/officeDocument/2006/relationships/image" Target="../media/image505.png"/><Relationship Id="rId182" Type="http://schemas.openxmlformats.org/officeDocument/2006/relationships/customXml" Target="../ink/ink570.xml"/><Relationship Id="rId217" Type="http://schemas.openxmlformats.org/officeDocument/2006/relationships/image" Target="../media/image533.png"/><Relationship Id="rId6" Type="http://schemas.openxmlformats.org/officeDocument/2006/relationships/image" Target="../media/image431.png"/><Relationship Id="rId238" Type="http://schemas.openxmlformats.org/officeDocument/2006/relationships/customXml" Target="../ink/ink598.xml"/><Relationship Id="rId259" Type="http://schemas.openxmlformats.org/officeDocument/2006/relationships/customXml" Target="../ink/ink609.xml"/><Relationship Id="rId23" Type="http://schemas.openxmlformats.org/officeDocument/2006/relationships/customXml" Target="../ink/ink488.xml"/><Relationship Id="rId119" Type="http://schemas.openxmlformats.org/officeDocument/2006/relationships/image" Target="../media/image485.png"/><Relationship Id="rId270" Type="http://schemas.openxmlformats.org/officeDocument/2006/relationships/image" Target="../media/image559.png"/><Relationship Id="rId44" Type="http://schemas.openxmlformats.org/officeDocument/2006/relationships/image" Target="../media/image449.png"/><Relationship Id="rId65" Type="http://schemas.openxmlformats.org/officeDocument/2006/relationships/customXml" Target="../ink/ink510.xml"/><Relationship Id="rId86" Type="http://schemas.openxmlformats.org/officeDocument/2006/relationships/customXml" Target="../ink/ink521.xml"/><Relationship Id="rId130" Type="http://schemas.openxmlformats.org/officeDocument/2006/relationships/image" Target="../media/image490.png"/><Relationship Id="rId151" Type="http://schemas.openxmlformats.org/officeDocument/2006/relationships/image" Target="../media/image500.png"/><Relationship Id="rId172" Type="http://schemas.openxmlformats.org/officeDocument/2006/relationships/customXml" Target="../ink/ink565.xml"/><Relationship Id="rId193" Type="http://schemas.openxmlformats.org/officeDocument/2006/relationships/image" Target="../media/image521.png"/><Relationship Id="rId207" Type="http://schemas.openxmlformats.org/officeDocument/2006/relationships/image" Target="../media/image528.png"/><Relationship Id="rId228" Type="http://schemas.openxmlformats.org/officeDocument/2006/relationships/customXml" Target="../ink/ink593.xml"/><Relationship Id="rId249" Type="http://schemas.openxmlformats.org/officeDocument/2006/relationships/image" Target="../media/image549.png"/><Relationship Id="rId13" Type="http://schemas.openxmlformats.org/officeDocument/2006/relationships/customXml" Target="../ink/ink483.xml"/><Relationship Id="rId109" Type="http://schemas.openxmlformats.org/officeDocument/2006/relationships/image" Target="../media/image480.png"/><Relationship Id="rId260" Type="http://schemas.openxmlformats.org/officeDocument/2006/relationships/image" Target="../media/image554.png"/><Relationship Id="rId281" Type="http://schemas.openxmlformats.org/officeDocument/2006/relationships/customXml" Target="../ink/ink620.xml"/><Relationship Id="rId34" Type="http://schemas.openxmlformats.org/officeDocument/2006/relationships/image" Target="../media/image148.png"/><Relationship Id="rId55" Type="http://schemas.openxmlformats.org/officeDocument/2006/relationships/image" Target="../media/image454.png"/><Relationship Id="rId76" Type="http://schemas.openxmlformats.org/officeDocument/2006/relationships/customXml" Target="../ink/ink516.xml"/><Relationship Id="rId97" Type="http://schemas.openxmlformats.org/officeDocument/2006/relationships/image" Target="../media/image474.png"/><Relationship Id="rId120" Type="http://schemas.openxmlformats.org/officeDocument/2006/relationships/customXml" Target="../ink/ink538.xml"/><Relationship Id="rId141" Type="http://schemas.openxmlformats.org/officeDocument/2006/relationships/customXml" Target="../ink/ink549.xml"/><Relationship Id="rId7" Type="http://schemas.openxmlformats.org/officeDocument/2006/relationships/customXml" Target="../ink/ink480.xml"/><Relationship Id="rId162" Type="http://schemas.openxmlformats.org/officeDocument/2006/relationships/customXml" Target="../ink/ink560.xml"/><Relationship Id="rId183" Type="http://schemas.openxmlformats.org/officeDocument/2006/relationships/image" Target="../media/image516.png"/><Relationship Id="rId218" Type="http://schemas.openxmlformats.org/officeDocument/2006/relationships/customXml" Target="../ink/ink588.xml"/><Relationship Id="rId239" Type="http://schemas.openxmlformats.org/officeDocument/2006/relationships/image" Target="../media/image544.png"/><Relationship Id="rId250" Type="http://schemas.openxmlformats.org/officeDocument/2006/relationships/customXml" Target="../ink/ink604.xml"/><Relationship Id="rId271" Type="http://schemas.openxmlformats.org/officeDocument/2006/relationships/customXml" Target="../ink/ink615.xml"/><Relationship Id="rId24" Type="http://schemas.openxmlformats.org/officeDocument/2006/relationships/image" Target="../media/image440.png"/><Relationship Id="rId45" Type="http://schemas.openxmlformats.org/officeDocument/2006/relationships/customXml" Target="../ink/ink499.xml"/><Relationship Id="rId66" Type="http://schemas.openxmlformats.org/officeDocument/2006/relationships/image" Target="../media/image459.png"/><Relationship Id="rId87" Type="http://schemas.openxmlformats.org/officeDocument/2006/relationships/image" Target="../media/image469.png"/><Relationship Id="rId110" Type="http://schemas.openxmlformats.org/officeDocument/2006/relationships/customXml" Target="../ink/ink533.xml"/><Relationship Id="rId131" Type="http://schemas.openxmlformats.org/officeDocument/2006/relationships/customXml" Target="../ink/ink544.xml"/><Relationship Id="rId152" Type="http://schemas.openxmlformats.org/officeDocument/2006/relationships/customXml" Target="../ink/ink555.xml"/><Relationship Id="rId173" Type="http://schemas.openxmlformats.org/officeDocument/2006/relationships/image" Target="../media/image511.png"/><Relationship Id="rId194" Type="http://schemas.openxmlformats.org/officeDocument/2006/relationships/customXml" Target="../ink/ink576.xml"/><Relationship Id="rId208" Type="http://schemas.openxmlformats.org/officeDocument/2006/relationships/customXml" Target="../ink/ink583.xml"/><Relationship Id="rId229" Type="http://schemas.openxmlformats.org/officeDocument/2006/relationships/image" Target="../media/image539.png"/><Relationship Id="rId240" Type="http://schemas.openxmlformats.org/officeDocument/2006/relationships/customXml" Target="../ink/ink599.xml"/><Relationship Id="rId261" Type="http://schemas.openxmlformats.org/officeDocument/2006/relationships/customXml" Target="../ink/ink610.xml"/><Relationship Id="rId14" Type="http://schemas.openxmlformats.org/officeDocument/2006/relationships/image" Target="../media/image435.png"/><Relationship Id="rId35" Type="http://schemas.openxmlformats.org/officeDocument/2006/relationships/customXml" Target="../ink/ink494.xml"/><Relationship Id="rId56" Type="http://schemas.openxmlformats.org/officeDocument/2006/relationships/customXml" Target="../ink/ink505.xml"/><Relationship Id="rId77" Type="http://schemas.openxmlformats.org/officeDocument/2006/relationships/image" Target="../media/image464.png"/><Relationship Id="rId100" Type="http://schemas.openxmlformats.org/officeDocument/2006/relationships/customXml" Target="../ink/ink528.xml"/><Relationship Id="rId282" Type="http://schemas.openxmlformats.org/officeDocument/2006/relationships/image" Target="../media/image565.png"/><Relationship Id="rId8" Type="http://schemas.openxmlformats.org/officeDocument/2006/relationships/image" Target="../media/image432.png"/><Relationship Id="rId98" Type="http://schemas.openxmlformats.org/officeDocument/2006/relationships/customXml" Target="../ink/ink527.xml"/><Relationship Id="rId121" Type="http://schemas.openxmlformats.org/officeDocument/2006/relationships/image" Target="../media/image486.png"/><Relationship Id="rId142" Type="http://schemas.openxmlformats.org/officeDocument/2006/relationships/customXml" Target="../ink/ink550.xml"/><Relationship Id="rId163" Type="http://schemas.openxmlformats.org/officeDocument/2006/relationships/image" Target="../media/image506.png"/><Relationship Id="rId184" Type="http://schemas.openxmlformats.org/officeDocument/2006/relationships/customXml" Target="../ink/ink571.xml"/><Relationship Id="rId219" Type="http://schemas.openxmlformats.org/officeDocument/2006/relationships/image" Target="../media/image534.png"/><Relationship Id="rId230" Type="http://schemas.openxmlformats.org/officeDocument/2006/relationships/customXml" Target="../ink/ink594.xml"/><Relationship Id="rId251" Type="http://schemas.openxmlformats.org/officeDocument/2006/relationships/image" Target="../media/image550.png"/><Relationship Id="rId25" Type="http://schemas.openxmlformats.org/officeDocument/2006/relationships/customXml" Target="../ink/ink489.xml"/><Relationship Id="rId46" Type="http://schemas.openxmlformats.org/officeDocument/2006/relationships/image" Target="../media/image450.png"/><Relationship Id="rId67" Type="http://schemas.openxmlformats.org/officeDocument/2006/relationships/customXml" Target="../ink/ink511.xml"/><Relationship Id="rId272" Type="http://schemas.openxmlformats.org/officeDocument/2006/relationships/image" Target="../media/image560.png"/><Relationship Id="rId88" Type="http://schemas.openxmlformats.org/officeDocument/2006/relationships/customXml" Target="../ink/ink522.xml"/><Relationship Id="rId111" Type="http://schemas.openxmlformats.org/officeDocument/2006/relationships/image" Target="../media/image481.png"/><Relationship Id="rId132" Type="http://schemas.openxmlformats.org/officeDocument/2006/relationships/image" Target="../media/image491.png"/><Relationship Id="rId153" Type="http://schemas.openxmlformats.org/officeDocument/2006/relationships/image" Target="../media/image501.png"/><Relationship Id="rId174" Type="http://schemas.openxmlformats.org/officeDocument/2006/relationships/customXml" Target="../ink/ink566.xml"/><Relationship Id="rId195" Type="http://schemas.openxmlformats.org/officeDocument/2006/relationships/image" Target="../media/image522.png"/><Relationship Id="rId209" Type="http://schemas.openxmlformats.org/officeDocument/2006/relationships/image" Target="../media/image529.png"/><Relationship Id="rId220" Type="http://schemas.openxmlformats.org/officeDocument/2006/relationships/customXml" Target="../ink/ink589.xml"/><Relationship Id="rId241" Type="http://schemas.openxmlformats.org/officeDocument/2006/relationships/image" Target="../media/image545.png"/><Relationship Id="rId15" Type="http://schemas.openxmlformats.org/officeDocument/2006/relationships/customXml" Target="../ink/ink484.xml"/><Relationship Id="rId36" Type="http://schemas.openxmlformats.org/officeDocument/2006/relationships/image" Target="../media/image445.png"/><Relationship Id="rId57" Type="http://schemas.openxmlformats.org/officeDocument/2006/relationships/image" Target="../media/image455.png"/><Relationship Id="rId262" Type="http://schemas.openxmlformats.org/officeDocument/2006/relationships/image" Target="../media/image555.png"/><Relationship Id="rId283" Type="http://schemas.openxmlformats.org/officeDocument/2006/relationships/customXml" Target="../ink/ink621.xml"/><Relationship Id="rId78" Type="http://schemas.openxmlformats.org/officeDocument/2006/relationships/customXml" Target="../ink/ink517.xml"/><Relationship Id="rId99" Type="http://schemas.openxmlformats.org/officeDocument/2006/relationships/image" Target="../media/image475.png"/><Relationship Id="rId101" Type="http://schemas.openxmlformats.org/officeDocument/2006/relationships/image" Target="../media/image476.png"/><Relationship Id="rId122" Type="http://schemas.openxmlformats.org/officeDocument/2006/relationships/customXml" Target="../ink/ink539.xml"/><Relationship Id="rId143" Type="http://schemas.openxmlformats.org/officeDocument/2006/relationships/image" Target="../media/image496.png"/><Relationship Id="rId164" Type="http://schemas.openxmlformats.org/officeDocument/2006/relationships/customXml" Target="../ink/ink561.xml"/><Relationship Id="rId185" Type="http://schemas.openxmlformats.org/officeDocument/2006/relationships/image" Target="../media/image517.png"/><Relationship Id="rId9" Type="http://schemas.openxmlformats.org/officeDocument/2006/relationships/customXml" Target="../ink/ink481.xml"/><Relationship Id="rId210" Type="http://schemas.openxmlformats.org/officeDocument/2006/relationships/customXml" Target="../ink/ink584.xml"/><Relationship Id="rId26" Type="http://schemas.openxmlformats.org/officeDocument/2006/relationships/image" Target="../media/image441.png"/><Relationship Id="rId231" Type="http://schemas.openxmlformats.org/officeDocument/2006/relationships/image" Target="../media/image540.png"/><Relationship Id="rId252" Type="http://schemas.openxmlformats.org/officeDocument/2006/relationships/customXml" Target="../ink/ink605.xml"/><Relationship Id="rId273" Type="http://schemas.openxmlformats.org/officeDocument/2006/relationships/customXml" Target="../ink/ink616.xml"/><Relationship Id="rId47" Type="http://schemas.openxmlformats.org/officeDocument/2006/relationships/customXml" Target="../ink/ink500.xml"/><Relationship Id="rId68" Type="http://schemas.openxmlformats.org/officeDocument/2006/relationships/customXml" Target="../ink/ink512.xml"/><Relationship Id="rId89" Type="http://schemas.openxmlformats.org/officeDocument/2006/relationships/image" Target="../media/image470.png"/><Relationship Id="rId112" Type="http://schemas.openxmlformats.org/officeDocument/2006/relationships/customXml" Target="../ink/ink534.xml"/><Relationship Id="rId133" Type="http://schemas.openxmlformats.org/officeDocument/2006/relationships/customXml" Target="../ink/ink545.xml"/><Relationship Id="rId154" Type="http://schemas.openxmlformats.org/officeDocument/2006/relationships/customXml" Target="../ink/ink556.xml"/><Relationship Id="rId175" Type="http://schemas.openxmlformats.org/officeDocument/2006/relationships/image" Target="../media/image512.png"/><Relationship Id="rId196" Type="http://schemas.openxmlformats.org/officeDocument/2006/relationships/customXml" Target="../ink/ink577.xml"/><Relationship Id="rId200" Type="http://schemas.openxmlformats.org/officeDocument/2006/relationships/customXml" Target="../ink/ink579.xml"/><Relationship Id="rId16" Type="http://schemas.openxmlformats.org/officeDocument/2006/relationships/image" Target="../media/image436.png"/><Relationship Id="rId221" Type="http://schemas.openxmlformats.org/officeDocument/2006/relationships/image" Target="../media/image535.png"/><Relationship Id="rId242" Type="http://schemas.openxmlformats.org/officeDocument/2006/relationships/customXml" Target="../ink/ink600.xml"/><Relationship Id="rId263" Type="http://schemas.openxmlformats.org/officeDocument/2006/relationships/customXml" Target="../ink/ink611.xml"/><Relationship Id="rId284" Type="http://schemas.openxmlformats.org/officeDocument/2006/relationships/image" Target="../media/image566.png"/><Relationship Id="rId37" Type="http://schemas.openxmlformats.org/officeDocument/2006/relationships/customXml" Target="../ink/ink495.xml"/><Relationship Id="rId58" Type="http://schemas.openxmlformats.org/officeDocument/2006/relationships/customXml" Target="../ink/ink506.xml"/><Relationship Id="rId79" Type="http://schemas.openxmlformats.org/officeDocument/2006/relationships/image" Target="../media/image465.png"/><Relationship Id="rId102" Type="http://schemas.openxmlformats.org/officeDocument/2006/relationships/customXml" Target="../ink/ink529.xml"/><Relationship Id="rId123" Type="http://schemas.openxmlformats.org/officeDocument/2006/relationships/customXml" Target="../ink/ink540.xml"/><Relationship Id="rId144" Type="http://schemas.openxmlformats.org/officeDocument/2006/relationships/customXml" Target="../ink/ink551.xml"/><Relationship Id="rId90" Type="http://schemas.openxmlformats.org/officeDocument/2006/relationships/customXml" Target="../ink/ink523.xml"/><Relationship Id="rId165" Type="http://schemas.openxmlformats.org/officeDocument/2006/relationships/image" Target="../media/image507.png"/><Relationship Id="rId186" Type="http://schemas.openxmlformats.org/officeDocument/2006/relationships/customXml" Target="../ink/ink572.xml"/><Relationship Id="rId211" Type="http://schemas.openxmlformats.org/officeDocument/2006/relationships/image" Target="../media/image530.png"/><Relationship Id="rId232" Type="http://schemas.openxmlformats.org/officeDocument/2006/relationships/customXml" Target="../ink/ink595.xml"/><Relationship Id="rId253" Type="http://schemas.openxmlformats.org/officeDocument/2006/relationships/customXml" Target="../ink/ink606.xml"/><Relationship Id="rId274" Type="http://schemas.openxmlformats.org/officeDocument/2006/relationships/image" Target="../media/image561.png"/><Relationship Id="rId27" Type="http://schemas.openxmlformats.org/officeDocument/2006/relationships/customXml" Target="../ink/ink490.xml"/><Relationship Id="rId48" Type="http://schemas.openxmlformats.org/officeDocument/2006/relationships/image" Target="../media/image451.png"/><Relationship Id="rId69" Type="http://schemas.openxmlformats.org/officeDocument/2006/relationships/image" Target="../media/image460.png"/><Relationship Id="rId113" Type="http://schemas.openxmlformats.org/officeDocument/2006/relationships/image" Target="../media/image482.png"/><Relationship Id="rId134" Type="http://schemas.openxmlformats.org/officeDocument/2006/relationships/image" Target="../media/image492.png"/><Relationship Id="rId80" Type="http://schemas.openxmlformats.org/officeDocument/2006/relationships/customXml" Target="../ink/ink518.xml"/><Relationship Id="rId155" Type="http://schemas.openxmlformats.org/officeDocument/2006/relationships/image" Target="../media/image502.png"/><Relationship Id="rId176" Type="http://schemas.openxmlformats.org/officeDocument/2006/relationships/customXml" Target="../ink/ink567.xml"/><Relationship Id="rId197" Type="http://schemas.openxmlformats.org/officeDocument/2006/relationships/image" Target="../media/image523.png"/><Relationship Id="rId201" Type="http://schemas.openxmlformats.org/officeDocument/2006/relationships/image" Target="../media/image525.png"/><Relationship Id="rId222" Type="http://schemas.openxmlformats.org/officeDocument/2006/relationships/customXml" Target="../ink/ink590.xml"/><Relationship Id="rId243" Type="http://schemas.openxmlformats.org/officeDocument/2006/relationships/image" Target="../media/image546.png"/><Relationship Id="rId264" Type="http://schemas.openxmlformats.org/officeDocument/2006/relationships/image" Target="../media/image556.png"/><Relationship Id="rId285" Type="http://schemas.openxmlformats.org/officeDocument/2006/relationships/customXml" Target="../ink/ink622.xml"/><Relationship Id="rId17" Type="http://schemas.openxmlformats.org/officeDocument/2006/relationships/customXml" Target="../ink/ink485.xml"/><Relationship Id="rId38" Type="http://schemas.openxmlformats.org/officeDocument/2006/relationships/image" Target="../media/image446.png"/><Relationship Id="rId59" Type="http://schemas.openxmlformats.org/officeDocument/2006/relationships/image" Target="../media/image456.png"/><Relationship Id="rId103" Type="http://schemas.openxmlformats.org/officeDocument/2006/relationships/image" Target="../media/image477.png"/><Relationship Id="rId124" Type="http://schemas.openxmlformats.org/officeDocument/2006/relationships/image" Target="../media/image487.png"/><Relationship Id="rId70" Type="http://schemas.openxmlformats.org/officeDocument/2006/relationships/customXml" Target="../ink/ink513.xml"/><Relationship Id="rId91" Type="http://schemas.openxmlformats.org/officeDocument/2006/relationships/image" Target="../media/image471.png"/><Relationship Id="rId145" Type="http://schemas.openxmlformats.org/officeDocument/2006/relationships/image" Target="../media/image497.png"/><Relationship Id="rId166" Type="http://schemas.openxmlformats.org/officeDocument/2006/relationships/customXml" Target="../ink/ink562.xml"/><Relationship Id="rId187" Type="http://schemas.openxmlformats.org/officeDocument/2006/relationships/image" Target="../media/image518.png"/><Relationship Id="rId1" Type="http://schemas.openxmlformats.org/officeDocument/2006/relationships/slideLayout" Target="../slideLayouts/slideLayout7.xml"/><Relationship Id="rId212" Type="http://schemas.openxmlformats.org/officeDocument/2006/relationships/customXml" Target="../ink/ink585.xml"/><Relationship Id="rId233" Type="http://schemas.openxmlformats.org/officeDocument/2006/relationships/image" Target="../media/image541.png"/><Relationship Id="rId254" Type="http://schemas.openxmlformats.org/officeDocument/2006/relationships/image" Target="../media/image551.png"/><Relationship Id="rId28" Type="http://schemas.openxmlformats.org/officeDocument/2006/relationships/image" Target="../media/image442.png"/><Relationship Id="rId49" Type="http://schemas.openxmlformats.org/officeDocument/2006/relationships/customXml" Target="../ink/ink501.xml"/><Relationship Id="rId114" Type="http://schemas.openxmlformats.org/officeDocument/2006/relationships/customXml" Target="../ink/ink535.xml"/><Relationship Id="rId275" Type="http://schemas.openxmlformats.org/officeDocument/2006/relationships/customXml" Target="../ink/ink617.xml"/><Relationship Id="rId60" Type="http://schemas.openxmlformats.org/officeDocument/2006/relationships/customXml" Target="../ink/ink507.xml"/><Relationship Id="rId81" Type="http://schemas.openxmlformats.org/officeDocument/2006/relationships/image" Target="../media/image466.png"/><Relationship Id="rId135" Type="http://schemas.openxmlformats.org/officeDocument/2006/relationships/customXml" Target="../ink/ink546.xml"/><Relationship Id="rId156" Type="http://schemas.openxmlformats.org/officeDocument/2006/relationships/customXml" Target="../ink/ink557.xml"/><Relationship Id="rId177" Type="http://schemas.openxmlformats.org/officeDocument/2006/relationships/image" Target="../media/image513.png"/><Relationship Id="rId198" Type="http://schemas.openxmlformats.org/officeDocument/2006/relationships/customXml" Target="../ink/ink578.xml"/><Relationship Id="rId202" Type="http://schemas.openxmlformats.org/officeDocument/2006/relationships/customXml" Target="../ink/ink580.xml"/><Relationship Id="rId223" Type="http://schemas.openxmlformats.org/officeDocument/2006/relationships/image" Target="../media/image536.png"/><Relationship Id="rId244" Type="http://schemas.openxmlformats.org/officeDocument/2006/relationships/customXml" Target="../ink/ink601.xml"/><Relationship Id="rId18" Type="http://schemas.openxmlformats.org/officeDocument/2006/relationships/image" Target="../media/image437.png"/><Relationship Id="rId39" Type="http://schemas.openxmlformats.org/officeDocument/2006/relationships/customXml" Target="../ink/ink496.xml"/><Relationship Id="rId265" Type="http://schemas.openxmlformats.org/officeDocument/2006/relationships/customXml" Target="../ink/ink612.xml"/><Relationship Id="rId286" Type="http://schemas.openxmlformats.org/officeDocument/2006/relationships/image" Target="../media/image567.png"/><Relationship Id="rId50" Type="http://schemas.openxmlformats.org/officeDocument/2006/relationships/customXml" Target="../ink/ink502.xml"/><Relationship Id="rId104" Type="http://schemas.openxmlformats.org/officeDocument/2006/relationships/customXml" Target="../ink/ink530.xml"/><Relationship Id="rId125" Type="http://schemas.openxmlformats.org/officeDocument/2006/relationships/customXml" Target="../ink/ink541.xml"/><Relationship Id="rId146" Type="http://schemas.openxmlformats.org/officeDocument/2006/relationships/customXml" Target="../ink/ink552.xml"/><Relationship Id="rId167" Type="http://schemas.openxmlformats.org/officeDocument/2006/relationships/image" Target="../media/image508.png"/><Relationship Id="rId188" Type="http://schemas.openxmlformats.org/officeDocument/2006/relationships/customXml" Target="../ink/ink573.xml"/><Relationship Id="rId71" Type="http://schemas.openxmlformats.org/officeDocument/2006/relationships/image" Target="../media/image461.png"/><Relationship Id="rId92" Type="http://schemas.openxmlformats.org/officeDocument/2006/relationships/customXml" Target="../ink/ink524.xml"/><Relationship Id="rId213" Type="http://schemas.openxmlformats.org/officeDocument/2006/relationships/image" Target="../media/image531.png"/><Relationship Id="rId234" Type="http://schemas.openxmlformats.org/officeDocument/2006/relationships/customXml" Target="../ink/ink596.xml"/><Relationship Id="rId2" Type="http://schemas.openxmlformats.org/officeDocument/2006/relationships/notesSlide" Target="../notesSlides/notesSlide12.xml"/><Relationship Id="rId29" Type="http://schemas.openxmlformats.org/officeDocument/2006/relationships/customXml" Target="../ink/ink491.xml"/><Relationship Id="rId255" Type="http://schemas.openxmlformats.org/officeDocument/2006/relationships/customXml" Target="../ink/ink607.xml"/><Relationship Id="rId276" Type="http://schemas.openxmlformats.org/officeDocument/2006/relationships/image" Target="../media/image562.png"/><Relationship Id="rId40" Type="http://schemas.openxmlformats.org/officeDocument/2006/relationships/image" Target="../media/image447.png"/><Relationship Id="rId115" Type="http://schemas.openxmlformats.org/officeDocument/2006/relationships/image" Target="../media/image483.png"/><Relationship Id="rId136" Type="http://schemas.openxmlformats.org/officeDocument/2006/relationships/image" Target="../media/image493.png"/><Relationship Id="rId157" Type="http://schemas.openxmlformats.org/officeDocument/2006/relationships/image" Target="../media/image503.png"/><Relationship Id="rId178" Type="http://schemas.openxmlformats.org/officeDocument/2006/relationships/customXml" Target="../ink/ink568.xml"/><Relationship Id="rId61" Type="http://schemas.openxmlformats.org/officeDocument/2006/relationships/image" Target="../media/image457.png"/><Relationship Id="rId82" Type="http://schemas.openxmlformats.org/officeDocument/2006/relationships/customXml" Target="../ink/ink519.xml"/><Relationship Id="rId199" Type="http://schemas.openxmlformats.org/officeDocument/2006/relationships/image" Target="../media/image524.png"/><Relationship Id="rId203" Type="http://schemas.openxmlformats.org/officeDocument/2006/relationships/image" Target="../media/image526.png"/><Relationship Id="rId19" Type="http://schemas.openxmlformats.org/officeDocument/2006/relationships/customXml" Target="../ink/ink486.xml"/><Relationship Id="rId224" Type="http://schemas.openxmlformats.org/officeDocument/2006/relationships/customXml" Target="../ink/ink591.xml"/><Relationship Id="rId245" Type="http://schemas.openxmlformats.org/officeDocument/2006/relationships/image" Target="../media/image547.png"/><Relationship Id="rId266" Type="http://schemas.openxmlformats.org/officeDocument/2006/relationships/image" Target="../media/image557.png"/><Relationship Id="rId30" Type="http://schemas.openxmlformats.org/officeDocument/2006/relationships/image" Target="../media/image443.png"/><Relationship Id="rId105" Type="http://schemas.openxmlformats.org/officeDocument/2006/relationships/image" Target="../media/image478.png"/><Relationship Id="rId126" Type="http://schemas.openxmlformats.org/officeDocument/2006/relationships/image" Target="../media/image488.png"/><Relationship Id="rId147" Type="http://schemas.openxmlformats.org/officeDocument/2006/relationships/image" Target="../media/image498.png"/><Relationship Id="rId168" Type="http://schemas.openxmlformats.org/officeDocument/2006/relationships/customXml" Target="../ink/ink563.xml"/><Relationship Id="rId51" Type="http://schemas.openxmlformats.org/officeDocument/2006/relationships/image" Target="../media/image452.png"/><Relationship Id="rId72" Type="http://schemas.openxmlformats.org/officeDocument/2006/relationships/customXml" Target="../ink/ink514.xml"/><Relationship Id="rId93" Type="http://schemas.openxmlformats.org/officeDocument/2006/relationships/image" Target="../media/image472.png"/><Relationship Id="rId189" Type="http://schemas.openxmlformats.org/officeDocument/2006/relationships/image" Target="../media/image519.png"/><Relationship Id="rId3" Type="http://schemas.openxmlformats.org/officeDocument/2006/relationships/customXml" Target="../ink/ink478.xml"/><Relationship Id="rId214" Type="http://schemas.openxmlformats.org/officeDocument/2006/relationships/customXml" Target="../ink/ink586.xml"/><Relationship Id="rId235" Type="http://schemas.openxmlformats.org/officeDocument/2006/relationships/image" Target="../media/image542.png"/><Relationship Id="rId256" Type="http://schemas.openxmlformats.org/officeDocument/2006/relationships/image" Target="../media/image552.png"/><Relationship Id="rId277" Type="http://schemas.openxmlformats.org/officeDocument/2006/relationships/customXml" Target="../ink/ink618.xml"/><Relationship Id="rId116" Type="http://schemas.openxmlformats.org/officeDocument/2006/relationships/customXml" Target="../ink/ink536.xml"/><Relationship Id="rId137" Type="http://schemas.openxmlformats.org/officeDocument/2006/relationships/customXml" Target="../ink/ink547.xml"/><Relationship Id="rId158" Type="http://schemas.openxmlformats.org/officeDocument/2006/relationships/customXml" Target="../ink/ink558.xml"/><Relationship Id="rId20" Type="http://schemas.openxmlformats.org/officeDocument/2006/relationships/image" Target="../media/image438.png"/><Relationship Id="rId41" Type="http://schemas.openxmlformats.org/officeDocument/2006/relationships/customXml" Target="../ink/ink497.xml"/><Relationship Id="rId62" Type="http://schemas.openxmlformats.org/officeDocument/2006/relationships/customXml" Target="../ink/ink508.xml"/><Relationship Id="rId83" Type="http://schemas.openxmlformats.org/officeDocument/2006/relationships/image" Target="../media/image467.png"/><Relationship Id="rId179" Type="http://schemas.openxmlformats.org/officeDocument/2006/relationships/image" Target="../media/image514.png"/><Relationship Id="rId190" Type="http://schemas.openxmlformats.org/officeDocument/2006/relationships/customXml" Target="../ink/ink574.xml"/><Relationship Id="rId204" Type="http://schemas.openxmlformats.org/officeDocument/2006/relationships/customXml" Target="../ink/ink581.xml"/><Relationship Id="rId225" Type="http://schemas.openxmlformats.org/officeDocument/2006/relationships/image" Target="../media/image537.png"/><Relationship Id="rId246" Type="http://schemas.openxmlformats.org/officeDocument/2006/relationships/customXml" Target="../ink/ink602.xml"/><Relationship Id="rId267" Type="http://schemas.openxmlformats.org/officeDocument/2006/relationships/customXml" Target="../ink/ink613.xml"/><Relationship Id="rId106" Type="http://schemas.openxmlformats.org/officeDocument/2006/relationships/customXml" Target="../ink/ink531.xml"/><Relationship Id="rId127" Type="http://schemas.openxmlformats.org/officeDocument/2006/relationships/customXml" Target="../ink/ink542.xml"/><Relationship Id="rId10" Type="http://schemas.openxmlformats.org/officeDocument/2006/relationships/image" Target="../media/image433.png"/><Relationship Id="rId31" Type="http://schemas.openxmlformats.org/officeDocument/2006/relationships/customXml" Target="../ink/ink492.xml"/><Relationship Id="rId52" Type="http://schemas.openxmlformats.org/officeDocument/2006/relationships/customXml" Target="../ink/ink503.xml"/><Relationship Id="rId73" Type="http://schemas.openxmlformats.org/officeDocument/2006/relationships/image" Target="../media/image462.png"/><Relationship Id="rId94" Type="http://schemas.openxmlformats.org/officeDocument/2006/relationships/customXml" Target="../ink/ink525.xml"/><Relationship Id="rId148" Type="http://schemas.openxmlformats.org/officeDocument/2006/relationships/customXml" Target="../ink/ink553.xml"/><Relationship Id="rId169" Type="http://schemas.openxmlformats.org/officeDocument/2006/relationships/image" Target="../media/image509.png"/><Relationship Id="rId4" Type="http://schemas.openxmlformats.org/officeDocument/2006/relationships/image" Target="../media/image430.png"/><Relationship Id="rId180" Type="http://schemas.openxmlformats.org/officeDocument/2006/relationships/customXml" Target="../ink/ink569.xml"/><Relationship Id="rId215" Type="http://schemas.openxmlformats.org/officeDocument/2006/relationships/image" Target="../media/image532.png"/><Relationship Id="rId236" Type="http://schemas.openxmlformats.org/officeDocument/2006/relationships/customXml" Target="../ink/ink597.xml"/><Relationship Id="rId257" Type="http://schemas.openxmlformats.org/officeDocument/2006/relationships/customXml" Target="../ink/ink608.xml"/><Relationship Id="rId278" Type="http://schemas.openxmlformats.org/officeDocument/2006/relationships/image" Target="../media/image563.png"/><Relationship Id="rId42" Type="http://schemas.openxmlformats.org/officeDocument/2006/relationships/image" Target="../media/image448.png"/><Relationship Id="rId84" Type="http://schemas.openxmlformats.org/officeDocument/2006/relationships/customXml" Target="../ink/ink520.xml"/><Relationship Id="rId138" Type="http://schemas.openxmlformats.org/officeDocument/2006/relationships/image" Target="../media/image494.png"/><Relationship Id="rId191" Type="http://schemas.openxmlformats.org/officeDocument/2006/relationships/image" Target="../media/image520.png"/><Relationship Id="rId205" Type="http://schemas.openxmlformats.org/officeDocument/2006/relationships/image" Target="../media/image527.png"/><Relationship Id="rId247" Type="http://schemas.openxmlformats.org/officeDocument/2006/relationships/image" Target="../media/image548.png"/><Relationship Id="rId107" Type="http://schemas.openxmlformats.org/officeDocument/2006/relationships/image" Target="../media/image479.png"/><Relationship Id="rId11" Type="http://schemas.openxmlformats.org/officeDocument/2006/relationships/customXml" Target="../ink/ink482.xml"/><Relationship Id="rId53" Type="http://schemas.openxmlformats.org/officeDocument/2006/relationships/image" Target="../media/image453.png"/><Relationship Id="rId149" Type="http://schemas.openxmlformats.org/officeDocument/2006/relationships/image" Target="../media/image499.png"/><Relationship Id="rId95" Type="http://schemas.openxmlformats.org/officeDocument/2006/relationships/image" Target="../media/image473.png"/><Relationship Id="rId160" Type="http://schemas.openxmlformats.org/officeDocument/2006/relationships/customXml" Target="../ink/ink559.xml"/><Relationship Id="rId216" Type="http://schemas.openxmlformats.org/officeDocument/2006/relationships/customXml" Target="../ink/ink587.xml"/><Relationship Id="rId258" Type="http://schemas.openxmlformats.org/officeDocument/2006/relationships/image" Target="../media/image553.png"/><Relationship Id="rId22" Type="http://schemas.openxmlformats.org/officeDocument/2006/relationships/image" Target="../media/image439.png"/><Relationship Id="rId64" Type="http://schemas.openxmlformats.org/officeDocument/2006/relationships/image" Target="../media/image458.png"/><Relationship Id="rId118" Type="http://schemas.openxmlformats.org/officeDocument/2006/relationships/customXml" Target="../ink/ink537.xml"/></Relationships>
</file>

<file path=ppt/slides/_rels/slide13.xml.rels><?xml version="1.0" encoding="UTF-8" standalone="yes"?>
<Relationships xmlns="http://schemas.openxmlformats.org/package/2006/relationships"><Relationship Id="rId117" Type="http://schemas.openxmlformats.org/officeDocument/2006/relationships/customXml" Target="../ink/ink680.xml"/><Relationship Id="rId671" Type="http://schemas.openxmlformats.org/officeDocument/2006/relationships/image" Target="../media/image896.png"/><Relationship Id="rId21" Type="http://schemas.openxmlformats.org/officeDocument/2006/relationships/customXml" Target="../ink/ink632.xml"/><Relationship Id="rId324" Type="http://schemas.openxmlformats.org/officeDocument/2006/relationships/customXml" Target="../ink/ink784.xml"/><Relationship Id="rId531" Type="http://schemas.openxmlformats.org/officeDocument/2006/relationships/image" Target="../media/image827.png"/><Relationship Id="rId629" Type="http://schemas.openxmlformats.org/officeDocument/2006/relationships/image" Target="../media/image876.png"/><Relationship Id="rId170" Type="http://schemas.openxmlformats.org/officeDocument/2006/relationships/image" Target="../media/image647.png"/><Relationship Id="rId268" Type="http://schemas.openxmlformats.org/officeDocument/2006/relationships/customXml" Target="../ink/ink756.xml"/><Relationship Id="rId475" Type="http://schemas.openxmlformats.org/officeDocument/2006/relationships/image" Target="../media/image799.png"/><Relationship Id="rId682" Type="http://schemas.openxmlformats.org/officeDocument/2006/relationships/image" Target="../media/image901.png"/><Relationship Id="rId32" Type="http://schemas.openxmlformats.org/officeDocument/2006/relationships/image" Target="../media/image578.png"/><Relationship Id="rId128" Type="http://schemas.openxmlformats.org/officeDocument/2006/relationships/image" Target="../media/image626.png"/><Relationship Id="rId335" Type="http://schemas.openxmlformats.org/officeDocument/2006/relationships/image" Target="../media/image729.png"/><Relationship Id="rId542" Type="http://schemas.openxmlformats.org/officeDocument/2006/relationships/customXml" Target="../ink/ink893.xml"/><Relationship Id="rId181" Type="http://schemas.openxmlformats.org/officeDocument/2006/relationships/customXml" Target="../ink/ink712.xml"/><Relationship Id="rId402" Type="http://schemas.openxmlformats.org/officeDocument/2006/relationships/customXml" Target="../ink/ink823.xml"/><Relationship Id="rId279" Type="http://schemas.openxmlformats.org/officeDocument/2006/relationships/image" Target="../media/image701.png"/><Relationship Id="rId486" Type="http://schemas.openxmlformats.org/officeDocument/2006/relationships/customXml" Target="../ink/ink865.xml"/><Relationship Id="rId693" Type="http://schemas.openxmlformats.org/officeDocument/2006/relationships/customXml" Target="../ink/ink969.xml"/><Relationship Id="rId707" Type="http://schemas.openxmlformats.org/officeDocument/2006/relationships/customXml" Target="../ink/ink976.xml"/><Relationship Id="rId43" Type="http://schemas.openxmlformats.org/officeDocument/2006/relationships/customXml" Target="../ink/ink643.xml"/><Relationship Id="rId139" Type="http://schemas.openxmlformats.org/officeDocument/2006/relationships/customXml" Target="../ink/ink691.xml"/><Relationship Id="rId346" Type="http://schemas.openxmlformats.org/officeDocument/2006/relationships/customXml" Target="../ink/ink795.xml"/><Relationship Id="rId553" Type="http://schemas.openxmlformats.org/officeDocument/2006/relationships/image" Target="../media/image838.png"/><Relationship Id="rId192" Type="http://schemas.openxmlformats.org/officeDocument/2006/relationships/image" Target="../media/image658.png"/><Relationship Id="rId206" Type="http://schemas.openxmlformats.org/officeDocument/2006/relationships/image" Target="../media/image665.png"/><Relationship Id="rId413" Type="http://schemas.openxmlformats.org/officeDocument/2006/relationships/image" Target="../media/image768.png"/><Relationship Id="rId497" Type="http://schemas.openxmlformats.org/officeDocument/2006/relationships/image" Target="../media/image810.png"/><Relationship Id="rId620" Type="http://schemas.openxmlformats.org/officeDocument/2006/relationships/customXml" Target="../ink/ink932.xml"/><Relationship Id="rId718" Type="http://schemas.openxmlformats.org/officeDocument/2006/relationships/image" Target="../media/image919.png"/><Relationship Id="rId357" Type="http://schemas.openxmlformats.org/officeDocument/2006/relationships/image" Target="../media/image740.png"/><Relationship Id="rId54" Type="http://schemas.openxmlformats.org/officeDocument/2006/relationships/image" Target="../media/image589.png"/><Relationship Id="rId217" Type="http://schemas.openxmlformats.org/officeDocument/2006/relationships/customXml" Target="../ink/ink730.xml"/><Relationship Id="rId564" Type="http://schemas.openxmlformats.org/officeDocument/2006/relationships/customXml" Target="../ink/ink904.xml"/><Relationship Id="rId424" Type="http://schemas.openxmlformats.org/officeDocument/2006/relationships/customXml" Target="../ink/ink834.xml"/><Relationship Id="rId631" Type="http://schemas.openxmlformats.org/officeDocument/2006/relationships/image" Target="../media/image877.png"/><Relationship Id="rId270" Type="http://schemas.openxmlformats.org/officeDocument/2006/relationships/customXml" Target="../ink/ink757.xml"/><Relationship Id="rId65" Type="http://schemas.openxmlformats.org/officeDocument/2006/relationships/customXml" Target="../ink/ink654.xml"/><Relationship Id="rId130" Type="http://schemas.openxmlformats.org/officeDocument/2006/relationships/image" Target="../media/image627.png"/><Relationship Id="rId368" Type="http://schemas.openxmlformats.org/officeDocument/2006/relationships/customXml" Target="../ink/ink806.xml"/><Relationship Id="rId575" Type="http://schemas.openxmlformats.org/officeDocument/2006/relationships/image" Target="../media/image849.png"/><Relationship Id="rId228" Type="http://schemas.openxmlformats.org/officeDocument/2006/relationships/image" Target="../media/image676.png"/><Relationship Id="rId435" Type="http://schemas.openxmlformats.org/officeDocument/2006/relationships/image" Target="../media/image779.png"/><Relationship Id="rId642" Type="http://schemas.openxmlformats.org/officeDocument/2006/relationships/customXml" Target="../ink/ink943.xml"/><Relationship Id="rId281" Type="http://schemas.openxmlformats.org/officeDocument/2006/relationships/image" Target="../media/image702.png"/><Relationship Id="rId502" Type="http://schemas.openxmlformats.org/officeDocument/2006/relationships/customXml" Target="../ink/ink873.xml"/><Relationship Id="rId76" Type="http://schemas.openxmlformats.org/officeDocument/2006/relationships/image" Target="../media/image600.png"/><Relationship Id="rId141" Type="http://schemas.openxmlformats.org/officeDocument/2006/relationships/customXml" Target="../ink/ink692.xml"/><Relationship Id="rId379" Type="http://schemas.openxmlformats.org/officeDocument/2006/relationships/image" Target="../media/image751.png"/><Relationship Id="rId586" Type="http://schemas.openxmlformats.org/officeDocument/2006/relationships/customXml" Target="../ink/ink915.xml"/><Relationship Id="rId7" Type="http://schemas.openxmlformats.org/officeDocument/2006/relationships/customXml" Target="../ink/ink625.xml"/><Relationship Id="rId239" Type="http://schemas.openxmlformats.org/officeDocument/2006/relationships/customXml" Target="../ink/ink741.xml"/><Relationship Id="rId446" Type="http://schemas.openxmlformats.org/officeDocument/2006/relationships/customXml" Target="../ink/ink845.xml"/><Relationship Id="rId653" Type="http://schemas.openxmlformats.org/officeDocument/2006/relationships/image" Target="../media/image887.png"/><Relationship Id="rId292" Type="http://schemas.openxmlformats.org/officeDocument/2006/relationships/customXml" Target="../ink/ink768.xml"/><Relationship Id="rId306" Type="http://schemas.openxmlformats.org/officeDocument/2006/relationships/customXml" Target="../ink/ink775.xml"/><Relationship Id="rId87" Type="http://schemas.openxmlformats.org/officeDocument/2006/relationships/customXml" Target="../ink/ink665.xml"/><Relationship Id="rId513" Type="http://schemas.openxmlformats.org/officeDocument/2006/relationships/image" Target="../media/image818.png"/><Relationship Id="rId597" Type="http://schemas.openxmlformats.org/officeDocument/2006/relationships/image" Target="../media/image860.png"/><Relationship Id="rId720" Type="http://schemas.openxmlformats.org/officeDocument/2006/relationships/image" Target="../media/image920.png"/><Relationship Id="rId152" Type="http://schemas.openxmlformats.org/officeDocument/2006/relationships/image" Target="../media/image638.png"/><Relationship Id="rId457" Type="http://schemas.openxmlformats.org/officeDocument/2006/relationships/image" Target="../media/image790.png"/><Relationship Id="rId664" Type="http://schemas.openxmlformats.org/officeDocument/2006/relationships/customXml" Target="../ink/ink954.xml"/><Relationship Id="rId14" Type="http://schemas.openxmlformats.org/officeDocument/2006/relationships/image" Target="../media/image569.png"/><Relationship Id="rId317" Type="http://schemas.openxmlformats.org/officeDocument/2006/relationships/image" Target="../media/image720.png"/><Relationship Id="rId524" Type="http://schemas.openxmlformats.org/officeDocument/2006/relationships/customXml" Target="../ink/ink884.xml"/><Relationship Id="rId98" Type="http://schemas.openxmlformats.org/officeDocument/2006/relationships/image" Target="../media/image611.png"/><Relationship Id="rId163" Type="http://schemas.openxmlformats.org/officeDocument/2006/relationships/customXml" Target="../ink/ink703.xml"/><Relationship Id="rId370" Type="http://schemas.openxmlformats.org/officeDocument/2006/relationships/customXml" Target="../ink/ink807.xml"/><Relationship Id="rId230" Type="http://schemas.openxmlformats.org/officeDocument/2006/relationships/image" Target="../media/image677.png"/><Relationship Id="rId468" Type="http://schemas.openxmlformats.org/officeDocument/2006/relationships/customXml" Target="../ink/ink856.xml"/><Relationship Id="rId675" Type="http://schemas.openxmlformats.org/officeDocument/2006/relationships/image" Target="../media/image898.png"/><Relationship Id="rId25" Type="http://schemas.openxmlformats.org/officeDocument/2006/relationships/customXml" Target="../ink/ink634.xml"/><Relationship Id="rId328" Type="http://schemas.openxmlformats.org/officeDocument/2006/relationships/customXml" Target="../ink/ink786.xml"/><Relationship Id="rId535" Type="http://schemas.openxmlformats.org/officeDocument/2006/relationships/image" Target="../media/image829.png"/><Relationship Id="rId174" Type="http://schemas.openxmlformats.org/officeDocument/2006/relationships/image" Target="../media/image649.png"/><Relationship Id="rId381" Type="http://schemas.openxmlformats.org/officeDocument/2006/relationships/image" Target="../media/image752.png"/><Relationship Id="rId602" Type="http://schemas.openxmlformats.org/officeDocument/2006/relationships/customXml" Target="../ink/ink923.xml"/><Relationship Id="rId241" Type="http://schemas.openxmlformats.org/officeDocument/2006/relationships/customXml" Target="../ink/ink742.xml"/><Relationship Id="rId479" Type="http://schemas.openxmlformats.org/officeDocument/2006/relationships/image" Target="../media/image801.png"/><Relationship Id="rId686" Type="http://schemas.openxmlformats.org/officeDocument/2006/relationships/image" Target="../media/image903.png"/><Relationship Id="rId36" Type="http://schemas.openxmlformats.org/officeDocument/2006/relationships/image" Target="../media/image580.png"/><Relationship Id="rId339" Type="http://schemas.openxmlformats.org/officeDocument/2006/relationships/image" Target="../media/image731.png"/><Relationship Id="rId546" Type="http://schemas.openxmlformats.org/officeDocument/2006/relationships/customXml" Target="../ink/ink895.xml"/><Relationship Id="rId101" Type="http://schemas.openxmlformats.org/officeDocument/2006/relationships/customXml" Target="../ink/ink672.xml"/><Relationship Id="rId185" Type="http://schemas.openxmlformats.org/officeDocument/2006/relationships/customXml" Target="../ink/ink714.xml"/><Relationship Id="rId406" Type="http://schemas.openxmlformats.org/officeDocument/2006/relationships/customXml" Target="../ink/ink825.xml"/><Relationship Id="rId392" Type="http://schemas.openxmlformats.org/officeDocument/2006/relationships/customXml" Target="../ink/ink818.xml"/><Relationship Id="rId613" Type="http://schemas.openxmlformats.org/officeDocument/2006/relationships/image" Target="../media/image868.png"/><Relationship Id="rId697" Type="http://schemas.openxmlformats.org/officeDocument/2006/relationships/customXml" Target="../ink/ink971.xml"/><Relationship Id="rId252" Type="http://schemas.openxmlformats.org/officeDocument/2006/relationships/image" Target="../media/image688.png"/><Relationship Id="rId47" Type="http://schemas.openxmlformats.org/officeDocument/2006/relationships/customXml" Target="../ink/ink645.xml"/><Relationship Id="rId112" Type="http://schemas.openxmlformats.org/officeDocument/2006/relationships/image" Target="../media/image618.png"/><Relationship Id="rId557" Type="http://schemas.openxmlformats.org/officeDocument/2006/relationships/image" Target="../media/image840.png"/><Relationship Id="rId196" Type="http://schemas.openxmlformats.org/officeDocument/2006/relationships/image" Target="../media/image660.png"/><Relationship Id="rId417" Type="http://schemas.openxmlformats.org/officeDocument/2006/relationships/image" Target="../media/image770.png"/><Relationship Id="rId624" Type="http://schemas.openxmlformats.org/officeDocument/2006/relationships/customXml" Target="../ink/ink934.xml"/><Relationship Id="rId263" Type="http://schemas.openxmlformats.org/officeDocument/2006/relationships/image" Target="../media/image693.png"/><Relationship Id="rId470" Type="http://schemas.openxmlformats.org/officeDocument/2006/relationships/customXml" Target="../ink/ink857.xml"/><Relationship Id="rId58" Type="http://schemas.openxmlformats.org/officeDocument/2006/relationships/image" Target="../media/image591.png"/><Relationship Id="rId123" Type="http://schemas.openxmlformats.org/officeDocument/2006/relationships/customXml" Target="../ink/ink683.xml"/><Relationship Id="rId330" Type="http://schemas.openxmlformats.org/officeDocument/2006/relationships/customXml" Target="../ink/ink787.xml"/><Relationship Id="rId568" Type="http://schemas.openxmlformats.org/officeDocument/2006/relationships/customXml" Target="../ink/ink906.xml"/><Relationship Id="rId428" Type="http://schemas.openxmlformats.org/officeDocument/2006/relationships/customXml" Target="../ink/ink836.xml"/><Relationship Id="rId635" Type="http://schemas.openxmlformats.org/officeDocument/2006/relationships/image" Target="../media/image879.png"/><Relationship Id="rId274" Type="http://schemas.openxmlformats.org/officeDocument/2006/relationships/customXml" Target="../ink/ink759.xml"/><Relationship Id="rId481" Type="http://schemas.openxmlformats.org/officeDocument/2006/relationships/image" Target="../media/image802.png"/><Relationship Id="rId702" Type="http://schemas.openxmlformats.org/officeDocument/2006/relationships/image" Target="../media/image911.png"/><Relationship Id="rId69" Type="http://schemas.openxmlformats.org/officeDocument/2006/relationships/customXml" Target="../ink/ink656.xml"/><Relationship Id="rId134" Type="http://schemas.openxmlformats.org/officeDocument/2006/relationships/image" Target="../media/image629.png"/><Relationship Id="rId579" Type="http://schemas.openxmlformats.org/officeDocument/2006/relationships/image" Target="../media/image851.png"/><Relationship Id="rId341" Type="http://schemas.openxmlformats.org/officeDocument/2006/relationships/image" Target="../media/image732.png"/><Relationship Id="rId439" Type="http://schemas.openxmlformats.org/officeDocument/2006/relationships/image" Target="../media/image781.png"/><Relationship Id="rId646" Type="http://schemas.openxmlformats.org/officeDocument/2006/relationships/customXml" Target="../ink/ink945.xml"/><Relationship Id="rId201" Type="http://schemas.openxmlformats.org/officeDocument/2006/relationships/customXml" Target="../ink/ink722.xml"/><Relationship Id="rId285" Type="http://schemas.openxmlformats.org/officeDocument/2006/relationships/image" Target="../media/image704.png"/><Relationship Id="rId506" Type="http://schemas.openxmlformats.org/officeDocument/2006/relationships/customXml" Target="../ink/ink875.xml"/><Relationship Id="rId492" Type="http://schemas.openxmlformats.org/officeDocument/2006/relationships/customXml" Target="../ink/ink868.xml"/><Relationship Id="rId713" Type="http://schemas.openxmlformats.org/officeDocument/2006/relationships/customXml" Target="../ink/ink979.xml"/><Relationship Id="rId145" Type="http://schemas.openxmlformats.org/officeDocument/2006/relationships/customXml" Target="../ink/ink694.xml"/><Relationship Id="rId352" Type="http://schemas.openxmlformats.org/officeDocument/2006/relationships/customXml" Target="../ink/ink798.xml"/><Relationship Id="rId212" Type="http://schemas.openxmlformats.org/officeDocument/2006/relationships/image" Target="../media/image668.png"/><Relationship Id="rId657" Type="http://schemas.openxmlformats.org/officeDocument/2006/relationships/image" Target="../media/image889.png"/><Relationship Id="rId296" Type="http://schemas.openxmlformats.org/officeDocument/2006/relationships/customXml" Target="../ink/ink770.xml"/><Relationship Id="rId517" Type="http://schemas.openxmlformats.org/officeDocument/2006/relationships/image" Target="../media/image820.png"/><Relationship Id="rId724" Type="http://schemas.openxmlformats.org/officeDocument/2006/relationships/image" Target="../media/image922.png"/><Relationship Id="rId60" Type="http://schemas.openxmlformats.org/officeDocument/2006/relationships/image" Target="../media/image592.png"/><Relationship Id="rId156" Type="http://schemas.openxmlformats.org/officeDocument/2006/relationships/image" Target="../media/image640.png"/><Relationship Id="rId363" Type="http://schemas.openxmlformats.org/officeDocument/2006/relationships/image" Target="../media/image743.png"/><Relationship Id="rId570" Type="http://schemas.openxmlformats.org/officeDocument/2006/relationships/customXml" Target="../ink/ink907.xml"/><Relationship Id="rId223" Type="http://schemas.openxmlformats.org/officeDocument/2006/relationships/customXml" Target="../ink/ink733.xml"/><Relationship Id="rId430" Type="http://schemas.openxmlformats.org/officeDocument/2006/relationships/customXml" Target="../ink/ink837.xml"/><Relationship Id="rId668" Type="http://schemas.openxmlformats.org/officeDocument/2006/relationships/customXml" Target="../ink/ink956.xml"/><Relationship Id="rId18" Type="http://schemas.openxmlformats.org/officeDocument/2006/relationships/image" Target="../media/image571.png"/><Relationship Id="rId528" Type="http://schemas.openxmlformats.org/officeDocument/2006/relationships/customXml" Target="../ink/ink886.xml"/><Relationship Id="rId167" Type="http://schemas.openxmlformats.org/officeDocument/2006/relationships/customXml" Target="../ink/ink705.xml"/><Relationship Id="rId374" Type="http://schemas.openxmlformats.org/officeDocument/2006/relationships/customXml" Target="../ink/ink809.xml"/><Relationship Id="rId581" Type="http://schemas.openxmlformats.org/officeDocument/2006/relationships/image" Target="../media/image852.png"/><Relationship Id="rId71" Type="http://schemas.openxmlformats.org/officeDocument/2006/relationships/customXml" Target="../ink/ink657.xml"/><Relationship Id="rId234" Type="http://schemas.openxmlformats.org/officeDocument/2006/relationships/image" Target="../media/image679.png"/><Relationship Id="rId679" Type="http://schemas.openxmlformats.org/officeDocument/2006/relationships/customXml" Target="../ink/ink962.xml"/><Relationship Id="rId2" Type="http://schemas.openxmlformats.org/officeDocument/2006/relationships/notesSlide" Target="../notesSlides/notesSlide13.xml"/><Relationship Id="rId29" Type="http://schemas.openxmlformats.org/officeDocument/2006/relationships/customXml" Target="../ink/ink636.xml"/><Relationship Id="rId441" Type="http://schemas.openxmlformats.org/officeDocument/2006/relationships/image" Target="../media/image782.png"/><Relationship Id="rId539" Type="http://schemas.openxmlformats.org/officeDocument/2006/relationships/image" Target="../media/image831.png"/><Relationship Id="rId178" Type="http://schemas.openxmlformats.org/officeDocument/2006/relationships/image" Target="../media/image651.png"/><Relationship Id="rId301" Type="http://schemas.openxmlformats.org/officeDocument/2006/relationships/image" Target="../media/image712.png"/><Relationship Id="rId82" Type="http://schemas.openxmlformats.org/officeDocument/2006/relationships/image" Target="../media/image603.png"/><Relationship Id="rId385" Type="http://schemas.openxmlformats.org/officeDocument/2006/relationships/image" Target="../media/image754.png"/><Relationship Id="rId592" Type="http://schemas.openxmlformats.org/officeDocument/2006/relationships/customXml" Target="../ink/ink918.xml"/><Relationship Id="rId606" Type="http://schemas.openxmlformats.org/officeDocument/2006/relationships/customXml" Target="../ink/ink925.xml"/><Relationship Id="rId245" Type="http://schemas.openxmlformats.org/officeDocument/2006/relationships/customXml" Target="../ink/ink744.xml"/><Relationship Id="rId287" Type="http://schemas.openxmlformats.org/officeDocument/2006/relationships/image" Target="../media/image705.png"/><Relationship Id="rId410" Type="http://schemas.openxmlformats.org/officeDocument/2006/relationships/customXml" Target="../ink/ink827.xml"/><Relationship Id="rId452" Type="http://schemas.openxmlformats.org/officeDocument/2006/relationships/customXml" Target="../ink/ink848.xml"/><Relationship Id="rId494" Type="http://schemas.openxmlformats.org/officeDocument/2006/relationships/customXml" Target="../ink/ink869.xml"/><Relationship Id="rId508" Type="http://schemas.openxmlformats.org/officeDocument/2006/relationships/customXml" Target="../ink/ink876.xml"/><Relationship Id="rId715" Type="http://schemas.openxmlformats.org/officeDocument/2006/relationships/customXml" Target="../ink/ink980.xml"/><Relationship Id="rId105" Type="http://schemas.openxmlformats.org/officeDocument/2006/relationships/customXml" Target="../ink/ink674.xml"/><Relationship Id="rId147" Type="http://schemas.openxmlformats.org/officeDocument/2006/relationships/customXml" Target="../ink/ink695.xml"/><Relationship Id="rId312" Type="http://schemas.openxmlformats.org/officeDocument/2006/relationships/customXml" Target="../ink/ink778.xml"/><Relationship Id="rId354" Type="http://schemas.openxmlformats.org/officeDocument/2006/relationships/customXml" Target="../ink/ink799.xml"/><Relationship Id="rId51" Type="http://schemas.openxmlformats.org/officeDocument/2006/relationships/customXml" Target="../ink/ink647.xml"/><Relationship Id="rId93" Type="http://schemas.openxmlformats.org/officeDocument/2006/relationships/customXml" Target="../ink/ink668.xml"/><Relationship Id="rId189" Type="http://schemas.openxmlformats.org/officeDocument/2006/relationships/customXml" Target="../ink/ink716.xml"/><Relationship Id="rId396" Type="http://schemas.openxmlformats.org/officeDocument/2006/relationships/customXml" Target="../ink/ink820.xml"/><Relationship Id="rId561" Type="http://schemas.openxmlformats.org/officeDocument/2006/relationships/image" Target="../media/image842.png"/><Relationship Id="rId617" Type="http://schemas.openxmlformats.org/officeDocument/2006/relationships/image" Target="../media/image870.png"/><Relationship Id="rId659" Type="http://schemas.openxmlformats.org/officeDocument/2006/relationships/image" Target="../media/image890.png"/><Relationship Id="rId214" Type="http://schemas.openxmlformats.org/officeDocument/2006/relationships/image" Target="../media/image669.png"/><Relationship Id="rId256" Type="http://schemas.openxmlformats.org/officeDocument/2006/relationships/image" Target="../media/image690.png"/><Relationship Id="rId298" Type="http://schemas.openxmlformats.org/officeDocument/2006/relationships/customXml" Target="../ink/ink771.xml"/><Relationship Id="rId421" Type="http://schemas.openxmlformats.org/officeDocument/2006/relationships/image" Target="../media/image772.png"/><Relationship Id="rId463" Type="http://schemas.openxmlformats.org/officeDocument/2006/relationships/image" Target="../media/image793.png"/><Relationship Id="rId519" Type="http://schemas.openxmlformats.org/officeDocument/2006/relationships/image" Target="../media/image821.png"/><Relationship Id="rId670" Type="http://schemas.openxmlformats.org/officeDocument/2006/relationships/customXml" Target="../ink/ink957.xml"/><Relationship Id="rId116" Type="http://schemas.openxmlformats.org/officeDocument/2006/relationships/image" Target="../media/image620.png"/><Relationship Id="rId158" Type="http://schemas.openxmlformats.org/officeDocument/2006/relationships/image" Target="../media/image641.png"/><Relationship Id="rId323" Type="http://schemas.openxmlformats.org/officeDocument/2006/relationships/image" Target="../media/image723.png"/><Relationship Id="rId530" Type="http://schemas.openxmlformats.org/officeDocument/2006/relationships/customXml" Target="../ink/ink887.xml"/><Relationship Id="rId726" Type="http://schemas.openxmlformats.org/officeDocument/2006/relationships/image" Target="../media/image923.png"/><Relationship Id="rId20" Type="http://schemas.openxmlformats.org/officeDocument/2006/relationships/image" Target="../media/image572.png"/><Relationship Id="rId62" Type="http://schemas.openxmlformats.org/officeDocument/2006/relationships/image" Target="../media/image593.png"/><Relationship Id="rId365" Type="http://schemas.openxmlformats.org/officeDocument/2006/relationships/image" Target="../media/image744.png"/><Relationship Id="rId572" Type="http://schemas.openxmlformats.org/officeDocument/2006/relationships/customXml" Target="../ink/ink908.xml"/><Relationship Id="rId628" Type="http://schemas.openxmlformats.org/officeDocument/2006/relationships/customXml" Target="../ink/ink936.xml"/><Relationship Id="rId225" Type="http://schemas.openxmlformats.org/officeDocument/2006/relationships/customXml" Target="../ink/ink734.xml"/><Relationship Id="rId267" Type="http://schemas.openxmlformats.org/officeDocument/2006/relationships/image" Target="../media/image695.png"/><Relationship Id="rId432" Type="http://schemas.openxmlformats.org/officeDocument/2006/relationships/customXml" Target="../ink/ink838.xml"/><Relationship Id="rId474" Type="http://schemas.openxmlformats.org/officeDocument/2006/relationships/customXml" Target="../ink/ink859.xml"/><Relationship Id="rId127" Type="http://schemas.openxmlformats.org/officeDocument/2006/relationships/customXml" Target="../ink/ink685.xml"/><Relationship Id="rId681" Type="http://schemas.openxmlformats.org/officeDocument/2006/relationships/customXml" Target="../ink/ink963.xml"/><Relationship Id="rId31" Type="http://schemas.openxmlformats.org/officeDocument/2006/relationships/customXml" Target="../ink/ink637.xml"/><Relationship Id="rId73" Type="http://schemas.openxmlformats.org/officeDocument/2006/relationships/customXml" Target="../ink/ink658.xml"/><Relationship Id="rId169" Type="http://schemas.openxmlformats.org/officeDocument/2006/relationships/customXml" Target="../ink/ink706.xml"/><Relationship Id="rId334" Type="http://schemas.openxmlformats.org/officeDocument/2006/relationships/customXml" Target="../ink/ink789.xml"/><Relationship Id="rId376" Type="http://schemas.openxmlformats.org/officeDocument/2006/relationships/customXml" Target="../ink/ink810.xml"/><Relationship Id="rId541" Type="http://schemas.openxmlformats.org/officeDocument/2006/relationships/image" Target="../media/image832.png"/><Relationship Id="rId583" Type="http://schemas.openxmlformats.org/officeDocument/2006/relationships/image" Target="../media/image853.png"/><Relationship Id="rId639" Type="http://schemas.openxmlformats.org/officeDocument/2006/relationships/image" Target="../media/image881.png"/><Relationship Id="rId4" Type="http://schemas.openxmlformats.org/officeDocument/2006/relationships/image" Target="../media/image5640.png"/><Relationship Id="rId180" Type="http://schemas.openxmlformats.org/officeDocument/2006/relationships/image" Target="../media/image652.png"/><Relationship Id="rId236" Type="http://schemas.openxmlformats.org/officeDocument/2006/relationships/image" Target="../media/image680.png"/><Relationship Id="rId278" Type="http://schemas.openxmlformats.org/officeDocument/2006/relationships/customXml" Target="../ink/ink761.xml"/><Relationship Id="rId401" Type="http://schemas.openxmlformats.org/officeDocument/2006/relationships/image" Target="../media/image762.png"/><Relationship Id="rId443" Type="http://schemas.openxmlformats.org/officeDocument/2006/relationships/image" Target="../media/image783.png"/><Relationship Id="rId650" Type="http://schemas.openxmlformats.org/officeDocument/2006/relationships/customXml" Target="../ink/ink947.xml"/><Relationship Id="rId303" Type="http://schemas.openxmlformats.org/officeDocument/2006/relationships/image" Target="../media/image713.png"/><Relationship Id="rId485" Type="http://schemas.openxmlformats.org/officeDocument/2006/relationships/image" Target="../media/image804.png"/><Relationship Id="rId692" Type="http://schemas.openxmlformats.org/officeDocument/2006/relationships/image" Target="../media/image906.png"/><Relationship Id="rId706" Type="http://schemas.openxmlformats.org/officeDocument/2006/relationships/image" Target="../media/image913.png"/><Relationship Id="rId42" Type="http://schemas.openxmlformats.org/officeDocument/2006/relationships/image" Target="../media/image583.png"/><Relationship Id="rId84" Type="http://schemas.openxmlformats.org/officeDocument/2006/relationships/image" Target="../media/image604.png"/><Relationship Id="rId138" Type="http://schemas.openxmlformats.org/officeDocument/2006/relationships/image" Target="../media/image631.png"/><Relationship Id="rId345" Type="http://schemas.openxmlformats.org/officeDocument/2006/relationships/image" Target="../media/image734.png"/><Relationship Id="rId387" Type="http://schemas.openxmlformats.org/officeDocument/2006/relationships/image" Target="../media/image755.png"/><Relationship Id="rId510" Type="http://schemas.openxmlformats.org/officeDocument/2006/relationships/customXml" Target="../ink/ink877.xml"/><Relationship Id="rId552" Type="http://schemas.openxmlformats.org/officeDocument/2006/relationships/customXml" Target="../ink/ink898.xml"/><Relationship Id="rId594" Type="http://schemas.openxmlformats.org/officeDocument/2006/relationships/customXml" Target="../ink/ink919.xml"/><Relationship Id="rId608" Type="http://schemas.openxmlformats.org/officeDocument/2006/relationships/customXml" Target="../ink/ink926.xml"/><Relationship Id="rId191" Type="http://schemas.openxmlformats.org/officeDocument/2006/relationships/customXml" Target="../ink/ink717.xml"/><Relationship Id="rId205" Type="http://schemas.openxmlformats.org/officeDocument/2006/relationships/customXml" Target="../ink/ink724.xml"/><Relationship Id="rId247" Type="http://schemas.openxmlformats.org/officeDocument/2006/relationships/customXml" Target="../ink/ink745.xml"/><Relationship Id="rId412" Type="http://schemas.openxmlformats.org/officeDocument/2006/relationships/customXml" Target="../ink/ink828.xml"/><Relationship Id="rId107" Type="http://schemas.openxmlformats.org/officeDocument/2006/relationships/customXml" Target="../ink/ink675.xml"/><Relationship Id="rId289" Type="http://schemas.openxmlformats.org/officeDocument/2006/relationships/image" Target="../media/image706.png"/><Relationship Id="rId454" Type="http://schemas.openxmlformats.org/officeDocument/2006/relationships/customXml" Target="../ink/ink849.xml"/><Relationship Id="rId496" Type="http://schemas.openxmlformats.org/officeDocument/2006/relationships/customXml" Target="../ink/ink870.xml"/><Relationship Id="rId661" Type="http://schemas.openxmlformats.org/officeDocument/2006/relationships/image" Target="../media/image891.png"/><Relationship Id="rId717" Type="http://schemas.openxmlformats.org/officeDocument/2006/relationships/customXml" Target="../ink/ink981.xml"/><Relationship Id="rId11" Type="http://schemas.openxmlformats.org/officeDocument/2006/relationships/customXml" Target="../ink/ink627.xml"/><Relationship Id="rId53" Type="http://schemas.openxmlformats.org/officeDocument/2006/relationships/customXml" Target="../ink/ink648.xml"/><Relationship Id="rId149" Type="http://schemas.openxmlformats.org/officeDocument/2006/relationships/customXml" Target="../ink/ink696.xml"/><Relationship Id="rId314" Type="http://schemas.openxmlformats.org/officeDocument/2006/relationships/customXml" Target="../ink/ink779.xml"/><Relationship Id="rId356" Type="http://schemas.openxmlformats.org/officeDocument/2006/relationships/customXml" Target="../ink/ink800.xml"/><Relationship Id="rId398" Type="http://schemas.openxmlformats.org/officeDocument/2006/relationships/customXml" Target="../ink/ink821.xml"/><Relationship Id="rId521" Type="http://schemas.openxmlformats.org/officeDocument/2006/relationships/image" Target="../media/image822.png"/><Relationship Id="rId563" Type="http://schemas.openxmlformats.org/officeDocument/2006/relationships/image" Target="../media/image843.png"/><Relationship Id="rId619" Type="http://schemas.openxmlformats.org/officeDocument/2006/relationships/image" Target="../media/image871.png"/><Relationship Id="rId95" Type="http://schemas.openxmlformats.org/officeDocument/2006/relationships/customXml" Target="../ink/ink669.xml"/><Relationship Id="rId160" Type="http://schemas.openxmlformats.org/officeDocument/2006/relationships/image" Target="../media/image642.png"/><Relationship Id="rId216" Type="http://schemas.openxmlformats.org/officeDocument/2006/relationships/image" Target="../media/image670.png"/><Relationship Id="rId423" Type="http://schemas.openxmlformats.org/officeDocument/2006/relationships/image" Target="../media/image773.png"/><Relationship Id="rId258" Type="http://schemas.openxmlformats.org/officeDocument/2006/relationships/customXml" Target="../ink/ink751.xml"/><Relationship Id="rId465" Type="http://schemas.openxmlformats.org/officeDocument/2006/relationships/image" Target="../media/image794.png"/><Relationship Id="rId630" Type="http://schemas.openxmlformats.org/officeDocument/2006/relationships/customXml" Target="../ink/ink937.xml"/><Relationship Id="rId672" Type="http://schemas.openxmlformats.org/officeDocument/2006/relationships/customXml" Target="../ink/ink958.xml"/><Relationship Id="rId22" Type="http://schemas.openxmlformats.org/officeDocument/2006/relationships/image" Target="../media/image573.png"/><Relationship Id="rId64" Type="http://schemas.openxmlformats.org/officeDocument/2006/relationships/image" Target="../media/image594.png"/><Relationship Id="rId118" Type="http://schemas.openxmlformats.org/officeDocument/2006/relationships/image" Target="../media/image621.png"/><Relationship Id="rId325" Type="http://schemas.openxmlformats.org/officeDocument/2006/relationships/image" Target="../media/image724.png"/><Relationship Id="rId367" Type="http://schemas.openxmlformats.org/officeDocument/2006/relationships/image" Target="../media/image745.png"/><Relationship Id="rId532" Type="http://schemas.openxmlformats.org/officeDocument/2006/relationships/customXml" Target="../ink/ink888.xml"/><Relationship Id="rId574" Type="http://schemas.openxmlformats.org/officeDocument/2006/relationships/customXml" Target="../ink/ink909.xml"/><Relationship Id="rId171" Type="http://schemas.openxmlformats.org/officeDocument/2006/relationships/customXml" Target="../ink/ink707.xml"/><Relationship Id="rId227" Type="http://schemas.openxmlformats.org/officeDocument/2006/relationships/customXml" Target="../ink/ink735.xml"/><Relationship Id="rId269" Type="http://schemas.openxmlformats.org/officeDocument/2006/relationships/image" Target="../media/image696.png"/><Relationship Id="rId434" Type="http://schemas.openxmlformats.org/officeDocument/2006/relationships/customXml" Target="../ink/ink839.xml"/><Relationship Id="rId476" Type="http://schemas.openxmlformats.org/officeDocument/2006/relationships/customXml" Target="../ink/ink860.xml"/><Relationship Id="rId641" Type="http://schemas.openxmlformats.org/officeDocument/2006/relationships/image" Target="../media/image882.png"/><Relationship Id="rId683" Type="http://schemas.openxmlformats.org/officeDocument/2006/relationships/customXml" Target="../ink/ink964.xml"/><Relationship Id="rId33" Type="http://schemas.openxmlformats.org/officeDocument/2006/relationships/customXml" Target="../ink/ink638.xml"/><Relationship Id="rId129" Type="http://schemas.openxmlformats.org/officeDocument/2006/relationships/customXml" Target="../ink/ink686.xml"/><Relationship Id="rId280" Type="http://schemas.openxmlformats.org/officeDocument/2006/relationships/customXml" Target="../ink/ink762.xml"/><Relationship Id="rId336" Type="http://schemas.openxmlformats.org/officeDocument/2006/relationships/customXml" Target="../ink/ink790.xml"/><Relationship Id="rId501" Type="http://schemas.openxmlformats.org/officeDocument/2006/relationships/image" Target="../media/image812.png"/><Relationship Id="rId543" Type="http://schemas.openxmlformats.org/officeDocument/2006/relationships/image" Target="../media/image833.png"/><Relationship Id="rId75" Type="http://schemas.openxmlformats.org/officeDocument/2006/relationships/customXml" Target="../ink/ink659.xml"/><Relationship Id="rId140" Type="http://schemas.openxmlformats.org/officeDocument/2006/relationships/image" Target="../media/image632.png"/><Relationship Id="rId182" Type="http://schemas.openxmlformats.org/officeDocument/2006/relationships/image" Target="../media/image653.png"/><Relationship Id="rId378" Type="http://schemas.openxmlformats.org/officeDocument/2006/relationships/customXml" Target="../ink/ink811.xml"/><Relationship Id="rId403" Type="http://schemas.openxmlformats.org/officeDocument/2006/relationships/image" Target="../media/image763.png"/><Relationship Id="rId585" Type="http://schemas.openxmlformats.org/officeDocument/2006/relationships/image" Target="../media/image854.png"/><Relationship Id="rId6" Type="http://schemas.openxmlformats.org/officeDocument/2006/relationships/image" Target="../media/image5650.png"/><Relationship Id="rId238" Type="http://schemas.openxmlformats.org/officeDocument/2006/relationships/image" Target="../media/image681.png"/><Relationship Id="rId445" Type="http://schemas.openxmlformats.org/officeDocument/2006/relationships/image" Target="../media/image784.png"/><Relationship Id="rId487" Type="http://schemas.openxmlformats.org/officeDocument/2006/relationships/image" Target="../media/image805.png"/><Relationship Id="rId610" Type="http://schemas.openxmlformats.org/officeDocument/2006/relationships/customXml" Target="../ink/ink927.xml"/><Relationship Id="rId652" Type="http://schemas.openxmlformats.org/officeDocument/2006/relationships/customXml" Target="../ink/ink948.xml"/><Relationship Id="rId694" Type="http://schemas.openxmlformats.org/officeDocument/2006/relationships/image" Target="../media/image907.png"/><Relationship Id="rId708" Type="http://schemas.openxmlformats.org/officeDocument/2006/relationships/image" Target="../media/image914.png"/><Relationship Id="rId291" Type="http://schemas.openxmlformats.org/officeDocument/2006/relationships/image" Target="../media/image707.png"/><Relationship Id="rId305" Type="http://schemas.openxmlformats.org/officeDocument/2006/relationships/image" Target="../media/image714.png"/><Relationship Id="rId347" Type="http://schemas.openxmlformats.org/officeDocument/2006/relationships/image" Target="../media/image735.png"/><Relationship Id="rId512" Type="http://schemas.openxmlformats.org/officeDocument/2006/relationships/customXml" Target="../ink/ink878.xml"/><Relationship Id="rId44" Type="http://schemas.openxmlformats.org/officeDocument/2006/relationships/image" Target="../media/image584.png"/><Relationship Id="rId86" Type="http://schemas.openxmlformats.org/officeDocument/2006/relationships/image" Target="../media/image605.png"/><Relationship Id="rId151" Type="http://schemas.openxmlformats.org/officeDocument/2006/relationships/customXml" Target="../ink/ink697.xml"/><Relationship Id="rId389" Type="http://schemas.openxmlformats.org/officeDocument/2006/relationships/image" Target="../media/image756.png"/><Relationship Id="rId554" Type="http://schemas.openxmlformats.org/officeDocument/2006/relationships/customXml" Target="../ink/ink899.xml"/><Relationship Id="rId596" Type="http://schemas.openxmlformats.org/officeDocument/2006/relationships/customXml" Target="../ink/ink920.xml"/><Relationship Id="rId193" Type="http://schemas.openxmlformats.org/officeDocument/2006/relationships/customXml" Target="../ink/ink718.xml"/><Relationship Id="rId207" Type="http://schemas.openxmlformats.org/officeDocument/2006/relationships/customXml" Target="../ink/ink725.xml"/><Relationship Id="rId249" Type="http://schemas.openxmlformats.org/officeDocument/2006/relationships/customXml" Target="../ink/ink746.xml"/><Relationship Id="rId414" Type="http://schemas.openxmlformats.org/officeDocument/2006/relationships/customXml" Target="../ink/ink829.xml"/><Relationship Id="rId456" Type="http://schemas.openxmlformats.org/officeDocument/2006/relationships/customXml" Target="../ink/ink850.xml"/><Relationship Id="rId498" Type="http://schemas.openxmlformats.org/officeDocument/2006/relationships/customXml" Target="../ink/ink871.xml"/><Relationship Id="rId621" Type="http://schemas.openxmlformats.org/officeDocument/2006/relationships/image" Target="../media/image872.png"/><Relationship Id="rId663" Type="http://schemas.openxmlformats.org/officeDocument/2006/relationships/image" Target="../media/image892.png"/><Relationship Id="rId13" Type="http://schemas.openxmlformats.org/officeDocument/2006/relationships/customXml" Target="../ink/ink628.xml"/><Relationship Id="rId109" Type="http://schemas.openxmlformats.org/officeDocument/2006/relationships/customXml" Target="../ink/ink676.xml"/><Relationship Id="rId260" Type="http://schemas.openxmlformats.org/officeDocument/2006/relationships/customXml" Target="../ink/ink752.xml"/><Relationship Id="rId316" Type="http://schemas.openxmlformats.org/officeDocument/2006/relationships/customXml" Target="../ink/ink780.xml"/><Relationship Id="rId523" Type="http://schemas.openxmlformats.org/officeDocument/2006/relationships/image" Target="../media/image823.png"/><Relationship Id="rId719" Type="http://schemas.openxmlformats.org/officeDocument/2006/relationships/customXml" Target="../ink/ink982.xml"/><Relationship Id="rId55" Type="http://schemas.openxmlformats.org/officeDocument/2006/relationships/customXml" Target="../ink/ink649.xml"/><Relationship Id="rId97" Type="http://schemas.openxmlformats.org/officeDocument/2006/relationships/customXml" Target="../ink/ink670.xml"/><Relationship Id="rId120" Type="http://schemas.openxmlformats.org/officeDocument/2006/relationships/image" Target="../media/image622.png"/><Relationship Id="rId358" Type="http://schemas.openxmlformats.org/officeDocument/2006/relationships/customXml" Target="../ink/ink801.xml"/><Relationship Id="rId565" Type="http://schemas.openxmlformats.org/officeDocument/2006/relationships/image" Target="../media/image844.png"/><Relationship Id="rId162" Type="http://schemas.openxmlformats.org/officeDocument/2006/relationships/image" Target="../media/image643.png"/><Relationship Id="rId218" Type="http://schemas.openxmlformats.org/officeDocument/2006/relationships/image" Target="../media/image671.png"/><Relationship Id="rId425" Type="http://schemas.openxmlformats.org/officeDocument/2006/relationships/image" Target="../media/image774.png"/><Relationship Id="rId467" Type="http://schemas.openxmlformats.org/officeDocument/2006/relationships/image" Target="../media/image795.png"/><Relationship Id="rId632" Type="http://schemas.openxmlformats.org/officeDocument/2006/relationships/customXml" Target="../ink/ink938.xml"/><Relationship Id="rId271" Type="http://schemas.openxmlformats.org/officeDocument/2006/relationships/image" Target="../media/image697.png"/><Relationship Id="rId674" Type="http://schemas.openxmlformats.org/officeDocument/2006/relationships/customXml" Target="../ink/ink959.xml"/><Relationship Id="rId24" Type="http://schemas.openxmlformats.org/officeDocument/2006/relationships/image" Target="../media/image574.png"/><Relationship Id="rId66" Type="http://schemas.openxmlformats.org/officeDocument/2006/relationships/image" Target="../media/image595.png"/><Relationship Id="rId131" Type="http://schemas.openxmlformats.org/officeDocument/2006/relationships/customXml" Target="../ink/ink687.xml"/><Relationship Id="rId327" Type="http://schemas.openxmlformats.org/officeDocument/2006/relationships/image" Target="../media/image725.png"/><Relationship Id="rId369" Type="http://schemas.openxmlformats.org/officeDocument/2006/relationships/image" Target="../media/image746.png"/><Relationship Id="rId534" Type="http://schemas.openxmlformats.org/officeDocument/2006/relationships/customXml" Target="../ink/ink889.xml"/><Relationship Id="rId576" Type="http://schemas.openxmlformats.org/officeDocument/2006/relationships/customXml" Target="../ink/ink910.xml"/><Relationship Id="rId173" Type="http://schemas.openxmlformats.org/officeDocument/2006/relationships/customXml" Target="../ink/ink708.xml"/><Relationship Id="rId229" Type="http://schemas.openxmlformats.org/officeDocument/2006/relationships/customXml" Target="../ink/ink736.xml"/><Relationship Id="rId380" Type="http://schemas.openxmlformats.org/officeDocument/2006/relationships/customXml" Target="../ink/ink812.xml"/><Relationship Id="rId436" Type="http://schemas.openxmlformats.org/officeDocument/2006/relationships/customXml" Target="../ink/ink840.xml"/><Relationship Id="rId601" Type="http://schemas.openxmlformats.org/officeDocument/2006/relationships/image" Target="../media/image862.png"/><Relationship Id="rId643" Type="http://schemas.openxmlformats.org/officeDocument/2006/relationships/image" Target="../media/image883.png"/><Relationship Id="rId240" Type="http://schemas.openxmlformats.org/officeDocument/2006/relationships/image" Target="../media/image682.png"/><Relationship Id="rId478" Type="http://schemas.openxmlformats.org/officeDocument/2006/relationships/customXml" Target="../ink/ink861.xml"/><Relationship Id="rId685" Type="http://schemas.openxmlformats.org/officeDocument/2006/relationships/customXml" Target="../ink/ink965.xml"/><Relationship Id="rId35" Type="http://schemas.openxmlformats.org/officeDocument/2006/relationships/customXml" Target="../ink/ink639.xml"/><Relationship Id="rId77" Type="http://schemas.openxmlformats.org/officeDocument/2006/relationships/customXml" Target="../ink/ink660.xml"/><Relationship Id="rId100" Type="http://schemas.openxmlformats.org/officeDocument/2006/relationships/image" Target="../media/image612.png"/><Relationship Id="rId282" Type="http://schemas.openxmlformats.org/officeDocument/2006/relationships/customXml" Target="../ink/ink763.xml"/><Relationship Id="rId338" Type="http://schemas.openxmlformats.org/officeDocument/2006/relationships/customXml" Target="../ink/ink791.xml"/><Relationship Id="rId503" Type="http://schemas.openxmlformats.org/officeDocument/2006/relationships/image" Target="../media/image813.png"/><Relationship Id="rId545" Type="http://schemas.openxmlformats.org/officeDocument/2006/relationships/image" Target="../media/image834.png"/><Relationship Id="rId587" Type="http://schemas.openxmlformats.org/officeDocument/2006/relationships/image" Target="../media/image855.png"/><Relationship Id="rId710" Type="http://schemas.openxmlformats.org/officeDocument/2006/relationships/image" Target="../media/image915.png"/><Relationship Id="rId8" Type="http://schemas.openxmlformats.org/officeDocument/2006/relationships/image" Target="../media/image5660.png"/><Relationship Id="rId142" Type="http://schemas.openxmlformats.org/officeDocument/2006/relationships/image" Target="../media/image633.png"/><Relationship Id="rId184" Type="http://schemas.openxmlformats.org/officeDocument/2006/relationships/image" Target="../media/image654.png"/><Relationship Id="rId391" Type="http://schemas.openxmlformats.org/officeDocument/2006/relationships/image" Target="../media/image757.png"/><Relationship Id="rId405" Type="http://schemas.openxmlformats.org/officeDocument/2006/relationships/image" Target="../media/image764.png"/><Relationship Id="rId447" Type="http://schemas.openxmlformats.org/officeDocument/2006/relationships/image" Target="../media/image785.png"/><Relationship Id="rId612" Type="http://schemas.openxmlformats.org/officeDocument/2006/relationships/customXml" Target="../ink/ink928.xml"/><Relationship Id="rId251" Type="http://schemas.openxmlformats.org/officeDocument/2006/relationships/customXml" Target="../ink/ink747.xml"/><Relationship Id="rId489" Type="http://schemas.openxmlformats.org/officeDocument/2006/relationships/image" Target="../media/image806.png"/><Relationship Id="rId654" Type="http://schemas.openxmlformats.org/officeDocument/2006/relationships/customXml" Target="../ink/ink949.xml"/><Relationship Id="rId696" Type="http://schemas.openxmlformats.org/officeDocument/2006/relationships/image" Target="../media/image908.png"/><Relationship Id="rId46" Type="http://schemas.openxmlformats.org/officeDocument/2006/relationships/image" Target="../media/image585.png"/><Relationship Id="rId293" Type="http://schemas.openxmlformats.org/officeDocument/2006/relationships/image" Target="../media/image708.png"/><Relationship Id="rId307" Type="http://schemas.openxmlformats.org/officeDocument/2006/relationships/image" Target="../media/image715.png"/><Relationship Id="rId349" Type="http://schemas.openxmlformats.org/officeDocument/2006/relationships/image" Target="../media/image736.png"/><Relationship Id="rId514" Type="http://schemas.openxmlformats.org/officeDocument/2006/relationships/customXml" Target="../ink/ink879.xml"/><Relationship Id="rId556" Type="http://schemas.openxmlformats.org/officeDocument/2006/relationships/customXml" Target="../ink/ink900.xml"/><Relationship Id="rId721" Type="http://schemas.openxmlformats.org/officeDocument/2006/relationships/customXml" Target="../ink/ink983.xml"/><Relationship Id="rId88" Type="http://schemas.openxmlformats.org/officeDocument/2006/relationships/image" Target="../media/image606.png"/><Relationship Id="rId111" Type="http://schemas.openxmlformats.org/officeDocument/2006/relationships/customXml" Target="../ink/ink677.xml"/><Relationship Id="rId153" Type="http://schemas.openxmlformats.org/officeDocument/2006/relationships/customXml" Target="../ink/ink698.xml"/><Relationship Id="rId195" Type="http://schemas.openxmlformats.org/officeDocument/2006/relationships/customXml" Target="../ink/ink719.xml"/><Relationship Id="rId209" Type="http://schemas.openxmlformats.org/officeDocument/2006/relationships/customXml" Target="../ink/ink726.xml"/><Relationship Id="rId360" Type="http://schemas.openxmlformats.org/officeDocument/2006/relationships/customXml" Target="../ink/ink802.xml"/><Relationship Id="rId416" Type="http://schemas.openxmlformats.org/officeDocument/2006/relationships/customXml" Target="../ink/ink830.xml"/><Relationship Id="rId598" Type="http://schemas.openxmlformats.org/officeDocument/2006/relationships/customXml" Target="../ink/ink921.xml"/><Relationship Id="rId220" Type="http://schemas.openxmlformats.org/officeDocument/2006/relationships/image" Target="../media/image672.png"/><Relationship Id="rId458" Type="http://schemas.openxmlformats.org/officeDocument/2006/relationships/customXml" Target="../ink/ink851.xml"/><Relationship Id="rId623" Type="http://schemas.openxmlformats.org/officeDocument/2006/relationships/image" Target="../media/image873.png"/><Relationship Id="rId665" Type="http://schemas.openxmlformats.org/officeDocument/2006/relationships/image" Target="../media/image893.png"/><Relationship Id="rId15" Type="http://schemas.openxmlformats.org/officeDocument/2006/relationships/customXml" Target="../ink/ink629.xml"/><Relationship Id="rId57" Type="http://schemas.openxmlformats.org/officeDocument/2006/relationships/customXml" Target="../ink/ink650.xml"/><Relationship Id="rId262" Type="http://schemas.openxmlformats.org/officeDocument/2006/relationships/customXml" Target="../ink/ink753.xml"/><Relationship Id="rId318" Type="http://schemas.openxmlformats.org/officeDocument/2006/relationships/customXml" Target="../ink/ink781.xml"/><Relationship Id="rId525" Type="http://schemas.openxmlformats.org/officeDocument/2006/relationships/image" Target="../media/image824.png"/><Relationship Id="rId567" Type="http://schemas.openxmlformats.org/officeDocument/2006/relationships/image" Target="../media/image845.png"/><Relationship Id="rId99" Type="http://schemas.openxmlformats.org/officeDocument/2006/relationships/customXml" Target="../ink/ink671.xml"/><Relationship Id="rId122" Type="http://schemas.openxmlformats.org/officeDocument/2006/relationships/image" Target="../media/image623.png"/><Relationship Id="rId164" Type="http://schemas.openxmlformats.org/officeDocument/2006/relationships/image" Target="../media/image644.png"/><Relationship Id="rId371" Type="http://schemas.openxmlformats.org/officeDocument/2006/relationships/image" Target="../media/image747.png"/><Relationship Id="rId427" Type="http://schemas.openxmlformats.org/officeDocument/2006/relationships/image" Target="../media/image775.png"/><Relationship Id="rId469" Type="http://schemas.openxmlformats.org/officeDocument/2006/relationships/image" Target="../media/image796.png"/><Relationship Id="rId634" Type="http://schemas.openxmlformats.org/officeDocument/2006/relationships/customXml" Target="../ink/ink939.xml"/><Relationship Id="rId676" Type="http://schemas.openxmlformats.org/officeDocument/2006/relationships/customXml" Target="../ink/ink960.xml"/><Relationship Id="rId26" Type="http://schemas.openxmlformats.org/officeDocument/2006/relationships/image" Target="../media/image575.png"/><Relationship Id="rId231" Type="http://schemas.openxmlformats.org/officeDocument/2006/relationships/customXml" Target="../ink/ink737.xml"/><Relationship Id="rId273" Type="http://schemas.openxmlformats.org/officeDocument/2006/relationships/image" Target="../media/image698.png"/><Relationship Id="rId329" Type="http://schemas.openxmlformats.org/officeDocument/2006/relationships/image" Target="../media/image726.png"/><Relationship Id="rId480" Type="http://schemas.openxmlformats.org/officeDocument/2006/relationships/customXml" Target="../ink/ink862.xml"/><Relationship Id="rId536" Type="http://schemas.openxmlformats.org/officeDocument/2006/relationships/customXml" Target="../ink/ink890.xml"/><Relationship Id="rId701" Type="http://schemas.openxmlformats.org/officeDocument/2006/relationships/customXml" Target="../ink/ink973.xml"/><Relationship Id="rId68" Type="http://schemas.openxmlformats.org/officeDocument/2006/relationships/image" Target="../media/image596.png"/><Relationship Id="rId133" Type="http://schemas.openxmlformats.org/officeDocument/2006/relationships/customXml" Target="../ink/ink688.xml"/><Relationship Id="rId175" Type="http://schemas.openxmlformats.org/officeDocument/2006/relationships/customXml" Target="../ink/ink709.xml"/><Relationship Id="rId340" Type="http://schemas.openxmlformats.org/officeDocument/2006/relationships/customXml" Target="../ink/ink792.xml"/><Relationship Id="rId578" Type="http://schemas.openxmlformats.org/officeDocument/2006/relationships/customXml" Target="../ink/ink911.xml"/><Relationship Id="rId200" Type="http://schemas.openxmlformats.org/officeDocument/2006/relationships/image" Target="../media/image662.png"/><Relationship Id="rId382" Type="http://schemas.openxmlformats.org/officeDocument/2006/relationships/customXml" Target="../ink/ink813.xml"/><Relationship Id="rId438" Type="http://schemas.openxmlformats.org/officeDocument/2006/relationships/customXml" Target="../ink/ink841.xml"/><Relationship Id="rId603" Type="http://schemas.openxmlformats.org/officeDocument/2006/relationships/image" Target="../media/image863.png"/><Relationship Id="rId645" Type="http://schemas.openxmlformats.org/officeDocument/2006/relationships/image" Target="../media/image884.png"/><Relationship Id="rId687" Type="http://schemas.openxmlformats.org/officeDocument/2006/relationships/customXml" Target="../ink/ink966.xml"/><Relationship Id="rId242" Type="http://schemas.openxmlformats.org/officeDocument/2006/relationships/image" Target="../media/image683.png"/><Relationship Id="rId284" Type="http://schemas.openxmlformats.org/officeDocument/2006/relationships/customXml" Target="../ink/ink764.xml"/><Relationship Id="rId491" Type="http://schemas.openxmlformats.org/officeDocument/2006/relationships/image" Target="../media/image807.png"/><Relationship Id="rId505" Type="http://schemas.openxmlformats.org/officeDocument/2006/relationships/image" Target="../media/image814.png"/><Relationship Id="rId712" Type="http://schemas.openxmlformats.org/officeDocument/2006/relationships/image" Target="../media/image916.png"/><Relationship Id="rId37" Type="http://schemas.openxmlformats.org/officeDocument/2006/relationships/customXml" Target="../ink/ink640.xml"/><Relationship Id="rId79" Type="http://schemas.openxmlformats.org/officeDocument/2006/relationships/customXml" Target="../ink/ink661.xml"/><Relationship Id="rId102" Type="http://schemas.openxmlformats.org/officeDocument/2006/relationships/image" Target="../media/image613.png"/><Relationship Id="rId144" Type="http://schemas.openxmlformats.org/officeDocument/2006/relationships/image" Target="../media/image634.png"/><Relationship Id="rId547" Type="http://schemas.openxmlformats.org/officeDocument/2006/relationships/image" Target="../media/image835.png"/><Relationship Id="rId589" Type="http://schemas.openxmlformats.org/officeDocument/2006/relationships/image" Target="../media/image856.png"/><Relationship Id="rId90" Type="http://schemas.openxmlformats.org/officeDocument/2006/relationships/image" Target="../media/image607.png"/><Relationship Id="rId186" Type="http://schemas.openxmlformats.org/officeDocument/2006/relationships/image" Target="../media/image655.png"/><Relationship Id="rId351" Type="http://schemas.openxmlformats.org/officeDocument/2006/relationships/image" Target="../media/image737.png"/><Relationship Id="rId393" Type="http://schemas.openxmlformats.org/officeDocument/2006/relationships/image" Target="../media/image758.png"/><Relationship Id="rId407" Type="http://schemas.openxmlformats.org/officeDocument/2006/relationships/image" Target="../media/image765.png"/><Relationship Id="rId449" Type="http://schemas.openxmlformats.org/officeDocument/2006/relationships/image" Target="../media/image786.png"/><Relationship Id="rId614" Type="http://schemas.openxmlformats.org/officeDocument/2006/relationships/customXml" Target="../ink/ink929.xml"/><Relationship Id="rId656" Type="http://schemas.openxmlformats.org/officeDocument/2006/relationships/customXml" Target="../ink/ink950.xml"/><Relationship Id="rId211" Type="http://schemas.openxmlformats.org/officeDocument/2006/relationships/customXml" Target="../ink/ink727.xml"/><Relationship Id="rId253" Type="http://schemas.openxmlformats.org/officeDocument/2006/relationships/customXml" Target="../ink/ink748.xml"/><Relationship Id="rId295" Type="http://schemas.openxmlformats.org/officeDocument/2006/relationships/image" Target="../media/image709.png"/><Relationship Id="rId309" Type="http://schemas.openxmlformats.org/officeDocument/2006/relationships/image" Target="../media/image716.png"/><Relationship Id="rId460" Type="http://schemas.openxmlformats.org/officeDocument/2006/relationships/customXml" Target="../ink/ink852.xml"/><Relationship Id="rId516" Type="http://schemas.openxmlformats.org/officeDocument/2006/relationships/customXml" Target="../ink/ink880.xml"/><Relationship Id="rId698" Type="http://schemas.openxmlformats.org/officeDocument/2006/relationships/image" Target="../media/image909.png"/><Relationship Id="rId48" Type="http://schemas.openxmlformats.org/officeDocument/2006/relationships/image" Target="../media/image586.png"/><Relationship Id="rId113" Type="http://schemas.openxmlformats.org/officeDocument/2006/relationships/customXml" Target="../ink/ink678.xml"/><Relationship Id="rId320" Type="http://schemas.openxmlformats.org/officeDocument/2006/relationships/customXml" Target="../ink/ink782.xml"/><Relationship Id="rId558" Type="http://schemas.openxmlformats.org/officeDocument/2006/relationships/customXml" Target="../ink/ink901.xml"/><Relationship Id="rId723" Type="http://schemas.openxmlformats.org/officeDocument/2006/relationships/customXml" Target="../ink/ink984.xml"/><Relationship Id="rId155" Type="http://schemas.openxmlformats.org/officeDocument/2006/relationships/customXml" Target="../ink/ink699.xml"/><Relationship Id="rId197" Type="http://schemas.openxmlformats.org/officeDocument/2006/relationships/customXml" Target="../ink/ink720.xml"/><Relationship Id="rId362" Type="http://schemas.openxmlformats.org/officeDocument/2006/relationships/customXml" Target="../ink/ink803.xml"/><Relationship Id="rId418" Type="http://schemas.openxmlformats.org/officeDocument/2006/relationships/customXml" Target="../ink/ink831.xml"/><Relationship Id="rId625" Type="http://schemas.openxmlformats.org/officeDocument/2006/relationships/image" Target="../media/image874.png"/><Relationship Id="rId222" Type="http://schemas.openxmlformats.org/officeDocument/2006/relationships/image" Target="../media/image673.png"/><Relationship Id="rId264" Type="http://schemas.openxmlformats.org/officeDocument/2006/relationships/customXml" Target="../ink/ink754.xml"/><Relationship Id="rId471" Type="http://schemas.openxmlformats.org/officeDocument/2006/relationships/image" Target="../media/image797.png"/><Relationship Id="rId667" Type="http://schemas.openxmlformats.org/officeDocument/2006/relationships/image" Target="../media/image894.png"/><Relationship Id="rId17" Type="http://schemas.openxmlformats.org/officeDocument/2006/relationships/customXml" Target="../ink/ink630.xml"/><Relationship Id="rId59" Type="http://schemas.openxmlformats.org/officeDocument/2006/relationships/customXml" Target="../ink/ink651.xml"/><Relationship Id="rId124" Type="http://schemas.openxmlformats.org/officeDocument/2006/relationships/image" Target="../media/image624.png"/><Relationship Id="rId527" Type="http://schemas.openxmlformats.org/officeDocument/2006/relationships/image" Target="../media/image825.png"/><Relationship Id="rId569" Type="http://schemas.openxmlformats.org/officeDocument/2006/relationships/image" Target="../media/image846.png"/><Relationship Id="rId70" Type="http://schemas.openxmlformats.org/officeDocument/2006/relationships/image" Target="../media/image597.png"/><Relationship Id="rId166" Type="http://schemas.openxmlformats.org/officeDocument/2006/relationships/image" Target="../media/image645.png"/><Relationship Id="rId331" Type="http://schemas.openxmlformats.org/officeDocument/2006/relationships/image" Target="../media/image727.png"/><Relationship Id="rId373" Type="http://schemas.openxmlformats.org/officeDocument/2006/relationships/image" Target="../media/image748.png"/><Relationship Id="rId429" Type="http://schemas.openxmlformats.org/officeDocument/2006/relationships/image" Target="../media/image776.png"/><Relationship Id="rId580" Type="http://schemas.openxmlformats.org/officeDocument/2006/relationships/customXml" Target="../ink/ink912.xml"/><Relationship Id="rId636" Type="http://schemas.openxmlformats.org/officeDocument/2006/relationships/customXml" Target="../ink/ink940.xml"/><Relationship Id="rId1" Type="http://schemas.openxmlformats.org/officeDocument/2006/relationships/slideLayout" Target="../slideLayouts/slideLayout7.xml"/><Relationship Id="rId233" Type="http://schemas.openxmlformats.org/officeDocument/2006/relationships/customXml" Target="../ink/ink738.xml"/><Relationship Id="rId440" Type="http://schemas.openxmlformats.org/officeDocument/2006/relationships/customXml" Target="../ink/ink842.xml"/><Relationship Id="rId678" Type="http://schemas.openxmlformats.org/officeDocument/2006/relationships/image" Target="../media/image899.png"/><Relationship Id="rId28" Type="http://schemas.openxmlformats.org/officeDocument/2006/relationships/image" Target="../media/image576.png"/><Relationship Id="rId275" Type="http://schemas.openxmlformats.org/officeDocument/2006/relationships/image" Target="../media/image699.png"/><Relationship Id="rId300" Type="http://schemas.openxmlformats.org/officeDocument/2006/relationships/customXml" Target="../ink/ink772.xml"/><Relationship Id="rId482" Type="http://schemas.openxmlformats.org/officeDocument/2006/relationships/customXml" Target="../ink/ink863.xml"/><Relationship Id="rId538" Type="http://schemas.openxmlformats.org/officeDocument/2006/relationships/customXml" Target="../ink/ink891.xml"/><Relationship Id="rId703" Type="http://schemas.openxmlformats.org/officeDocument/2006/relationships/customXml" Target="../ink/ink974.xml"/><Relationship Id="rId81" Type="http://schemas.openxmlformats.org/officeDocument/2006/relationships/customXml" Target="../ink/ink662.xml"/><Relationship Id="rId135" Type="http://schemas.openxmlformats.org/officeDocument/2006/relationships/customXml" Target="../ink/ink689.xml"/><Relationship Id="rId177" Type="http://schemas.openxmlformats.org/officeDocument/2006/relationships/customXml" Target="../ink/ink710.xml"/><Relationship Id="rId342" Type="http://schemas.openxmlformats.org/officeDocument/2006/relationships/customXml" Target="../ink/ink793.xml"/><Relationship Id="rId384" Type="http://schemas.openxmlformats.org/officeDocument/2006/relationships/customXml" Target="../ink/ink814.xml"/><Relationship Id="rId591" Type="http://schemas.openxmlformats.org/officeDocument/2006/relationships/image" Target="../media/image857.png"/><Relationship Id="rId605" Type="http://schemas.openxmlformats.org/officeDocument/2006/relationships/image" Target="../media/image864.png"/><Relationship Id="rId202" Type="http://schemas.openxmlformats.org/officeDocument/2006/relationships/image" Target="../media/image663.png"/><Relationship Id="rId244" Type="http://schemas.openxmlformats.org/officeDocument/2006/relationships/image" Target="../media/image684.png"/><Relationship Id="rId647" Type="http://schemas.openxmlformats.org/officeDocument/2006/relationships/image" Target="../media/image885.png"/><Relationship Id="rId689" Type="http://schemas.openxmlformats.org/officeDocument/2006/relationships/customXml" Target="../ink/ink967.xml"/><Relationship Id="rId39" Type="http://schemas.openxmlformats.org/officeDocument/2006/relationships/customXml" Target="../ink/ink641.xml"/><Relationship Id="rId286" Type="http://schemas.openxmlformats.org/officeDocument/2006/relationships/customXml" Target="../ink/ink765.xml"/><Relationship Id="rId451" Type="http://schemas.openxmlformats.org/officeDocument/2006/relationships/image" Target="../media/image787.png"/><Relationship Id="rId493" Type="http://schemas.openxmlformats.org/officeDocument/2006/relationships/image" Target="../media/image808.png"/><Relationship Id="rId507" Type="http://schemas.openxmlformats.org/officeDocument/2006/relationships/image" Target="../media/image815.png"/><Relationship Id="rId549" Type="http://schemas.openxmlformats.org/officeDocument/2006/relationships/image" Target="../media/image836.png"/><Relationship Id="rId714" Type="http://schemas.openxmlformats.org/officeDocument/2006/relationships/image" Target="../media/image917.png"/><Relationship Id="rId50" Type="http://schemas.openxmlformats.org/officeDocument/2006/relationships/image" Target="../media/image587.png"/><Relationship Id="rId104" Type="http://schemas.openxmlformats.org/officeDocument/2006/relationships/image" Target="../media/image614.png"/><Relationship Id="rId146" Type="http://schemas.openxmlformats.org/officeDocument/2006/relationships/image" Target="../media/image635.png"/><Relationship Id="rId188" Type="http://schemas.openxmlformats.org/officeDocument/2006/relationships/image" Target="../media/image656.png"/><Relationship Id="rId311" Type="http://schemas.openxmlformats.org/officeDocument/2006/relationships/image" Target="../media/image717.png"/><Relationship Id="rId353" Type="http://schemas.openxmlformats.org/officeDocument/2006/relationships/image" Target="../media/image738.png"/><Relationship Id="rId395" Type="http://schemas.openxmlformats.org/officeDocument/2006/relationships/image" Target="../media/image759.png"/><Relationship Id="rId409" Type="http://schemas.openxmlformats.org/officeDocument/2006/relationships/image" Target="../media/image766.png"/><Relationship Id="rId560" Type="http://schemas.openxmlformats.org/officeDocument/2006/relationships/customXml" Target="../ink/ink902.xml"/><Relationship Id="rId92" Type="http://schemas.openxmlformats.org/officeDocument/2006/relationships/image" Target="../media/image608.png"/><Relationship Id="rId213" Type="http://schemas.openxmlformats.org/officeDocument/2006/relationships/customXml" Target="../ink/ink728.xml"/><Relationship Id="rId420" Type="http://schemas.openxmlformats.org/officeDocument/2006/relationships/customXml" Target="../ink/ink832.xml"/><Relationship Id="rId616" Type="http://schemas.openxmlformats.org/officeDocument/2006/relationships/customXml" Target="../ink/ink930.xml"/><Relationship Id="rId658" Type="http://schemas.openxmlformats.org/officeDocument/2006/relationships/customXml" Target="../ink/ink951.xml"/><Relationship Id="rId255" Type="http://schemas.openxmlformats.org/officeDocument/2006/relationships/customXml" Target="../ink/ink749.xml"/><Relationship Id="rId297" Type="http://schemas.openxmlformats.org/officeDocument/2006/relationships/image" Target="../media/image710.png"/><Relationship Id="rId462" Type="http://schemas.openxmlformats.org/officeDocument/2006/relationships/customXml" Target="../ink/ink853.xml"/><Relationship Id="rId518" Type="http://schemas.openxmlformats.org/officeDocument/2006/relationships/customXml" Target="../ink/ink881.xml"/><Relationship Id="rId725" Type="http://schemas.openxmlformats.org/officeDocument/2006/relationships/customXml" Target="../ink/ink985.xml"/><Relationship Id="rId115" Type="http://schemas.openxmlformats.org/officeDocument/2006/relationships/customXml" Target="../ink/ink679.xml"/><Relationship Id="rId157" Type="http://schemas.openxmlformats.org/officeDocument/2006/relationships/customXml" Target="../ink/ink700.xml"/><Relationship Id="rId322" Type="http://schemas.openxmlformats.org/officeDocument/2006/relationships/customXml" Target="../ink/ink783.xml"/><Relationship Id="rId364" Type="http://schemas.openxmlformats.org/officeDocument/2006/relationships/customXml" Target="../ink/ink804.xml"/><Relationship Id="rId61" Type="http://schemas.openxmlformats.org/officeDocument/2006/relationships/customXml" Target="../ink/ink652.xml"/><Relationship Id="rId199" Type="http://schemas.openxmlformats.org/officeDocument/2006/relationships/customXml" Target="../ink/ink721.xml"/><Relationship Id="rId571" Type="http://schemas.openxmlformats.org/officeDocument/2006/relationships/image" Target="../media/image847.png"/><Relationship Id="rId627" Type="http://schemas.openxmlformats.org/officeDocument/2006/relationships/image" Target="../media/image875.png"/><Relationship Id="rId669" Type="http://schemas.openxmlformats.org/officeDocument/2006/relationships/image" Target="../media/image895.png"/><Relationship Id="rId19" Type="http://schemas.openxmlformats.org/officeDocument/2006/relationships/customXml" Target="../ink/ink631.xml"/><Relationship Id="rId224" Type="http://schemas.openxmlformats.org/officeDocument/2006/relationships/image" Target="../media/image674.png"/><Relationship Id="rId266" Type="http://schemas.openxmlformats.org/officeDocument/2006/relationships/customXml" Target="../ink/ink755.xml"/><Relationship Id="rId431" Type="http://schemas.openxmlformats.org/officeDocument/2006/relationships/image" Target="../media/image777.png"/><Relationship Id="rId473" Type="http://schemas.openxmlformats.org/officeDocument/2006/relationships/image" Target="../media/image798.png"/><Relationship Id="rId529" Type="http://schemas.openxmlformats.org/officeDocument/2006/relationships/image" Target="../media/image826.png"/><Relationship Id="rId680" Type="http://schemas.openxmlformats.org/officeDocument/2006/relationships/image" Target="../media/image900.png"/><Relationship Id="rId30" Type="http://schemas.openxmlformats.org/officeDocument/2006/relationships/image" Target="../media/image577.png"/><Relationship Id="rId126" Type="http://schemas.openxmlformats.org/officeDocument/2006/relationships/image" Target="../media/image625.png"/><Relationship Id="rId168" Type="http://schemas.openxmlformats.org/officeDocument/2006/relationships/image" Target="../media/image646.png"/><Relationship Id="rId333" Type="http://schemas.openxmlformats.org/officeDocument/2006/relationships/image" Target="../media/image728.png"/><Relationship Id="rId540" Type="http://schemas.openxmlformats.org/officeDocument/2006/relationships/customXml" Target="../ink/ink892.xml"/><Relationship Id="rId72" Type="http://schemas.openxmlformats.org/officeDocument/2006/relationships/image" Target="../media/image598.png"/><Relationship Id="rId375" Type="http://schemas.openxmlformats.org/officeDocument/2006/relationships/image" Target="../media/image749.png"/><Relationship Id="rId582" Type="http://schemas.openxmlformats.org/officeDocument/2006/relationships/customXml" Target="../ink/ink913.xml"/><Relationship Id="rId638" Type="http://schemas.openxmlformats.org/officeDocument/2006/relationships/customXml" Target="../ink/ink941.xml"/><Relationship Id="rId3" Type="http://schemas.openxmlformats.org/officeDocument/2006/relationships/customXml" Target="../ink/ink623.xml"/><Relationship Id="rId235" Type="http://schemas.openxmlformats.org/officeDocument/2006/relationships/customXml" Target="../ink/ink739.xml"/><Relationship Id="rId277" Type="http://schemas.openxmlformats.org/officeDocument/2006/relationships/image" Target="../media/image700.png"/><Relationship Id="rId400" Type="http://schemas.openxmlformats.org/officeDocument/2006/relationships/customXml" Target="../ink/ink822.xml"/><Relationship Id="rId442" Type="http://schemas.openxmlformats.org/officeDocument/2006/relationships/customXml" Target="../ink/ink843.xml"/><Relationship Id="rId484" Type="http://schemas.openxmlformats.org/officeDocument/2006/relationships/customXml" Target="../ink/ink864.xml"/><Relationship Id="rId705" Type="http://schemas.openxmlformats.org/officeDocument/2006/relationships/customXml" Target="../ink/ink975.xml"/><Relationship Id="rId137" Type="http://schemas.openxmlformats.org/officeDocument/2006/relationships/customXml" Target="../ink/ink690.xml"/><Relationship Id="rId302" Type="http://schemas.openxmlformats.org/officeDocument/2006/relationships/customXml" Target="../ink/ink773.xml"/><Relationship Id="rId344" Type="http://schemas.openxmlformats.org/officeDocument/2006/relationships/customXml" Target="../ink/ink794.xml"/><Relationship Id="rId691" Type="http://schemas.openxmlformats.org/officeDocument/2006/relationships/customXml" Target="../ink/ink968.xml"/><Relationship Id="rId41" Type="http://schemas.openxmlformats.org/officeDocument/2006/relationships/customXml" Target="../ink/ink642.xml"/><Relationship Id="rId83" Type="http://schemas.openxmlformats.org/officeDocument/2006/relationships/customXml" Target="../ink/ink663.xml"/><Relationship Id="rId179" Type="http://schemas.openxmlformats.org/officeDocument/2006/relationships/customXml" Target="../ink/ink711.xml"/><Relationship Id="rId386" Type="http://schemas.openxmlformats.org/officeDocument/2006/relationships/customXml" Target="../ink/ink815.xml"/><Relationship Id="rId551" Type="http://schemas.openxmlformats.org/officeDocument/2006/relationships/image" Target="../media/image837.png"/><Relationship Id="rId593" Type="http://schemas.openxmlformats.org/officeDocument/2006/relationships/image" Target="../media/image858.png"/><Relationship Id="rId607" Type="http://schemas.openxmlformats.org/officeDocument/2006/relationships/image" Target="../media/image865.png"/><Relationship Id="rId649" Type="http://schemas.openxmlformats.org/officeDocument/2006/relationships/image" Target="../media/image886.png"/><Relationship Id="rId190" Type="http://schemas.openxmlformats.org/officeDocument/2006/relationships/image" Target="../media/image657.png"/><Relationship Id="rId204" Type="http://schemas.openxmlformats.org/officeDocument/2006/relationships/image" Target="../media/image664.png"/><Relationship Id="rId246" Type="http://schemas.openxmlformats.org/officeDocument/2006/relationships/image" Target="../media/image685.png"/><Relationship Id="rId288" Type="http://schemas.openxmlformats.org/officeDocument/2006/relationships/customXml" Target="../ink/ink766.xml"/><Relationship Id="rId411" Type="http://schemas.openxmlformats.org/officeDocument/2006/relationships/image" Target="../media/image767.png"/><Relationship Id="rId453" Type="http://schemas.openxmlformats.org/officeDocument/2006/relationships/image" Target="../media/image788.png"/><Relationship Id="rId509" Type="http://schemas.openxmlformats.org/officeDocument/2006/relationships/image" Target="../media/image816.png"/><Relationship Id="rId660" Type="http://schemas.openxmlformats.org/officeDocument/2006/relationships/customXml" Target="../ink/ink952.xml"/><Relationship Id="rId106" Type="http://schemas.openxmlformats.org/officeDocument/2006/relationships/image" Target="../media/image615.png"/><Relationship Id="rId313" Type="http://schemas.openxmlformats.org/officeDocument/2006/relationships/image" Target="../media/image718.png"/><Relationship Id="rId495" Type="http://schemas.openxmlformats.org/officeDocument/2006/relationships/image" Target="../media/image809.png"/><Relationship Id="rId716" Type="http://schemas.openxmlformats.org/officeDocument/2006/relationships/image" Target="../media/image918.png"/><Relationship Id="rId10" Type="http://schemas.openxmlformats.org/officeDocument/2006/relationships/image" Target="../media/image5670.png"/><Relationship Id="rId52" Type="http://schemas.openxmlformats.org/officeDocument/2006/relationships/image" Target="../media/image588.png"/><Relationship Id="rId94" Type="http://schemas.openxmlformats.org/officeDocument/2006/relationships/image" Target="../media/image609.png"/><Relationship Id="rId148" Type="http://schemas.openxmlformats.org/officeDocument/2006/relationships/image" Target="../media/image636.png"/><Relationship Id="rId355" Type="http://schemas.openxmlformats.org/officeDocument/2006/relationships/image" Target="../media/image739.png"/><Relationship Id="rId397" Type="http://schemas.openxmlformats.org/officeDocument/2006/relationships/image" Target="../media/image760.png"/><Relationship Id="rId520" Type="http://schemas.openxmlformats.org/officeDocument/2006/relationships/customXml" Target="../ink/ink882.xml"/><Relationship Id="rId562" Type="http://schemas.openxmlformats.org/officeDocument/2006/relationships/customXml" Target="../ink/ink903.xml"/><Relationship Id="rId618" Type="http://schemas.openxmlformats.org/officeDocument/2006/relationships/customXml" Target="../ink/ink931.xml"/><Relationship Id="rId215" Type="http://schemas.openxmlformats.org/officeDocument/2006/relationships/customXml" Target="../ink/ink729.xml"/><Relationship Id="rId257" Type="http://schemas.openxmlformats.org/officeDocument/2006/relationships/customXml" Target="../ink/ink750.xml"/><Relationship Id="rId422" Type="http://schemas.openxmlformats.org/officeDocument/2006/relationships/customXml" Target="../ink/ink833.xml"/><Relationship Id="rId464" Type="http://schemas.openxmlformats.org/officeDocument/2006/relationships/customXml" Target="../ink/ink854.xml"/><Relationship Id="rId299" Type="http://schemas.openxmlformats.org/officeDocument/2006/relationships/image" Target="../media/image711.png"/><Relationship Id="rId63" Type="http://schemas.openxmlformats.org/officeDocument/2006/relationships/customXml" Target="../ink/ink653.xml"/><Relationship Id="rId159" Type="http://schemas.openxmlformats.org/officeDocument/2006/relationships/customXml" Target="../ink/ink701.xml"/><Relationship Id="rId366" Type="http://schemas.openxmlformats.org/officeDocument/2006/relationships/customXml" Target="../ink/ink805.xml"/><Relationship Id="rId573" Type="http://schemas.openxmlformats.org/officeDocument/2006/relationships/image" Target="../media/image848.png"/><Relationship Id="rId226" Type="http://schemas.openxmlformats.org/officeDocument/2006/relationships/image" Target="../media/image675.png"/><Relationship Id="rId433" Type="http://schemas.openxmlformats.org/officeDocument/2006/relationships/image" Target="../media/image778.png"/><Relationship Id="rId640" Type="http://schemas.openxmlformats.org/officeDocument/2006/relationships/customXml" Target="../ink/ink942.xml"/><Relationship Id="rId74" Type="http://schemas.openxmlformats.org/officeDocument/2006/relationships/image" Target="../media/image599.png"/><Relationship Id="rId377" Type="http://schemas.openxmlformats.org/officeDocument/2006/relationships/image" Target="../media/image750.png"/><Relationship Id="rId500" Type="http://schemas.openxmlformats.org/officeDocument/2006/relationships/customXml" Target="../ink/ink872.xml"/><Relationship Id="rId584" Type="http://schemas.openxmlformats.org/officeDocument/2006/relationships/customXml" Target="../ink/ink914.xml"/><Relationship Id="rId5" Type="http://schemas.openxmlformats.org/officeDocument/2006/relationships/customXml" Target="../ink/ink624.xml"/><Relationship Id="rId237" Type="http://schemas.openxmlformats.org/officeDocument/2006/relationships/customXml" Target="../ink/ink740.xml"/><Relationship Id="rId444" Type="http://schemas.openxmlformats.org/officeDocument/2006/relationships/customXml" Target="../ink/ink844.xml"/><Relationship Id="rId651" Type="http://schemas.openxmlformats.org/officeDocument/2006/relationships/image" Target="../media/image148.png"/><Relationship Id="rId290" Type="http://schemas.openxmlformats.org/officeDocument/2006/relationships/customXml" Target="../ink/ink767.xml"/><Relationship Id="rId304" Type="http://schemas.openxmlformats.org/officeDocument/2006/relationships/customXml" Target="../ink/ink774.xml"/><Relationship Id="rId388" Type="http://schemas.openxmlformats.org/officeDocument/2006/relationships/customXml" Target="../ink/ink816.xml"/><Relationship Id="rId511" Type="http://schemas.openxmlformats.org/officeDocument/2006/relationships/image" Target="../media/image817.png"/><Relationship Id="rId609" Type="http://schemas.openxmlformats.org/officeDocument/2006/relationships/image" Target="../media/image866.png"/><Relationship Id="rId85" Type="http://schemas.openxmlformats.org/officeDocument/2006/relationships/customXml" Target="../ink/ink664.xml"/><Relationship Id="rId150" Type="http://schemas.openxmlformats.org/officeDocument/2006/relationships/image" Target="../media/image637.png"/><Relationship Id="rId595" Type="http://schemas.openxmlformats.org/officeDocument/2006/relationships/image" Target="../media/image859.png"/><Relationship Id="rId248" Type="http://schemas.openxmlformats.org/officeDocument/2006/relationships/image" Target="../media/image686.png"/><Relationship Id="rId455" Type="http://schemas.openxmlformats.org/officeDocument/2006/relationships/image" Target="../media/image789.png"/><Relationship Id="rId662" Type="http://schemas.openxmlformats.org/officeDocument/2006/relationships/customXml" Target="../ink/ink953.xml"/><Relationship Id="rId12" Type="http://schemas.openxmlformats.org/officeDocument/2006/relationships/image" Target="../media/image568.png"/><Relationship Id="rId108" Type="http://schemas.openxmlformats.org/officeDocument/2006/relationships/image" Target="../media/image616.png"/><Relationship Id="rId315" Type="http://schemas.openxmlformats.org/officeDocument/2006/relationships/image" Target="../media/image719.png"/><Relationship Id="rId522" Type="http://schemas.openxmlformats.org/officeDocument/2006/relationships/customXml" Target="../ink/ink883.xml"/><Relationship Id="rId96" Type="http://schemas.openxmlformats.org/officeDocument/2006/relationships/image" Target="../media/image610.png"/><Relationship Id="rId161" Type="http://schemas.openxmlformats.org/officeDocument/2006/relationships/customXml" Target="../ink/ink702.xml"/><Relationship Id="rId399" Type="http://schemas.openxmlformats.org/officeDocument/2006/relationships/image" Target="../media/image761.png"/><Relationship Id="rId259" Type="http://schemas.openxmlformats.org/officeDocument/2006/relationships/image" Target="../media/image691.png"/><Relationship Id="rId466" Type="http://schemas.openxmlformats.org/officeDocument/2006/relationships/customXml" Target="../ink/ink855.xml"/><Relationship Id="rId673" Type="http://schemas.openxmlformats.org/officeDocument/2006/relationships/image" Target="../media/image897.png"/><Relationship Id="rId23" Type="http://schemas.openxmlformats.org/officeDocument/2006/relationships/customXml" Target="../ink/ink633.xml"/><Relationship Id="rId119" Type="http://schemas.openxmlformats.org/officeDocument/2006/relationships/customXml" Target="../ink/ink681.xml"/><Relationship Id="rId326" Type="http://schemas.openxmlformats.org/officeDocument/2006/relationships/customXml" Target="../ink/ink785.xml"/><Relationship Id="rId533" Type="http://schemas.openxmlformats.org/officeDocument/2006/relationships/image" Target="../media/image828.png"/><Relationship Id="rId172" Type="http://schemas.openxmlformats.org/officeDocument/2006/relationships/image" Target="../media/image648.png"/><Relationship Id="rId477" Type="http://schemas.openxmlformats.org/officeDocument/2006/relationships/image" Target="../media/image800.png"/><Relationship Id="rId600" Type="http://schemas.openxmlformats.org/officeDocument/2006/relationships/customXml" Target="../ink/ink922.xml"/><Relationship Id="rId684" Type="http://schemas.openxmlformats.org/officeDocument/2006/relationships/image" Target="../media/image902.png"/><Relationship Id="rId337" Type="http://schemas.openxmlformats.org/officeDocument/2006/relationships/image" Target="../media/image730.png"/><Relationship Id="rId34" Type="http://schemas.openxmlformats.org/officeDocument/2006/relationships/image" Target="../media/image579.png"/><Relationship Id="rId544" Type="http://schemas.openxmlformats.org/officeDocument/2006/relationships/customXml" Target="../ink/ink894.xml"/><Relationship Id="rId183" Type="http://schemas.openxmlformats.org/officeDocument/2006/relationships/customXml" Target="../ink/ink713.xml"/><Relationship Id="rId390" Type="http://schemas.openxmlformats.org/officeDocument/2006/relationships/customXml" Target="../ink/ink817.xml"/><Relationship Id="rId404" Type="http://schemas.openxmlformats.org/officeDocument/2006/relationships/customXml" Target="../ink/ink824.xml"/><Relationship Id="rId611" Type="http://schemas.openxmlformats.org/officeDocument/2006/relationships/image" Target="../media/image867.png"/><Relationship Id="rId250" Type="http://schemas.openxmlformats.org/officeDocument/2006/relationships/image" Target="../media/image687.png"/><Relationship Id="rId488" Type="http://schemas.openxmlformats.org/officeDocument/2006/relationships/customXml" Target="../ink/ink866.xml"/><Relationship Id="rId695" Type="http://schemas.openxmlformats.org/officeDocument/2006/relationships/customXml" Target="../ink/ink970.xml"/><Relationship Id="rId709" Type="http://schemas.openxmlformats.org/officeDocument/2006/relationships/customXml" Target="../ink/ink977.xml"/><Relationship Id="rId45" Type="http://schemas.openxmlformats.org/officeDocument/2006/relationships/customXml" Target="../ink/ink644.xml"/><Relationship Id="rId110" Type="http://schemas.openxmlformats.org/officeDocument/2006/relationships/image" Target="../media/image617.png"/><Relationship Id="rId348" Type="http://schemas.openxmlformats.org/officeDocument/2006/relationships/customXml" Target="../ink/ink796.xml"/><Relationship Id="rId555" Type="http://schemas.openxmlformats.org/officeDocument/2006/relationships/image" Target="../media/image839.png"/><Relationship Id="rId194" Type="http://schemas.openxmlformats.org/officeDocument/2006/relationships/image" Target="../media/image659.png"/><Relationship Id="rId208" Type="http://schemas.openxmlformats.org/officeDocument/2006/relationships/image" Target="../media/image666.png"/><Relationship Id="rId415" Type="http://schemas.openxmlformats.org/officeDocument/2006/relationships/image" Target="../media/image769.png"/><Relationship Id="rId622" Type="http://schemas.openxmlformats.org/officeDocument/2006/relationships/customXml" Target="../ink/ink933.xml"/><Relationship Id="rId261" Type="http://schemas.openxmlformats.org/officeDocument/2006/relationships/image" Target="../media/image692.png"/><Relationship Id="rId499" Type="http://schemas.openxmlformats.org/officeDocument/2006/relationships/image" Target="../media/image811.png"/><Relationship Id="rId56" Type="http://schemas.openxmlformats.org/officeDocument/2006/relationships/image" Target="../media/image590.png"/><Relationship Id="rId359" Type="http://schemas.openxmlformats.org/officeDocument/2006/relationships/image" Target="../media/image741.png"/><Relationship Id="rId566" Type="http://schemas.openxmlformats.org/officeDocument/2006/relationships/customXml" Target="../ink/ink905.xml"/><Relationship Id="rId121" Type="http://schemas.openxmlformats.org/officeDocument/2006/relationships/customXml" Target="../ink/ink682.xml"/><Relationship Id="rId219" Type="http://schemas.openxmlformats.org/officeDocument/2006/relationships/customXml" Target="../ink/ink731.xml"/><Relationship Id="rId426" Type="http://schemas.openxmlformats.org/officeDocument/2006/relationships/customXml" Target="../ink/ink835.xml"/><Relationship Id="rId633" Type="http://schemas.openxmlformats.org/officeDocument/2006/relationships/image" Target="../media/image878.png"/><Relationship Id="rId67" Type="http://schemas.openxmlformats.org/officeDocument/2006/relationships/customXml" Target="../ink/ink655.xml"/><Relationship Id="rId272" Type="http://schemas.openxmlformats.org/officeDocument/2006/relationships/customXml" Target="../ink/ink758.xml"/><Relationship Id="rId577" Type="http://schemas.openxmlformats.org/officeDocument/2006/relationships/image" Target="../media/image850.png"/><Relationship Id="rId700" Type="http://schemas.openxmlformats.org/officeDocument/2006/relationships/image" Target="../media/image910.png"/><Relationship Id="rId132" Type="http://schemas.openxmlformats.org/officeDocument/2006/relationships/image" Target="../media/image628.png"/><Relationship Id="rId437" Type="http://schemas.openxmlformats.org/officeDocument/2006/relationships/image" Target="../media/image780.png"/><Relationship Id="rId644" Type="http://schemas.openxmlformats.org/officeDocument/2006/relationships/customXml" Target="../ink/ink944.xml"/><Relationship Id="rId283" Type="http://schemas.openxmlformats.org/officeDocument/2006/relationships/image" Target="../media/image703.png"/><Relationship Id="rId490" Type="http://schemas.openxmlformats.org/officeDocument/2006/relationships/customXml" Target="../ink/ink867.xml"/><Relationship Id="rId504" Type="http://schemas.openxmlformats.org/officeDocument/2006/relationships/customXml" Target="../ink/ink874.xml"/><Relationship Id="rId711" Type="http://schemas.openxmlformats.org/officeDocument/2006/relationships/customXml" Target="../ink/ink978.xml"/><Relationship Id="rId78" Type="http://schemas.openxmlformats.org/officeDocument/2006/relationships/image" Target="../media/image601.png"/><Relationship Id="rId143" Type="http://schemas.openxmlformats.org/officeDocument/2006/relationships/customXml" Target="../ink/ink693.xml"/><Relationship Id="rId350" Type="http://schemas.openxmlformats.org/officeDocument/2006/relationships/customXml" Target="../ink/ink797.xml"/><Relationship Id="rId588" Type="http://schemas.openxmlformats.org/officeDocument/2006/relationships/customXml" Target="../ink/ink916.xml"/><Relationship Id="rId9" Type="http://schemas.openxmlformats.org/officeDocument/2006/relationships/customXml" Target="../ink/ink626.xml"/><Relationship Id="rId210" Type="http://schemas.openxmlformats.org/officeDocument/2006/relationships/image" Target="../media/image667.png"/><Relationship Id="rId448" Type="http://schemas.openxmlformats.org/officeDocument/2006/relationships/customXml" Target="../ink/ink846.xml"/><Relationship Id="rId655" Type="http://schemas.openxmlformats.org/officeDocument/2006/relationships/image" Target="../media/image888.png"/><Relationship Id="rId294" Type="http://schemas.openxmlformats.org/officeDocument/2006/relationships/customXml" Target="../ink/ink769.xml"/><Relationship Id="rId308" Type="http://schemas.openxmlformats.org/officeDocument/2006/relationships/customXml" Target="../ink/ink776.xml"/><Relationship Id="rId515" Type="http://schemas.openxmlformats.org/officeDocument/2006/relationships/image" Target="../media/image819.png"/><Relationship Id="rId722" Type="http://schemas.openxmlformats.org/officeDocument/2006/relationships/image" Target="../media/image921.png"/><Relationship Id="rId89" Type="http://schemas.openxmlformats.org/officeDocument/2006/relationships/customXml" Target="../ink/ink666.xml"/><Relationship Id="rId154" Type="http://schemas.openxmlformats.org/officeDocument/2006/relationships/image" Target="../media/image639.png"/><Relationship Id="rId361" Type="http://schemas.openxmlformats.org/officeDocument/2006/relationships/image" Target="../media/image742.png"/><Relationship Id="rId599" Type="http://schemas.openxmlformats.org/officeDocument/2006/relationships/image" Target="../media/image861.png"/><Relationship Id="rId459" Type="http://schemas.openxmlformats.org/officeDocument/2006/relationships/image" Target="../media/image791.png"/><Relationship Id="rId666" Type="http://schemas.openxmlformats.org/officeDocument/2006/relationships/customXml" Target="../ink/ink955.xml"/><Relationship Id="rId16" Type="http://schemas.openxmlformats.org/officeDocument/2006/relationships/image" Target="../media/image570.png"/><Relationship Id="rId221" Type="http://schemas.openxmlformats.org/officeDocument/2006/relationships/customXml" Target="../ink/ink732.xml"/><Relationship Id="rId319" Type="http://schemas.openxmlformats.org/officeDocument/2006/relationships/image" Target="../media/image721.png"/><Relationship Id="rId526" Type="http://schemas.openxmlformats.org/officeDocument/2006/relationships/customXml" Target="../ink/ink885.xml"/><Relationship Id="rId165" Type="http://schemas.openxmlformats.org/officeDocument/2006/relationships/customXml" Target="../ink/ink704.xml"/><Relationship Id="rId372" Type="http://schemas.openxmlformats.org/officeDocument/2006/relationships/customXml" Target="../ink/ink808.xml"/><Relationship Id="rId677" Type="http://schemas.openxmlformats.org/officeDocument/2006/relationships/customXml" Target="../ink/ink961.xml"/><Relationship Id="rId232" Type="http://schemas.openxmlformats.org/officeDocument/2006/relationships/image" Target="../media/image678.png"/><Relationship Id="rId27" Type="http://schemas.openxmlformats.org/officeDocument/2006/relationships/customXml" Target="../ink/ink635.xml"/><Relationship Id="rId537" Type="http://schemas.openxmlformats.org/officeDocument/2006/relationships/image" Target="../media/image830.png"/><Relationship Id="rId80" Type="http://schemas.openxmlformats.org/officeDocument/2006/relationships/image" Target="../media/image602.png"/><Relationship Id="rId176" Type="http://schemas.openxmlformats.org/officeDocument/2006/relationships/image" Target="../media/image650.png"/><Relationship Id="rId383" Type="http://schemas.openxmlformats.org/officeDocument/2006/relationships/image" Target="../media/image753.png"/><Relationship Id="rId590" Type="http://schemas.openxmlformats.org/officeDocument/2006/relationships/customXml" Target="../ink/ink917.xml"/><Relationship Id="rId604" Type="http://schemas.openxmlformats.org/officeDocument/2006/relationships/customXml" Target="../ink/ink924.xml"/><Relationship Id="rId243" Type="http://schemas.openxmlformats.org/officeDocument/2006/relationships/customXml" Target="../ink/ink743.xml"/><Relationship Id="rId450" Type="http://schemas.openxmlformats.org/officeDocument/2006/relationships/customXml" Target="../ink/ink847.xml"/><Relationship Id="rId688" Type="http://schemas.openxmlformats.org/officeDocument/2006/relationships/image" Target="../media/image904.png"/><Relationship Id="rId38" Type="http://schemas.openxmlformats.org/officeDocument/2006/relationships/image" Target="../media/image581.png"/><Relationship Id="rId103" Type="http://schemas.openxmlformats.org/officeDocument/2006/relationships/customXml" Target="../ink/ink673.xml"/><Relationship Id="rId310" Type="http://schemas.openxmlformats.org/officeDocument/2006/relationships/customXml" Target="../ink/ink777.xml"/><Relationship Id="rId548" Type="http://schemas.openxmlformats.org/officeDocument/2006/relationships/customXml" Target="../ink/ink896.xml"/><Relationship Id="rId91" Type="http://schemas.openxmlformats.org/officeDocument/2006/relationships/customXml" Target="../ink/ink667.xml"/><Relationship Id="rId187" Type="http://schemas.openxmlformats.org/officeDocument/2006/relationships/customXml" Target="../ink/ink715.xml"/><Relationship Id="rId394" Type="http://schemas.openxmlformats.org/officeDocument/2006/relationships/customXml" Target="../ink/ink819.xml"/><Relationship Id="rId408" Type="http://schemas.openxmlformats.org/officeDocument/2006/relationships/customXml" Target="../ink/ink826.xml"/><Relationship Id="rId615" Type="http://schemas.openxmlformats.org/officeDocument/2006/relationships/image" Target="../media/image869.png"/><Relationship Id="rId254" Type="http://schemas.openxmlformats.org/officeDocument/2006/relationships/image" Target="../media/image689.png"/><Relationship Id="rId699" Type="http://schemas.openxmlformats.org/officeDocument/2006/relationships/customXml" Target="../ink/ink972.xml"/><Relationship Id="rId49" Type="http://schemas.openxmlformats.org/officeDocument/2006/relationships/customXml" Target="../ink/ink646.xml"/><Relationship Id="rId114" Type="http://schemas.openxmlformats.org/officeDocument/2006/relationships/image" Target="../media/image619.png"/><Relationship Id="rId461" Type="http://schemas.openxmlformats.org/officeDocument/2006/relationships/image" Target="../media/image792.png"/><Relationship Id="rId559" Type="http://schemas.openxmlformats.org/officeDocument/2006/relationships/image" Target="../media/image841.png"/><Relationship Id="rId198" Type="http://schemas.openxmlformats.org/officeDocument/2006/relationships/image" Target="../media/image661.png"/><Relationship Id="rId321" Type="http://schemas.openxmlformats.org/officeDocument/2006/relationships/image" Target="../media/image722.png"/><Relationship Id="rId419" Type="http://schemas.openxmlformats.org/officeDocument/2006/relationships/image" Target="../media/image771.png"/><Relationship Id="rId626" Type="http://schemas.openxmlformats.org/officeDocument/2006/relationships/customXml" Target="../ink/ink935.xml"/><Relationship Id="rId265" Type="http://schemas.openxmlformats.org/officeDocument/2006/relationships/image" Target="../media/image694.png"/><Relationship Id="rId472" Type="http://schemas.openxmlformats.org/officeDocument/2006/relationships/customXml" Target="../ink/ink858.xml"/><Relationship Id="rId125" Type="http://schemas.openxmlformats.org/officeDocument/2006/relationships/customXml" Target="../ink/ink684.xml"/><Relationship Id="rId332" Type="http://schemas.openxmlformats.org/officeDocument/2006/relationships/customXml" Target="../ink/ink788.xml"/><Relationship Id="rId637" Type="http://schemas.openxmlformats.org/officeDocument/2006/relationships/image" Target="../media/image880.png"/><Relationship Id="rId276" Type="http://schemas.openxmlformats.org/officeDocument/2006/relationships/customXml" Target="../ink/ink760.xml"/><Relationship Id="rId483" Type="http://schemas.openxmlformats.org/officeDocument/2006/relationships/image" Target="../media/image803.png"/><Relationship Id="rId690" Type="http://schemas.openxmlformats.org/officeDocument/2006/relationships/image" Target="../media/image905.png"/><Relationship Id="rId704" Type="http://schemas.openxmlformats.org/officeDocument/2006/relationships/image" Target="../media/image912.png"/><Relationship Id="rId40" Type="http://schemas.openxmlformats.org/officeDocument/2006/relationships/image" Target="../media/image582.png"/><Relationship Id="rId136" Type="http://schemas.openxmlformats.org/officeDocument/2006/relationships/image" Target="../media/image630.png"/><Relationship Id="rId343" Type="http://schemas.openxmlformats.org/officeDocument/2006/relationships/image" Target="../media/image733.png"/><Relationship Id="rId550" Type="http://schemas.openxmlformats.org/officeDocument/2006/relationships/customXml" Target="../ink/ink897.xml"/><Relationship Id="rId203" Type="http://schemas.openxmlformats.org/officeDocument/2006/relationships/customXml" Target="../ink/ink723.xml"/><Relationship Id="rId648" Type="http://schemas.openxmlformats.org/officeDocument/2006/relationships/customXml" Target="../ink/ink946.xml"/></Relationships>
</file>

<file path=ppt/slides/_rels/slide14.xml.rels><?xml version="1.0" encoding="UTF-8" standalone="yes"?>
<Relationships xmlns="http://schemas.openxmlformats.org/package/2006/relationships"><Relationship Id="rId117" Type="http://schemas.openxmlformats.org/officeDocument/2006/relationships/image" Target="../media/image975.png"/><Relationship Id="rId21" Type="http://schemas.openxmlformats.org/officeDocument/2006/relationships/customXml" Target="../ink/ink995.xml"/><Relationship Id="rId42" Type="http://schemas.openxmlformats.org/officeDocument/2006/relationships/image" Target="../media/image938.png"/><Relationship Id="rId47" Type="http://schemas.openxmlformats.org/officeDocument/2006/relationships/customXml" Target="../ink/ink1008.xml"/><Relationship Id="rId63" Type="http://schemas.openxmlformats.org/officeDocument/2006/relationships/customXml" Target="../ink/ink1016.xml"/><Relationship Id="rId68" Type="http://schemas.openxmlformats.org/officeDocument/2006/relationships/image" Target="../media/image951.png"/><Relationship Id="rId84" Type="http://schemas.openxmlformats.org/officeDocument/2006/relationships/customXml" Target="../ink/ink1027.xml"/><Relationship Id="rId89" Type="http://schemas.openxmlformats.org/officeDocument/2006/relationships/image" Target="../media/image961.png"/><Relationship Id="rId112" Type="http://schemas.openxmlformats.org/officeDocument/2006/relationships/customXml" Target="../ink/ink1041.xml"/><Relationship Id="rId16" Type="http://schemas.openxmlformats.org/officeDocument/2006/relationships/image" Target="../media/image925.png"/><Relationship Id="rId107" Type="http://schemas.openxmlformats.org/officeDocument/2006/relationships/image" Target="../media/image970.png"/><Relationship Id="rId11" Type="http://schemas.openxmlformats.org/officeDocument/2006/relationships/customXml" Target="../ink/ink990.xml"/><Relationship Id="rId32" Type="http://schemas.openxmlformats.org/officeDocument/2006/relationships/image" Target="../media/image933.png"/><Relationship Id="rId37" Type="http://schemas.openxmlformats.org/officeDocument/2006/relationships/customXml" Target="../ink/ink1003.xml"/><Relationship Id="rId53" Type="http://schemas.openxmlformats.org/officeDocument/2006/relationships/customXml" Target="../ink/ink1011.xml"/><Relationship Id="rId58" Type="http://schemas.openxmlformats.org/officeDocument/2006/relationships/image" Target="../media/image946.png"/><Relationship Id="rId74" Type="http://schemas.openxmlformats.org/officeDocument/2006/relationships/customXml" Target="../ink/ink1022.xml"/><Relationship Id="rId79" Type="http://schemas.openxmlformats.org/officeDocument/2006/relationships/image" Target="../media/image956.png"/><Relationship Id="rId102" Type="http://schemas.openxmlformats.org/officeDocument/2006/relationships/customXml" Target="../ink/ink1036.xml"/><Relationship Id="rId123" Type="http://schemas.openxmlformats.org/officeDocument/2006/relationships/image" Target="../media/image978.png"/><Relationship Id="rId128" Type="http://schemas.openxmlformats.org/officeDocument/2006/relationships/customXml" Target="../ink/ink1049.xml"/><Relationship Id="rId5" Type="http://schemas.openxmlformats.org/officeDocument/2006/relationships/customXml" Target="../ink/ink987.xml"/><Relationship Id="rId90" Type="http://schemas.openxmlformats.org/officeDocument/2006/relationships/customXml" Target="../ink/ink1030.xml"/><Relationship Id="rId95" Type="http://schemas.openxmlformats.org/officeDocument/2006/relationships/image" Target="../media/image964.png"/><Relationship Id="rId22" Type="http://schemas.openxmlformats.org/officeDocument/2006/relationships/image" Target="../media/image928.png"/><Relationship Id="rId27" Type="http://schemas.openxmlformats.org/officeDocument/2006/relationships/customXml" Target="../ink/ink998.xml"/><Relationship Id="rId43" Type="http://schemas.openxmlformats.org/officeDocument/2006/relationships/customXml" Target="../ink/ink1006.xml"/><Relationship Id="rId48" Type="http://schemas.openxmlformats.org/officeDocument/2006/relationships/image" Target="../media/image941.png"/><Relationship Id="rId64" Type="http://schemas.openxmlformats.org/officeDocument/2006/relationships/image" Target="../media/image949.png"/><Relationship Id="rId69" Type="http://schemas.openxmlformats.org/officeDocument/2006/relationships/customXml" Target="../ink/ink1019.xml"/><Relationship Id="rId113" Type="http://schemas.openxmlformats.org/officeDocument/2006/relationships/image" Target="../media/image973.png"/><Relationship Id="rId118" Type="http://schemas.openxmlformats.org/officeDocument/2006/relationships/customXml" Target="../ink/ink1044.xml"/><Relationship Id="rId80" Type="http://schemas.openxmlformats.org/officeDocument/2006/relationships/customXml" Target="../ink/ink1025.xml"/><Relationship Id="rId85" Type="http://schemas.openxmlformats.org/officeDocument/2006/relationships/image" Target="../media/image959.png"/><Relationship Id="rId12" Type="http://schemas.openxmlformats.org/officeDocument/2006/relationships/image" Target="../media/image9230.png"/><Relationship Id="rId17" Type="http://schemas.openxmlformats.org/officeDocument/2006/relationships/customXml" Target="../ink/ink993.xml"/><Relationship Id="rId33" Type="http://schemas.openxmlformats.org/officeDocument/2006/relationships/customXml" Target="../ink/ink1001.xml"/><Relationship Id="rId38" Type="http://schemas.openxmlformats.org/officeDocument/2006/relationships/image" Target="../media/image936.png"/><Relationship Id="rId59" Type="http://schemas.openxmlformats.org/officeDocument/2006/relationships/customXml" Target="../ink/ink1014.xml"/><Relationship Id="rId103" Type="http://schemas.openxmlformats.org/officeDocument/2006/relationships/image" Target="../media/image968.png"/><Relationship Id="rId108" Type="http://schemas.openxmlformats.org/officeDocument/2006/relationships/customXml" Target="../ink/ink1039.xml"/><Relationship Id="rId124" Type="http://schemas.openxmlformats.org/officeDocument/2006/relationships/customXml" Target="../ink/ink1047.xml"/><Relationship Id="rId129" Type="http://schemas.openxmlformats.org/officeDocument/2006/relationships/image" Target="../media/image981.png"/><Relationship Id="rId54" Type="http://schemas.openxmlformats.org/officeDocument/2006/relationships/image" Target="../media/image944.png"/><Relationship Id="rId70" Type="http://schemas.openxmlformats.org/officeDocument/2006/relationships/image" Target="../media/image952.png"/><Relationship Id="rId75" Type="http://schemas.openxmlformats.org/officeDocument/2006/relationships/image" Target="../media/image954.png"/><Relationship Id="rId91" Type="http://schemas.openxmlformats.org/officeDocument/2006/relationships/image" Target="../media/image962.png"/><Relationship Id="rId96" Type="http://schemas.openxmlformats.org/officeDocument/2006/relationships/customXml" Target="../ink/ink1033.xml"/><Relationship Id="rId1" Type="http://schemas.openxmlformats.org/officeDocument/2006/relationships/slideLayout" Target="../slideLayouts/slideLayout7.xml"/><Relationship Id="rId6" Type="http://schemas.openxmlformats.org/officeDocument/2006/relationships/image" Target="../media/image9200.png"/><Relationship Id="rId23" Type="http://schemas.openxmlformats.org/officeDocument/2006/relationships/customXml" Target="../ink/ink996.xml"/><Relationship Id="rId28" Type="http://schemas.openxmlformats.org/officeDocument/2006/relationships/image" Target="../media/image931.png"/><Relationship Id="rId49" Type="http://schemas.openxmlformats.org/officeDocument/2006/relationships/customXml" Target="../ink/ink1009.xml"/><Relationship Id="rId114" Type="http://schemas.openxmlformats.org/officeDocument/2006/relationships/customXml" Target="../ink/ink1042.xml"/><Relationship Id="rId119" Type="http://schemas.openxmlformats.org/officeDocument/2006/relationships/image" Target="../media/image976.png"/><Relationship Id="rId44" Type="http://schemas.openxmlformats.org/officeDocument/2006/relationships/image" Target="../media/image939.png"/><Relationship Id="rId60" Type="http://schemas.openxmlformats.org/officeDocument/2006/relationships/image" Target="../media/image947.png"/><Relationship Id="rId65" Type="http://schemas.openxmlformats.org/officeDocument/2006/relationships/customXml" Target="../ink/ink1017.xml"/><Relationship Id="rId81" Type="http://schemas.openxmlformats.org/officeDocument/2006/relationships/image" Target="../media/image957.png"/><Relationship Id="rId86" Type="http://schemas.openxmlformats.org/officeDocument/2006/relationships/customXml" Target="../ink/ink1028.xml"/><Relationship Id="rId130" Type="http://schemas.openxmlformats.org/officeDocument/2006/relationships/customXml" Target="../ink/ink1050.xml"/><Relationship Id="rId13" Type="http://schemas.openxmlformats.org/officeDocument/2006/relationships/customXml" Target="../ink/ink991.xml"/><Relationship Id="rId18" Type="http://schemas.openxmlformats.org/officeDocument/2006/relationships/image" Target="../media/image926.png"/><Relationship Id="rId39" Type="http://schemas.openxmlformats.org/officeDocument/2006/relationships/customXml" Target="../ink/ink1004.xml"/><Relationship Id="rId109" Type="http://schemas.openxmlformats.org/officeDocument/2006/relationships/image" Target="../media/image971.png"/><Relationship Id="rId34" Type="http://schemas.openxmlformats.org/officeDocument/2006/relationships/image" Target="../media/image934.png"/><Relationship Id="rId50" Type="http://schemas.openxmlformats.org/officeDocument/2006/relationships/image" Target="../media/image942.png"/><Relationship Id="rId55" Type="http://schemas.openxmlformats.org/officeDocument/2006/relationships/customXml" Target="../ink/ink1012.xml"/><Relationship Id="rId76" Type="http://schemas.openxmlformats.org/officeDocument/2006/relationships/customXml" Target="../ink/ink1023.xml"/><Relationship Id="rId97" Type="http://schemas.openxmlformats.org/officeDocument/2006/relationships/image" Target="../media/image965.png"/><Relationship Id="rId104" Type="http://schemas.openxmlformats.org/officeDocument/2006/relationships/customXml" Target="../ink/ink1037.xml"/><Relationship Id="rId120" Type="http://schemas.openxmlformats.org/officeDocument/2006/relationships/customXml" Target="../ink/ink1045.xml"/><Relationship Id="rId125" Type="http://schemas.openxmlformats.org/officeDocument/2006/relationships/image" Target="../media/image979.png"/><Relationship Id="rId7" Type="http://schemas.openxmlformats.org/officeDocument/2006/relationships/customXml" Target="../ink/ink988.xml"/><Relationship Id="rId71" Type="http://schemas.openxmlformats.org/officeDocument/2006/relationships/customXml" Target="../ink/ink1020.xml"/><Relationship Id="rId92" Type="http://schemas.openxmlformats.org/officeDocument/2006/relationships/customXml" Target="../ink/ink1031.xml"/><Relationship Id="rId2" Type="http://schemas.openxmlformats.org/officeDocument/2006/relationships/notesSlide" Target="../notesSlides/notesSlide14.xml"/><Relationship Id="rId29" Type="http://schemas.openxmlformats.org/officeDocument/2006/relationships/customXml" Target="../ink/ink999.xml"/><Relationship Id="rId24" Type="http://schemas.openxmlformats.org/officeDocument/2006/relationships/image" Target="../media/image929.png"/><Relationship Id="rId40" Type="http://schemas.openxmlformats.org/officeDocument/2006/relationships/image" Target="../media/image937.png"/><Relationship Id="rId45" Type="http://schemas.openxmlformats.org/officeDocument/2006/relationships/customXml" Target="../ink/ink1007.xml"/><Relationship Id="rId66" Type="http://schemas.openxmlformats.org/officeDocument/2006/relationships/image" Target="../media/image950.png"/><Relationship Id="rId87" Type="http://schemas.openxmlformats.org/officeDocument/2006/relationships/image" Target="../media/image960.png"/><Relationship Id="rId110" Type="http://schemas.openxmlformats.org/officeDocument/2006/relationships/customXml" Target="../ink/ink1040.xml"/><Relationship Id="rId115" Type="http://schemas.openxmlformats.org/officeDocument/2006/relationships/image" Target="../media/image974.png"/><Relationship Id="rId131" Type="http://schemas.openxmlformats.org/officeDocument/2006/relationships/image" Target="../media/image982.png"/><Relationship Id="rId61" Type="http://schemas.openxmlformats.org/officeDocument/2006/relationships/customXml" Target="../ink/ink1015.xml"/><Relationship Id="rId82" Type="http://schemas.openxmlformats.org/officeDocument/2006/relationships/customXml" Target="../ink/ink1026.xml"/><Relationship Id="rId19" Type="http://schemas.openxmlformats.org/officeDocument/2006/relationships/customXml" Target="../ink/ink994.xml"/><Relationship Id="rId14" Type="http://schemas.openxmlformats.org/officeDocument/2006/relationships/image" Target="../media/image924.png"/><Relationship Id="rId30" Type="http://schemas.openxmlformats.org/officeDocument/2006/relationships/image" Target="../media/image932.png"/><Relationship Id="rId35" Type="http://schemas.openxmlformats.org/officeDocument/2006/relationships/customXml" Target="../ink/ink1002.xml"/><Relationship Id="rId56" Type="http://schemas.openxmlformats.org/officeDocument/2006/relationships/image" Target="../media/image945.png"/><Relationship Id="rId77" Type="http://schemas.openxmlformats.org/officeDocument/2006/relationships/image" Target="../media/image955.png"/><Relationship Id="rId100" Type="http://schemas.openxmlformats.org/officeDocument/2006/relationships/customXml" Target="../ink/ink1035.xml"/><Relationship Id="rId105" Type="http://schemas.openxmlformats.org/officeDocument/2006/relationships/image" Target="../media/image969.png"/><Relationship Id="rId126" Type="http://schemas.openxmlformats.org/officeDocument/2006/relationships/customXml" Target="../ink/ink1048.xml"/><Relationship Id="rId8" Type="http://schemas.openxmlformats.org/officeDocument/2006/relationships/image" Target="../media/image9210.png"/><Relationship Id="rId51" Type="http://schemas.openxmlformats.org/officeDocument/2006/relationships/customXml" Target="../ink/ink1010.xml"/><Relationship Id="rId72" Type="http://schemas.openxmlformats.org/officeDocument/2006/relationships/image" Target="../media/image953.png"/><Relationship Id="rId93" Type="http://schemas.openxmlformats.org/officeDocument/2006/relationships/image" Target="../media/image963.png"/><Relationship Id="rId98" Type="http://schemas.openxmlformats.org/officeDocument/2006/relationships/customXml" Target="../ink/ink1034.xml"/><Relationship Id="rId121" Type="http://schemas.openxmlformats.org/officeDocument/2006/relationships/image" Target="../media/image977.png"/><Relationship Id="rId3" Type="http://schemas.openxmlformats.org/officeDocument/2006/relationships/customXml" Target="../ink/ink986.xml"/><Relationship Id="rId25" Type="http://schemas.openxmlformats.org/officeDocument/2006/relationships/customXml" Target="../ink/ink997.xml"/><Relationship Id="rId46" Type="http://schemas.openxmlformats.org/officeDocument/2006/relationships/image" Target="../media/image940.png"/><Relationship Id="rId67" Type="http://schemas.openxmlformats.org/officeDocument/2006/relationships/customXml" Target="../ink/ink1018.xml"/><Relationship Id="rId116" Type="http://schemas.openxmlformats.org/officeDocument/2006/relationships/customXml" Target="../ink/ink1043.xml"/><Relationship Id="rId20" Type="http://schemas.openxmlformats.org/officeDocument/2006/relationships/image" Target="../media/image927.png"/><Relationship Id="rId41" Type="http://schemas.openxmlformats.org/officeDocument/2006/relationships/customXml" Target="../ink/ink1005.xml"/><Relationship Id="rId62" Type="http://schemas.openxmlformats.org/officeDocument/2006/relationships/image" Target="../media/image948.png"/><Relationship Id="rId83" Type="http://schemas.openxmlformats.org/officeDocument/2006/relationships/image" Target="../media/image958.png"/><Relationship Id="rId88" Type="http://schemas.openxmlformats.org/officeDocument/2006/relationships/customXml" Target="../ink/ink1029.xml"/><Relationship Id="rId111" Type="http://schemas.openxmlformats.org/officeDocument/2006/relationships/image" Target="../media/image972.png"/><Relationship Id="rId15" Type="http://schemas.openxmlformats.org/officeDocument/2006/relationships/customXml" Target="../ink/ink992.xml"/><Relationship Id="rId36" Type="http://schemas.openxmlformats.org/officeDocument/2006/relationships/image" Target="../media/image935.png"/><Relationship Id="rId57" Type="http://schemas.openxmlformats.org/officeDocument/2006/relationships/customXml" Target="../ink/ink1013.xml"/><Relationship Id="rId106" Type="http://schemas.openxmlformats.org/officeDocument/2006/relationships/customXml" Target="../ink/ink1038.xml"/><Relationship Id="rId127" Type="http://schemas.openxmlformats.org/officeDocument/2006/relationships/image" Target="../media/image980.png"/><Relationship Id="rId10" Type="http://schemas.openxmlformats.org/officeDocument/2006/relationships/image" Target="../media/image9220.png"/><Relationship Id="rId31" Type="http://schemas.openxmlformats.org/officeDocument/2006/relationships/customXml" Target="../ink/ink1000.xml"/><Relationship Id="rId52" Type="http://schemas.openxmlformats.org/officeDocument/2006/relationships/image" Target="../media/image943.png"/><Relationship Id="rId73" Type="http://schemas.openxmlformats.org/officeDocument/2006/relationships/customXml" Target="../ink/ink1021.xml"/><Relationship Id="rId78" Type="http://schemas.openxmlformats.org/officeDocument/2006/relationships/customXml" Target="../ink/ink1024.xml"/><Relationship Id="rId94" Type="http://schemas.openxmlformats.org/officeDocument/2006/relationships/customXml" Target="../ink/ink1032.xml"/><Relationship Id="rId99" Type="http://schemas.openxmlformats.org/officeDocument/2006/relationships/image" Target="../media/image966.png"/><Relationship Id="rId101" Type="http://schemas.openxmlformats.org/officeDocument/2006/relationships/image" Target="../media/image967.png"/><Relationship Id="rId122" Type="http://schemas.openxmlformats.org/officeDocument/2006/relationships/customXml" Target="../ink/ink1046.xml"/><Relationship Id="rId4" Type="http://schemas.openxmlformats.org/officeDocument/2006/relationships/image" Target="../media/image9190.png"/><Relationship Id="rId9" Type="http://schemas.openxmlformats.org/officeDocument/2006/relationships/customXml" Target="../ink/ink989.xml"/><Relationship Id="rId26" Type="http://schemas.openxmlformats.org/officeDocument/2006/relationships/image" Target="../media/image930.png"/></Relationships>
</file>

<file path=ppt/slides/_rels/slide15.xml.rels><?xml version="1.0" encoding="UTF-8" standalone="yes"?>
<Relationships xmlns="http://schemas.openxmlformats.org/package/2006/relationships"><Relationship Id="rId117" Type="http://schemas.openxmlformats.org/officeDocument/2006/relationships/image" Target="../media/image1026.png"/><Relationship Id="rId21" Type="http://schemas.openxmlformats.org/officeDocument/2006/relationships/customXml" Target="../ink/ink1060.xml"/><Relationship Id="rId42" Type="http://schemas.openxmlformats.org/officeDocument/2006/relationships/image" Target="../media/image990.png"/><Relationship Id="rId63" Type="http://schemas.openxmlformats.org/officeDocument/2006/relationships/customXml" Target="../ink/ink1081.xml"/><Relationship Id="rId84" Type="http://schemas.openxmlformats.org/officeDocument/2006/relationships/image" Target="../media/image1011.png"/><Relationship Id="rId138" Type="http://schemas.openxmlformats.org/officeDocument/2006/relationships/customXml" Target="../ink/ink1119.xml"/><Relationship Id="rId159" Type="http://schemas.openxmlformats.org/officeDocument/2006/relationships/customXml" Target="../ink/ink1130.xml"/><Relationship Id="rId170" Type="http://schemas.openxmlformats.org/officeDocument/2006/relationships/image" Target="../media/image1052.png"/><Relationship Id="rId191" Type="http://schemas.openxmlformats.org/officeDocument/2006/relationships/customXml" Target="../ink/ink1146.xml"/><Relationship Id="rId205" Type="http://schemas.openxmlformats.org/officeDocument/2006/relationships/image" Target="../media/image1069.png"/><Relationship Id="rId107" Type="http://schemas.openxmlformats.org/officeDocument/2006/relationships/image" Target="../media/image1021.png"/><Relationship Id="rId11" Type="http://schemas.openxmlformats.org/officeDocument/2006/relationships/customXml" Target="../ink/ink1055.xml"/><Relationship Id="rId32" Type="http://schemas.openxmlformats.org/officeDocument/2006/relationships/image" Target="../media/image985.png"/><Relationship Id="rId53" Type="http://schemas.openxmlformats.org/officeDocument/2006/relationships/customXml" Target="../ink/ink1076.xml"/><Relationship Id="rId74" Type="http://schemas.openxmlformats.org/officeDocument/2006/relationships/image" Target="../media/image1006.png"/><Relationship Id="rId128" Type="http://schemas.openxmlformats.org/officeDocument/2006/relationships/customXml" Target="../ink/ink1114.xml"/><Relationship Id="rId149" Type="http://schemas.openxmlformats.org/officeDocument/2006/relationships/image" Target="../media/image1042.png"/><Relationship Id="rId5" Type="http://schemas.openxmlformats.org/officeDocument/2006/relationships/customXml" Target="../ink/ink1052.xml"/><Relationship Id="rId95" Type="http://schemas.openxmlformats.org/officeDocument/2006/relationships/image" Target="../media/image1015.png"/><Relationship Id="rId160" Type="http://schemas.openxmlformats.org/officeDocument/2006/relationships/image" Target="../media/image1047.png"/><Relationship Id="rId181" Type="http://schemas.openxmlformats.org/officeDocument/2006/relationships/customXml" Target="../ink/ink1141.xml"/><Relationship Id="rId22" Type="http://schemas.openxmlformats.org/officeDocument/2006/relationships/image" Target="../media/image9800.png"/><Relationship Id="rId43" Type="http://schemas.openxmlformats.org/officeDocument/2006/relationships/customXml" Target="../ink/ink1071.xml"/><Relationship Id="rId64" Type="http://schemas.openxmlformats.org/officeDocument/2006/relationships/image" Target="../media/image1001.png"/><Relationship Id="rId118" Type="http://schemas.openxmlformats.org/officeDocument/2006/relationships/customXml" Target="../ink/ink1109.xml"/><Relationship Id="rId139" Type="http://schemas.openxmlformats.org/officeDocument/2006/relationships/image" Target="../media/image1037.png"/><Relationship Id="rId85" Type="http://schemas.openxmlformats.org/officeDocument/2006/relationships/customXml" Target="../ink/ink1092.xml"/><Relationship Id="rId150" Type="http://schemas.openxmlformats.org/officeDocument/2006/relationships/customXml" Target="../ink/ink1125.xml"/><Relationship Id="rId171" Type="http://schemas.openxmlformats.org/officeDocument/2006/relationships/customXml" Target="../ink/ink1136.xml"/><Relationship Id="rId192" Type="http://schemas.openxmlformats.org/officeDocument/2006/relationships/image" Target="../media/image1063.png"/><Relationship Id="rId206" Type="http://schemas.openxmlformats.org/officeDocument/2006/relationships/customXml" Target="../ink/ink1154.xml"/><Relationship Id="rId12" Type="http://schemas.openxmlformats.org/officeDocument/2006/relationships/image" Target="../media/image9750.png"/><Relationship Id="rId33" Type="http://schemas.openxmlformats.org/officeDocument/2006/relationships/customXml" Target="../ink/ink1066.xml"/><Relationship Id="rId108" Type="http://schemas.openxmlformats.org/officeDocument/2006/relationships/customXml" Target="../ink/ink1104.xml"/><Relationship Id="rId129" Type="http://schemas.openxmlformats.org/officeDocument/2006/relationships/image" Target="../media/image1032.png"/><Relationship Id="rId54" Type="http://schemas.openxmlformats.org/officeDocument/2006/relationships/image" Target="../media/image996.png"/><Relationship Id="rId75" Type="http://schemas.openxmlformats.org/officeDocument/2006/relationships/customXml" Target="../ink/ink1087.xml"/><Relationship Id="rId96" Type="http://schemas.openxmlformats.org/officeDocument/2006/relationships/customXml" Target="../ink/ink1098.xml"/><Relationship Id="rId140" Type="http://schemas.openxmlformats.org/officeDocument/2006/relationships/customXml" Target="../ink/ink1120.xml"/><Relationship Id="rId161" Type="http://schemas.openxmlformats.org/officeDocument/2006/relationships/customXml" Target="../ink/ink1131.xml"/><Relationship Id="rId182" Type="http://schemas.openxmlformats.org/officeDocument/2006/relationships/image" Target="../media/image1058.png"/><Relationship Id="rId6" Type="http://schemas.openxmlformats.org/officeDocument/2006/relationships/image" Target="../media/image9720.png"/><Relationship Id="rId23" Type="http://schemas.openxmlformats.org/officeDocument/2006/relationships/customXml" Target="../ink/ink1061.xml"/><Relationship Id="rId119" Type="http://schemas.openxmlformats.org/officeDocument/2006/relationships/image" Target="../media/image1027.png"/><Relationship Id="rId44" Type="http://schemas.openxmlformats.org/officeDocument/2006/relationships/image" Target="../media/image991.png"/><Relationship Id="rId65" Type="http://schemas.openxmlformats.org/officeDocument/2006/relationships/customXml" Target="../ink/ink1082.xml"/><Relationship Id="rId86" Type="http://schemas.openxmlformats.org/officeDocument/2006/relationships/image" Target="../media/image948.png"/><Relationship Id="rId130" Type="http://schemas.openxmlformats.org/officeDocument/2006/relationships/customXml" Target="../ink/ink1115.xml"/><Relationship Id="rId151" Type="http://schemas.openxmlformats.org/officeDocument/2006/relationships/customXml" Target="../ink/ink1126.xml"/><Relationship Id="rId172" Type="http://schemas.openxmlformats.org/officeDocument/2006/relationships/image" Target="../media/image1053.png"/><Relationship Id="rId193" Type="http://schemas.openxmlformats.org/officeDocument/2006/relationships/customXml" Target="../ink/ink1147.xml"/><Relationship Id="rId207" Type="http://schemas.openxmlformats.org/officeDocument/2006/relationships/image" Target="../media/image1070.png"/><Relationship Id="rId13" Type="http://schemas.openxmlformats.org/officeDocument/2006/relationships/customXml" Target="../ink/ink1056.xml"/><Relationship Id="rId109" Type="http://schemas.openxmlformats.org/officeDocument/2006/relationships/image" Target="../media/image1022.png"/><Relationship Id="rId34" Type="http://schemas.openxmlformats.org/officeDocument/2006/relationships/image" Target="../media/image986.png"/><Relationship Id="rId55" Type="http://schemas.openxmlformats.org/officeDocument/2006/relationships/customXml" Target="../ink/ink1077.xml"/><Relationship Id="rId76" Type="http://schemas.openxmlformats.org/officeDocument/2006/relationships/image" Target="../media/image1007.png"/><Relationship Id="rId97" Type="http://schemas.openxmlformats.org/officeDocument/2006/relationships/image" Target="../media/image1016.png"/><Relationship Id="rId120" Type="http://schemas.openxmlformats.org/officeDocument/2006/relationships/customXml" Target="../ink/ink1110.xml"/><Relationship Id="rId141" Type="http://schemas.openxmlformats.org/officeDocument/2006/relationships/image" Target="../media/image1038.png"/><Relationship Id="rId7" Type="http://schemas.openxmlformats.org/officeDocument/2006/relationships/customXml" Target="../ink/ink1053.xml"/><Relationship Id="rId162" Type="http://schemas.openxmlformats.org/officeDocument/2006/relationships/image" Target="../media/image1048.png"/><Relationship Id="rId183" Type="http://schemas.openxmlformats.org/officeDocument/2006/relationships/customXml" Target="../ink/ink1142.xml"/><Relationship Id="rId24" Type="http://schemas.openxmlformats.org/officeDocument/2006/relationships/image" Target="../media/image9811.png"/><Relationship Id="rId45" Type="http://schemas.openxmlformats.org/officeDocument/2006/relationships/customXml" Target="../ink/ink1072.xml"/><Relationship Id="rId66" Type="http://schemas.openxmlformats.org/officeDocument/2006/relationships/image" Target="../media/image1002.png"/><Relationship Id="rId87" Type="http://schemas.openxmlformats.org/officeDocument/2006/relationships/customXml" Target="../ink/ink1093.xml"/><Relationship Id="rId110" Type="http://schemas.openxmlformats.org/officeDocument/2006/relationships/customXml" Target="../ink/ink1105.xml"/><Relationship Id="rId131" Type="http://schemas.openxmlformats.org/officeDocument/2006/relationships/image" Target="../media/image1033.png"/><Relationship Id="rId152" Type="http://schemas.openxmlformats.org/officeDocument/2006/relationships/image" Target="../media/image1043.png"/><Relationship Id="rId173" Type="http://schemas.openxmlformats.org/officeDocument/2006/relationships/customXml" Target="../ink/ink1137.xml"/><Relationship Id="rId194" Type="http://schemas.openxmlformats.org/officeDocument/2006/relationships/customXml" Target="../ink/ink1148.xml"/><Relationship Id="rId208" Type="http://schemas.openxmlformats.org/officeDocument/2006/relationships/customXml" Target="../ink/ink1155.xml"/><Relationship Id="rId19" Type="http://schemas.openxmlformats.org/officeDocument/2006/relationships/customXml" Target="../ink/ink1059.xml"/><Relationship Id="rId14" Type="http://schemas.openxmlformats.org/officeDocument/2006/relationships/image" Target="../media/image9760.png"/><Relationship Id="rId30" Type="http://schemas.openxmlformats.org/officeDocument/2006/relationships/image" Target="../media/image984.png"/><Relationship Id="rId35" Type="http://schemas.openxmlformats.org/officeDocument/2006/relationships/customXml" Target="../ink/ink1067.xml"/><Relationship Id="rId56" Type="http://schemas.openxmlformats.org/officeDocument/2006/relationships/image" Target="../media/image997.png"/><Relationship Id="rId77" Type="http://schemas.openxmlformats.org/officeDocument/2006/relationships/customXml" Target="../ink/ink1088.xml"/><Relationship Id="rId100" Type="http://schemas.openxmlformats.org/officeDocument/2006/relationships/customXml" Target="../ink/ink1100.xml"/><Relationship Id="rId105" Type="http://schemas.openxmlformats.org/officeDocument/2006/relationships/image" Target="../media/image1020.png"/><Relationship Id="rId126" Type="http://schemas.openxmlformats.org/officeDocument/2006/relationships/customXml" Target="../ink/ink1113.xml"/><Relationship Id="rId147" Type="http://schemas.openxmlformats.org/officeDocument/2006/relationships/image" Target="../media/image1041.png"/><Relationship Id="rId168" Type="http://schemas.openxmlformats.org/officeDocument/2006/relationships/image" Target="../media/image1051.png"/><Relationship Id="rId8" Type="http://schemas.openxmlformats.org/officeDocument/2006/relationships/image" Target="../media/image9730.png"/><Relationship Id="rId51" Type="http://schemas.openxmlformats.org/officeDocument/2006/relationships/customXml" Target="../ink/ink1075.xml"/><Relationship Id="rId72" Type="http://schemas.openxmlformats.org/officeDocument/2006/relationships/image" Target="../media/image1005.png"/><Relationship Id="rId93" Type="http://schemas.openxmlformats.org/officeDocument/2006/relationships/image" Target="../media/image1014.png"/><Relationship Id="rId98" Type="http://schemas.openxmlformats.org/officeDocument/2006/relationships/customXml" Target="../ink/ink1099.xml"/><Relationship Id="rId121" Type="http://schemas.openxmlformats.org/officeDocument/2006/relationships/image" Target="../media/image1028.png"/><Relationship Id="rId142" Type="http://schemas.openxmlformats.org/officeDocument/2006/relationships/customXml" Target="../ink/ink1121.xml"/><Relationship Id="rId163" Type="http://schemas.openxmlformats.org/officeDocument/2006/relationships/customXml" Target="../ink/ink1132.xml"/><Relationship Id="rId184" Type="http://schemas.openxmlformats.org/officeDocument/2006/relationships/image" Target="../media/image1059.png"/><Relationship Id="rId189" Type="http://schemas.openxmlformats.org/officeDocument/2006/relationships/customXml" Target="../ink/ink1145.xml"/><Relationship Id="rId3" Type="http://schemas.openxmlformats.org/officeDocument/2006/relationships/customXml" Target="../ink/ink1051.xml"/><Relationship Id="rId214" Type="http://schemas.openxmlformats.org/officeDocument/2006/relationships/customXml" Target="../ink/ink1158.xml"/><Relationship Id="rId25" Type="http://schemas.openxmlformats.org/officeDocument/2006/relationships/customXml" Target="../ink/ink1062.xml"/><Relationship Id="rId46" Type="http://schemas.openxmlformats.org/officeDocument/2006/relationships/image" Target="../media/image992.png"/><Relationship Id="rId67" Type="http://schemas.openxmlformats.org/officeDocument/2006/relationships/customXml" Target="../ink/ink1083.xml"/><Relationship Id="rId116" Type="http://schemas.openxmlformats.org/officeDocument/2006/relationships/customXml" Target="../ink/ink1108.xml"/><Relationship Id="rId137" Type="http://schemas.openxmlformats.org/officeDocument/2006/relationships/image" Target="../media/image1036.png"/><Relationship Id="rId158" Type="http://schemas.openxmlformats.org/officeDocument/2006/relationships/image" Target="../media/image1046.png"/><Relationship Id="rId20" Type="http://schemas.openxmlformats.org/officeDocument/2006/relationships/image" Target="../media/image9790.png"/><Relationship Id="rId41" Type="http://schemas.openxmlformats.org/officeDocument/2006/relationships/customXml" Target="../ink/ink1070.xml"/><Relationship Id="rId62" Type="http://schemas.openxmlformats.org/officeDocument/2006/relationships/image" Target="../media/image1000.png"/><Relationship Id="rId83" Type="http://schemas.openxmlformats.org/officeDocument/2006/relationships/customXml" Target="../ink/ink1091.xml"/><Relationship Id="rId88" Type="http://schemas.openxmlformats.org/officeDocument/2006/relationships/image" Target="../media/image1012.png"/><Relationship Id="rId111" Type="http://schemas.openxmlformats.org/officeDocument/2006/relationships/image" Target="../media/image1023.png"/><Relationship Id="rId132" Type="http://schemas.openxmlformats.org/officeDocument/2006/relationships/customXml" Target="../ink/ink1116.xml"/><Relationship Id="rId153" Type="http://schemas.openxmlformats.org/officeDocument/2006/relationships/customXml" Target="../ink/ink1127.xml"/><Relationship Id="rId174" Type="http://schemas.openxmlformats.org/officeDocument/2006/relationships/image" Target="../media/image1054.png"/><Relationship Id="rId179" Type="http://schemas.openxmlformats.org/officeDocument/2006/relationships/customXml" Target="../ink/ink1140.xml"/><Relationship Id="rId195" Type="http://schemas.openxmlformats.org/officeDocument/2006/relationships/image" Target="../media/image1064.png"/><Relationship Id="rId209" Type="http://schemas.openxmlformats.org/officeDocument/2006/relationships/image" Target="../media/image1071.png"/><Relationship Id="rId190" Type="http://schemas.openxmlformats.org/officeDocument/2006/relationships/image" Target="../media/image1062.png"/><Relationship Id="rId204" Type="http://schemas.openxmlformats.org/officeDocument/2006/relationships/customXml" Target="../ink/ink1153.xml"/><Relationship Id="rId15" Type="http://schemas.openxmlformats.org/officeDocument/2006/relationships/customXml" Target="../ink/ink1057.xml"/><Relationship Id="rId36" Type="http://schemas.openxmlformats.org/officeDocument/2006/relationships/image" Target="../media/image987.png"/><Relationship Id="rId57" Type="http://schemas.openxmlformats.org/officeDocument/2006/relationships/customXml" Target="../ink/ink1078.xml"/><Relationship Id="rId106" Type="http://schemas.openxmlformats.org/officeDocument/2006/relationships/customXml" Target="../ink/ink1103.xml"/><Relationship Id="rId127" Type="http://schemas.openxmlformats.org/officeDocument/2006/relationships/image" Target="../media/image1031.png"/><Relationship Id="rId10" Type="http://schemas.openxmlformats.org/officeDocument/2006/relationships/image" Target="../media/image9740.png"/><Relationship Id="rId31" Type="http://schemas.openxmlformats.org/officeDocument/2006/relationships/customXml" Target="../ink/ink1065.xml"/><Relationship Id="rId52" Type="http://schemas.openxmlformats.org/officeDocument/2006/relationships/image" Target="../media/image995.png"/><Relationship Id="rId73" Type="http://schemas.openxmlformats.org/officeDocument/2006/relationships/customXml" Target="../ink/ink1086.xml"/><Relationship Id="rId78" Type="http://schemas.openxmlformats.org/officeDocument/2006/relationships/image" Target="../media/image1008.png"/><Relationship Id="rId94" Type="http://schemas.openxmlformats.org/officeDocument/2006/relationships/customXml" Target="../ink/ink1097.xml"/><Relationship Id="rId99" Type="http://schemas.openxmlformats.org/officeDocument/2006/relationships/image" Target="../media/image1017.png"/><Relationship Id="rId101" Type="http://schemas.openxmlformats.org/officeDocument/2006/relationships/image" Target="../media/image1018.png"/><Relationship Id="rId122" Type="http://schemas.openxmlformats.org/officeDocument/2006/relationships/customXml" Target="../ink/ink1111.xml"/><Relationship Id="rId143" Type="http://schemas.openxmlformats.org/officeDocument/2006/relationships/image" Target="../media/image1039.png"/><Relationship Id="rId148" Type="http://schemas.openxmlformats.org/officeDocument/2006/relationships/customXml" Target="../ink/ink1124.xml"/><Relationship Id="rId164" Type="http://schemas.openxmlformats.org/officeDocument/2006/relationships/image" Target="../media/image1049.png"/><Relationship Id="rId169" Type="http://schemas.openxmlformats.org/officeDocument/2006/relationships/customXml" Target="../ink/ink1135.xml"/><Relationship Id="rId185" Type="http://schemas.openxmlformats.org/officeDocument/2006/relationships/customXml" Target="../ink/ink1143.xml"/><Relationship Id="rId4" Type="http://schemas.openxmlformats.org/officeDocument/2006/relationships/image" Target="../media/image9711.png"/><Relationship Id="rId9" Type="http://schemas.openxmlformats.org/officeDocument/2006/relationships/customXml" Target="../ink/ink1054.xml"/><Relationship Id="rId180" Type="http://schemas.openxmlformats.org/officeDocument/2006/relationships/image" Target="../media/image1057.png"/><Relationship Id="rId210" Type="http://schemas.openxmlformats.org/officeDocument/2006/relationships/customXml" Target="../ink/ink1156.xml"/><Relationship Id="rId215" Type="http://schemas.openxmlformats.org/officeDocument/2006/relationships/image" Target="../media/image1074.png"/><Relationship Id="rId26" Type="http://schemas.openxmlformats.org/officeDocument/2006/relationships/image" Target="../media/image9820.png"/><Relationship Id="rId47" Type="http://schemas.openxmlformats.org/officeDocument/2006/relationships/customXml" Target="../ink/ink1073.xml"/><Relationship Id="rId68" Type="http://schemas.openxmlformats.org/officeDocument/2006/relationships/image" Target="../media/image1003.png"/><Relationship Id="rId89" Type="http://schemas.openxmlformats.org/officeDocument/2006/relationships/customXml" Target="../ink/ink1094.xml"/><Relationship Id="rId112" Type="http://schemas.openxmlformats.org/officeDocument/2006/relationships/customXml" Target="../ink/ink1106.xml"/><Relationship Id="rId133" Type="http://schemas.openxmlformats.org/officeDocument/2006/relationships/image" Target="../media/image1034.png"/><Relationship Id="rId154" Type="http://schemas.openxmlformats.org/officeDocument/2006/relationships/image" Target="../media/image1044.png"/><Relationship Id="rId175" Type="http://schemas.openxmlformats.org/officeDocument/2006/relationships/customXml" Target="../ink/ink1138.xml"/><Relationship Id="rId196" Type="http://schemas.openxmlformats.org/officeDocument/2006/relationships/customXml" Target="../ink/ink1149.xml"/><Relationship Id="rId200" Type="http://schemas.openxmlformats.org/officeDocument/2006/relationships/customXml" Target="../ink/ink1151.xml"/><Relationship Id="rId16" Type="http://schemas.openxmlformats.org/officeDocument/2006/relationships/image" Target="../media/image9770.png"/><Relationship Id="rId37" Type="http://schemas.openxmlformats.org/officeDocument/2006/relationships/customXml" Target="../ink/ink1068.xml"/><Relationship Id="rId58" Type="http://schemas.openxmlformats.org/officeDocument/2006/relationships/image" Target="../media/image998.png"/><Relationship Id="rId79" Type="http://schemas.openxmlformats.org/officeDocument/2006/relationships/customXml" Target="../ink/ink1089.xml"/><Relationship Id="rId102" Type="http://schemas.openxmlformats.org/officeDocument/2006/relationships/customXml" Target="../ink/ink1101.xml"/><Relationship Id="rId123" Type="http://schemas.openxmlformats.org/officeDocument/2006/relationships/image" Target="../media/image1029.png"/><Relationship Id="rId144" Type="http://schemas.openxmlformats.org/officeDocument/2006/relationships/customXml" Target="../ink/ink1122.xml"/><Relationship Id="rId90" Type="http://schemas.openxmlformats.org/officeDocument/2006/relationships/customXml" Target="../ink/ink1095.xml"/><Relationship Id="rId165" Type="http://schemas.openxmlformats.org/officeDocument/2006/relationships/customXml" Target="../ink/ink1133.xml"/><Relationship Id="rId186" Type="http://schemas.openxmlformats.org/officeDocument/2006/relationships/image" Target="../media/image1060.png"/><Relationship Id="rId211" Type="http://schemas.openxmlformats.org/officeDocument/2006/relationships/image" Target="../media/image1072.png"/><Relationship Id="rId27" Type="http://schemas.openxmlformats.org/officeDocument/2006/relationships/customXml" Target="../ink/ink1063.xml"/><Relationship Id="rId48" Type="http://schemas.openxmlformats.org/officeDocument/2006/relationships/image" Target="../media/image993.png"/><Relationship Id="rId69" Type="http://schemas.openxmlformats.org/officeDocument/2006/relationships/customXml" Target="../ink/ink1084.xml"/><Relationship Id="rId113" Type="http://schemas.openxmlformats.org/officeDocument/2006/relationships/image" Target="../media/image1024.png"/><Relationship Id="rId134" Type="http://schemas.openxmlformats.org/officeDocument/2006/relationships/customXml" Target="../ink/ink1117.xml"/><Relationship Id="rId80" Type="http://schemas.openxmlformats.org/officeDocument/2006/relationships/image" Target="../media/image1009.png"/><Relationship Id="rId155" Type="http://schemas.openxmlformats.org/officeDocument/2006/relationships/customXml" Target="../ink/ink1128.xml"/><Relationship Id="rId176" Type="http://schemas.openxmlformats.org/officeDocument/2006/relationships/image" Target="../media/image1055.png"/><Relationship Id="rId197" Type="http://schemas.openxmlformats.org/officeDocument/2006/relationships/image" Target="../media/image1065.png"/><Relationship Id="rId201" Type="http://schemas.openxmlformats.org/officeDocument/2006/relationships/image" Target="../media/image1067.png"/><Relationship Id="rId17" Type="http://schemas.openxmlformats.org/officeDocument/2006/relationships/customXml" Target="../ink/ink1058.xml"/><Relationship Id="rId38" Type="http://schemas.openxmlformats.org/officeDocument/2006/relationships/image" Target="../media/image988.png"/><Relationship Id="rId59" Type="http://schemas.openxmlformats.org/officeDocument/2006/relationships/customXml" Target="../ink/ink1079.xml"/><Relationship Id="rId103" Type="http://schemas.openxmlformats.org/officeDocument/2006/relationships/image" Target="../media/image1019.png"/><Relationship Id="rId124" Type="http://schemas.openxmlformats.org/officeDocument/2006/relationships/customXml" Target="../ink/ink1112.xml"/><Relationship Id="rId70" Type="http://schemas.openxmlformats.org/officeDocument/2006/relationships/image" Target="../media/image1004.png"/><Relationship Id="rId91" Type="http://schemas.openxmlformats.org/officeDocument/2006/relationships/image" Target="../media/image1013.png"/><Relationship Id="rId145" Type="http://schemas.openxmlformats.org/officeDocument/2006/relationships/image" Target="../media/image1040.png"/><Relationship Id="rId166" Type="http://schemas.openxmlformats.org/officeDocument/2006/relationships/image" Target="../media/image1050.png"/><Relationship Id="rId187" Type="http://schemas.openxmlformats.org/officeDocument/2006/relationships/customXml" Target="../ink/ink1144.xml"/><Relationship Id="rId1" Type="http://schemas.openxmlformats.org/officeDocument/2006/relationships/slideLayout" Target="../slideLayouts/slideLayout7.xml"/><Relationship Id="rId212" Type="http://schemas.openxmlformats.org/officeDocument/2006/relationships/customXml" Target="../ink/ink1157.xml"/><Relationship Id="rId28" Type="http://schemas.openxmlformats.org/officeDocument/2006/relationships/image" Target="../media/image983.png"/><Relationship Id="rId49" Type="http://schemas.openxmlformats.org/officeDocument/2006/relationships/customXml" Target="../ink/ink1074.xml"/><Relationship Id="rId114" Type="http://schemas.openxmlformats.org/officeDocument/2006/relationships/customXml" Target="../ink/ink1107.xml"/><Relationship Id="rId60" Type="http://schemas.openxmlformats.org/officeDocument/2006/relationships/image" Target="../media/image999.png"/><Relationship Id="rId81" Type="http://schemas.openxmlformats.org/officeDocument/2006/relationships/customXml" Target="../ink/ink1090.xml"/><Relationship Id="rId135" Type="http://schemas.openxmlformats.org/officeDocument/2006/relationships/image" Target="../media/image1035.png"/><Relationship Id="rId156" Type="http://schemas.openxmlformats.org/officeDocument/2006/relationships/image" Target="../media/image1045.png"/><Relationship Id="rId177" Type="http://schemas.openxmlformats.org/officeDocument/2006/relationships/customXml" Target="../ink/ink1139.xml"/><Relationship Id="rId198" Type="http://schemas.openxmlformats.org/officeDocument/2006/relationships/customXml" Target="../ink/ink1150.xml"/><Relationship Id="rId202" Type="http://schemas.openxmlformats.org/officeDocument/2006/relationships/customXml" Target="../ink/ink1152.xml"/><Relationship Id="rId18" Type="http://schemas.openxmlformats.org/officeDocument/2006/relationships/image" Target="../media/image9780.png"/><Relationship Id="rId39" Type="http://schemas.openxmlformats.org/officeDocument/2006/relationships/customXml" Target="../ink/ink1069.xml"/><Relationship Id="rId50" Type="http://schemas.openxmlformats.org/officeDocument/2006/relationships/image" Target="../media/image994.png"/><Relationship Id="rId104" Type="http://schemas.openxmlformats.org/officeDocument/2006/relationships/customXml" Target="../ink/ink1102.xml"/><Relationship Id="rId125" Type="http://schemas.openxmlformats.org/officeDocument/2006/relationships/image" Target="../media/image1030.png"/><Relationship Id="rId146" Type="http://schemas.openxmlformats.org/officeDocument/2006/relationships/customXml" Target="../ink/ink1123.xml"/><Relationship Id="rId167" Type="http://schemas.openxmlformats.org/officeDocument/2006/relationships/customXml" Target="../ink/ink1134.xml"/><Relationship Id="rId188" Type="http://schemas.openxmlformats.org/officeDocument/2006/relationships/image" Target="../media/image1061.png"/><Relationship Id="rId71" Type="http://schemas.openxmlformats.org/officeDocument/2006/relationships/customXml" Target="../ink/ink1085.xml"/><Relationship Id="rId92" Type="http://schemas.openxmlformats.org/officeDocument/2006/relationships/customXml" Target="../ink/ink1096.xml"/><Relationship Id="rId213" Type="http://schemas.openxmlformats.org/officeDocument/2006/relationships/image" Target="../media/image1073.png"/><Relationship Id="rId2" Type="http://schemas.openxmlformats.org/officeDocument/2006/relationships/notesSlide" Target="../notesSlides/notesSlide15.xml"/><Relationship Id="rId29" Type="http://schemas.openxmlformats.org/officeDocument/2006/relationships/customXml" Target="../ink/ink1064.xml"/><Relationship Id="rId40" Type="http://schemas.openxmlformats.org/officeDocument/2006/relationships/image" Target="../media/image989.png"/><Relationship Id="rId115" Type="http://schemas.openxmlformats.org/officeDocument/2006/relationships/image" Target="../media/image1025.png"/><Relationship Id="rId136" Type="http://schemas.openxmlformats.org/officeDocument/2006/relationships/customXml" Target="../ink/ink1118.xml"/><Relationship Id="rId157" Type="http://schemas.openxmlformats.org/officeDocument/2006/relationships/customXml" Target="../ink/ink1129.xml"/><Relationship Id="rId178" Type="http://schemas.openxmlformats.org/officeDocument/2006/relationships/image" Target="../media/image1056.png"/><Relationship Id="rId61" Type="http://schemas.openxmlformats.org/officeDocument/2006/relationships/customXml" Target="../ink/ink1080.xml"/><Relationship Id="rId82" Type="http://schemas.openxmlformats.org/officeDocument/2006/relationships/image" Target="../media/image1010.png"/><Relationship Id="rId199" Type="http://schemas.openxmlformats.org/officeDocument/2006/relationships/image" Target="../media/image1066.png"/><Relationship Id="rId203" Type="http://schemas.openxmlformats.org/officeDocument/2006/relationships/image" Target="../media/image1068.png"/></Relationships>
</file>

<file path=ppt/slides/_rels/slide16.xml.rels><?xml version="1.0" encoding="UTF-8" standalone="yes"?>
<Relationships xmlns="http://schemas.openxmlformats.org/package/2006/relationships"><Relationship Id="rId26" Type="http://schemas.openxmlformats.org/officeDocument/2006/relationships/image" Target="../media/image1080.png"/><Relationship Id="rId21" Type="http://schemas.openxmlformats.org/officeDocument/2006/relationships/customXml" Target="../ink/ink1168.xml"/><Relationship Id="rId42" Type="http://schemas.openxmlformats.org/officeDocument/2006/relationships/image" Target="../media/image948.png"/><Relationship Id="rId47" Type="http://schemas.openxmlformats.org/officeDocument/2006/relationships/customXml" Target="../ink/ink1181.xml"/><Relationship Id="rId63" Type="http://schemas.openxmlformats.org/officeDocument/2006/relationships/customXml" Target="../ink/ink1189.xml"/><Relationship Id="rId68" Type="http://schemas.openxmlformats.org/officeDocument/2006/relationships/image" Target="../media/image1100.png"/><Relationship Id="rId84" Type="http://schemas.openxmlformats.org/officeDocument/2006/relationships/image" Target="../media/image1108.png"/><Relationship Id="rId89" Type="http://schemas.openxmlformats.org/officeDocument/2006/relationships/customXml" Target="../ink/ink1202.xml"/><Relationship Id="rId16" Type="http://schemas.openxmlformats.org/officeDocument/2006/relationships/image" Target="../media/image1075.png"/><Relationship Id="rId11" Type="http://schemas.openxmlformats.org/officeDocument/2006/relationships/customXml" Target="../ink/ink1163.xml"/><Relationship Id="rId32" Type="http://schemas.openxmlformats.org/officeDocument/2006/relationships/image" Target="../media/image1083.png"/><Relationship Id="rId37" Type="http://schemas.openxmlformats.org/officeDocument/2006/relationships/customXml" Target="../ink/ink1176.xml"/><Relationship Id="rId53" Type="http://schemas.openxmlformats.org/officeDocument/2006/relationships/customXml" Target="../ink/ink1184.xml"/><Relationship Id="rId58" Type="http://schemas.openxmlformats.org/officeDocument/2006/relationships/image" Target="../media/image1095.png"/><Relationship Id="rId74" Type="http://schemas.openxmlformats.org/officeDocument/2006/relationships/image" Target="../media/image1103.png"/><Relationship Id="rId79" Type="http://schemas.openxmlformats.org/officeDocument/2006/relationships/customXml" Target="../ink/ink1197.xml"/><Relationship Id="rId5" Type="http://schemas.openxmlformats.org/officeDocument/2006/relationships/customXml" Target="../ink/ink1160.xml"/><Relationship Id="rId90" Type="http://schemas.openxmlformats.org/officeDocument/2006/relationships/image" Target="../media/image1111.png"/><Relationship Id="rId14" Type="http://schemas.openxmlformats.org/officeDocument/2006/relationships/image" Target="../media/image10740.png"/><Relationship Id="rId22" Type="http://schemas.openxmlformats.org/officeDocument/2006/relationships/image" Target="../media/image1078.png"/><Relationship Id="rId27" Type="http://schemas.openxmlformats.org/officeDocument/2006/relationships/customXml" Target="../ink/ink1171.xml"/><Relationship Id="rId30" Type="http://schemas.openxmlformats.org/officeDocument/2006/relationships/image" Target="../media/image1082.png"/><Relationship Id="rId35" Type="http://schemas.openxmlformats.org/officeDocument/2006/relationships/customXml" Target="../ink/ink1175.xml"/><Relationship Id="rId43" Type="http://schemas.openxmlformats.org/officeDocument/2006/relationships/customXml" Target="../ink/ink1179.xml"/><Relationship Id="rId48" Type="http://schemas.openxmlformats.org/officeDocument/2006/relationships/image" Target="../media/image1090.png"/><Relationship Id="rId56" Type="http://schemas.openxmlformats.org/officeDocument/2006/relationships/image" Target="../media/image1094.png"/><Relationship Id="rId64" Type="http://schemas.openxmlformats.org/officeDocument/2006/relationships/image" Target="../media/image1098.png"/><Relationship Id="rId69" Type="http://schemas.openxmlformats.org/officeDocument/2006/relationships/customXml" Target="../ink/ink1192.xml"/><Relationship Id="rId77" Type="http://schemas.openxmlformats.org/officeDocument/2006/relationships/customXml" Target="../ink/ink1196.xml"/><Relationship Id="rId8" Type="http://schemas.openxmlformats.org/officeDocument/2006/relationships/image" Target="../media/image10710.png"/><Relationship Id="rId51" Type="http://schemas.openxmlformats.org/officeDocument/2006/relationships/customXml" Target="../ink/ink1183.xml"/><Relationship Id="rId72" Type="http://schemas.openxmlformats.org/officeDocument/2006/relationships/image" Target="../media/image1102.png"/><Relationship Id="rId80" Type="http://schemas.openxmlformats.org/officeDocument/2006/relationships/image" Target="../media/image1106.png"/><Relationship Id="rId85" Type="http://schemas.openxmlformats.org/officeDocument/2006/relationships/customXml" Target="../ink/ink1200.xml"/><Relationship Id="rId3" Type="http://schemas.openxmlformats.org/officeDocument/2006/relationships/customXml" Target="../ink/ink1159.xml"/><Relationship Id="rId12" Type="http://schemas.openxmlformats.org/officeDocument/2006/relationships/image" Target="../media/image10730.png"/><Relationship Id="rId17" Type="http://schemas.openxmlformats.org/officeDocument/2006/relationships/customXml" Target="../ink/ink1166.xml"/><Relationship Id="rId25" Type="http://schemas.openxmlformats.org/officeDocument/2006/relationships/customXml" Target="../ink/ink1170.xml"/><Relationship Id="rId33" Type="http://schemas.openxmlformats.org/officeDocument/2006/relationships/customXml" Target="../ink/ink1174.xml"/><Relationship Id="rId38" Type="http://schemas.openxmlformats.org/officeDocument/2006/relationships/image" Target="../media/image1086.png"/><Relationship Id="rId46" Type="http://schemas.openxmlformats.org/officeDocument/2006/relationships/image" Target="../media/image1089.png"/><Relationship Id="rId59" Type="http://schemas.openxmlformats.org/officeDocument/2006/relationships/customXml" Target="../ink/ink1187.xml"/><Relationship Id="rId67" Type="http://schemas.openxmlformats.org/officeDocument/2006/relationships/customXml" Target="../ink/ink1191.xml"/><Relationship Id="rId20" Type="http://schemas.openxmlformats.org/officeDocument/2006/relationships/image" Target="../media/image1077.png"/><Relationship Id="rId41" Type="http://schemas.openxmlformats.org/officeDocument/2006/relationships/customXml" Target="../ink/ink1178.xml"/><Relationship Id="rId54" Type="http://schemas.openxmlformats.org/officeDocument/2006/relationships/image" Target="../media/image1093.png"/><Relationship Id="rId62" Type="http://schemas.openxmlformats.org/officeDocument/2006/relationships/image" Target="../media/image1097.png"/><Relationship Id="rId70" Type="http://schemas.openxmlformats.org/officeDocument/2006/relationships/image" Target="../media/image1101.png"/><Relationship Id="rId75" Type="http://schemas.openxmlformats.org/officeDocument/2006/relationships/customXml" Target="../ink/ink1195.xml"/><Relationship Id="rId83" Type="http://schemas.openxmlformats.org/officeDocument/2006/relationships/customXml" Target="../ink/ink1199.xml"/><Relationship Id="rId88" Type="http://schemas.openxmlformats.org/officeDocument/2006/relationships/image" Target="../media/image1110.png"/><Relationship Id="rId1" Type="http://schemas.openxmlformats.org/officeDocument/2006/relationships/slideLayout" Target="../slideLayouts/slideLayout7.xml"/><Relationship Id="rId6" Type="http://schemas.openxmlformats.org/officeDocument/2006/relationships/image" Target="../media/image10700.png"/><Relationship Id="rId15" Type="http://schemas.openxmlformats.org/officeDocument/2006/relationships/customXml" Target="../ink/ink1165.xml"/><Relationship Id="rId23" Type="http://schemas.openxmlformats.org/officeDocument/2006/relationships/customXml" Target="../ink/ink1169.xml"/><Relationship Id="rId28" Type="http://schemas.openxmlformats.org/officeDocument/2006/relationships/image" Target="../media/image1081.png"/><Relationship Id="rId36" Type="http://schemas.openxmlformats.org/officeDocument/2006/relationships/image" Target="../media/image1085.png"/><Relationship Id="rId49" Type="http://schemas.openxmlformats.org/officeDocument/2006/relationships/customXml" Target="../ink/ink1182.xml"/><Relationship Id="rId57" Type="http://schemas.openxmlformats.org/officeDocument/2006/relationships/customXml" Target="../ink/ink1186.xml"/><Relationship Id="rId10" Type="http://schemas.openxmlformats.org/officeDocument/2006/relationships/image" Target="../media/image10720.png"/><Relationship Id="rId31" Type="http://schemas.openxmlformats.org/officeDocument/2006/relationships/customXml" Target="../ink/ink1173.xml"/><Relationship Id="rId44" Type="http://schemas.openxmlformats.org/officeDocument/2006/relationships/image" Target="../media/image1088.png"/><Relationship Id="rId52" Type="http://schemas.openxmlformats.org/officeDocument/2006/relationships/image" Target="../media/image1092.png"/><Relationship Id="rId60" Type="http://schemas.openxmlformats.org/officeDocument/2006/relationships/image" Target="../media/image1096.png"/><Relationship Id="rId65" Type="http://schemas.openxmlformats.org/officeDocument/2006/relationships/customXml" Target="../ink/ink1190.xml"/><Relationship Id="rId73" Type="http://schemas.openxmlformats.org/officeDocument/2006/relationships/customXml" Target="../ink/ink1194.xml"/><Relationship Id="rId78" Type="http://schemas.openxmlformats.org/officeDocument/2006/relationships/image" Target="../media/image1105.png"/><Relationship Id="rId81" Type="http://schemas.openxmlformats.org/officeDocument/2006/relationships/customXml" Target="../ink/ink1198.xml"/><Relationship Id="rId86" Type="http://schemas.openxmlformats.org/officeDocument/2006/relationships/image" Target="../media/image1109.png"/><Relationship Id="rId4" Type="http://schemas.openxmlformats.org/officeDocument/2006/relationships/image" Target="../media/image10690.png"/><Relationship Id="rId9" Type="http://schemas.openxmlformats.org/officeDocument/2006/relationships/customXml" Target="../ink/ink1162.xml"/><Relationship Id="rId13" Type="http://schemas.openxmlformats.org/officeDocument/2006/relationships/customXml" Target="../ink/ink1164.xml"/><Relationship Id="rId18" Type="http://schemas.openxmlformats.org/officeDocument/2006/relationships/image" Target="../media/image1076.png"/><Relationship Id="rId39" Type="http://schemas.openxmlformats.org/officeDocument/2006/relationships/customXml" Target="../ink/ink1177.xml"/><Relationship Id="rId34" Type="http://schemas.openxmlformats.org/officeDocument/2006/relationships/image" Target="../media/image1084.png"/><Relationship Id="rId50" Type="http://schemas.openxmlformats.org/officeDocument/2006/relationships/image" Target="../media/image1091.png"/><Relationship Id="rId55" Type="http://schemas.openxmlformats.org/officeDocument/2006/relationships/customXml" Target="../ink/ink1185.xml"/><Relationship Id="rId76" Type="http://schemas.openxmlformats.org/officeDocument/2006/relationships/image" Target="../media/image1104.png"/><Relationship Id="rId7" Type="http://schemas.openxmlformats.org/officeDocument/2006/relationships/customXml" Target="../ink/ink1161.xml"/><Relationship Id="rId71" Type="http://schemas.openxmlformats.org/officeDocument/2006/relationships/customXml" Target="../ink/ink1193.xml"/><Relationship Id="rId2" Type="http://schemas.openxmlformats.org/officeDocument/2006/relationships/notesSlide" Target="../notesSlides/notesSlide16.xml"/><Relationship Id="rId29" Type="http://schemas.openxmlformats.org/officeDocument/2006/relationships/customXml" Target="../ink/ink1172.xml"/><Relationship Id="rId24" Type="http://schemas.openxmlformats.org/officeDocument/2006/relationships/image" Target="../media/image1079.png"/><Relationship Id="rId40" Type="http://schemas.openxmlformats.org/officeDocument/2006/relationships/image" Target="../media/image1087.png"/><Relationship Id="rId45" Type="http://schemas.openxmlformats.org/officeDocument/2006/relationships/customXml" Target="../ink/ink1180.xml"/><Relationship Id="rId66" Type="http://schemas.openxmlformats.org/officeDocument/2006/relationships/image" Target="../media/image1099.png"/><Relationship Id="rId87" Type="http://schemas.openxmlformats.org/officeDocument/2006/relationships/customXml" Target="../ink/ink1201.xml"/><Relationship Id="rId61" Type="http://schemas.openxmlformats.org/officeDocument/2006/relationships/customXml" Target="../ink/ink1188.xml"/><Relationship Id="rId82" Type="http://schemas.openxmlformats.org/officeDocument/2006/relationships/image" Target="../media/image1107.png"/><Relationship Id="rId19" Type="http://schemas.openxmlformats.org/officeDocument/2006/relationships/customXml" Target="../ink/ink1167.xml"/></Relationships>
</file>

<file path=ppt/slides/_rels/slide17.xml.rels><?xml version="1.0" encoding="UTF-8" standalone="yes"?>
<Relationships xmlns="http://schemas.openxmlformats.org/package/2006/relationships"><Relationship Id="rId13" Type="http://schemas.openxmlformats.org/officeDocument/2006/relationships/customXml" Target="../ink/ink1208.xml"/><Relationship Id="rId18" Type="http://schemas.openxmlformats.org/officeDocument/2006/relationships/image" Target="../media/image1119.png"/><Relationship Id="rId26" Type="http://schemas.openxmlformats.org/officeDocument/2006/relationships/image" Target="../media/image1123.png"/><Relationship Id="rId39" Type="http://schemas.openxmlformats.org/officeDocument/2006/relationships/customXml" Target="../ink/ink1221.xml"/><Relationship Id="rId21" Type="http://schemas.openxmlformats.org/officeDocument/2006/relationships/customXml" Target="../ink/ink1212.xml"/><Relationship Id="rId34" Type="http://schemas.openxmlformats.org/officeDocument/2006/relationships/image" Target="../media/image1127.png"/><Relationship Id="rId7" Type="http://schemas.openxmlformats.org/officeDocument/2006/relationships/customXml" Target="../ink/ink1205.xml"/><Relationship Id="rId12" Type="http://schemas.openxmlformats.org/officeDocument/2006/relationships/image" Target="../media/image1116.png"/><Relationship Id="rId17" Type="http://schemas.openxmlformats.org/officeDocument/2006/relationships/customXml" Target="../ink/ink1210.xml"/><Relationship Id="rId25" Type="http://schemas.openxmlformats.org/officeDocument/2006/relationships/customXml" Target="../ink/ink1214.xml"/><Relationship Id="rId33" Type="http://schemas.openxmlformats.org/officeDocument/2006/relationships/customXml" Target="../ink/ink1218.xml"/><Relationship Id="rId38" Type="http://schemas.openxmlformats.org/officeDocument/2006/relationships/image" Target="../media/image1129.png"/><Relationship Id="rId2" Type="http://schemas.openxmlformats.org/officeDocument/2006/relationships/notesSlide" Target="../notesSlides/notesSlide17.xml"/><Relationship Id="rId16" Type="http://schemas.openxmlformats.org/officeDocument/2006/relationships/image" Target="../media/image1118.png"/><Relationship Id="rId20" Type="http://schemas.openxmlformats.org/officeDocument/2006/relationships/image" Target="../media/image1120.png"/><Relationship Id="rId29" Type="http://schemas.openxmlformats.org/officeDocument/2006/relationships/customXml" Target="../ink/ink1216.xml"/><Relationship Id="rId1" Type="http://schemas.openxmlformats.org/officeDocument/2006/relationships/slideLayout" Target="../slideLayouts/slideLayout7.xml"/><Relationship Id="rId6" Type="http://schemas.openxmlformats.org/officeDocument/2006/relationships/image" Target="../media/image1113.png"/><Relationship Id="rId11" Type="http://schemas.openxmlformats.org/officeDocument/2006/relationships/customXml" Target="../ink/ink1207.xml"/><Relationship Id="rId24" Type="http://schemas.openxmlformats.org/officeDocument/2006/relationships/image" Target="../media/image1122.png"/><Relationship Id="rId32" Type="http://schemas.openxmlformats.org/officeDocument/2006/relationships/image" Target="../media/image1126.png"/><Relationship Id="rId37" Type="http://schemas.openxmlformats.org/officeDocument/2006/relationships/customXml" Target="../ink/ink1220.xml"/><Relationship Id="rId40" Type="http://schemas.openxmlformats.org/officeDocument/2006/relationships/image" Target="../media/image1130.png"/><Relationship Id="rId5" Type="http://schemas.openxmlformats.org/officeDocument/2006/relationships/customXml" Target="../ink/ink1204.xml"/><Relationship Id="rId15" Type="http://schemas.openxmlformats.org/officeDocument/2006/relationships/customXml" Target="../ink/ink1209.xml"/><Relationship Id="rId23" Type="http://schemas.openxmlformats.org/officeDocument/2006/relationships/customXml" Target="../ink/ink1213.xml"/><Relationship Id="rId28" Type="http://schemas.openxmlformats.org/officeDocument/2006/relationships/image" Target="../media/image1124.png"/><Relationship Id="rId36" Type="http://schemas.openxmlformats.org/officeDocument/2006/relationships/image" Target="../media/image1128.png"/><Relationship Id="rId10" Type="http://schemas.openxmlformats.org/officeDocument/2006/relationships/image" Target="../media/image1115.png"/><Relationship Id="rId19" Type="http://schemas.openxmlformats.org/officeDocument/2006/relationships/customXml" Target="../ink/ink1211.xml"/><Relationship Id="rId31" Type="http://schemas.openxmlformats.org/officeDocument/2006/relationships/customXml" Target="../ink/ink1217.xml"/><Relationship Id="rId4" Type="http://schemas.openxmlformats.org/officeDocument/2006/relationships/image" Target="../media/image1112.png"/><Relationship Id="rId9" Type="http://schemas.openxmlformats.org/officeDocument/2006/relationships/customXml" Target="../ink/ink1206.xml"/><Relationship Id="rId14" Type="http://schemas.openxmlformats.org/officeDocument/2006/relationships/image" Target="../media/image1117.png"/><Relationship Id="rId22" Type="http://schemas.openxmlformats.org/officeDocument/2006/relationships/image" Target="../media/image1121.png"/><Relationship Id="rId27" Type="http://schemas.openxmlformats.org/officeDocument/2006/relationships/customXml" Target="../ink/ink1215.xml"/><Relationship Id="rId30" Type="http://schemas.openxmlformats.org/officeDocument/2006/relationships/image" Target="../media/image1125.png"/><Relationship Id="rId35" Type="http://schemas.openxmlformats.org/officeDocument/2006/relationships/customXml" Target="../ink/ink1219.xml"/><Relationship Id="rId8" Type="http://schemas.openxmlformats.org/officeDocument/2006/relationships/image" Target="../media/image1114.png"/><Relationship Id="rId3" Type="http://schemas.openxmlformats.org/officeDocument/2006/relationships/customXml" Target="../ink/ink1203.xml"/></Relationships>
</file>

<file path=ppt/slides/_rels/slide18.xml.rels><?xml version="1.0" encoding="UTF-8" standalone="yes"?>
<Relationships xmlns="http://schemas.openxmlformats.org/package/2006/relationships"><Relationship Id="rId3" Type="http://schemas.openxmlformats.org/officeDocument/2006/relationships/customXml" Target="../ink/ink1222.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31.png"/></Relationships>
</file>

<file path=ppt/slides/_rels/slide19.xml.rels><?xml version="1.0" encoding="UTF-8" standalone="yes"?>
<Relationships xmlns="http://schemas.openxmlformats.org/package/2006/relationships"><Relationship Id="rId8" Type="http://schemas.openxmlformats.org/officeDocument/2006/relationships/image" Target="../media/image1134.png"/><Relationship Id="rId3" Type="http://schemas.openxmlformats.org/officeDocument/2006/relationships/customXml" Target="../ink/ink1223.xml"/><Relationship Id="rId7" Type="http://schemas.openxmlformats.org/officeDocument/2006/relationships/customXml" Target="../ink/ink1225.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133.png"/><Relationship Id="rId5" Type="http://schemas.openxmlformats.org/officeDocument/2006/relationships/customXml" Target="../ink/ink1224.xml"/><Relationship Id="rId10" Type="http://schemas.openxmlformats.org/officeDocument/2006/relationships/image" Target="../media/image1135.png"/><Relationship Id="rId4" Type="http://schemas.openxmlformats.org/officeDocument/2006/relationships/image" Target="../media/image1132.png"/><Relationship Id="rId9" Type="http://schemas.openxmlformats.org/officeDocument/2006/relationships/customXml" Target="../ink/ink1226.xml"/></Relationships>
</file>

<file path=ppt/slides/_rels/slide2.xml.rels><?xml version="1.0" encoding="UTF-8" standalone="yes"?>
<Relationships xmlns="http://schemas.openxmlformats.org/package/2006/relationships"><Relationship Id="rId8" Type="http://schemas.openxmlformats.org/officeDocument/2006/relationships/image" Target="../media/image4360.png"/><Relationship Id="rId13" Type="http://schemas.openxmlformats.org/officeDocument/2006/relationships/customXml" Target="../ink/ink17.xml"/><Relationship Id="rId18" Type="http://schemas.openxmlformats.org/officeDocument/2006/relationships/image" Target="../media/image4365.png"/><Relationship Id="rId3" Type="http://schemas.openxmlformats.org/officeDocument/2006/relationships/customXml" Target="../ink/ink12.xml"/><Relationship Id="rId21" Type="http://schemas.openxmlformats.org/officeDocument/2006/relationships/customXml" Target="../ink/ink21.xml"/><Relationship Id="rId7" Type="http://schemas.openxmlformats.org/officeDocument/2006/relationships/customXml" Target="../ink/ink14.xml"/><Relationship Id="rId12" Type="http://schemas.openxmlformats.org/officeDocument/2006/relationships/image" Target="../media/image4362.png"/><Relationship Id="rId17" Type="http://schemas.openxmlformats.org/officeDocument/2006/relationships/customXml" Target="../ink/ink19.xml"/><Relationship Id="rId2" Type="http://schemas.openxmlformats.org/officeDocument/2006/relationships/notesSlide" Target="../notesSlides/notesSlide2.xml"/><Relationship Id="rId16" Type="http://schemas.openxmlformats.org/officeDocument/2006/relationships/image" Target="../media/image4364.png"/><Relationship Id="rId20" Type="http://schemas.openxmlformats.org/officeDocument/2006/relationships/image" Target="../media/image4366.png"/><Relationship Id="rId1" Type="http://schemas.openxmlformats.org/officeDocument/2006/relationships/slideLayout" Target="../slideLayouts/slideLayout7.xml"/><Relationship Id="rId6" Type="http://schemas.openxmlformats.org/officeDocument/2006/relationships/image" Target="../media/image4359.png"/><Relationship Id="rId11" Type="http://schemas.openxmlformats.org/officeDocument/2006/relationships/customXml" Target="../ink/ink16.xml"/><Relationship Id="rId5" Type="http://schemas.openxmlformats.org/officeDocument/2006/relationships/customXml" Target="../ink/ink13.xml"/><Relationship Id="rId15" Type="http://schemas.openxmlformats.org/officeDocument/2006/relationships/customXml" Target="../ink/ink18.xml"/><Relationship Id="rId10" Type="http://schemas.openxmlformats.org/officeDocument/2006/relationships/image" Target="../media/image4361.png"/><Relationship Id="rId19" Type="http://schemas.openxmlformats.org/officeDocument/2006/relationships/customXml" Target="../ink/ink20.xml"/><Relationship Id="rId4" Type="http://schemas.openxmlformats.org/officeDocument/2006/relationships/image" Target="../media/image4358.png"/><Relationship Id="rId9" Type="http://schemas.openxmlformats.org/officeDocument/2006/relationships/customXml" Target="../ink/ink15.xml"/><Relationship Id="rId14" Type="http://schemas.openxmlformats.org/officeDocument/2006/relationships/image" Target="../media/image4363.png"/><Relationship Id="rId22"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customXml" Target="../ink/ink1227.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137.png"/><Relationship Id="rId5" Type="http://schemas.openxmlformats.org/officeDocument/2006/relationships/customXml" Target="../ink/ink1228.xml"/><Relationship Id="rId4" Type="http://schemas.openxmlformats.org/officeDocument/2006/relationships/image" Target="../media/image1136.png"/></Relationships>
</file>

<file path=ppt/slides/_rels/slide21.xml.rels><?xml version="1.0" encoding="UTF-8" standalone="yes"?>
<Relationships xmlns="http://schemas.openxmlformats.org/package/2006/relationships"><Relationship Id="rId26" Type="http://schemas.openxmlformats.org/officeDocument/2006/relationships/image" Target="../media/image1149.png"/><Relationship Id="rId21" Type="http://schemas.openxmlformats.org/officeDocument/2006/relationships/customXml" Target="../ink/ink1238.xml"/><Relationship Id="rId42" Type="http://schemas.openxmlformats.org/officeDocument/2006/relationships/image" Target="../media/image1157.png"/><Relationship Id="rId47" Type="http://schemas.openxmlformats.org/officeDocument/2006/relationships/customXml" Target="../ink/ink1251.xml"/><Relationship Id="rId63" Type="http://schemas.openxmlformats.org/officeDocument/2006/relationships/customXml" Target="../ink/ink1259.xml"/><Relationship Id="rId68" Type="http://schemas.openxmlformats.org/officeDocument/2006/relationships/image" Target="../media/image1170.png"/><Relationship Id="rId84" Type="http://schemas.openxmlformats.org/officeDocument/2006/relationships/image" Target="../media/image1178.png"/><Relationship Id="rId89" Type="http://schemas.openxmlformats.org/officeDocument/2006/relationships/customXml" Target="../ink/ink1272.xml"/><Relationship Id="rId16" Type="http://schemas.openxmlformats.org/officeDocument/2006/relationships/image" Target="../media/image1144.png"/><Relationship Id="rId11" Type="http://schemas.openxmlformats.org/officeDocument/2006/relationships/customXml" Target="../ink/ink1233.xml"/><Relationship Id="rId32" Type="http://schemas.openxmlformats.org/officeDocument/2006/relationships/image" Target="../media/image1152.png"/><Relationship Id="rId37" Type="http://schemas.openxmlformats.org/officeDocument/2006/relationships/customXml" Target="../ink/ink1246.xml"/><Relationship Id="rId53" Type="http://schemas.openxmlformats.org/officeDocument/2006/relationships/customXml" Target="../ink/ink1254.xml"/><Relationship Id="rId58" Type="http://schemas.openxmlformats.org/officeDocument/2006/relationships/image" Target="../media/image1165.png"/><Relationship Id="rId74" Type="http://schemas.openxmlformats.org/officeDocument/2006/relationships/image" Target="../media/image1173.png"/><Relationship Id="rId79" Type="http://schemas.openxmlformats.org/officeDocument/2006/relationships/customXml" Target="../ink/ink1267.xml"/><Relationship Id="rId5" Type="http://schemas.openxmlformats.org/officeDocument/2006/relationships/customXml" Target="../ink/ink1230.xml"/><Relationship Id="rId90" Type="http://schemas.openxmlformats.org/officeDocument/2006/relationships/image" Target="../media/image1181.png"/><Relationship Id="rId95" Type="http://schemas.openxmlformats.org/officeDocument/2006/relationships/customXml" Target="../ink/ink1275.xml"/><Relationship Id="rId22" Type="http://schemas.openxmlformats.org/officeDocument/2006/relationships/image" Target="../media/image1147.png"/><Relationship Id="rId27" Type="http://schemas.openxmlformats.org/officeDocument/2006/relationships/customXml" Target="../ink/ink1241.xml"/><Relationship Id="rId43" Type="http://schemas.openxmlformats.org/officeDocument/2006/relationships/customXml" Target="../ink/ink1249.xml"/><Relationship Id="rId48" Type="http://schemas.openxmlformats.org/officeDocument/2006/relationships/image" Target="../media/image1160.png"/><Relationship Id="rId64" Type="http://schemas.openxmlformats.org/officeDocument/2006/relationships/image" Target="../media/image1168.png"/><Relationship Id="rId69" Type="http://schemas.openxmlformats.org/officeDocument/2006/relationships/customXml" Target="../ink/ink1262.xml"/><Relationship Id="rId80" Type="http://schemas.openxmlformats.org/officeDocument/2006/relationships/image" Target="../media/image1176.png"/><Relationship Id="rId85" Type="http://schemas.openxmlformats.org/officeDocument/2006/relationships/customXml" Target="../ink/ink1270.xml"/><Relationship Id="rId3" Type="http://schemas.openxmlformats.org/officeDocument/2006/relationships/customXml" Target="../ink/ink1229.xml"/><Relationship Id="rId12" Type="http://schemas.openxmlformats.org/officeDocument/2006/relationships/image" Target="../media/image1142.png"/><Relationship Id="rId17" Type="http://schemas.openxmlformats.org/officeDocument/2006/relationships/customXml" Target="../ink/ink1236.xml"/><Relationship Id="rId25" Type="http://schemas.openxmlformats.org/officeDocument/2006/relationships/customXml" Target="../ink/ink1240.xml"/><Relationship Id="rId33" Type="http://schemas.openxmlformats.org/officeDocument/2006/relationships/customXml" Target="../ink/ink1244.xml"/><Relationship Id="rId38" Type="http://schemas.openxmlformats.org/officeDocument/2006/relationships/image" Target="../media/image1155.png"/><Relationship Id="rId46" Type="http://schemas.openxmlformats.org/officeDocument/2006/relationships/image" Target="../media/image1159.png"/><Relationship Id="rId59" Type="http://schemas.openxmlformats.org/officeDocument/2006/relationships/customXml" Target="../ink/ink1257.xml"/><Relationship Id="rId67" Type="http://schemas.openxmlformats.org/officeDocument/2006/relationships/customXml" Target="../ink/ink1261.xml"/><Relationship Id="rId20" Type="http://schemas.openxmlformats.org/officeDocument/2006/relationships/image" Target="../media/image1146.png"/><Relationship Id="rId41" Type="http://schemas.openxmlformats.org/officeDocument/2006/relationships/customXml" Target="../ink/ink1248.xml"/><Relationship Id="rId54" Type="http://schemas.openxmlformats.org/officeDocument/2006/relationships/image" Target="../media/image1163.png"/><Relationship Id="rId62" Type="http://schemas.openxmlformats.org/officeDocument/2006/relationships/image" Target="../media/image1167.png"/><Relationship Id="rId70" Type="http://schemas.openxmlformats.org/officeDocument/2006/relationships/image" Target="../media/image1171.png"/><Relationship Id="rId75" Type="http://schemas.openxmlformats.org/officeDocument/2006/relationships/customXml" Target="../ink/ink1265.xml"/><Relationship Id="rId83" Type="http://schemas.openxmlformats.org/officeDocument/2006/relationships/customXml" Target="../ink/ink1269.xml"/><Relationship Id="rId88" Type="http://schemas.openxmlformats.org/officeDocument/2006/relationships/image" Target="../media/image1180.png"/><Relationship Id="rId91" Type="http://schemas.openxmlformats.org/officeDocument/2006/relationships/customXml" Target="../ink/ink1273.xml"/><Relationship Id="rId96" Type="http://schemas.openxmlformats.org/officeDocument/2006/relationships/image" Target="../media/image1184.png"/><Relationship Id="rId1" Type="http://schemas.openxmlformats.org/officeDocument/2006/relationships/slideLayout" Target="../slideLayouts/slideLayout7.xml"/><Relationship Id="rId6" Type="http://schemas.openxmlformats.org/officeDocument/2006/relationships/image" Target="../media/image1139.png"/><Relationship Id="rId15" Type="http://schemas.openxmlformats.org/officeDocument/2006/relationships/customXml" Target="../ink/ink1235.xml"/><Relationship Id="rId23" Type="http://schemas.openxmlformats.org/officeDocument/2006/relationships/customXml" Target="../ink/ink1239.xml"/><Relationship Id="rId28" Type="http://schemas.openxmlformats.org/officeDocument/2006/relationships/image" Target="../media/image1150.png"/><Relationship Id="rId36" Type="http://schemas.openxmlformats.org/officeDocument/2006/relationships/image" Target="../media/image1154.png"/><Relationship Id="rId49" Type="http://schemas.openxmlformats.org/officeDocument/2006/relationships/customXml" Target="../ink/ink1252.xml"/><Relationship Id="rId57" Type="http://schemas.openxmlformats.org/officeDocument/2006/relationships/customXml" Target="../ink/ink1256.xml"/><Relationship Id="rId10" Type="http://schemas.openxmlformats.org/officeDocument/2006/relationships/image" Target="../media/image1141.png"/><Relationship Id="rId31" Type="http://schemas.openxmlformats.org/officeDocument/2006/relationships/customXml" Target="../ink/ink1243.xml"/><Relationship Id="rId44" Type="http://schemas.openxmlformats.org/officeDocument/2006/relationships/image" Target="../media/image1158.png"/><Relationship Id="rId52" Type="http://schemas.openxmlformats.org/officeDocument/2006/relationships/image" Target="../media/image1162.png"/><Relationship Id="rId60" Type="http://schemas.openxmlformats.org/officeDocument/2006/relationships/image" Target="../media/image1166.png"/><Relationship Id="rId65" Type="http://schemas.openxmlformats.org/officeDocument/2006/relationships/customXml" Target="../ink/ink1260.xml"/><Relationship Id="rId73" Type="http://schemas.openxmlformats.org/officeDocument/2006/relationships/customXml" Target="../ink/ink1264.xml"/><Relationship Id="rId78" Type="http://schemas.openxmlformats.org/officeDocument/2006/relationships/image" Target="../media/image1175.png"/><Relationship Id="rId81" Type="http://schemas.openxmlformats.org/officeDocument/2006/relationships/customXml" Target="../ink/ink1268.xml"/><Relationship Id="rId86" Type="http://schemas.openxmlformats.org/officeDocument/2006/relationships/image" Target="../media/image1179.png"/><Relationship Id="rId94" Type="http://schemas.openxmlformats.org/officeDocument/2006/relationships/image" Target="../media/image1183.png"/><Relationship Id="rId4" Type="http://schemas.openxmlformats.org/officeDocument/2006/relationships/image" Target="../media/image1138.png"/><Relationship Id="rId9" Type="http://schemas.openxmlformats.org/officeDocument/2006/relationships/customXml" Target="../ink/ink1232.xml"/><Relationship Id="rId13" Type="http://schemas.openxmlformats.org/officeDocument/2006/relationships/customXml" Target="../ink/ink1234.xml"/><Relationship Id="rId18" Type="http://schemas.openxmlformats.org/officeDocument/2006/relationships/image" Target="../media/image1145.png"/><Relationship Id="rId39" Type="http://schemas.openxmlformats.org/officeDocument/2006/relationships/customXml" Target="../ink/ink1247.xml"/><Relationship Id="rId34" Type="http://schemas.openxmlformats.org/officeDocument/2006/relationships/image" Target="../media/image1153.png"/><Relationship Id="rId50" Type="http://schemas.openxmlformats.org/officeDocument/2006/relationships/image" Target="../media/image1161.png"/><Relationship Id="rId55" Type="http://schemas.openxmlformats.org/officeDocument/2006/relationships/customXml" Target="../ink/ink1255.xml"/><Relationship Id="rId76" Type="http://schemas.openxmlformats.org/officeDocument/2006/relationships/image" Target="../media/image1174.png"/><Relationship Id="rId97" Type="http://schemas.openxmlformats.org/officeDocument/2006/relationships/customXml" Target="../ink/ink1276.xml"/><Relationship Id="rId7" Type="http://schemas.openxmlformats.org/officeDocument/2006/relationships/customXml" Target="../ink/ink1231.xml"/><Relationship Id="rId71" Type="http://schemas.openxmlformats.org/officeDocument/2006/relationships/customXml" Target="../ink/ink1263.xml"/><Relationship Id="rId92" Type="http://schemas.openxmlformats.org/officeDocument/2006/relationships/image" Target="../media/image1182.png"/><Relationship Id="rId2" Type="http://schemas.openxmlformats.org/officeDocument/2006/relationships/notesSlide" Target="../notesSlides/notesSlide21.xml"/><Relationship Id="rId29" Type="http://schemas.openxmlformats.org/officeDocument/2006/relationships/customXml" Target="../ink/ink1242.xml"/><Relationship Id="rId24" Type="http://schemas.openxmlformats.org/officeDocument/2006/relationships/image" Target="../media/image1148.png"/><Relationship Id="rId40" Type="http://schemas.openxmlformats.org/officeDocument/2006/relationships/image" Target="../media/image1156.png"/><Relationship Id="rId45" Type="http://schemas.openxmlformats.org/officeDocument/2006/relationships/customXml" Target="../ink/ink1250.xml"/><Relationship Id="rId66" Type="http://schemas.openxmlformats.org/officeDocument/2006/relationships/image" Target="../media/image1169.png"/><Relationship Id="rId87" Type="http://schemas.openxmlformats.org/officeDocument/2006/relationships/customXml" Target="../ink/ink1271.xml"/><Relationship Id="rId61" Type="http://schemas.openxmlformats.org/officeDocument/2006/relationships/customXml" Target="../ink/ink1258.xml"/><Relationship Id="rId82" Type="http://schemas.openxmlformats.org/officeDocument/2006/relationships/image" Target="../media/image1177.png"/><Relationship Id="rId19" Type="http://schemas.openxmlformats.org/officeDocument/2006/relationships/customXml" Target="../ink/ink1237.xml"/><Relationship Id="rId14" Type="http://schemas.openxmlformats.org/officeDocument/2006/relationships/image" Target="../media/image1143.png"/><Relationship Id="rId30" Type="http://schemas.openxmlformats.org/officeDocument/2006/relationships/image" Target="../media/image1151.png"/><Relationship Id="rId35" Type="http://schemas.openxmlformats.org/officeDocument/2006/relationships/customXml" Target="../ink/ink1245.xml"/><Relationship Id="rId56" Type="http://schemas.openxmlformats.org/officeDocument/2006/relationships/image" Target="../media/image1164.png"/><Relationship Id="rId77" Type="http://schemas.openxmlformats.org/officeDocument/2006/relationships/customXml" Target="../ink/ink1266.xml"/><Relationship Id="rId8" Type="http://schemas.openxmlformats.org/officeDocument/2006/relationships/image" Target="../media/image1140.png"/><Relationship Id="rId51" Type="http://schemas.openxmlformats.org/officeDocument/2006/relationships/customXml" Target="../ink/ink1253.xml"/><Relationship Id="rId72" Type="http://schemas.openxmlformats.org/officeDocument/2006/relationships/image" Target="../media/image1172.png"/><Relationship Id="rId93" Type="http://schemas.openxmlformats.org/officeDocument/2006/relationships/customXml" Target="../ink/ink1274.xml"/><Relationship Id="rId98" Type="http://schemas.openxmlformats.org/officeDocument/2006/relationships/image" Target="../media/image1185.png"/></Relationships>
</file>

<file path=ppt/slides/_rels/slide22.xml.rels><?xml version="1.0" encoding="UTF-8" standalone="yes"?>
<Relationships xmlns="http://schemas.openxmlformats.org/package/2006/relationships"><Relationship Id="rId8" Type="http://schemas.openxmlformats.org/officeDocument/2006/relationships/customXml" Target="../ink/ink1279.xml"/><Relationship Id="rId13" Type="http://schemas.openxmlformats.org/officeDocument/2006/relationships/image" Target="../media/image1190.png"/><Relationship Id="rId18" Type="http://schemas.openxmlformats.org/officeDocument/2006/relationships/customXml" Target="../ink/ink1284.xml"/><Relationship Id="rId3" Type="http://schemas.openxmlformats.org/officeDocument/2006/relationships/hyperlink" Target="https://www.brandeins.de/corporate-publishing/sachsen-machen/klang-zum-anfassen" TargetMode="External"/><Relationship Id="rId21" Type="http://schemas.openxmlformats.org/officeDocument/2006/relationships/image" Target="../media/image1194.png"/><Relationship Id="rId7" Type="http://schemas.openxmlformats.org/officeDocument/2006/relationships/image" Target="../media/image1187.png"/><Relationship Id="rId12" Type="http://schemas.openxmlformats.org/officeDocument/2006/relationships/customXml" Target="../ink/ink1281.xml"/><Relationship Id="rId17" Type="http://schemas.openxmlformats.org/officeDocument/2006/relationships/image" Target="../media/image1192.png"/><Relationship Id="rId2" Type="http://schemas.openxmlformats.org/officeDocument/2006/relationships/notesSlide" Target="../notesSlides/notesSlide22.xml"/><Relationship Id="rId16" Type="http://schemas.openxmlformats.org/officeDocument/2006/relationships/customXml" Target="../ink/ink1283.xml"/><Relationship Id="rId20" Type="http://schemas.openxmlformats.org/officeDocument/2006/relationships/customXml" Target="../ink/ink1285.xml"/><Relationship Id="rId1" Type="http://schemas.openxmlformats.org/officeDocument/2006/relationships/slideLayout" Target="../slideLayouts/slideLayout7.xml"/><Relationship Id="rId6" Type="http://schemas.openxmlformats.org/officeDocument/2006/relationships/customXml" Target="../ink/ink1278.xml"/><Relationship Id="rId11" Type="http://schemas.openxmlformats.org/officeDocument/2006/relationships/image" Target="../media/image1189.png"/><Relationship Id="rId5" Type="http://schemas.openxmlformats.org/officeDocument/2006/relationships/image" Target="../media/image1186.png"/><Relationship Id="rId15" Type="http://schemas.openxmlformats.org/officeDocument/2006/relationships/image" Target="../media/image1191.png"/><Relationship Id="rId10" Type="http://schemas.openxmlformats.org/officeDocument/2006/relationships/customXml" Target="../ink/ink1280.xml"/><Relationship Id="rId19" Type="http://schemas.openxmlformats.org/officeDocument/2006/relationships/image" Target="../media/image1193.png"/><Relationship Id="rId4" Type="http://schemas.openxmlformats.org/officeDocument/2006/relationships/customXml" Target="../ink/ink1277.xml"/><Relationship Id="rId9" Type="http://schemas.openxmlformats.org/officeDocument/2006/relationships/image" Target="../media/image1188.png"/><Relationship Id="rId14" Type="http://schemas.openxmlformats.org/officeDocument/2006/relationships/customXml" Target="../ink/ink1282.xml"/></Relationships>
</file>

<file path=ppt/slides/_rels/slide23.xml.rels><?xml version="1.0" encoding="UTF-8" standalone="yes"?>
<Relationships xmlns="http://schemas.openxmlformats.org/package/2006/relationships"><Relationship Id="rId117" Type="http://schemas.openxmlformats.org/officeDocument/2006/relationships/image" Target="../media/image1251.png"/><Relationship Id="rId671" Type="http://schemas.openxmlformats.org/officeDocument/2006/relationships/image" Target="../media/image1526.png"/><Relationship Id="rId769" Type="http://schemas.openxmlformats.org/officeDocument/2006/relationships/customXml" Target="../ink/ink1670.xml"/><Relationship Id="rId21" Type="http://schemas.openxmlformats.org/officeDocument/2006/relationships/image" Target="../media/image1203.png"/><Relationship Id="rId324" Type="http://schemas.openxmlformats.org/officeDocument/2006/relationships/image" Target="../media/image1354.png"/><Relationship Id="rId531" Type="http://schemas.openxmlformats.org/officeDocument/2006/relationships/customXml" Target="../ink/ink1550.xml"/><Relationship Id="rId629" Type="http://schemas.openxmlformats.org/officeDocument/2006/relationships/customXml" Target="../ink/ink1599.xml"/><Relationship Id="rId170" Type="http://schemas.openxmlformats.org/officeDocument/2006/relationships/customXml" Target="../ink/ink1369.xml"/><Relationship Id="rId268" Type="http://schemas.openxmlformats.org/officeDocument/2006/relationships/customXml" Target="../ink/ink1418.xml"/><Relationship Id="rId475" Type="http://schemas.openxmlformats.org/officeDocument/2006/relationships/customXml" Target="../ink/ink1522.xml"/><Relationship Id="rId682" Type="http://schemas.openxmlformats.org/officeDocument/2006/relationships/customXml" Target="../ink/ink1626.xml"/><Relationship Id="rId32" Type="http://schemas.openxmlformats.org/officeDocument/2006/relationships/customXml" Target="../ink/ink1300.xml"/><Relationship Id="rId128" Type="http://schemas.openxmlformats.org/officeDocument/2006/relationships/customXml" Target="../ink/ink1348.xml"/><Relationship Id="rId335" Type="http://schemas.openxmlformats.org/officeDocument/2006/relationships/customXml" Target="../ink/ink1452.xml"/><Relationship Id="rId542" Type="http://schemas.openxmlformats.org/officeDocument/2006/relationships/image" Target="../media/image1462.png"/><Relationship Id="rId181" Type="http://schemas.openxmlformats.org/officeDocument/2006/relationships/image" Target="../media/image1283.png"/><Relationship Id="rId402" Type="http://schemas.openxmlformats.org/officeDocument/2006/relationships/image" Target="../media/image1393.png"/><Relationship Id="rId279" Type="http://schemas.openxmlformats.org/officeDocument/2006/relationships/image" Target="../media/image1332.png"/><Relationship Id="rId486" Type="http://schemas.openxmlformats.org/officeDocument/2006/relationships/image" Target="../media/image1434.png"/><Relationship Id="rId693" Type="http://schemas.openxmlformats.org/officeDocument/2006/relationships/image" Target="../media/image1537.png"/><Relationship Id="rId707" Type="http://schemas.openxmlformats.org/officeDocument/2006/relationships/image" Target="../media/image1544.png"/><Relationship Id="rId43" Type="http://schemas.openxmlformats.org/officeDocument/2006/relationships/image" Target="../media/image1214.png"/><Relationship Id="rId139" Type="http://schemas.openxmlformats.org/officeDocument/2006/relationships/image" Target="../media/image1262.png"/><Relationship Id="rId346" Type="http://schemas.openxmlformats.org/officeDocument/2006/relationships/image" Target="../media/image1365.png"/><Relationship Id="rId553" Type="http://schemas.openxmlformats.org/officeDocument/2006/relationships/customXml" Target="../ink/ink1561.xml"/><Relationship Id="rId760" Type="http://schemas.openxmlformats.org/officeDocument/2006/relationships/image" Target="../media/image1570.png"/><Relationship Id="rId192" Type="http://schemas.openxmlformats.org/officeDocument/2006/relationships/customXml" Target="../ink/ink1380.xml"/><Relationship Id="rId206" Type="http://schemas.openxmlformats.org/officeDocument/2006/relationships/customXml" Target="../ink/ink1387.xml"/><Relationship Id="rId413" Type="http://schemas.openxmlformats.org/officeDocument/2006/relationships/customXml" Target="../ink/ink1491.xml"/><Relationship Id="rId497" Type="http://schemas.openxmlformats.org/officeDocument/2006/relationships/customXml" Target="../ink/ink1533.xml"/><Relationship Id="rId620" Type="http://schemas.openxmlformats.org/officeDocument/2006/relationships/image" Target="../media/image1501.png"/><Relationship Id="rId718" Type="http://schemas.openxmlformats.org/officeDocument/2006/relationships/customXml" Target="../ink/ink1644.xml"/><Relationship Id="rId357" Type="http://schemas.openxmlformats.org/officeDocument/2006/relationships/customXml" Target="../ink/ink1463.xml"/><Relationship Id="rId54" Type="http://schemas.openxmlformats.org/officeDocument/2006/relationships/customXml" Target="../ink/ink1311.xml"/><Relationship Id="rId217" Type="http://schemas.openxmlformats.org/officeDocument/2006/relationships/image" Target="../media/image1301.png"/><Relationship Id="rId564" Type="http://schemas.openxmlformats.org/officeDocument/2006/relationships/image" Target="../media/image1473.png"/><Relationship Id="rId771" Type="http://schemas.openxmlformats.org/officeDocument/2006/relationships/customXml" Target="../ink/ink1671.xml"/><Relationship Id="rId424" Type="http://schemas.openxmlformats.org/officeDocument/2006/relationships/image" Target="../media/image1404.png"/><Relationship Id="rId631" Type="http://schemas.openxmlformats.org/officeDocument/2006/relationships/customXml" Target="../ink/ink1600.xml"/><Relationship Id="rId729" Type="http://schemas.openxmlformats.org/officeDocument/2006/relationships/image" Target="../media/image1555.png"/><Relationship Id="rId270" Type="http://schemas.openxmlformats.org/officeDocument/2006/relationships/customXml" Target="../ink/ink1419.xml"/><Relationship Id="rId65" Type="http://schemas.openxmlformats.org/officeDocument/2006/relationships/image" Target="../media/image1225.png"/><Relationship Id="rId130" Type="http://schemas.openxmlformats.org/officeDocument/2006/relationships/customXml" Target="../ink/ink1349.xml"/><Relationship Id="rId368" Type="http://schemas.openxmlformats.org/officeDocument/2006/relationships/image" Target="../media/image1376.png"/><Relationship Id="rId575" Type="http://schemas.openxmlformats.org/officeDocument/2006/relationships/customXml" Target="../ink/ink1572.xml"/><Relationship Id="rId782" Type="http://schemas.openxmlformats.org/officeDocument/2006/relationships/image" Target="../media/image1581.png"/><Relationship Id="rId228" Type="http://schemas.openxmlformats.org/officeDocument/2006/relationships/customXml" Target="../ink/ink1398.xml"/><Relationship Id="rId435" Type="http://schemas.openxmlformats.org/officeDocument/2006/relationships/customXml" Target="../ink/ink1502.xml"/><Relationship Id="rId642" Type="http://schemas.openxmlformats.org/officeDocument/2006/relationships/image" Target="../media/image1512.png"/><Relationship Id="rId281" Type="http://schemas.openxmlformats.org/officeDocument/2006/relationships/image" Target="../media/image1333.png"/><Relationship Id="rId502" Type="http://schemas.openxmlformats.org/officeDocument/2006/relationships/image" Target="../media/image1442.png"/><Relationship Id="rId76" Type="http://schemas.openxmlformats.org/officeDocument/2006/relationships/customXml" Target="../ink/ink1322.xml"/><Relationship Id="rId141" Type="http://schemas.openxmlformats.org/officeDocument/2006/relationships/image" Target="../media/image1263.png"/><Relationship Id="rId379" Type="http://schemas.openxmlformats.org/officeDocument/2006/relationships/customXml" Target="../ink/ink1474.xml"/><Relationship Id="rId586" Type="http://schemas.openxmlformats.org/officeDocument/2006/relationships/image" Target="../media/image1484.png"/><Relationship Id="rId7" Type="http://schemas.openxmlformats.org/officeDocument/2006/relationships/image" Target="../media/image1196.png"/><Relationship Id="rId239" Type="http://schemas.openxmlformats.org/officeDocument/2006/relationships/image" Target="../media/image1312.png"/><Relationship Id="rId446" Type="http://schemas.openxmlformats.org/officeDocument/2006/relationships/image" Target="../media/image1415.png"/><Relationship Id="rId653" Type="http://schemas.openxmlformats.org/officeDocument/2006/relationships/customXml" Target="../ink/ink1611.xml"/><Relationship Id="rId292" Type="http://schemas.openxmlformats.org/officeDocument/2006/relationships/customXml" Target="../ink/ink1430.xml"/><Relationship Id="rId306" Type="http://schemas.openxmlformats.org/officeDocument/2006/relationships/customXml" Target="../ink/ink1437.xml"/><Relationship Id="rId87" Type="http://schemas.openxmlformats.org/officeDocument/2006/relationships/image" Target="../media/image1236.png"/><Relationship Id="rId513" Type="http://schemas.openxmlformats.org/officeDocument/2006/relationships/customXml" Target="../ink/ink1541.xml"/><Relationship Id="rId597" Type="http://schemas.openxmlformats.org/officeDocument/2006/relationships/customXml" Target="../ink/ink1583.xml"/><Relationship Id="rId720" Type="http://schemas.openxmlformats.org/officeDocument/2006/relationships/customXml" Target="../ink/ink1645.xml"/><Relationship Id="rId152" Type="http://schemas.openxmlformats.org/officeDocument/2006/relationships/customXml" Target="../ink/ink1360.xml"/><Relationship Id="rId457" Type="http://schemas.openxmlformats.org/officeDocument/2006/relationships/customXml" Target="../ink/ink1513.xml"/><Relationship Id="rId664" Type="http://schemas.openxmlformats.org/officeDocument/2006/relationships/customXml" Target="../ink/ink1617.xml"/><Relationship Id="rId14" Type="http://schemas.openxmlformats.org/officeDocument/2006/relationships/customXml" Target="../ink/ink1291.xml"/><Relationship Id="rId317" Type="http://schemas.openxmlformats.org/officeDocument/2006/relationships/customXml" Target="../ink/ink1443.xml"/><Relationship Id="rId524" Type="http://schemas.openxmlformats.org/officeDocument/2006/relationships/image" Target="../media/image1453.png"/><Relationship Id="rId731" Type="http://schemas.openxmlformats.org/officeDocument/2006/relationships/image" Target="../media/image1556.png"/><Relationship Id="rId98" Type="http://schemas.openxmlformats.org/officeDocument/2006/relationships/customXml" Target="../ink/ink1333.xml"/><Relationship Id="rId163" Type="http://schemas.openxmlformats.org/officeDocument/2006/relationships/image" Target="../media/image1274.png"/><Relationship Id="rId370" Type="http://schemas.openxmlformats.org/officeDocument/2006/relationships/image" Target="../media/image1377.png"/><Relationship Id="rId230" Type="http://schemas.openxmlformats.org/officeDocument/2006/relationships/customXml" Target="../ink/ink1399.xml"/><Relationship Id="rId468" Type="http://schemas.openxmlformats.org/officeDocument/2006/relationships/image" Target="../media/image1425.png"/><Relationship Id="rId675" Type="http://schemas.openxmlformats.org/officeDocument/2006/relationships/image" Target="../media/image1528.png"/><Relationship Id="rId25" Type="http://schemas.openxmlformats.org/officeDocument/2006/relationships/image" Target="../media/image1205.png"/><Relationship Id="rId328" Type="http://schemas.openxmlformats.org/officeDocument/2006/relationships/image" Target="../media/image1356.png"/><Relationship Id="rId535" Type="http://schemas.openxmlformats.org/officeDocument/2006/relationships/customXml" Target="../ink/ink1552.xml"/><Relationship Id="rId742" Type="http://schemas.openxmlformats.org/officeDocument/2006/relationships/image" Target="../media/image1561.png"/><Relationship Id="rId174" Type="http://schemas.openxmlformats.org/officeDocument/2006/relationships/customXml" Target="../ink/ink1371.xml"/><Relationship Id="rId381" Type="http://schemas.openxmlformats.org/officeDocument/2006/relationships/customXml" Target="../ink/ink1475.xml"/><Relationship Id="rId602" Type="http://schemas.openxmlformats.org/officeDocument/2006/relationships/image" Target="../media/image1492.png"/><Relationship Id="rId241" Type="http://schemas.openxmlformats.org/officeDocument/2006/relationships/image" Target="../media/image1313.png"/><Relationship Id="rId479" Type="http://schemas.openxmlformats.org/officeDocument/2006/relationships/customXml" Target="../ink/ink1524.xml"/><Relationship Id="rId686" Type="http://schemas.openxmlformats.org/officeDocument/2006/relationships/customXml" Target="../ink/ink1628.xml"/><Relationship Id="rId36" Type="http://schemas.openxmlformats.org/officeDocument/2006/relationships/customXml" Target="../ink/ink1302.xml"/><Relationship Id="rId339" Type="http://schemas.openxmlformats.org/officeDocument/2006/relationships/customXml" Target="../ink/ink1454.xml"/><Relationship Id="rId546" Type="http://schemas.openxmlformats.org/officeDocument/2006/relationships/image" Target="../media/image1464.png"/><Relationship Id="rId753" Type="http://schemas.openxmlformats.org/officeDocument/2006/relationships/customXml" Target="../ink/ink1662.xml"/><Relationship Id="rId101" Type="http://schemas.openxmlformats.org/officeDocument/2006/relationships/image" Target="../media/image1243.png"/><Relationship Id="rId185" Type="http://schemas.openxmlformats.org/officeDocument/2006/relationships/image" Target="../media/image1285.png"/><Relationship Id="rId406" Type="http://schemas.openxmlformats.org/officeDocument/2006/relationships/image" Target="../media/image1395.png"/><Relationship Id="rId392" Type="http://schemas.openxmlformats.org/officeDocument/2006/relationships/image" Target="../media/image1388.png"/><Relationship Id="rId613" Type="http://schemas.openxmlformats.org/officeDocument/2006/relationships/customXml" Target="../ink/ink1591.xml"/><Relationship Id="rId697" Type="http://schemas.openxmlformats.org/officeDocument/2006/relationships/image" Target="../media/image1539.png"/><Relationship Id="rId252" Type="http://schemas.openxmlformats.org/officeDocument/2006/relationships/customXml" Target="../ink/ink1410.xml"/><Relationship Id="rId47" Type="http://schemas.openxmlformats.org/officeDocument/2006/relationships/image" Target="../media/image1216.png"/><Relationship Id="rId112" Type="http://schemas.openxmlformats.org/officeDocument/2006/relationships/customXml" Target="../ink/ink1340.xml"/><Relationship Id="rId557" Type="http://schemas.openxmlformats.org/officeDocument/2006/relationships/customXml" Target="../ink/ink1563.xml"/><Relationship Id="rId764" Type="http://schemas.openxmlformats.org/officeDocument/2006/relationships/image" Target="../media/image1572.png"/><Relationship Id="rId196" Type="http://schemas.openxmlformats.org/officeDocument/2006/relationships/customXml" Target="../ink/ink1382.xml"/><Relationship Id="rId417" Type="http://schemas.openxmlformats.org/officeDocument/2006/relationships/customXml" Target="../ink/ink1493.xml"/><Relationship Id="rId624" Type="http://schemas.openxmlformats.org/officeDocument/2006/relationships/image" Target="../media/image1503.png"/><Relationship Id="rId263" Type="http://schemas.openxmlformats.org/officeDocument/2006/relationships/image" Target="../media/image1324.png"/><Relationship Id="rId470" Type="http://schemas.openxmlformats.org/officeDocument/2006/relationships/image" Target="../media/image1426.png"/><Relationship Id="rId58" Type="http://schemas.openxmlformats.org/officeDocument/2006/relationships/customXml" Target="../ink/ink1313.xml"/><Relationship Id="rId123" Type="http://schemas.openxmlformats.org/officeDocument/2006/relationships/image" Target="../media/image1254.png"/><Relationship Id="rId330" Type="http://schemas.openxmlformats.org/officeDocument/2006/relationships/image" Target="../media/image1357.png"/><Relationship Id="rId568" Type="http://schemas.openxmlformats.org/officeDocument/2006/relationships/image" Target="../media/image1475.png"/><Relationship Id="rId775" Type="http://schemas.openxmlformats.org/officeDocument/2006/relationships/customXml" Target="../ink/ink1673.xml"/><Relationship Id="rId428" Type="http://schemas.openxmlformats.org/officeDocument/2006/relationships/image" Target="../media/image1406.png"/><Relationship Id="rId635" Type="http://schemas.openxmlformats.org/officeDocument/2006/relationships/customXml" Target="../ink/ink1602.xml"/><Relationship Id="rId274" Type="http://schemas.openxmlformats.org/officeDocument/2006/relationships/customXml" Target="../ink/ink1421.xml"/><Relationship Id="rId481" Type="http://schemas.openxmlformats.org/officeDocument/2006/relationships/customXml" Target="../ink/ink1525.xml"/><Relationship Id="rId702" Type="http://schemas.openxmlformats.org/officeDocument/2006/relationships/customXml" Target="../ink/ink1636.xml"/><Relationship Id="rId69" Type="http://schemas.openxmlformats.org/officeDocument/2006/relationships/image" Target="../media/image1227.png"/><Relationship Id="rId134" Type="http://schemas.openxmlformats.org/officeDocument/2006/relationships/customXml" Target="../ink/ink1351.xml"/><Relationship Id="rId579" Type="http://schemas.openxmlformats.org/officeDocument/2006/relationships/customXml" Target="../ink/ink1574.xml"/><Relationship Id="rId786" Type="http://schemas.openxmlformats.org/officeDocument/2006/relationships/image" Target="../media/image1583.png"/><Relationship Id="rId341" Type="http://schemas.openxmlformats.org/officeDocument/2006/relationships/customXml" Target="../ink/ink1455.xml"/><Relationship Id="rId439" Type="http://schemas.openxmlformats.org/officeDocument/2006/relationships/customXml" Target="../ink/ink1504.xml"/><Relationship Id="rId646" Type="http://schemas.openxmlformats.org/officeDocument/2006/relationships/image" Target="../media/image1514.png"/><Relationship Id="rId201" Type="http://schemas.openxmlformats.org/officeDocument/2006/relationships/image" Target="../media/image1293.png"/><Relationship Id="rId285" Type="http://schemas.openxmlformats.org/officeDocument/2006/relationships/image" Target="../media/image1335.png"/><Relationship Id="rId506" Type="http://schemas.openxmlformats.org/officeDocument/2006/relationships/image" Target="../media/image1444.png"/><Relationship Id="rId492" Type="http://schemas.openxmlformats.org/officeDocument/2006/relationships/image" Target="../media/image1437.png"/><Relationship Id="rId713" Type="http://schemas.openxmlformats.org/officeDocument/2006/relationships/image" Target="../media/image1547.png"/><Relationship Id="rId145" Type="http://schemas.openxmlformats.org/officeDocument/2006/relationships/image" Target="../media/image1265.png"/><Relationship Id="rId352" Type="http://schemas.openxmlformats.org/officeDocument/2006/relationships/image" Target="../media/image1368.png"/><Relationship Id="rId212" Type="http://schemas.openxmlformats.org/officeDocument/2006/relationships/customXml" Target="../ink/ink1390.xml"/><Relationship Id="rId657" Type="http://schemas.openxmlformats.org/officeDocument/2006/relationships/customXml" Target="../ink/ink1613.xml"/><Relationship Id="rId296" Type="http://schemas.openxmlformats.org/officeDocument/2006/relationships/customXml" Target="../ink/ink1432.xml"/><Relationship Id="rId517" Type="http://schemas.openxmlformats.org/officeDocument/2006/relationships/customXml" Target="../ink/ink1543.xml"/><Relationship Id="rId724" Type="http://schemas.openxmlformats.org/officeDocument/2006/relationships/customXml" Target="../ink/ink1647.xml"/><Relationship Id="rId60" Type="http://schemas.openxmlformats.org/officeDocument/2006/relationships/customXml" Target="../ink/ink1314.xml"/><Relationship Id="rId156" Type="http://schemas.openxmlformats.org/officeDocument/2006/relationships/customXml" Target="../ink/ink1362.xml"/><Relationship Id="rId363" Type="http://schemas.openxmlformats.org/officeDocument/2006/relationships/customXml" Target="../ink/ink1466.xml"/><Relationship Id="rId570" Type="http://schemas.openxmlformats.org/officeDocument/2006/relationships/image" Target="../media/image1476.png"/><Relationship Id="rId223" Type="http://schemas.openxmlformats.org/officeDocument/2006/relationships/image" Target="../media/image1304.png"/><Relationship Id="rId430" Type="http://schemas.openxmlformats.org/officeDocument/2006/relationships/image" Target="../media/image1407.png"/><Relationship Id="rId668" Type="http://schemas.openxmlformats.org/officeDocument/2006/relationships/customXml" Target="../ink/ink1619.xml"/><Relationship Id="rId18" Type="http://schemas.openxmlformats.org/officeDocument/2006/relationships/customXml" Target="../ink/ink1293.xml"/><Relationship Id="rId528" Type="http://schemas.openxmlformats.org/officeDocument/2006/relationships/image" Target="../media/image1455.png"/><Relationship Id="rId735" Type="http://schemas.openxmlformats.org/officeDocument/2006/relationships/image" Target="../media/image1558.png"/><Relationship Id="rId167" Type="http://schemas.openxmlformats.org/officeDocument/2006/relationships/image" Target="../media/image1276.png"/><Relationship Id="rId374" Type="http://schemas.openxmlformats.org/officeDocument/2006/relationships/image" Target="../media/image1379.png"/><Relationship Id="rId581" Type="http://schemas.openxmlformats.org/officeDocument/2006/relationships/customXml" Target="../ink/ink1575.xml"/><Relationship Id="rId71" Type="http://schemas.openxmlformats.org/officeDocument/2006/relationships/image" Target="../media/image1228.png"/><Relationship Id="rId234" Type="http://schemas.openxmlformats.org/officeDocument/2006/relationships/customXml" Target="../ink/ink1401.xml"/><Relationship Id="rId679" Type="http://schemas.openxmlformats.org/officeDocument/2006/relationships/image" Target="../media/image1530.png"/><Relationship Id="rId2" Type="http://schemas.openxmlformats.org/officeDocument/2006/relationships/notesSlide" Target="../notesSlides/notesSlide23.xml"/><Relationship Id="rId29" Type="http://schemas.openxmlformats.org/officeDocument/2006/relationships/image" Target="../media/image1207.png"/><Relationship Id="rId441" Type="http://schemas.openxmlformats.org/officeDocument/2006/relationships/customXml" Target="../ink/ink1505.xml"/><Relationship Id="rId539" Type="http://schemas.openxmlformats.org/officeDocument/2006/relationships/customXml" Target="../ink/ink1554.xml"/><Relationship Id="rId746" Type="http://schemas.openxmlformats.org/officeDocument/2006/relationships/image" Target="../media/image1563.png"/><Relationship Id="rId178" Type="http://schemas.openxmlformats.org/officeDocument/2006/relationships/customXml" Target="../ink/ink1373.xml"/><Relationship Id="rId301" Type="http://schemas.openxmlformats.org/officeDocument/2006/relationships/image" Target="../media/image1343.png"/><Relationship Id="rId82" Type="http://schemas.openxmlformats.org/officeDocument/2006/relationships/customXml" Target="../ink/ink1325.xml"/><Relationship Id="rId385" Type="http://schemas.openxmlformats.org/officeDocument/2006/relationships/customXml" Target="../ink/ink1477.xml"/><Relationship Id="rId592" Type="http://schemas.openxmlformats.org/officeDocument/2006/relationships/image" Target="../media/image1487.png"/><Relationship Id="rId606" Type="http://schemas.openxmlformats.org/officeDocument/2006/relationships/image" Target="../media/image1494.png"/><Relationship Id="rId245" Type="http://schemas.openxmlformats.org/officeDocument/2006/relationships/image" Target="../media/image1315.png"/><Relationship Id="rId452" Type="http://schemas.openxmlformats.org/officeDocument/2006/relationships/image" Target="../media/image1417.png"/><Relationship Id="rId105" Type="http://schemas.openxmlformats.org/officeDocument/2006/relationships/image" Target="../media/image1245.png"/><Relationship Id="rId312" Type="http://schemas.openxmlformats.org/officeDocument/2006/relationships/customXml" Target="../ink/ink1440.xml"/><Relationship Id="rId757" Type="http://schemas.openxmlformats.org/officeDocument/2006/relationships/customXml" Target="../ink/ink1664.xml"/><Relationship Id="rId93" Type="http://schemas.openxmlformats.org/officeDocument/2006/relationships/image" Target="../media/image1239.png"/><Relationship Id="rId189" Type="http://schemas.openxmlformats.org/officeDocument/2006/relationships/image" Target="../media/image1287.png"/><Relationship Id="rId396" Type="http://schemas.openxmlformats.org/officeDocument/2006/relationships/image" Target="../media/image1390.png"/><Relationship Id="rId617" Type="http://schemas.openxmlformats.org/officeDocument/2006/relationships/customXml" Target="../ink/ink1593.xml"/><Relationship Id="rId256" Type="http://schemas.openxmlformats.org/officeDocument/2006/relationships/customXml" Target="../ink/ink1412.xml"/><Relationship Id="rId463" Type="http://schemas.openxmlformats.org/officeDocument/2006/relationships/customXml" Target="../ink/ink1516.xml"/><Relationship Id="rId670" Type="http://schemas.openxmlformats.org/officeDocument/2006/relationships/customXml" Target="../ink/ink1620.xml"/><Relationship Id="rId116" Type="http://schemas.openxmlformats.org/officeDocument/2006/relationships/customXml" Target="../ink/ink1342.xml"/><Relationship Id="rId323" Type="http://schemas.openxmlformats.org/officeDocument/2006/relationships/customXml" Target="../ink/ink1446.xml"/><Relationship Id="rId530" Type="http://schemas.openxmlformats.org/officeDocument/2006/relationships/image" Target="../media/image1456.png"/><Relationship Id="rId768" Type="http://schemas.openxmlformats.org/officeDocument/2006/relationships/image" Target="../media/image1574.png"/><Relationship Id="rId20" Type="http://schemas.openxmlformats.org/officeDocument/2006/relationships/customXml" Target="../ink/ink1294.xml"/><Relationship Id="rId628" Type="http://schemas.openxmlformats.org/officeDocument/2006/relationships/image" Target="../media/image1505.png"/><Relationship Id="rId267" Type="http://schemas.openxmlformats.org/officeDocument/2006/relationships/image" Target="../media/image1326.png"/><Relationship Id="rId474" Type="http://schemas.openxmlformats.org/officeDocument/2006/relationships/image" Target="../media/image1428.png"/><Relationship Id="rId127" Type="http://schemas.openxmlformats.org/officeDocument/2006/relationships/image" Target="../media/image1256.png"/><Relationship Id="rId681" Type="http://schemas.openxmlformats.org/officeDocument/2006/relationships/image" Target="../media/image1531.png"/><Relationship Id="rId779" Type="http://schemas.openxmlformats.org/officeDocument/2006/relationships/customXml" Target="../ink/ink1675.xml"/><Relationship Id="rId31" Type="http://schemas.openxmlformats.org/officeDocument/2006/relationships/image" Target="../media/image1208.png"/><Relationship Id="rId334" Type="http://schemas.openxmlformats.org/officeDocument/2006/relationships/image" Target="../media/image1359.png"/><Relationship Id="rId541" Type="http://schemas.openxmlformats.org/officeDocument/2006/relationships/customXml" Target="../ink/ink1555.xml"/><Relationship Id="rId639" Type="http://schemas.openxmlformats.org/officeDocument/2006/relationships/customXml" Target="../ink/ink1604.xml"/><Relationship Id="rId180" Type="http://schemas.openxmlformats.org/officeDocument/2006/relationships/customXml" Target="../ink/ink1374.xml"/><Relationship Id="rId278" Type="http://schemas.openxmlformats.org/officeDocument/2006/relationships/customXml" Target="../ink/ink1423.xml"/><Relationship Id="rId401" Type="http://schemas.openxmlformats.org/officeDocument/2006/relationships/customXml" Target="../ink/ink1485.xml"/><Relationship Id="rId485" Type="http://schemas.openxmlformats.org/officeDocument/2006/relationships/customXml" Target="../ink/ink1527.xml"/><Relationship Id="rId692" Type="http://schemas.openxmlformats.org/officeDocument/2006/relationships/customXml" Target="../ink/ink1631.xml"/><Relationship Id="rId706" Type="http://schemas.openxmlformats.org/officeDocument/2006/relationships/customXml" Target="../ink/ink1638.xml"/><Relationship Id="rId42" Type="http://schemas.openxmlformats.org/officeDocument/2006/relationships/customXml" Target="../ink/ink1305.xml"/><Relationship Id="rId138" Type="http://schemas.openxmlformats.org/officeDocument/2006/relationships/customXml" Target="../ink/ink1353.xml"/><Relationship Id="rId345" Type="http://schemas.openxmlformats.org/officeDocument/2006/relationships/customXml" Target="../ink/ink1457.xml"/><Relationship Id="rId552" Type="http://schemas.openxmlformats.org/officeDocument/2006/relationships/image" Target="../media/image1467.png"/><Relationship Id="rId191" Type="http://schemas.openxmlformats.org/officeDocument/2006/relationships/image" Target="../media/image1288.png"/><Relationship Id="rId205" Type="http://schemas.openxmlformats.org/officeDocument/2006/relationships/image" Target="../media/image1295.png"/><Relationship Id="rId412" Type="http://schemas.openxmlformats.org/officeDocument/2006/relationships/image" Target="../media/image1398.png"/><Relationship Id="rId289" Type="http://schemas.openxmlformats.org/officeDocument/2006/relationships/image" Target="../media/image1337.png"/><Relationship Id="rId496" Type="http://schemas.openxmlformats.org/officeDocument/2006/relationships/image" Target="../media/image1439.png"/><Relationship Id="rId717" Type="http://schemas.openxmlformats.org/officeDocument/2006/relationships/image" Target="../media/image1549.png"/><Relationship Id="rId53" Type="http://schemas.openxmlformats.org/officeDocument/2006/relationships/image" Target="../media/image1219.png"/><Relationship Id="rId149" Type="http://schemas.openxmlformats.org/officeDocument/2006/relationships/image" Target="../media/image1267.png"/><Relationship Id="rId356" Type="http://schemas.openxmlformats.org/officeDocument/2006/relationships/image" Target="../media/image1370.png"/><Relationship Id="rId563" Type="http://schemas.openxmlformats.org/officeDocument/2006/relationships/customXml" Target="../ink/ink1566.xml"/><Relationship Id="rId770" Type="http://schemas.openxmlformats.org/officeDocument/2006/relationships/image" Target="../media/image1575.png"/><Relationship Id="rId216" Type="http://schemas.openxmlformats.org/officeDocument/2006/relationships/customXml" Target="../ink/ink1392.xml"/><Relationship Id="rId423" Type="http://schemas.openxmlformats.org/officeDocument/2006/relationships/customXml" Target="../ink/ink1496.xml"/><Relationship Id="rId258" Type="http://schemas.openxmlformats.org/officeDocument/2006/relationships/customXml" Target="../ink/ink1413.xml"/><Relationship Id="rId465" Type="http://schemas.openxmlformats.org/officeDocument/2006/relationships/customXml" Target="../ink/ink1517.xml"/><Relationship Id="rId630" Type="http://schemas.openxmlformats.org/officeDocument/2006/relationships/image" Target="../media/image1506.png"/><Relationship Id="rId672" Type="http://schemas.openxmlformats.org/officeDocument/2006/relationships/customXml" Target="../ink/ink1621.xml"/><Relationship Id="rId728" Type="http://schemas.openxmlformats.org/officeDocument/2006/relationships/customXml" Target="../ink/ink1649.xml"/><Relationship Id="rId22" Type="http://schemas.openxmlformats.org/officeDocument/2006/relationships/customXml" Target="../ink/ink1295.xml"/><Relationship Id="rId64" Type="http://schemas.openxmlformats.org/officeDocument/2006/relationships/customXml" Target="../ink/ink1316.xml"/><Relationship Id="rId118" Type="http://schemas.openxmlformats.org/officeDocument/2006/relationships/customXml" Target="../ink/ink1343.xml"/><Relationship Id="rId325" Type="http://schemas.openxmlformats.org/officeDocument/2006/relationships/customXml" Target="../ink/ink1447.xml"/><Relationship Id="rId367" Type="http://schemas.openxmlformats.org/officeDocument/2006/relationships/customXml" Target="../ink/ink1468.xml"/><Relationship Id="rId532" Type="http://schemas.openxmlformats.org/officeDocument/2006/relationships/image" Target="../media/image1457.png"/><Relationship Id="rId574" Type="http://schemas.openxmlformats.org/officeDocument/2006/relationships/image" Target="../media/image1478.png"/><Relationship Id="rId171" Type="http://schemas.openxmlformats.org/officeDocument/2006/relationships/image" Target="../media/image1278.png"/><Relationship Id="rId227" Type="http://schemas.openxmlformats.org/officeDocument/2006/relationships/image" Target="../media/image1306.png"/><Relationship Id="rId781" Type="http://schemas.openxmlformats.org/officeDocument/2006/relationships/customXml" Target="../ink/ink1676.xml"/><Relationship Id="rId269" Type="http://schemas.openxmlformats.org/officeDocument/2006/relationships/image" Target="../media/image1327.png"/><Relationship Id="rId434" Type="http://schemas.openxmlformats.org/officeDocument/2006/relationships/image" Target="../media/image1409.png"/><Relationship Id="rId476" Type="http://schemas.openxmlformats.org/officeDocument/2006/relationships/image" Target="../media/image1429.png"/><Relationship Id="rId641" Type="http://schemas.openxmlformats.org/officeDocument/2006/relationships/customXml" Target="../ink/ink1605.xml"/><Relationship Id="rId683" Type="http://schemas.openxmlformats.org/officeDocument/2006/relationships/image" Target="../media/image1532.png"/><Relationship Id="rId739" Type="http://schemas.openxmlformats.org/officeDocument/2006/relationships/customXml" Target="../ink/ink1655.xml"/><Relationship Id="rId33" Type="http://schemas.openxmlformats.org/officeDocument/2006/relationships/image" Target="../media/image1209.png"/><Relationship Id="rId129" Type="http://schemas.openxmlformats.org/officeDocument/2006/relationships/image" Target="../media/image1257.png"/><Relationship Id="rId280" Type="http://schemas.openxmlformats.org/officeDocument/2006/relationships/customXml" Target="../ink/ink1424.xml"/><Relationship Id="rId336" Type="http://schemas.openxmlformats.org/officeDocument/2006/relationships/image" Target="../media/image1360.png"/><Relationship Id="rId501" Type="http://schemas.openxmlformats.org/officeDocument/2006/relationships/customXml" Target="../ink/ink1535.xml"/><Relationship Id="rId543" Type="http://schemas.openxmlformats.org/officeDocument/2006/relationships/customXml" Target="../ink/ink1556.xml"/><Relationship Id="rId75" Type="http://schemas.openxmlformats.org/officeDocument/2006/relationships/image" Target="../media/image1230.png"/><Relationship Id="rId140" Type="http://schemas.openxmlformats.org/officeDocument/2006/relationships/customXml" Target="../ink/ink1354.xml"/><Relationship Id="rId182" Type="http://schemas.openxmlformats.org/officeDocument/2006/relationships/customXml" Target="../ink/ink1375.xml"/><Relationship Id="rId378" Type="http://schemas.openxmlformats.org/officeDocument/2006/relationships/image" Target="../media/image1381.png"/><Relationship Id="rId403" Type="http://schemas.openxmlformats.org/officeDocument/2006/relationships/customXml" Target="../ink/ink1486.xml"/><Relationship Id="rId585" Type="http://schemas.openxmlformats.org/officeDocument/2006/relationships/customXml" Target="../ink/ink1577.xml"/><Relationship Id="rId750" Type="http://schemas.openxmlformats.org/officeDocument/2006/relationships/image" Target="../media/image1565.png"/><Relationship Id="rId792" Type="http://schemas.openxmlformats.org/officeDocument/2006/relationships/image" Target="../media/image1586.png"/><Relationship Id="rId6" Type="http://schemas.openxmlformats.org/officeDocument/2006/relationships/customXml" Target="../ink/ink1287.xml"/><Relationship Id="rId238" Type="http://schemas.openxmlformats.org/officeDocument/2006/relationships/customXml" Target="../ink/ink1403.xml"/><Relationship Id="rId445" Type="http://schemas.openxmlformats.org/officeDocument/2006/relationships/customXml" Target="../ink/ink1507.xml"/><Relationship Id="rId487" Type="http://schemas.openxmlformats.org/officeDocument/2006/relationships/customXml" Target="../ink/ink1528.xml"/><Relationship Id="rId610" Type="http://schemas.openxmlformats.org/officeDocument/2006/relationships/image" Target="../media/image1496.png"/><Relationship Id="rId652" Type="http://schemas.openxmlformats.org/officeDocument/2006/relationships/image" Target="../media/image1517.png"/><Relationship Id="rId694" Type="http://schemas.openxmlformats.org/officeDocument/2006/relationships/customXml" Target="../ink/ink1632.xml"/><Relationship Id="rId708" Type="http://schemas.openxmlformats.org/officeDocument/2006/relationships/customXml" Target="../ink/ink1639.xml"/><Relationship Id="rId291" Type="http://schemas.openxmlformats.org/officeDocument/2006/relationships/image" Target="../media/image1338.png"/><Relationship Id="rId305" Type="http://schemas.openxmlformats.org/officeDocument/2006/relationships/image" Target="../media/image1345.png"/><Relationship Id="rId347" Type="http://schemas.openxmlformats.org/officeDocument/2006/relationships/customXml" Target="../ink/ink1458.xml"/><Relationship Id="rId512" Type="http://schemas.openxmlformats.org/officeDocument/2006/relationships/image" Target="../media/image1447.png"/><Relationship Id="rId44" Type="http://schemas.openxmlformats.org/officeDocument/2006/relationships/customXml" Target="../ink/ink1306.xml"/><Relationship Id="rId86" Type="http://schemas.openxmlformats.org/officeDocument/2006/relationships/customXml" Target="../ink/ink1327.xml"/><Relationship Id="rId151" Type="http://schemas.openxmlformats.org/officeDocument/2006/relationships/image" Target="../media/image1268.png"/><Relationship Id="rId389" Type="http://schemas.openxmlformats.org/officeDocument/2006/relationships/customXml" Target="../ink/ink1479.xml"/><Relationship Id="rId554" Type="http://schemas.openxmlformats.org/officeDocument/2006/relationships/image" Target="../media/image1468.png"/><Relationship Id="rId596" Type="http://schemas.openxmlformats.org/officeDocument/2006/relationships/image" Target="../media/image1489.png"/><Relationship Id="rId761" Type="http://schemas.openxmlformats.org/officeDocument/2006/relationships/customXml" Target="../ink/ink1666.xml"/><Relationship Id="rId193" Type="http://schemas.openxmlformats.org/officeDocument/2006/relationships/image" Target="../media/image1289.png"/><Relationship Id="rId207" Type="http://schemas.openxmlformats.org/officeDocument/2006/relationships/image" Target="../media/image1296.png"/><Relationship Id="rId249" Type="http://schemas.openxmlformats.org/officeDocument/2006/relationships/image" Target="../media/image1317.png"/><Relationship Id="rId414" Type="http://schemas.openxmlformats.org/officeDocument/2006/relationships/image" Target="../media/image1399.png"/><Relationship Id="rId456" Type="http://schemas.openxmlformats.org/officeDocument/2006/relationships/image" Target="../media/image1419.png"/><Relationship Id="rId498" Type="http://schemas.openxmlformats.org/officeDocument/2006/relationships/image" Target="../media/image1440.png"/><Relationship Id="rId621" Type="http://schemas.openxmlformats.org/officeDocument/2006/relationships/customXml" Target="../ink/ink1595.xml"/><Relationship Id="rId663" Type="http://schemas.openxmlformats.org/officeDocument/2006/relationships/image" Target="../media/image1522.png"/><Relationship Id="rId13" Type="http://schemas.openxmlformats.org/officeDocument/2006/relationships/image" Target="../media/image1199.png"/><Relationship Id="rId109" Type="http://schemas.openxmlformats.org/officeDocument/2006/relationships/image" Target="../media/image1247.png"/><Relationship Id="rId260" Type="http://schemas.openxmlformats.org/officeDocument/2006/relationships/customXml" Target="../ink/ink1414.xml"/><Relationship Id="rId316" Type="http://schemas.openxmlformats.org/officeDocument/2006/relationships/image" Target="../media/image1350.png"/><Relationship Id="rId523" Type="http://schemas.openxmlformats.org/officeDocument/2006/relationships/customXml" Target="../ink/ink1546.xml"/><Relationship Id="rId719" Type="http://schemas.openxmlformats.org/officeDocument/2006/relationships/image" Target="../media/image1550.png"/><Relationship Id="rId55" Type="http://schemas.openxmlformats.org/officeDocument/2006/relationships/image" Target="../media/image1220.png"/><Relationship Id="rId97" Type="http://schemas.openxmlformats.org/officeDocument/2006/relationships/image" Target="../media/image1241.png"/><Relationship Id="rId120" Type="http://schemas.openxmlformats.org/officeDocument/2006/relationships/customXml" Target="../ink/ink1344.xml"/><Relationship Id="rId358" Type="http://schemas.openxmlformats.org/officeDocument/2006/relationships/image" Target="../media/image1371.png"/><Relationship Id="rId565" Type="http://schemas.openxmlformats.org/officeDocument/2006/relationships/customXml" Target="../ink/ink1567.xml"/><Relationship Id="rId730" Type="http://schemas.openxmlformats.org/officeDocument/2006/relationships/customXml" Target="../ink/ink1650.xml"/><Relationship Id="rId772" Type="http://schemas.openxmlformats.org/officeDocument/2006/relationships/image" Target="../media/image1576.png"/><Relationship Id="rId162" Type="http://schemas.openxmlformats.org/officeDocument/2006/relationships/customXml" Target="../ink/ink1365.xml"/><Relationship Id="rId218" Type="http://schemas.openxmlformats.org/officeDocument/2006/relationships/customXml" Target="../ink/ink1393.xml"/><Relationship Id="rId425" Type="http://schemas.openxmlformats.org/officeDocument/2006/relationships/customXml" Target="../ink/ink1497.xml"/><Relationship Id="rId467" Type="http://schemas.openxmlformats.org/officeDocument/2006/relationships/customXml" Target="../ink/ink1518.xml"/><Relationship Id="rId632" Type="http://schemas.openxmlformats.org/officeDocument/2006/relationships/image" Target="../media/image1507.png"/><Relationship Id="rId271" Type="http://schemas.openxmlformats.org/officeDocument/2006/relationships/image" Target="../media/image1328.png"/><Relationship Id="rId674" Type="http://schemas.openxmlformats.org/officeDocument/2006/relationships/customXml" Target="../ink/ink1622.xml"/><Relationship Id="rId24" Type="http://schemas.openxmlformats.org/officeDocument/2006/relationships/customXml" Target="../ink/ink1296.xml"/><Relationship Id="rId66" Type="http://schemas.openxmlformats.org/officeDocument/2006/relationships/customXml" Target="../ink/ink1317.xml"/><Relationship Id="rId131" Type="http://schemas.openxmlformats.org/officeDocument/2006/relationships/image" Target="../media/image1258.png"/><Relationship Id="rId327" Type="http://schemas.openxmlformats.org/officeDocument/2006/relationships/customXml" Target="../ink/ink1448.xml"/><Relationship Id="rId369" Type="http://schemas.openxmlformats.org/officeDocument/2006/relationships/customXml" Target="../ink/ink1469.xml"/><Relationship Id="rId534" Type="http://schemas.openxmlformats.org/officeDocument/2006/relationships/image" Target="../media/image1458.png"/><Relationship Id="rId576" Type="http://schemas.openxmlformats.org/officeDocument/2006/relationships/image" Target="../media/image1479.png"/><Relationship Id="rId741" Type="http://schemas.openxmlformats.org/officeDocument/2006/relationships/customXml" Target="../ink/ink1656.xml"/><Relationship Id="rId783" Type="http://schemas.openxmlformats.org/officeDocument/2006/relationships/customXml" Target="../ink/ink1677.xml"/><Relationship Id="rId173" Type="http://schemas.openxmlformats.org/officeDocument/2006/relationships/image" Target="../media/image1279.png"/><Relationship Id="rId229" Type="http://schemas.openxmlformats.org/officeDocument/2006/relationships/image" Target="../media/image1307.png"/><Relationship Id="rId380" Type="http://schemas.openxmlformats.org/officeDocument/2006/relationships/image" Target="../media/image1382.png"/><Relationship Id="rId436" Type="http://schemas.openxmlformats.org/officeDocument/2006/relationships/image" Target="../media/image1410.png"/><Relationship Id="rId601" Type="http://schemas.openxmlformats.org/officeDocument/2006/relationships/customXml" Target="../ink/ink1585.xml"/><Relationship Id="rId643" Type="http://schemas.openxmlformats.org/officeDocument/2006/relationships/customXml" Target="../ink/ink1606.xml"/><Relationship Id="rId240" Type="http://schemas.openxmlformats.org/officeDocument/2006/relationships/customXml" Target="../ink/ink1404.xml"/><Relationship Id="rId478" Type="http://schemas.openxmlformats.org/officeDocument/2006/relationships/image" Target="../media/image1430.png"/><Relationship Id="rId685" Type="http://schemas.openxmlformats.org/officeDocument/2006/relationships/image" Target="../media/image1533.png"/><Relationship Id="rId35" Type="http://schemas.openxmlformats.org/officeDocument/2006/relationships/image" Target="../media/image1210.png"/><Relationship Id="rId77" Type="http://schemas.openxmlformats.org/officeDocument/2006/relationships/image" Target="../media/image1231.png"/><Relationship Id="rId100" Type="http://schemas.openxmlformats.org/officeDocument/2006/relationships/customXml" Target="../ink/ink1334.xml"/><Relationship Id="rId282" Type="http://schemas.openxmlformats.org/officeDocument/2006/relationships/customXml" Target="../ink/ink1425.xml"/><Relationship Id="rId338" Type="http://schemas.openxmlformats.org/officeDocument/2006/relationships/image" Target="../media/image1361.png"/><Relationship Id="rId503" Type="http://schemas.openxmlformats.org/officeDocument/2006/relationships/customXml" Target="../ink/ink1536.xml"/><Relationship Id="rId545" Type="http://schemas.openxmlformats.org/officeDocument/2006/relationships/customXml" Target="../ink/ink1557.xml"/><Relationship Id="rId587" Type="http://schemas.openxmlformats.org/officeDocument/2006/relationships/customXml" Target="../ink/ink1578.xml"/><Relationship Id="rId710" Type="http://schemas.openxmlformats.org/officeDocument/2006/relationships/customXml" Target="../ink/ink1640.xml"/><Relationship Id="rId752" Type="http://schemas.openxmlformats.org/officeDocument/2006/relationships/image" Target="../media/image1566.png"/><Relationship Id="rId8" Type="http://schemas.openxmlformats.org/officeDocument/2006/relationships/customXml" Target="../ink/ink1288.xml"/><Relationship Id="rId142" Type="http://schemas.openxmlformats.org/officeDocument/2006/relationships/customXml" Target="../ink/ink1355.xml"/><Relationship Id="rId184" Type="http://schemas.openxmlformats.org/officeDocument/2006/relationships/customXml" Target="../ink/ink1376.xml"/><Relationship Id="rId391" Type="http://schemas.openxmlformats.org/officeDocument/2006/relationships/customXml" Target="../ink/ink1480.xml"/><Relationship Id="rId405" Type="http://schemas.openxmlformats.org/officeDocument/2006/relationships/customXml" Target="../ink/ink1487.xml"/><Relationship Id="rId447" Type="http://schemas.openxmlformats.org/officeDocument/2006/relationships/customXml" Target="../ink/ink1508.xml"/><Relationship Id="rId612" Type="http://schemas.openxmlformats.org/officeDocument/2006/relationships/image" Target="../media/image1497.png"/><Relationship Id="rId251" Type="http://schemas.openxmlformats.org/officeDocument/2006/relationships/image" Target="../media/image1318.png"/><Relationship Id="rId489" Type="http://schemas.openxmlformats.org/officeDocument/2006/relationships/customXml" Target="../ink/ink1529.xml"/><Relationship Id="rId654" Type="http://schemas.openxmlformats.org/officeDocument/2006/relationships/image" Target="../media/image1518.png"/><Relationship Id="rId696" Type="http://schemas.openxmlformats.org/officeDocument/2006/relationships/customXml" Target="../ink/ink1633.xml"/><Relationship Id="rId46" Type="http://schemas.openxmlformats.org/officeDocument/2006/relationships/customXml" Target="../ink/ink1307.xml"/><Relationship Id="rId293" Type="http://schemas.openxmlformats.org/officeDocument/2006/relationships/image" Target="../media/image1339.png"/><Relationship Id="rId307" Type="http://schemas.openxmlformats.org/officeDocument/2006/relationships/image" Target="../media/image1346.png"/><Relationship Id="rId349" Type="http://schemas.openxmlformats.org/officeDocument/2006/relationships/customXml" Target="../ink/ink1459.xml"/><Relationship Id="rId514" Type="http://schemas.openxmlformats.org/officeDocument/2006/relationships/image" Target="../media/image1448.png"/><Relationship Id="rId556" Type="http://schemas.openxmlformats.org/officeDocument/2006/relationships/image" Target="../media/image1469.png"/><Relationship Id="rId721" Type="http://schemas.openxmlformats.org/officeDocument/2006/relationships/image" Target="../media/image1551.png"/><Relationship Id="rId763" Type="http://schemas.openxmlformats.org/officeDocument/2006/relationships/customXml" Target="../ink/ink1667.xml"/><Relationship Id="rId88" Type="http://schemas.openxmlformats.org/officeDocument/2006/relationships/customXml" Target="../ink/ink1328.xml"/><Relationship Id="rId111" Type="http://schemas.openxmlformats.org/officeDocument/2006/relationships/image" Target="../media/image1248.png"/><Relationship Id="rId153" Type="http://schemas.openxmlformats.org/officeDocument/2006/relationships/image" Target="../media/image1269.png"/><Relationship Id="rId195" Type="http://schemas.openxmlformats.org/officeDocument/2006/relationships/image" Target="../media/image1290.png"/><Relationship Id="rId209" Type="http://schemas.openxmlformats.org/officeDocument/2006/relationships/image" Target="../media/image1297.png"/><Relationship Id="rId360" Type="http://schemas.openxmlformats.org/officeDocument/2006/relationships/image" Target="../media/image1372.png"/><Relationship Id="rId416" Type="http://schemas.openxmlformats.org/officeDocument/2006/relationships/image" Target="../media/image1400.png"/><Relationship Id="rId598" Type="http://schemas.openxmlformats.org/officeDocument/2006/relationships/image" Target="../media/image1490.png"/><Relationship Id="rId220" Type="http://schemas.openxmlformats.org/officeDocument/2006/relationships/customXml" Target="../ink/ink1394.xml"/><Relationship Id="rId458" Type="http://schemas.openxmlformats.org/officeDocument/2006/relationships/image" Target="../media/image1420.png"/><Relationship Id="rId623" Type="http://schemas.openxmlformats.org/officeDocument/2006/relationships/customXml" Target="../ink/ink1596.xml"/><Relationship Id="rId665" Type="http://schemas.openxmlformats.org/officeDocument/2006/relationships/image" Target="../media/image1523.png"/><Relationship Id="rId15" Type="http://schemas.openxmlformats.org/officeDocument/2006/relationships/image" Target="../media/image1200.png"/><Relationship Id="rId57" Type="http://schemas.openxmlformats.org/officeDocument/2006/relationships/image" Target="../media/image1221.png"/><Relationship Id="rId262" Type="http://schemas.openxmlformats.org/officeDocument/2006/relationships/customXml" Target="../ink/ink1415.xml"/><Relationship Id="rId318" Type="http://schemas.openxmlformats.org/officeDocument/2006/relationships/image" Target="../media/image1351.png"/><Relationship Id="rId525" Type="http://schemas.openxmlformats.org/officeDocument/2006/relationships/customXml" Target="../ink/ink1547.xml"/><Relationship Id="rId567" Type="http://schemas.openxmlformats.org/officeDocument/2006/relationships/customXml" Target="../ink/ink1568.xml"/><Relationship Id="rId732" Type="http://schemas.openxmlformats.org/officeDocument/2006/relationships/customXml" Target="../ink/ink1651.xml"/><Relationship Id="rId99" Type="http://schemas.openxmlformats.org/officeDocument/2006/relationships/image" Target="../media/image1242.png"/><Relationship Id="rId122" Type="http://schemas.openxmlformats.org/officeDocument/2006/relationships/customXml" Target="../ink/ink1345.xml"/><Relationship Id="rId164" Type="http://schemas.openxmlformats.org/officeDocument/2006/relationships/customXml" Target="../ink/ink1366.xml"/><Relationship Id="rId371" Type="http://schemas.openxmlformats.org/officeDocument/2006/relationships/customXml" Target="../ink/ink1470.xml"/><Relationship Id="rId774" Type="http://schemas.openxmlformats.org/officeDocument/2006/relationships/image" Target="../media/image1577.png"/><Relationship Id="rId427" Type="http://schemas.openxmlformats.org/officeDocument/2006/relationships/customXml" Target="../ink/ink1498.xml"/><Relationship Id="rId469" Type="http://schemas.openxmlformats.org/officeDocument/2006/relationships/customXml" Target="../ink/ink1519.xml"/><Relationship Id="rId634" Type="http://schemas.openxmlformats.org/officeDocument/2006/relationships/image" Target="../media/image1508.png"/><Relationship Id="rId676" Type="http://schemas.openxmlformats.org/officeDocument/2006/relationships/customXml" Target="../ink/ink1623.xml"/><Relationship Id="rId26" Type="http://schemas.openxmlformats.org/officeDocument/2006/relationships/customXml" Target="../ink/ink1297.xml"/><Relationship Id="rId231" Type="http://schemas.openxmlformats.org/officeDocument/2006/relationships/image" Target="../media/image1308.png"/><Relationship Id="rId273" Type="http://schemas.openxmlformats.org/officeDocument/2006/relationships/image" Target="../media/image1329.png"/><Relationship Id="rId329" Type="http://schemas.openxmlformats.org/officeDocument/2006/relationships/customXml" Target="../ink/ink1449.xml"/><Relationship Id="rId480" Type="http://schemas.openxmlformats.org/officeDocument/2006/relationships/image" Target="../media/image1431.png"/><Relationship Id="rId536" Type="http://schemas.openxmlformats.org/officeDocument/2006/relationships/image" Target="../media/image1459.png"/><Relationship Id="rId701" Type="http://schemas.openxmlformats.org/officeDocument/2006/relationships/image" Target="../media/image1541.png"/><Relationship Id="rId68" Type="http://schemas.openxmlformats.org/officeDocument/2006/relationships/customXml" Target="../ink/ink1318.xml"/><Relationship Id="rId133" Type="http://schemas.openxmlformats.org/officeDocument/2006/relationships/image" Target="../media/image1259.png"/><Relationship Id="rId175" Type="http://schemas.openxmlformats.org/officeDocument/2006/relationships/image" Target="../media/image1280.png"/><Relationship Id="rId340" Type="http://schemas.openxmlformats.org/officeDocument/2006/relationships/image" Target="../media/image1362.png"/><Relationship Id="rId578" Type="http://schemas.openxmlformats.org/officeDocument/2006/relationships/image" Target="../media/image1480.png"/><Relationship Id="rId743" Type="http://schemas.openxmlformats.org/officeDocument/2006/relationships/customXml" Target="../ink/ink1657.xml"/><Relationship Id="rId785" Type="http://schemas.openxmlformats.org/officeDocument/2006/relationships/customXml" Target="../ink/ink1678.xml"/><Relationship Id="rId200" Type="http://schemas.openxmlformats.org/officeDocument/2006/relationships/customXml" Target="../ink/ink1384.xml"/><Relationship Id="rId382" Type="http://schemas.openxmlformats.org/officeDocument/2006/relationships/image" Target="../media/image1383.png"/><Relationship Id="rId438" Type="http://schemas.openxmlformats.org/officeDocument/2006/relationships/image" Target="../media/image1411.png"/><Relationship Id="rId603" Type="http://schemas.openxmlformats.org/officeDocument/2006/relationships/customXml" Target="../ink/ink1586.xml"/><Relationship Id="rId645" Type="http://schemas.openxmlformats.org/officeDocument/2006/relationships/customXml" Target="../ink/ink1607.xml"/><Relationship Id="rId687" Type="http://schemas.openxmlformats.org/officeDocument/2006/relationships/image" Target="../media/image1534.png"/><Relationship Id="rId242" Type="http://schemas.openxmlformats.org/officeDocument/2006/relationships/customXml" Target="../ink/ink1405.xml"/><Relationship Id="rId284" Type="http://schemas.openxmlformats.org/officeDocument/2006/relationships/customXml" Target="../ink/ink1426.xml"/><Relationship Id="rId491" Type="http://schemas.openxmlformats.org/officeDocument/2006/relationships/customXml" Target="../ink/ink1530.xml"/><Relationship Id="rId505" Type="http://schemas.openxmlformats.org/officeDocument/2006/relationships/customXml" Target="../ink/ink1537.xml"/><Relationship Id="rId712" Type="http://schemas.openxmlformats.org/officeDocument/2006/relationships/customXml" Target="../ink/ink1641.xml"/><Relationship Id="rId37" Type="http://schemas.openxmlformats.org/officeDocument/2006/relationships/image" Target="../media/image1211.png"/><Relationship Id="rId79" Type="http://schemas.openxmlformats.org/officeDocument/2006/relationships/image" Target="../media/image1232.png"/><Relationship Id="rId102" Type="http://schemas.openxmlformats.org/officeDocument/2006/relationships/customXml" Target="../ink/ink1335.xml"/><Relationship Id="rId144" Type="http://schemas.openxmlformats.org/officeDocument/2006/relationships/customXml" Target="../ink/ink1356.xml"/><Relationship Id="rId547" Type="http://schemas.openxmlformats.org/officeDocument/2006/relationships/customXml" Target="../ink/ink1558.xml"/><Relationship Id="rId589" Type="http://schemas.openxmlformats.org/officeDocument/2006/relationships/customXml" Target="../ink/ink1579.xml"/><Relationship Id="rId754" Type="http://schemas.openxmlformats.org/officeDocument/2006/relationships/image" Target="../media/image1567.png"/><Relationship Id="rId90" Type="http://schemas.openxmlformats.org/officeDocument/2006/relationships/customXml" Target="../ink/ink1329.xml"/><Relationship Id="rId186" Type="http://schemas.openxmlformats.org/officeDocument/2006/relationships/customXml" Target="../ink/ink1377.xml"/><Relationship Id="rId351" Type="http://schemas.openxmlformats.org/officeDocument/2006/relationships/customXml" Target="../ink/ink1460.xml"/><Relationship Id="rId393" Type="http://schemas.openxmlformats.org/officeDocument/2006/relationships/customXml" Target="../ink/ink1481.xml"/><Relationship Id="rId407" Type="http://schemas.openxmlformats.org/officeDocument/2006/relationships/customXml" Target="../ink/ink1488.xml"/><Relationship Id="rId449" Type="http://schemas.openxmlformats.org/officeDocument/2006/relationships/customXml" Target="../ink/ink1509.xml"/><Relationship Id="rId614" Type="http://schemas.openxmlformats.org/officeDocument/2006/relationships/image" Target="../media/image1498.png"/><Relationship Id="rId656" Type="http://schemas.openxmlformats.org/officeDocument/2006/relationships/image" Target="../media/image1519.png"/><Relationship Id="rId211" Type="http://schemas.openxmlformats.org/officeDocument/2006/relationships/image" Target="../media/image1298.png"/><Relationship Id="rId253" Type="http://schemas.openxmlformats.org/officeDocument/2006/relationships/image" Target="../media/image1319.png"/><Relationship Id="rId295" Type="http://schemas.openxmlformats.org/officeDocument/2006/relationships/image" Target="../media/image1340.png"/><Relationship Id="rId309" Type="http://schemas.openxmlformats.org/officeDocument/2006/relationships/image" Target="../media/image1347.png"/><Relationship Id="rId460" Type="http://schemas.openxmlformats.org/officeDocument/2006/relationships/image" Target="../media/image1421.png"/><Relationship Id="rId516" Type="http://schemas.openxmlformats.org/officeDocument/2006/relationships/image" Target="../media/image1449.png"/><Relationship Id="rId698" Type="http://schemas.openxmlformats.org/officeDocument/2006/relationships/customXml" Target="../ink/ink1634.xml"/><Relationship Id="rId48" Type="http://schemas.openxmlformats.org/officeDocument/2006/relationships/customXml" Target="../ink/ink1308.xml"/><Relationship Id="rId113" Type="http://schemas.openxmlformats.org/officeDocument/2006/relationships/image" Target="../media/image1249.png"/><Relationship Id="rId320" Type="http://schemas.openxmlformats.org/officeDocument/2006/relationships/image" Target="../media/image1352.png"/><Relationship Id="rId558" Type="http://schemas.openxmlformats.org/officeDocument/2006/relationships/image" Target="../media/image1470.png"/><Relationship Id="rId723" Type="http://schemas.openxmlformats.org/officeDocument/2006/relationships/image" Target="../media/image1552.png"/><Relationship Id="rId765" Type="http://schemas.openxmlformats.org/officeDocument/2006/relationships/customXml" Target="../ink/ink1668.xml"/><Relationship Id="rId155" Type="http://schemas.openxmlformats.org/officeDocument/2006/relationships/image" Target="../media/image1270.png"/><Relationship Id="rId197" Type="http://schemas.openxmlformats.org/officeDocument/2006/relationships/image" Target="../media/image1291.png"/><Relationship Id="rId362" Type="http://schemas.openxmlformats.org/officeDocument/2006/relationships/image" Target="../media/image1373.png"/><Relationship Id="rId418" Type="http://schemas.openxmlformats.org/officeDocument/2006/relationships/image" Target="../media/image1401.png"/><Relationship Id="rId625" Type="http://schemas.openxmlformats.org/officeDocument/2006/relationships/customXml" Target="../ink/ink1597.xml"/><Relationship Id="rId222" Type="http://schemas.openxmlformats.org/officeDocument/2006/relationships/customXml" Target="../ink/ink1395.xml"/><Relationship Id="rId264" Type="http://schemas.openxmlformats.org/officeDocument/2006/relationships/customXml" Target="../ink/ink1416.xml"/><Relationship Id="rId471" Type="http://schemas.openxmlformats.org/officeDocument/2006/relationships/customXml" Target="../ink/ink1520.xml"/><Relationship Id="rId667" Type="http://schemas.openxmlformats.org/officeDocument/2006/relationships/image" Target="../media/image1524.png"/><Relationship Id="rId17" Type="http://schemas.openxmlformats.org/officeDocument/2006/relationships/image" Target="../media/image1201.png"/><Relationship Id="rId59" Type="http://schemas.openxmlformats.org/officeDocument/2006/relationships/image" Target="../media/image1222.png"/><Relationship Id="rId124" Type="http://schemas.openxmlformats.org/officeDocument/2006/relationships/customXml" Target="../ink/ink1346.xml"/><Relationship Id="rId527" Type="http://schemas.openxmlformats.org/officeDocument/2006/relationships/customXml" Target="../ink/ink1548.xml"/><Relationship Id="rId569" Type="http://schemas.openxmlformats.org/officeDocument/2006/relationships/customXml" Target="../ink/ink1569.xml"/><Relationship Id="rId734" Type="http://schemas.openxmlformats.org/officeDocument/2006/relationships/customXml" Target="../ink/ink1652.xml"/><Relationship Id="rId776" Type="http://schemas.openxmlformats.org/officeDocument/2006/relationships/image" Target="../media/image1578.png"/><Relationship Id="rId70" Type="http://schemas.openxmlformats.org/officeDocument/2006/relationships/customXml" Target="../ink/ink1319.xml"/><Relationship Id="rId166" Type="http://schemas.openxmlformats.org/officeDocument/2006/relationships/customXml" Target="../ink/ink1367.xml"/><Relationship Id="rId331" Type="http://schemas.openxmlformats.org/officeDocument/2006/relationships/customXml" Target="../ink/ink1450.xml"/><Relationship Id="rId373" Type="http://schemas.openxmlformats.org/officeDocument/2006/relationships/customXml" Target="../ink/ink1471.xml"/><Relationship Id="rId429" Type="http://schemas.openxmlformats.org/officeDocument/2006/relationships/customXml" Target="../ink/ink1499.xml"/><Relationship Id="rId580" Type="http://schemas.openxmlformats.org/officeDocument/2006/relationships/image" Target="../media/image1481.png"/><Relationship Id="rId636" Type="http://schemas.openxmlformats.org/officeDocument/2006/relationships/image" Target="../media/image1509.png"/><Relationship Id="rId1" Type="http://schemas.openxmlformats.org/officeDocument/2006/relationships/slideLayout" Target="../slideLayouts/slideLayout7.xml"/><Relationship Id="rId233" Type="http://schemas.openxmlformats.org/officeDocument/2006/relationships/image" Target="../media/image1309.png"/><Relationship Id="rId440" Type="http://schemas.openxmlformats.org/officeDocument/2006/relationships/image" Target="../media/image1412.png"/><Relationship Id="rId678" Type="http://schemas.openxmlformats.org/officeDocument/2006/relationships/customXml" Target="../ink/ink1624.xml"/><Relationship Id="rId28" Type="http://schemas.openxmlformats.org/officeDocument/2006/relationships/customXml" Target="../ink/ink1298.xml"/><Relationship Id="rId275" Type="http://schemas.openxmlformats.org/officeDocument/2006/relationships/image" Target="../media/image1330.png"/><Relationship Id="rId300" Type="http://schemas.openxmlformats.org/officeDocument/2006/relationships/customXml" Target="../ink/ink1434.xml"/><Relationship Id="rId482" Type="http://schemas.openxmlformats.org/officeDocument/2006/relationships/image" Target="../media/image1432.png"/><Relationship Id="rId538" Type="http://schemas.openxmlformats.org/officeDocument/2006/relationships/image" Target="../media/image1460.png"/><Relationship Id="rId703" Type="http://schemas.openxmlformats.org/officeDocument/2006/relationships/image" Target="../media/image1542.png"/><Relationship Id="rId745" Type="http://schemas.openxmlformats.org/officeDocument/2006/relationships/customXml" Target="../ink/ink1658.xml"/><Relationship Id="rId81" Type="http://schemas.openxmlformats.org/officeDocument/2006/relationships/image" Target="../media/image1233.png"/><Relationship Id="rId135" Type="http://schemas.openxmlformats.org/officeDocument/2006/relationships/image" Target="../media/image1260.png"/><Relationship Id="rId177" Type="http://schemas.openxmlformats.org/officeDocument/2006/relationships/image" Target="../media/image1281.png"/><Relationship Id="rId342" Type="http://schemas.openxmlformats.org/officeDocument/2006/relationships/image" Target="../media/image1363.png"/><Relationship Id="rId384" Type="http://schemas.openxmlformats.org/officeDocument/2006/relationships/image" Target="../media/image1384.png"/><Relationship Id="rId591" Type="http://schemas.openxmlformats.org/officeDocument/2006/relationships/customXml" Target="../ink/ink1580.xml"/><Relationship Id="rId605" Type="http://schemas.openxmlformats.org/officeDocument/2006/relationships/customXml" Target="../ink/ink1587.xml"/><Relationship Id="rId787" Type="http://schemas.openxmlformats.org/officeDocument/2006/relationships/customXml" Target="../ink/ink1679.xml"/><Relationship Id="rId202" Type="http://schemas.openxmlformats.org/officeDocument/2006/relationships/customXml" Target="../ink/ink1385.xml"/><Relationship Id="rId244" Type="http://schemas.openxmlformats.org/officeDocument/2006/relationships/customXml" Target="../ink/ink1406.xml"/><Relationship Id="rId647" Type="http://schemas.openxmlformats.org/officeDocument/2006/relationships/customXml" Target="../ink/ink1608.xml"/><Relationship Id="rId689" Type="http://schemas.openxmlformats.org/officeDocument/2006/relationships/image" Target="../media/image1535.png"/><Relationship Id="rId39" Type="http://schemas.openxmlformats.org/officeDocument/2006/relationships/image" Target="../media/image1212.png"/><Relationship Id="rId286" Type="http://schemas.openxmlformats.org/officeDocument/2006/relationships/customXml" Target="../ink/ink1427.xml"/><Relationship Id="rId451" Type="http://schemas.openxmlformats.org/officeDocument/2006/relationships/customXml" Target="../ink/ink1510.xml"/><Relationship Id="rId493" Type="http://schemas.openxmlformats.org/officeDocument/2006/relationships/customXml" Target="../ink/ink1531.xml"/><Relationship Id="rId507" Type="http://schemas.openxmlformats.org/officeDocument/2006/relationships/customXml" Target="../ink/ink1538.xml"/><Relationship Id="rId549" Type="http://schemas.openxmlformats.org/officeDocument/2006/relationships/customXml" Target="../ink/ink1559.xml"/><Relationship Id="rId714" Type="http://schemas.openxmlformats.org/officeDocument/2006/relationships/customXml" Target="../ink/ink1642.xml"/><Relationship Id="rId756" Type="http://schemas.openxmlformats.org/officeDocument/2006/relationships/image" Target="../media/image1568.png"/><Relationship Id="rId50" Type="http://schemas.openxmlformats.org/officeDocument/2006/relationships/customXml" Target="../ink/ink1309.xml"/><Relationship Id="rId104" Type="http://schemas.openxmlformats.org/officeDocument/2006/relationships/customXml" Target="../ink/ink1336.xml"/><Relationship Id="rId146" Type="http://schemas.openxmlformats.org/officeDocument/2006/relationships/customXml" Target="../ink/ink1357.xml"/><Relationship Id="rId188" Type="http://schemas.openxmlformats.org/officeDocument/2006/relationships/customXml" Target="../ink/ink1378.xml"/><Relationship Id="rId311" Type="http://schemas.openxmlformats.org/officeDocument/2006/relationships/image" Target="../media/image1348.png"/><Relationship Id="rId353" Type="http://schemas.openxmlformats.org/officeDocument/2006/relationships/customXml" Target="../ink/ink1461.xml"/><Relationship Id="rId395" Type="http://schemas.openxmlformats.org/officeDocument/2006/relationships/customXml" Target="../ink/ink1482.xml"/><Relationship Id="rId409" Type="http://schemas.openxmlformats.org/officeDocument/2006/relationships/customXml" Target="../ink/ink1489.xml"/><Relationship Id="rId560" Type="http://schemas.openxmlformats.org/officeDocument/2006/relationships/image" Target="../media/image1471.png"/><Relationship Id="rId92" Type="http://schemas.openxmlformats.org/officeDocument/2006/relationships/customXml" Target="../ink/ink1330.xml"/><Relationship Id="rId213" Type="http://schemas.openxmlformats.org/officeDocument/2006/relationships/image" Target="../media/image1299.png"/><Relationship Id="rId420" Type="http://schemas.openxmlformats.org/officeDocument/2006/relationships/image" Target="../media/image1402.png"/><Relationship Id="rId616" Type="http://schemas.openxmlformats.org/officeDocument/2006/relationships/image" Target="../media/image1499.png"/><Relationship Id="rId658" Type="http://schemas.openxmlformats.org/officeDocument/2006/relationships/customXml" Target="../ink/ink1614.xml"/><Relationship Id="rId255" Type="http://schemas.openxmlformats.org/officeDocument/2006/relationships/image" Target="../media/image1320.png"/><Relationship Id="rId297" Type="http://schemas.openxmlformats.org/officeDocument/2006/relationships/image" Target="../media/image1341.png"/><Relationship Id="rId462" Type="http://schemas.openxmlformats.org/officeDocument/2006/relationships/image" Target="../media/image1422.png"/><Relationship Id="rId518" Type="http://schemas.openxmlformats.org/officeDocument/2006/relationships/image" Target="../media/image1450.png"/><Relationship Id="rId725" Type="http://schemas.openxmlformats.org/officeDocument/2006/relationships/image" Target="../media/image1553.png"/><Relationship Id="rId115" Type="http://schemas.openxmlformats.org/officeDocument/2006/relationships/image" Target="../media/image1250.png"/><Relationship Id="rId157" Type="http://schemas.openxmlformats.org/officeDocument/2006/relationships/image" Target="../media/image1271.png"/><Relationship Id="rId322" Type="http://schemas.openxmlformats.org/officeDocument/2006/relationships/image" Target="../media/image1353.png"/><Relationship Id="rId364" Type="http://schemas.openxmlformats.org/officeDocument/2006/relationships/image" Target="../media/image1374.png"/><Relationship Id="rId767" Type="http://schemas.openxmlformats.org/officeDocument/2006/relationships/customXml" Target="../ink/ink1669.xml"/><Relationship Id="rId61" Type="http://schemas.openxmlformats.org/officeDocument/2006/relationships/image" Target="../media/image1223.png"/><Relationship Id="rId199" Type="http://schemas.openxmlformats.org/officeDocument/2006/relationships/image" Target="../media/image1292.png"/><Relationship Id="rId571" Type="http://schemas.openxmlformats.org/officeDocument/2006/relationships/customXml" Target="../ink/ink1570.xml"/><Relationship Id="rId627" Type="http://schemas.openxmlformats.org/officeDocument/2006/relationships/customXml" Target="../ink/ink1598.xml"/><Relationship Id="rId669" Type="http://schemas.openxmlformats.org/officeDocument/2006/relationships/image" Target="../media/image1525.png"/><Relationship Id="rId19" Type="http://schemas.openxmlformats.org/officeDocument/2006/relationships/image" Target="../media/image1202.png"/><Relationship Id="rId224" Type="http://schemas.openxmlformats.org/officeDocument/2006/relationships/customXml" Target="../ink/ink1396.xml"/><Relationship Id="rId266" Type="http://schemas.openxmlformats.org/officeDocument/2006/relationships/customXml" Target="../ink/ink1417.xml"/><Relationship Id="rId431" Type="http://schemas.openxmlformats.org/officeDocument/2006/relationships/customXml" Target="../ink/ink1500.xml"/><Relationship Id="rId473" Type="http://schemas.openxmlformats.org/officeDocument/2006/relationships/customXml" Target="../ink/ink1521.xml"/><Relationship Id="rId529" Type="http://schemas.openxmlformats.org/officeDocument/2006/relationships/customXml" Target="../ink/ink1549.xml"/><Relationship Id="rId680" Type="http://schemas.openxmlformats.org/officeDocument/2006/relationships/customXml" Target="../ink/ink1625.xml"/><Relationship Id="rId736" Type="http://schemas.openxmlformats.org/officeDocument/2006/relationships/customXml" Target="../ink/ink1653.xml"/><Relationship Id="rId30" Type="http://schemas.openxmlformats.org/officeDocument/2006/relationships/customXml" Target="../ink/ink1299.xml"/><Relationship Id="rId126" Type="http://schemas.openxmlformats.org/officeDocument/2006/relationships/customXml" Target="../ink/ink1347.xml"/><Relationship Id="rId168" Type="http://schemas.openxmlformats.org/officeDocument/2006/relationships/customXml" Target="../ink/ink1368.xml"/><Relationship Id="rId333" Type="http://schemas.openxmlformats.org/officeDocument/2006/relationships/customXml" Target="../ink/ink1451.xml"/><Relationship Id="rId540" Type="http://schemas.openxmlformats.org/officeDocument/2006/relationships/image" Target="../media/image1461.png"/><Relationship Id="rId778" Type="http://schemas.openxmlformats.org/officeDocument/2006/relationships/image" Target="../media/image1579.png"/><Relationship Id="rId72" Type="http://schemas.openxmlformats.org/officeDocument/2006/relationships/customXml" Target="../ink/ink1320.xml"/><Relationship Id="rId375" Type="http://schemas.openxmlformats.org/officeDocument/2006/relationships/customXml" Target="../ink/ink1472.xml"/><Relationship Id="rId582" Type="http://schemas.openxmlformats.org/officeDocument/2006/relationships/image" Target="../media/image1482.png"/><Relationship Id="rId638" Type="http://schemas.openxmlformats.org/officeDocument/2006/relationships/image" Target="../media/image1510.png"/><Relationship Id="rId3" Type="http://schemas.openxmlformats.org/officeDocument/2006/relationships/image" Target="NULL"/><Relationship Id="rId235" Type="http://schemas.openxmlformats.org/officeDocument/2006/relationships/image" Target="../media/image1310.png"/><Relationship Id="rId277" Type="http://schemas.openxmlformats.org/officeDocument/2006/relationships/image" Target="../media/image1331.png"/><Relationship Id="rId400" Type="http://schemas.openxmlformats.org/officeDocument/2006/relationships/image" Target="../media/image1392.png"/><Relationship Id="rId442" Type="http://schemas.openxmlformats.org/officeDocument/2006/relationships/image" Target="../media/image1413.png"/><Relationship Id="rId484" Type="http://schemas.openxmlformats.org/officeDocument/2006/relationships/image" Target="../media/image1433.png"/><Relationship Id="rId705" Type="http://schemas.openxmlformats.org/officeDocument/2006/relationships/image" Target="../media/image1543.png"/><Relationship Id="rId137" Type="http://schemas.openxmlformats.org/officeDocument/2006/relationships/image" Target="../media/image1261.png"/><Relationship Id="rId302" Type="http://schemas.openxmlformats.org/officeDocument/2006/relationships/customXml" Target="../ink/ink1435.xml"/><Relationship Id="rId344" Type="http://schemas.openxmlformats.org/officeDocument/2006/relationships/image" Target="../media/image1364.png"/><Relationship Id="rId691" Type="http://schemas.openxmlformats.org/officeDocument/2006/relationships/image" Target="../media/image1536.png"/><Relationship Id="rId747" Type="http://schemas.openxmlformats.org/officeDocument/2006/relationships/customXml" Target="../ink/ink1659.xml"/><Relationship Id="rId789" Type="http://schemas.openxmlformats.org/officeDocument/2006/relationships/customXml" Target="../ink/ink1680.xml"/><Relationship Id="rId41" Type="http://schemas.openxmlformats.org/officeDocument/2006/relationships/image" Target="../media/image1213.png"/><Relationship Id="rId83" Type="http://schemas.openxmlformats.org/officeDocument/2006/relationships/image" Target="../media/image1234.png"/><Relationship Id="rId179" Type="http://schemas.openxmlformats.org/officeDocument/2006/relationships/image" Target="../media/image1282.png"/><Relationship Id="rId386" Type="http://schemas.openxmlformats.org/officeDocument/2006/relationships/image" Target="../media/image1385.png"/><Relationship Id="rId551" Type="http://schemas.openxmlformats.org/officeDocument/2006/relationships/customXml" Target="../ink/ink1560.xml"/><Relationship Id="rId593" Type="http://schemas.openxmlformats.org/officeDocument/2006/relationships/customXml" Target="../ink/ink1581.xml"/><Relationship Id="rId607" Type="http://schemas.openxmlformats.org/officeDocument/2006/relationships/customXml" Target="../ink/ink1588.xml"/><Relationship Id="rId649" Type="http://schemas.openxmlformats.org/officeDocument/2006/relationships/customXml" Target="../ink/ink1609.xml"/><Relationship Id="rId190" Type="http://schemas.openxmlformats.org/officeDocument/2006/relationships/customXml" Target="../ink/ink1379.xml"/><Relationship Id="rId204" Type="http://schemas.openxmlformats.org/officeDocument/2006/relationships/customXml" Target="../ink/ink1386.xml"/><Relationship Id="rId246" Type="http://schemas.openxmlformats.org/officeDocument/2006/relationships/customXml" Target="../ink/ink1407.xml"/><Relationship Id="rId288" Type="http://schemas.openxmlformats.org/officeDocument/2006/relationships/customXml" Target="../ink/ink1428.xml"/><Relationship Id="rId411" Type="http://schemas.openxmlformats.org/officeDocument/2006/relationships/customXml" Target="../ink/ink1490.xml"/><Relationship Id="rId453" Type="http://schemas.openxmlformats.org/officeDocument/2006/relationships/customXml" Target="../ink/ink1511.xml"/><Relationship Id="rId509" Type="http://schemas.openxmlformats.org/officeDocument/2006/relationships/customXml" Target="../ink/ink1539.xml"/><Relationship Id="rId660" Type="http://schemas.openxmlformats.org/officeDocument/2006/relationships/customXml" Target="../ink/ink1615.xml"/><Relationship Id="rId106" Type="http://schemas.openxmlformats.org/officeDocument/2006/relationships/customXml" Target="../ink/ink1337.xml"/><Relationship Id="rId313" Type="http://schemas.openxmlformats.org/officeDocument/2006/relationships/customXml" Target="../ink/ink1441.xml"/><Relationship Id="rId495" Type="http://schemas.openxmlformats.org/officeDocument/2006/relationships/customXml" Target="../ink/ink1532.xml"/><Relationship Id="rId716" Type="http://schemas.openxmlformats.org/officeDocument/2006/relationships/customXml" Target="../ink/ink1643.xml"/><Relationship Id="rId758" Type="http://schemas.openxmlformats.org/officeDocument/2006/relationships/image" Target="../media/image1569.png"/><Relationship Id="rId10" Type="http://schemas.openxmlformats.org/officeDocument/2006/relationships/customXml" Target="../ink/ink1289.xml"/><Relationship Id="rId52" Type="http://schemas.openxmlformats.org/officeDocument/2006/relationships/customXml" Target="../ink/ink1310.xml"/><Relationship Id="rId94" Type="http://schemas.openxmlformats.org/officeDocument/2006/relationships/customXml" Target="../ink/ink1331.xml"/><Relationship Id="rId148" Type="http://schemas.openxmlformats.org/officeDocument/2006/relationships/customXml" Target="../ink/ink1358.xml"/><Relationship Id="rId355" Type="http://schemas.openxmlformats.org/officeDocument/2006/relationships/customXml" Target="../ink/ink1462.xml"/><Relationship Id="rId397" Type="http://schemas.openxmlformats.org/officeDocument/2006/relationships/customXml" Target="../ink/ink1483.xml"/><Relationship Id="rId520" Type="http://schemas.openxmlformats.org/officeDocument/2006/relationships/image" Target="../media/image1451.png"/><Relationship Id="rId562" Type="http://schemas.openxmlformats.org/officeDocument/2006/relationships/image" Target="../media/image1472.png"/><Relationship Id="rId618" Type="http://schemas.openxmlformats.org/officeDocument/2006/relationships/image" Target="../media/image1500.png"/><Relationship Id="rId215" Type="http://schemas.openxmlformats.org/officeDocument/2006/relationships/image" Target="../media/image1300.png"/><Relationship Id="rId257" Type="http://schemas.openxmlformats.org/officeDocument/2006/relationships/image" Target="../media/image1321.png"/><Relationship Id="rId422" Type="http://schemas.openxmlformats.org/officeDocument/2006/relationships/image" Target="../media/image1403.png"/><Relationship Id="rId464" Type="http://schemas.openxmlformats.org/officeDocument/2006/relationships/image" Target="../media/image1423.png"/><Relationship Id="rId299" Type="http://schemas.openxmlformats.org/officeDocument/2006/relationships/image" Target="../media/image1342.png"/><Relationship Id="rId727" Type="http://schemas.openxmlformats.org/officeDocument/2006/relationships/image" Target="../media/image1554.png"/><Relationship Id="rId63" Type="http://schemas.openxmlformats.org/officeDocument/2006/relationships/image" Target="../media/image1224.png"/><Relationship Id="rId159" Type="http://schemas.openxmlformats.org/officeDocument/2006/relationships/image" Target="../media/image1272.png"/><Relationship Id="rId366" Type="http://schemas.openxmlformats.org/officeDocument/2006/relationships/image" Target="../media/image1375.png"/><Relationship Id="rId573" Type="http://schemas.openxmlformats.org/officeDocument/2006/relationships/customXml" Target="../ink/ink1571.xml"/><Relationship Id="rId780" Type="http://schemas.openxmlformats.org/officeDocument/2006/relationships/image" Target="../media/image1580.png"/><Relationship Id="rId226" Type="http://schemas.openxmlformats.org/officeDocument/2006/relationships/customXml" Target="../ink/ink1397.xml"/><Relationship Id="rId433" Type="http://schemas.openxmlformats.org/officeDocument/2006/relationships/customXml" Target="../ink/ink1501.xml"/><Relationship Id="rId640" Type="http://schemas.openxmlformats.org/officeDocument/2006/relationships/image" Target="../media/image1511.png"/><Relationship Id="rId738" Type="http://schemas.openxmlformats.org/officeDocument/2006/relationships/image" Target="../media/image1559.png"/><Relationship Id="rId74" Type="http://schemas.openxmlformats.org/officeDocument/2006/relationships/customXml" Target="../ink/ink1321.xml"/><Relationship Id="rId377" Type="http://schemas.openxmlformats.org/officeDocument/2006/relationships/customXml" Target="../ink/ink1473.xml"/><Relationship Id="rId500" Type="http://schemas.openxmlformats.org/officeDocument/2006/relationships/image" Target="../media/image1441.png"/><Relationship Id="rId584" Type="http://schemas.openxmlformats.org/officeDocument/2006/relationships/image" Target="../media/image1483.png"/><Relationship Id="rId5" Type="http://schemas.openxmlformats.org/officeDocument/2006/relationships/image" Target="../media/image1195.png"/><Relationship Id="rId237" Type="http://schemas.openxmlformats.org/officeDocument/2006/relationships/image" Target="../media/image1311.png"/><Relationship Id="rId791" Type="http://schemas.openxmlformats.org/officeDocument/2006/relationships/customXml" Target="../ink/ink1681.xml"/><Relationship Id="rId444" Type="http://schemas.openxmlformats.org/officeDocument/2006/relationships/image" Target="../media/image1414.png"/><Relationship Id="rId651" Type="http://schemas.openxmlformats.org/officeDocument/2006/relationships/customXml" Target="../ink/ink1610.xml"/><Relationship Id="rId749" Type="http://schemas.openxmlformats.org/officeDocument/2006/relationships/customXml" Target="../ink/ink1660.xml"/><Relationship Id="rId290" Type="http://schemas.openxmlformats.org/officeDocument/2006/relationships/customXml" Target="../ink/ink1429.xml"/><Relationship Id="rId304" Type="http://schemas.openxmlformats.org/officeDocument/2006/relationships/customXml" Target="../ink/ink1436.xml"/><Relationship Id="rId388" Type="http://schemas.openxmlformats.org/officeDocument/2006/relationships/image" Target="../media/image1386.png"/><Relationship Id="rId511" Type="http://schemas.openxmlformats.org/officeDocument/2006/relationships/customXml" Target="../ink/ink1540.xml"/><Relationship Id="rId609" Type="http://schemas.openxmlformats.org/officeDocument/2006/relationships/customXml" Target="../ink/ink1589.xml"/><Relationship Id="rId85" Type="http://schemas.openxmlformats.org/officeDocument/2006/relationships/image" Target="../media/image1235.png"/><Relationship Id="rId150" Type="http://schemas.openxmlformats.org/officeDocument/2006/relationships/customXml" Target="../ink/ink1359.xml"/><Relationship Id="rId595" Type="http://schemas.openxmlformats.org/officeDocument/2006/relationships/customXml" Target="../ink/ink1582.xml"/><Relationship Id="rId248" Type="http://schemas.openxmlformats.org/officeDocument/2006/relationships/customXml" Target="../ink/ink1408.xml"/><Relationship Id="rId455" Type="http://schemas.openxmlformats.org/officeDocument/2006/relationships/customXml" Target="../ink/ink1512.xml"/><Relationship Id="rId662" Type="http://schemas.openxmlformats.org/officeDocument/2006/relationships/customXml" Target="../ink/ink1616.xml"/><Relationship Id="rId12" Type="http://schemas.openxmlformats.org/officeDocument/2006/relationships/customXml" Target="../ink/ink1290.xml"/><Relationship Id="rId108" Type="http://schemas.openxmlformats.org/officeDocument/2006/relationships/customXml" Target="../ink/ink1338.xml"/><Relationship Id="rId315" Type="http://schemas.openxmlformats.org/officeDocument/2006/relationships/customXml" Target="../ink/ink1442.xml"/><Relationship Id="rId522" Type="http://schemas.openxmlformats.org/officeDocument/2006/relationships/image" Target="../media/image1452.png"/><Relationship Id="rId96" Type="http://schemas.openxmlformats.org/officeDocument/2006/relationships/customXml" Target="../ink/ink1332.xml"/><Relationship Id="rId161" Type="http://schemas.openxmlformats.org/officeDocument/2006/relationships/image" Target="../media/image1273.png"/><Relationship Id="rId399" Type="http://schemas.openxmlformats.org/officeDocument/2006/relationships/customXml" Target="../ink/ink1484.xml"/><Relationship Id="rId259" Type="http://schemas.openxmlformats.org/officeDocument/2006/relationships/image" Target="../media/image1322.png"/><Relationship Id="rId466" Type="http://schemas.openxmlformats.org/officeDocument/2006/relationships/image" Target="../media/image1424.png"/><Relationship Id="rId673" Type="http://schemas.openxmlformats.org/officeDocument/2006/relationships/image" Target="../media/image1527.png"/><Relationship Id="rId23" Type="http://schemas.openxmlformats.org/officeDocument/2006/relationships/image" Target="../media/image1204.png"/><Relationship Id="rId119" Type="http://schemas.openxmlformats.org/officeDocument/2006/relationships/image" Target="../media/image1252.png"/><Relationship Id="rId326" Type="http://schemas.openxmlformats.org/officeDocument/2006/relationships/image" Target="../media/image1355.png"/><Relationship Id="rId533" Type="http://schemas.openxmlformats.org/officeDocument/2006/relationships/customXml" Target="../ink/ink1551.xml"/><Relationship Id="rId740" Type="http://schemas.openxmlformats.org/officeDocument/2006/relationships/image" Target="../media/image1560.png"/><Relationship Id="rId172" Type="http://schemas.openxmlformats.org/officeDocument/2006/relationships/customXml" Target="../ink/ink1370.xml"/><Relationship Id="rId477" Type="http://schemas.openxmlformats.org/officeDocument/2006/relationships/customXml" Target="../ink/ink1523.xml"/><Relationship Id="rId600" Type="http://schemas.openxmlformats.org/officeDocument/2006/relationships/image" Target="../media/image1491.png"/><Relationship Id="rId684" Type="http://schemas.openxmlformats.org/officeDocument/2006/relationships/customXml" Target="../ink/ink1627.xml"/><Relationship Id="rId337" Type="http://schemas.openxmlformats.org/officeDocument/2006/relationships/customXml" Target="../ink/ink1453.xml"/><Relationship Id="rId34" Type="http://schemas.openxmlformats.org/officeDocument/2006/relationships/customXml" Target="../ink/ink1301.xml"/><Relationship Id="rId544" Type="http://schemas.openxmlformats.org/officeDocument/2006/relationships/image" Target="../media/image1463.png"/><Relationship Id="rId751" Type="http://schemas.openxmlformats.org/officeDocument/2006/relationships/customXml" Target="../ink/ink1661.xml"/><Relationship Id="rId183" Type="http://schemas.openxmlformats.org/officeDocument/2006/relationships/image" Target="../media/image1284.png"/><Relationship Id="rId390" Type="http://schemas.openxmlformats.org/officeDocument/2006/relationships/image" Target="../media/image1387.png"/><Relationship Id="rId404" Type="http://schemas.openxmlformats.org/officeDocument/2006/relationships/image" Target="../media/image1394.png"/><Relationship Id="rId611" Type="http://schemas.openxmlformats.org/officeDocument/2006/relationships/customXml" Target="../ink/ink1590.xml"/><Relationship Id="rId250" Type="http://schemas.openxmlformats.org/officeDocument/2006/relationships/customXml" Target="../ink/ink1409.xml"/><Relationship Id="rId488" Type="http://schemas.openxmlformats.org/officeDocument/2006/relationships/image" Target="../media/image1435.png"/><Relationship Id="rId695" Type="http://schemas.openxmlformats.org/officeDocument/2006/relationships/image" Target="../media/image1538.png"/><Relationship Id="rId709" Type="http://schemas.openxmlformats.org/officeDocument/2006/relationships/image" Target="../media/image1545.png"/><Relationship Id="rId45" Type="http://schemas.openxmlformats.org/officeDocument/2006/relationships/image" Target="../media/image1215.png"/><Relationship Id="rId110" Type="http://schemas.openxmlformats.org/officeDocument/2006/relationships/customXml" Target="../ink/ink1339.xml"/><Relationship Id="rId348" Type="http://schemas.openxmlformats.org/officeDocument/2006/relationships/image" Target="../media/image1366.png"/><Relationship Id="rId555" Type="http://schemas.openxmlformats.org/officeDocument/2006/relationships/customXml" Target="../ink/ink1562.xml"/><Relationship Id="rId762" Type="http://schemas.openxmlformats.org/officeDocument/2006/relationships/image" Target="../media/image1571.png"/><Relationship Id="rId194" Type="http://schemas.openxmlformats.org/officeDocument/2006/relationships/customXml" Target="../ink/ink1381.xml"/><Relationship Id="rId208" Type="http://schemas.openxmlformats.org/officeDocument/2006/relationships/customXml" Target="../ink/ink1388.xml"/><Relationship Id="rId415" Type="http://schemas.openxmlformats.org/officeDocument/2006/relationships/customXml" Target="../ink/ink1492.xml"/><Relationship Id="rId622" Type="http://schemas.openxmlformats.org/officeDocument/2006/relationships/image" Target="../media/image1502.png"/><Relationship Id="rId261" Type="http://schemas.openxmlformats.org/officeDocument/2006/relationships/image" Target="../media/image1323.png"/><Relationship Id="rId499" Type="http://schemas.openxmlformats.org/officeDocument/2006/relationships/customXml" Target="../ink/ink1534.xml"/><Relationship Id="rId56" Type="http://schemas.openxmlformats.org/officeDocument/2006/relationships/customXml" Target="../ink/ink1312.xml"/><Relationship Id="rId359" Type="http://schemas.openxmlformats.org/officeDocument/2006/relationships/customXml" Target="../ink/ink1464.xml"/><Relationship Id="rId566" Type="http://schemas.openxmlformats.org/officeDocument/2006/relationships/image" Target="../media/image1474.png"/><Relationship Id="rId773" Type="http://schemas.openxmlformats.org/officeDocument/2006/relationships/customXml" Target="../ink/ink1672.xml"/><Relationship Id="rId121" Type="http://schemas.openxmlformats.org/officeDocument/2006/relationships/image" Target="../media/image1253.png"/><Relationship Id="rId219" Type="http://schemas.openxmlformats.org/officeDocument/2006/relationships/image" Target="../media/image1302.png"/><Relationship Id="rId426" Type="http://schemas.openxmlformats.org/officeDocument/2006/relationships/image" Target="../media/image1405.png"/><Relationship Id="rId633" Type="http://schemas.openxmlformats.org/officeDocument/2006/relationships/customXml" Target="../ink/ink1601.xml"/><Relationship Id="rId67" Type="http://schemas.openxmlformats.org/officeDocument/2006/relationships/image" Target="../media/image1226.png"/><Relationship Id="rId272" Type="http://schemas.openxmlformats.org/officeDocument/2006/relationships/customXml" Target="../ink/ink1420.xml"/><Relationship Id="rId577" Type="http://schemas.openxmlformats.org/officeDocument/2006/relationships/customXml" Target="../ink/ink1573.xml"/><Relationship Id="rId700" Type="http://schemas.openxmlformats.org/officeDocument/2006/relationships/customXml" Target="../ink/ink1635.xml"/><Relationship Id="rId132" Type="http://schemas.openxmlformats.org/officeDocument/2006/relationships/customXml" Target="../ink/ink1350.xml"/><Relationship Id="rId784" Type="http://schemas.openxmlformats.org/officeDocument/2006/relationships/image" Target="../media/image1582.png"/><Relationship Id="rId437" Type="http://schemas.openxmlformats.org/officeDocument/2006/relationships/customXml" Target="../ink/ink1503.xml"/><Relationship Id="rId644" Type="http://schemas.openxmlformats.org/officeDocument/2006/relationships/image" Target="../media/image1513.png"/><Relationship Id="rId283" Type="http://schemas.openxmlformats.org/officeDocument/2006/relationships/image" Target="../media/image1334.png"/><Relationship Id="rId490" Type="http://schemas.openxmlformats.org/officeDocument/2006/relationships/image" Target="../media/image1436.png"/><Relationship Id="rId504" Type="http://schemas.openxmlformats.org/officeDocument/2006/relationships/image" Target="../media/image1443.png"/><Relationship Id="rId711" Type="http://schemas.openxmlformats.org/officeDocument/2006/relationships/image" Target="../media/image1546.png"/><Relationship Id="rId78" Type="http://schemas.openxmlformats.org/officeDocument/2006/relationships/customXml" Target="../ink/ink1323.xml"/><Relationship Id="rId143" Type="http://schemas.openxmlformats.org/officeDocument/2006/relationships/image" Target="../media/image1264.png"/><Relationship Id="rId350" Type="http://schemas.openxmlformats.org/officeDocument/2006/relationships/image" Target="../media/image1367.png"/><Relationship Id="rId588" Type="http://schemas.openxmlformats.org/officeDocument/2006/relationships/image" Target="../media/image1485.png"/><Relationship Id="rId9" Type="http://schemas.openxmlformats.org/officeDocument/2006/relationships/image" Target="../media/image1197.png"/><Relationship Id="rId210" Type="http://schemas.openxmlformats.org/officeDocument/2006/relationships/customXml" Target="../ink/ink1389.xml"/><Relationship Id="rId448" Type="http://schemas.openxmlformats.org/officeDocument/2006/relationships/image" Target="../media/image1185.png"/><Relationship Id="rId655" Type="http://schemas.openxmlformats.org/officeDocument/2006/relationships/customXml" Target="../ink/ink1612.xml"/><Relationship Id="rId294" Type="http://schemas.openxmlformats.org/officeDocument/2006/relationships/customXml" Target="../ink/ink1431.xml"/><Relationship Id="rId308" Type="http://schemas.openxmlformats.org/officeDocument/2006/relationships/customXml" Target="../ink/ink1438.xml"/><Relationship Id="rId515" Type="http://schemas.openxmlformats.org/officeDocument/2006/relationships/customXml" Target="../ink/ink1542.xml"/><Relationship Id="rId722" Type="http://schemas.openxmlformats.org/officeDocument/2006/relationships/customXml" Target="../ink/ink1646.xml"/><Relationship Id="rId89" Type="http://schemas.openxmlformats.org/officeDocument/2006/relationships/image" Target="../media/image1237.png"/><Relationship Id="rId154" Type="http://schemas.openxmlformats.org/officeDocument/2006/relationships/customXml" Target="../ink/ink1361.xml"/><Relationship Id="rId361" Type="http://schemas.openxmlformats.org/officeDocument/2006/relationships/customXml" Target="../ink/ink1465.xml"/><Relationship Id="rId599" Type="http://schemas.openxmlformats.org/officeDocument/2006/relationships/customXml" Target="../ink/ink1584.xml"/><Relationship Id="rId459" Type="http://schemas.openxmlformats.org/officeDocument/2006/relationships/customXml" Target="../ink/ink1514.xml"/><Relationship Id="rId666" Type="http://schemas.openxmlformats.org/officeDocument/2006/relationships/customXml" Target="../ink/ink1618.xml"/><Relationship Id="rId16" Type="http://schemas.openxmlformats.org/officeDocument/2006/relationships/customXml" Target="../ink/ink1292.xml"/><Relationship Id="rId221" Type="http://schemas.openxmlformats.org/officeDocument/2006/relationships/image" Target="../media/image1303.png"/><Relationship Id="rId319" Type="http://schemas.openxmlformats.org/officeDocument/2006/relationships/customXml" Target="../ink/ink1444.xml"/><Relationship Id="rId526" Type="http://schemas.openxmlformats.org/officeDocument/2006/relationships/image" Target="../media/image1454.png"/><Relationship Id="rId733" Type="http://schemas.openxmlformats.org/officeDocument/2006/relationships/image" Target="../media/image1557.png"/><Relationship Id="rId165" Type="http://schemas.openxmlformats.org/officeDocument/2006/relationships/image" Target="../media/image1275.png"/><Relationship Id="rId372" Type="http://schemas.openxmlformats.org/officeDocument/2006/relationships/image" Target="../media/image1378.png"/><Relationship Id="rId677" Type="http://schemas.openxmlformats.org/officeDocument/2006/relationships/image" Target="../media/image1529.png"/><Relationship Id="rId232" Type="http://schemas.openxmlformats.org/officeDocument/2006/relationships/customXml" Target="../ink/ink1400.xml"/><Relationship Id="rId27" Type="http://schemas.openxmlformats.org/officeDocument/2006/relationships/image" Target="../media/image1206.png"/><Relationship Id="rId537" Type="http://schemas.openxmlformats.org/officeDocument/2006/relationships/customXml" Target="../ink/ink1553.xml"/><Relationship Id="rId744" Type="http://schemas.openxmlformats.org/officeDocument/2006/relationships/image" Target="../media/image1562.png"/><Relationship Id="rId80" Type="http://schemas.openxmlformats.org/officeDocument/2006/relationships/customXml" Target="../ink/ink1324.xml"/><Relationship Id="rId176" Type="http://schemas.openxmlformats.org/officeDocument/2006/relationships/customXml" Target="../ink/ink1372.xml"/><Relationship Id="rId383" Type="http://schemas.openxmlformats.org/officeDocument/2006/relationships/customXml" Target="../ink/ink1476.xml"/><Relationship Id="rId590" Type="http://schemas.openxmlformats.org/officeDocument/2006/relationships/image" Target="../media/image1486.png"/><Relationship Id="rId604" Type="http://schemas.openxmlformats.org/officeDocument/2006/relationships/image" Target="../media/image1493.png"/><Relationship Id="rId243" Type="http://schemas.openxmlformats.org/officeDocument/2006/relationships/image" Target="../media/image1314.png"/><Relationship Id="rId450" Type="http://schemas.openxmlformats.org/officeDocument/2006/relationships/image" Target="../media/image1416.png"/><Relationship Id="rId688" Type="http://schemas.openxmlformats.org/officeDocument/2006/relationships/customXml" Target="../ink/ink1629.xml"/><Relationship Id="rId38" Type="http://schemas.openxmlformats.org/officeDocument/2006/relationships/customXml" Target="../ink/ink1303.xml"/><Relationship Id="rId103" Type="http://schemas.openxmlformats.org/officeDocument/2006/relationships/image" Target="../media/image1244.png"/><Relationship Id="rId310" Type="http://schemas.openxmlformats.org/officeDocument/2006/relationships/customXml" Target="../ink/ink1439.xml"/><Relationship Id="rId548" Type="http://schemas.openxmlformats.org/officeDocument/2006/relationships/image" Target="../media/image1465.png"/><Relationship Id="rId755" Type="http://schemas.openxmlformats.org/officeDocument/2006/relationships/customXml" Target="../ink/ink1663.xml"/><Relationship Id="rId91" Type="http://schemas.openxmlformats.org/officeDocument/2006/relationships/image" Target="../media/image1238.png"/><Relationship Id="rId187" Type="http://schemas.openxmlformats.org/officeDocument/2006/relationships/image" Target="../media/image1286.png"/><Relationship Id="rId394" Type="http://schemas.openxmlformats.org/officeDocument/2006/relationships/image" Target="../media/image1389.png"/><Relationship Id="rId408" Type="http://schemas.openxmlformats.org/officeDocument/2006/relationships/image" Target="../media/image1396.png"/><Relationship Id="rId615" Type="http://schemas.openxmlformats.org/officeDocument/2006/relationships/customXml" Target="../ink/ink1592.xml"/><Relationship Id="rId254" Type="http://schemas.openxmlformats.org/officeDocument/2006/relationships/customXml" Target="../ink/ink1411.xml"/><Relationship Id="rId699" Type="http://schemas.openxmlformats.org/officeDocument/2006/relationships/image" Target="../media/image1540.png"/><Relationship Id="rId49" Type="http://schemas.openxmlformats.org/officeDocument/2006/relationships/image" Target="../media/image1217.png"/><Relationship Id="rId114" Type="http://schemas.openxmlformats.org/officeDocument/2006/relationships/customXml" Target="../ink/ink1341.xml"/><Relationship Id="rId461" Type="http://schemas.openxmlformats.org/officeDocument/2006/relationships/customXml" Target="../ink/ink1515.xml"/><Relationship Id="rId559" Type="http://schemas.openxmlformats.org/officeDocument/2006/relationships/customXml" Target="../ink/ink1564.xml"/><Relationship Id="rId766" Type="http://schemas.openxmlformats.org/officeDocument/2006/relationships/image" Target="../media/image1573.png"/><Relationship Id="rId198" Type="http://schemas.openxmlformats.org/officeDocument/2006/relationships/customXml" Target="../ink/ink1383.xml"/><Relationship Id="rId321" Type="http://schemas.openxmlformats.org/officeDocument/2006/relationships/customXml" Target="../ink/ink1445.xml"/><Relationship Id="rId419" Type="http://schemas.openxmlformats.org/officeDocument/2006/relationships/customXml" Target="../ink/ink1494.xml"/><Relationship Id="rId626" Type="http://schemas.openxmlformats.org/officeDocument/2006/relationships/image" Target="../media/image1504.png"/><Relationship Id="rId265" Type="http://schemas.openxmlformats.org/officeDocument/2006/relationships/image" Target="../media/image1325.png"/><Relationship Id="rId472" Type="http://schemas.openxmlformats.org/officeDocument/2006/relationships/image" Target="../media/image1427.png"/><Relationship Id="rId125" Type="http://schemas.openxmlformats.org/officeDocument/2006/relationships/image" Target="../media/image1255.png"/><Relationship Id="rId332" Type="http://schemas.openxmlformats.org/officeDocument/2006/relationships/image" Target="../media/image1358.png"/><Relationship Id="rId777" Type="http://schemas.openxmlformats.org/officeDocument/2006/relationships/customXml" Target="../ink/ink1674.xml"/><Relationship Id="rId637" Type="http://schemas.openxmlformats.org/officeDocument/2006/relationships/customXml" Target="../ink/ink1603.xml"/><Relationship Id="rId276" Type="http://schemas.openxmlformats.org/officeDocument/2006/relationships/customXml" Target="../ink/ink1422.xml"/><Relationship Id="rId483" Type="http://schemas.openxmlformats.org/officeDocument/2006/relationships/customXml" Target="../ink/ink1526.xml"/><Relationship Id="rId690" Type="http://schemas.openxmlformats.org/officeDocument/2006/relationships/customXml" Target="../ink/ink1630.xml"/><Relationship Id="rId704" Type="http://schemas.openxmlformats.org/officeDocument/2006/relationships/customXml" Target="../ink/ink1637.xml"/><Relationship Id="rId40" Type="http://schemas.openxmlformats.org/officeDocument/2006/relationships/customXml" Target="../ink/ink1304.xml"/><Relationship Id="rId136" Type="http://schemas.openxmlformats.org/officeDocument/2006/relationships/customXml" Target="../ink/ink1352.xml"/><Relationship Id="rId343" Type="http://schemas.openxmlformats.org/officeDocument/2006/relationships/customXml" Target="../ink/ink1456.xml"/><Relationship Id="rId550" Type="http://schemas.openxmlformats.org/officeDocument/2006/relationships/image" Target="../media/image1466.png"/><Relationship Id="rId788" Type="http://schemas.openxmlformats.org/officeDocument/2006/relationships/image" Target="../media/image1584.png"/><Relationship Id="rId203" Type="http://schemas.openxmlformats.org/officeDocument/2006/relationships/image" Target="../media/image1294.png"/><Relationship Id="rId648" Type="http://schemas.openxmlformats.org/officeDocument/2006/relationships/image" Target="../media/image1515.png"/><Relationship Id="rId287" Type="http://schemas.openxmlformats.org/officeDocument/2006/relationships/image" Target="../media/image1336.png"/><Relationship Id="rId410" Type="http://schemas.openxmlformats.org/officeDocument/2006/relationships/image" Target="../media/image1397.png"/><Relationship Id="rId494" Type="http://schemas.openxmlformats.org/officeDocument/2006/relationships/image" Target="../media/image1438.png"/><Relationship Id="rId508" Type="http://schemas.openxmlformats.org/officeDocument/2006/relationships/image" Target="../media/image1445.png"/><Relationship Id="rId715" Type="http://schemas.openxmlformats.org/officeDocument/2006/relationships/image" Target="../media/image1548.png"/><Relationship Id="rId147" Type="http://schemas.openxmlformats.org/officeDocument/2006/relationships/image" Target="../media/image1266.png"/><Relationship Id="rId354" Type="http://schemas.openxmlformats.org/officeDocument/2006/relationships/image" Target="../media/image1369.png"/><Relationship Id="rId51" Type="http://schemas.openxmlformats.org/officeDocument/2006/relationships/image" Target="../media/image1218.png"/><Relationship Id="rId561" Type="http://schemas.openxmlformats.org/officeDocument/2006/relationships/customXml" Target="../ink/ink1565.xml"/><Relationship Id="rId659" Type="http://schemas.openxmlformats.org/officeDocument/2006/relationships/image" Target="../media/image1520.png"/><Relationship Id="rId214" Type="http://schemas.openxmlformats.org/officeDocument/2006/relationships/customXml" Target="../ink/ink1391.xml"/><Relationship Id="rId298" Type="http://schemas.openxmlformats.org/officeDocument/2006/relationships/customXml" Target="../ink/ink1433.xml"/><Relationship Id="rId421" Type="http://schemas.openxmlformats.org/officeDocument/2006/relationships/customXml" Target="../ink/ink1495.xml"/><Relationship Id="rId519" Type="http://schemas.openxmlformats.org/officeDocument/2006/relationships/customXml" Target="../ink/ink1544.xml"/><Relationship Id="rId158" Type="http://schemas.openxmlformats.org/officeDocument/2006/relationships/customXml" Target="../ink/ink1363.xml"/><Relationship Id="rId726" Type="http://schemas.openxmlformats.org/officeDocument/2006/relationships/customXml" Target="../ink/ink1648.xml"/><Relationship Id="rId62" Type="http://schemas.openxmlformats.org/officeDocument/2006/relationships/customXml" Target="../ink/ink1315.xml"/><Relationship Id="rId365" Type="http://schemas.openxmlformats.org/officeDocument/2006/relationships/customXml" Target="../ink/ink1467.xml"/><Relationship Id="rId572" Type="http://schemas.openxmlformats.org/officeDocument/2006/relationships/image" Target="../media/image1477.png"/><Relationship Id="rId225" Type="http://schemas.openxmlformats.org/officeDocument/2006/relationships/image" Target="../media/image1305.png"/><Relationship Id="rId432" Type="http://schemas.openxmlformats.org/officeDocument/2006/relationships/image" Target="../media/image1408.png"/><Relationship Id="rId737" Type="http://schemas.openxmlformats.org/officeDocument/2006/relationships/customXml" Target="../ink/ink1654.xml"/><Relationship Id="rId73" Type="http://schemas.openxmlformats.org/officeDocument/2006/relationships/image" Target="../media/image1229.png"/><Relationship Id="rId169" Type="http://schemas.openxmlformats.org/officeDocument/2006/relationships/image" Target="../media/image1277.png"/><Relationship Id="rId376" Type="http://schemas.openxmlformats.org/officeDocument/2006/relationships/image" Target="../media/image1380.png"/><Relationship Id="rId583" Type="http://schemas.openxmlformats.org/officeDocument/2006/relationships/customXml" Target="../ink/ink1576.xml"/><Relationship Id="rId790" Type="http://schemas.openxmlformats.org/officeDocument/2006/relationships/image" Target="../media/image1585.png"/><Relationship Id="rId4" Type="http://schemas.openxmlformats.org/officeDocument/2006/relationships/customXml" Target="../ink/ink1286.xml"/><Relationship Id="rId236" Type="http://schemas.openxmlformats.org/officeDocument/2006/relationships/customXml" Target="../ink/ink1402.xml"/><Relationship Id="rId443" Type="http://schemas.openxmlformats.org/officeDocument/2006/relationships/customXml" Target="../ink/ink1506.xml"/><Relationship Id="rId650" Type="http://schemas.openxmlformats.org/officeDocument/2006/relationships/image" Target="../media/image1516.png"/><Relationship Id="rId303" Type="http://schemas.openxmlformats.org/officeDocument/2006/relationships/image" Target="../media/image1344.png"/><Relationship Id="rId748" Type="http://schemas.openxmlformats.org/officeDocument/2006/relationships/image" Target="../media/image1564.png"/><Relationship Id="rId84" Type="http://schemas.openxmlformats.org/officeDocument/2006/relationships/customXml" Target="../ink/ink1326.xml"/><Relationship Id="rId387" Type="http://schemas.openxmlformats.org/officeDocument/2006/relationships/customXml" Target="../ink/ink1478.xml"/><Relationship Id="rId510" Type="http://schemas.openxmlformats.org/officeDocument/2006/relationships/image" Target="../media/image1446.png"/><Relationship Id="rId594" Type="http://schemas.openxmlformats.org/officeDocument/2006/relationships/image" Target="../media/image1488.png"/><Relationship Id="rId608" Type="http://schemas.openxmlformats.org/officeDocument/2006/relationships/image" Target="../media/image1495.png"/><Relationship Id="rId247" Type="http://schemas.openxmlformats.org/officeDocument/2006/relationships/image" Target="../media/image1316.png"/><Relationship Id="rId107" Type="http://schemas.openxmlformats.org/officeDocument/2006/relationships/image" Target="../media/image1246.png"/><Relationship Id="rId454" Type="http://schemas.openxmlformats.org/officeDocument/2006/relationships/image" Target="../media/image1418.png"/><Relationship Id="rId661" Type="http://schemas.openxmlformats.org/officeDocument/2006/relationships/image" Target="../media/image1521.png"/><Relationship Id="rId759" Type="http://schemas.openxmlformats.org/officeDocument/2006/relationships/customXml" Target="../ink/ink1665.xml"/><Relationship Id="rId11" Type="http://schemas.openxmlformats.org/officeDocument/2006/relationships/image" Target="../media/image1198.png"/><Relationship Id="rId314" Type="http://schemas.openxmlformats.org/officeDocument/2006/relationships/image" Target="../media/image1349.png"/><Relationship Id="rId398" Type="http://schemas.openxmlformats.org/officeDocument/2006/relationships/image" Target="../media/image1391.png"/><Relationship Id="rId521" Type="http://schemas.openxmlformats.org/officeDocument/2006/relationships/customXml" Target="../ink/ink1545.xml"/><Relationship Id="rId619" Type="http://schemas.openxmlformats.org/officeDocument/2006/relationships/customXml" Target="../ink/ink1594.xml"/><Relationship Id="rId95" Type="http://schemas.openxmlformats.org/officeDocument/2006/relationships/image" Target="../media/image1240.png"/><Relationship Id="rId160" Type="http://schemas.openxmlformats.org/officeDocument/2006/relationships/customXml" Target="../ink/ink1364.xml"/></Relationships>
</file>

<file path=ppt/slides/_rels/slide24.xml.rels><?xml version="1.0" encoding="UTF-8" standalone="yes"?>
<Relationships xmlns="http://schemas.openxmlformats.org/package/2006/relationships"><Relationship Id="rId117" Type="http://schemas.openxmlformats.org/officeDocument/2006/relationships/customXml" Target="../ink/ink1739.xml"/><Relationship Id="rId21" Type="http://schemas.openxmlformats.org/officeDocument/2006/relationships/customXml" Target="../ink/ink1691.xml"/><Relationship Id="rId42" Type="http://schemas.openxmlformats.org/officeDocument/2006/relationships/image" Target="../media/image1606.png"/><Relationship Id="rId63" Type="http://schemas.openxmlformats.org/officeDocument/2006/relationships/customXml" Target="../ink/ink1712.xml"/><Relationship Id="rId84" Type="http://schemas.openxmlformats.org/officeDocument/2006/relationships/image" Target="../media/image1626.png"/><Relationship Id="rId138" Type="http://schemas.openxmlformats.org/officeDocument/2006/relationships/image" Target="../media/image1652.png"/><Relationship Id="rId159" Type="http://schemas.openxmlformats.org/officeDocument/2006/relationships/customXml" Target="../ink/ink1760.xml"/><Relationship Id="rId170" Type="http://schemas.openxmlformats.org/officeDocument/2006/relationships/image" Target="../media/image1668.png"/><Relationship Id="rId107" Type="http://schemas.openxmlformats.org/officeDocument/2006/relationships/customXml" Target="../ink/ink1734.xml"/><Relationship Id="rId11" Type="http://schemas.openxmlformats.org/officeDocument/2006/relationships/customXml" Target="../ink/ink1686.xml"/><Relationship Id="rId32" Type="http://schemas.openxmlformats.org/officeDocument/2006/relationships/image" Target="../media/image1601.png"/><Relationship Id="rId53" Type="http://schemas.openxmlformats.org/officeDocument/2006/relationships/customXml" Target="../ink/ink1707.xml"/><Relationship Id="rId74" Type="http://schemas.openxmlformats.org/officeDocument/2006/relationships/image" Target="../media/image1621.png"/><Relationship Id="rId128" Type="http://schemas.openxmlformats.org/officeDocument/2006/relationships/image" Target="../media/image1647.png"/><Relationship Id="rId149" Type="http://schemas.openxmlformats.org/officeDocument/2006/relationships/customXml" Target="../ink/ink1755.xml"/><Relationship Id="rId5" Type="http://schemas.openxmlformats.org/officeDocument/2006/relationships/customXml" Target="../ink/ink1683.xml"/><Relationship Id="rId95" Type="http://schemas.openxmlformats.org/officeDocument/2006/relationships/customXml" Target="../ink/ink1728.xml"/><Relationship Id="rId160" Type="http://schemas.openxmlformats.org/officeDocument/2006/relationships/image" Target="../media/image1663.png"/><Relationship Id="rId22" Type="http://schemas.openxmlformats.org/officeDocument/2006/relationships/image" Target="../media/image1596.png"/><Relationship Id="rId43" Type="http://schemas.openxmlformats.org/officeDocument/2006/relationships/customXml" Target="../ink/ink1702.xml"/><Relationship Id="rId64" Type="http://schemas.openxmlformats.org/officeDocument/2006/relationships/image" Target="../media/image1616.png"/><Relationship Id="rId118" Type="http://schemas.openxmlformats.org/officeDocument/2006/relationships/image" Target="../media/image1642.png"/><Relationship Id="rId139" Type="http://schemas.openxmlformats.org/officeDocument/2006/relationships/customXml" Target="../ink/ink1750.xml"/><Relationship Id="rId85" Type="http://schemas.openxmlformats.org/officeDocument/2006/relationships/customXml" Target="../ink/ink1723.xml"/><Relationship Id="rId150" Type="http://schemas.openxmlformats.org/officeDocument/2006/relationships/image" Target="../media/image1658.png"/><Relationship Id="rId12" Type="http://schemas.openxmlformats.org/officeDocument/2006/relationships/image" Target="../media/image1591.png"/><Relationship Id="rId33" Type="http://schemas.openxmlformats.org/officeDocument/2006/relationships/customXml" Target="../ink/ink1697.xml"/><Relationship Id="rId108" Type="http://schemas.openxmlformats.org/officeDocument/2006/relationships/image" Target="../media/image1637.png"/><Relationship Id="rId129" Type="http://schemas.openxmlformats.org/officeDocument/2006/relationships/customXml" Target="../ink/ink1745.xml"/><Relationship Id="rId54" Type="http://schemas.openxmlformats.org/officeDocument/2006/relationships/image" Target="../media/image1611.png"/><Relationship Id="rId70" Type="http://schemas.openxmlformats.org/officeDocument/2006/relationships/image" Target="../media/image1619.png"/><Relationship Id="rId75" Type="http://schemas.openxmlformats.org/officeDocument/2006/relationships/customXml" Target="../ink/ink1718.xml"/><Relationship Id="rId91" Type="http://schemas.openxmlformats.org/officeDocument/2006/relationships/customXml" Target="../ink/ink1726.xml"/><Relationship Id="rId96" Type="http://schemas.openxmlformats.org/officeDocument/2006/relationships/image" Target="../media/image1185.png"/><Relationship Id="rId140" Type="http://schemas.openxmlformats.org/officeDocument/2006/relationships/image" Target="../media/image1653.png"/><Relationship Id="rId145" Type="http://schemas.openxmlformats.org/officeDocument/2006/relationships/customXml" Target="../ink/ink1753.xml"/><Relationship Id="rId161" Type="http://schemas.openxmlformats.org/officeDocument/2006/relationships/customXml" Target="../ink/ink1761.xml"/><Relationship Id="rId166" Type="http://schemas.openxmlformats.org/officeDocument/2006/relationships/image" Target="../media/image1666.png"/><Relationship Id="rId1" Type="http://schemas.openxmlformats.org/officeDocument/2006/relationships/slideLayout" Target="../slideLayouts/slideLayout7.xml"/><Relationship Id="rId6" Type="http://schemas.openxmlformats.org/officeDocument/2006/relationships/image" Target="../media/image1588.png"/><Relationship Id="rId23" Type="http://schemas.openxmlformats.org/officeDocument/2006/relationships/customXml" Target="../ink/ink1692.xml"/><Relationship Id="rId28" Type="http://schemas.openxmlformats.org/officeDocument/2006/relationships/image" Target="../media/image1599.png"/><Relationship Id="rId49" Type="http://schemas.openxmlformats.org/officeDocument/2006/relationships/customXml" Target="../ink/ink1705.xml"/><Relationship Id="rId114" Type="http://schemas.openxmlformats.org/officeDocument/2006/relationships/image" Target="../media/image1640.png"/><Relationship Id="rId119" Type="http://schemas.openxmlformats.org/officeDocument/2006/relationships/customXml" Target="../ink/ink1740.xml"/><Relationship Id="rId44" Type="http://schemas.openxmlformats.org/officeDocument/2006/relationships/image" Target="../media/image1607.png"/><Relationship Id="rId60" Type="http://schemas.openxmlformats.org/officeDocument/2006/relationships/image" Target="../media/image1614.png"/><Relationship Id="rId65" Type="http://schemas.openxmlformats.org/officeDocument/2006/relationships/customXml" Target="../ink/ink1713.xml"/><Relationship Id="rId81" Type="http://schemas.openxmlformats.org/officeDocument/2006/relationships/customXml" Target="../ink/ink1721.xml"/><Relationship Id="rId86" Type="http://schemas.openxmlformats.org/officeDocument/2006/relationships/image" Target="../media/image1627.png"/><Relationship Id="rId130" Type="http://schemas.openxmlformats.org/officeDocument/2006/relationships/image" Target="../media/image1648.png"/><Relationship Id="rId135" Type="http://schemas.openxmlformats.org/officeDocument/2006/relationships/customXml" Target="../ink/ink1748.xml"/><Relationship Id="rId151" Type="http://schemas.openxmlformats.org/officeDocument/2006/relationships/customXml" Target="../ink/ink1756.xml"/><Relationship Id="rId156" Type="http://schemas.openxmlformats.org/officeDocument/2006/relationships/image" Target="../media/image1661.png"/><Relationship Id="rId13" Type="http://schemas.openxmlformats.org/officeDocument/2006/relationships/customXml" Target="../ink/ink1687.xml"/><Relationship Id="rId18" Type="http://schemas.openxmlformats.org/officeDocument/2006/relationships/image" Target="../media/image1594.png"/><Relationship Id="rId39" Type="http://schemas.openxmlformats.org/officeDocument/2006/relationships/customXml" Target="../ink/ink1700.xml"/><Relationship Id="rId109" Type="http://schemas.openxmlformats.org/officeDocument/2006/relationships/customXml" Target="../ink/ink1735.xml"/><Relationship Id="rId34" Type="http://schemas.openxmlformats.org/officeDocument/2006/relationships/image" Target="../media/image1602.png"/><Relationship Id="rId50" Type="http://schemas.openxmlformats.org/officeDocument/2006/relationships/image" Target="../media/image1317.png"/><Relationship Id="rId55" Type="http://schemas.openxmlformats.org/officeDocument/2006/relationships/customXml" Target="../ink/ink1708.xml"/><Relationship Id="rId76" Type="http://schemas.openxmlformats.org/officeDocument/2006/relationships/image" Target="../media/image1622.png"/><Relationship Id="rId97" Type="http://schemas.openxmlformats.org/officeDocument/2006/relationships/customXml" Target="../ink/ink1729.xml"/><Relationship Id="rId104" Type="http://schemas.openxmlformats.org/officeDocument/2006/relationships/image" Target="../media/image1635.png"/><Relationship Id="rId120" Type="http://schemas.openxmlformats.org/officeDocument/2006/relationships/image" Target="../media/image1643.png"/><Relationship Id="rId125" Type="http://schemas.openxmlformats.org/officeDocument/2006/relationships/customXml" Target="../ink/ink1743.xml"/><Relationship Id="rId141" Type="http://schemas.openxmlformats.org/officeDocument/2006/relationships/customXml" Target="../ink/ink1751.xml"/><Relationship Id="rId146" Type="http://schemas.openxmlformats.org/officeDocument/2006/relationships/image" Target="../media/image1656.png"/><Relationship Id="rId167" Type="http://schemas.openxmlformats.org/officeDocument/2006/relationships/customXml" Target="../ink/ink1764.xml"/><Relationship Id="rId7" Type="http://schemas.openxmlformats.org/officeDocument/2006/relationships/customXml" Target="../ink/ink1684.xml"/><Relationship Id="rId71" Type="http://schemas.openxmlformats.org/officeDocument/2006/relationships/customXml" Target="../ink/ink1716.xml"/><Relationship Id="rId92" Type="http://schemas.openxmlformats.org/officeDocument/2006/relationships/image" Target="../media/image1630.png"/><Relationship Id="rId162" Type="http://schemas.openxmlformats.org/officeDocument/2006/relationships/image" Target="../media/image1664.png"/><Relationship Id="rId2" Type="http://schemas.openxmlformats.org/officeDocument/2006/relationships/notesSlide" Target="../notesSlides/notesSlide24.xml"/><Relationship Id="rId29" Type="http://schemas.openxmlformats.org/officeDocument/2006/relationships/customXml" Target="../ink/ink1695.xml"/><Relationship Id="rId24" Type="http://schemas.openxmlformats.org/officeDocument/2006/relationships/image" Target="../media/image1597.png"/><Relationship Id="rId40" Type="http://schemas.openxmlformats.org/officeDocument/2006/relationships/image" Target="../media/image1605.png"/><Relationship Id="rId45" Type="http://schemas.openxmlformats.org/officeDocument/2006/relationships/customXml" Target="../ink/ink1703.xml"/><Relationship Id="rId66" Type="http://schemas.openxmlformats.org/officeDocument/2006/relationships/image" Target="../media/image1617.png"/><Relationship Id="rId87" Type="http://schemas.openxmlformats.org/officeDocument/2006/relationships/customXml" Target="../ink/ink1724.xml"/><Relationship Id="rId110" Type="http://schemas.openxmlformats.org/officeDocument/2006/relationships/image" Target="../media/image1638.png"/><Relationship Id="rId115" Type="http://schemas.openxmlformats.org/officeDocument/2006/relationships/customXml" Target="../ink/ink1738.xml"/><Relationship Id="rId131" Type="http://schemas.openxmlformats.org/officeDocument/2006/relationships/customXml" Target="../ink/ink1746.xml"/><Relationship Id="rId136" Type="http://schemas.openxmlformats.org/officeDocument/2006/relationships/image" Target="../media/image1651.png"/><Relationship Id="rId157" Type="http://schemas.openxmlformats.org/officeDocument/2006/relationships/customXml" Target="../ink/ink1759.xml"/><Relationship Id="rId61" Type="http://schemas.openxmlformats.org/officeDocument/2006/relationships/customXml" Target="../ink/ink1711.xml"/><Relationship Id="rId82" Type="http://schemas.openxmlformats.org/officeDocument/2006/relationships/image" Target="../media/image1625.png"/><Relationship Id="rId152" Type="http://schemas.openxmlformats.org/officeDocument/2006/relationships/image" Target="../media/image1659.png"/><Relationship Id="rId19" Type="http://schemas.openxmlformats.org/officeDocument/2006/relationships/customXml" Target="../ink/ink1690.xml"/><Relationship Id="rId14" Type="http://schemas.openxmlformats.org/officeDocument/2006/relationships/image" Target="../media/image1592.png"/><Relationship Id="rId30" Type="http://schemas.openxmlformats.org/officeDocument/2006/relationships/image" Target="../media/image1600.png"/><Relationship Id="rId35" Type="http://schemas.openxmlformats.org/officeDocument/2006/relationships/customXml" Target="../ink/ink1698.xml"/><Relationship Id="rId56" Type="http://schemas.openxmlformats.org/officeDocument/2006/relationships/image" Target="../media/image1612.png"/><Relationship Id="rId77" Type="http://schemas.openxmlformats.org/officeDocument/2006/relationships/customXml" Target="../ink/ink1719.xml"/><Relationship Id="rId100" Type="http://schemas.openxmlformats.org/officeDocument/2006/relationships/image" Target="../media/image1633.png"/><Relationship Id="rId105" Type="http://schemas.openxmlformats.org/officeDocument/2006/relationships/customXml" Target="../ink/ink1733.xml"/><Relationship Id="rId126" Type="http://schemas.openxmlformats.org/officeDocument/2006/relationships/image" Target="../media/image1646.png"/><Relationship Id="rId147" Type="http://schemas.openxmlformats.org/officeDocument/2006/relationships/customXml" Target="../ink/ink1754.xml"/><Relationship Id="rId168" Type="http://schemas.openxmlformats.org/officeDocument/2006/relationships/image" Target="../media/image1667.png"/><Relationship Id="rId8" Type="http://schemas.openxmlformats.org/officeDocument/2006/relationships/image" Target="../media/image1589.png"/><Relationship Id="rId51" Type="http://schemas.openxmlformats.org/officeDocument/2006/relationships/customXml" Target="../ink/ink1706.xml"/><Relationship Id="rId72" Type="http://schemas.openxmlformats.org/officeDocument/2006/relationships/image" Target="../media/image1620.png"/><Relationship Id="rId93" Type="http://schemas.openxmlformats.org/officeDocument/2006/relationships/customXml" Target="../ink/ink1727.xml"/><Relationship Id="rId98" Type="http://schemas.openxmlformats.org/officeDocument/2006/relationships/image" Target="../media/image1632.png"/><Relationship Id="rId121" Type="http://schemas.openxmlformats.org/officeDocument/2006/relationships/customXml" Target="../ink/ink1741.xml"/><Relationship Id="rId142" Type="http://schemas.openxmlformats.org/officeDocument/2006/relationships/image" Target="../media/image1654.png"/><Relationship Id="rId163" Type="http://schemas.openxmlformats.org/officeDocument/2006/relationships/customXml" Target="../ink/ink1762.xml"/><Relationship Id="rId3" Type="http://schemas.openxmlformats.org/officeDocument/2006/relationships/customXml" Target="../ink/ink1682.xml"/><Relationship Id="rId25" Type="http://schemas.openxmlformats.org/officeDocument/2006/relationships/customXml" Target="../ink/ink1693.xml"/><Relationship Id="rId46" Type="http://schemas.openxmlformats.org/officeDocument/2006/relationships/image" Target="../media/image1608.png"/><Relationship Id="rId67" Type="http://schemas.openxmlformats.org/officeDocument/2006/relationships/customXml" Target="../ink/ink1714.xml"/><Relationship Id="rId116" Type="http://schemas.openxmlformats.org/officeDocument/2006/relationships/image" Target="../media/image1641.png"/><Relationship Id="rId137" Type="http://schemas.openxmlformats.org/officeDocument/2006/relationships/customXml" Target="../ink/ink1749.xml"/><Relationship Id="rId158" Type="http://schemas.openxmlformats.org/officeDocument/2006/relationships/image" Target="../media/image1662.png"/><Relationship Id="rId20" Type="http://schemas.openxmlformats.org/officeDocument/2006/relationships/image" Target="../media/image1595.png"/><Relationship Id="rId41" Type="http://schemas.openxmlformats.org/officeDocument/2006/relationships/customXml" Target="../ink/ink1701.xml"/><Relationship Id="rId62" Type="http://schemas.openxmlformats.org/officeDocument/2006/relationships/image" Target="../media/image1615.png"/><Relationship Id="rId83" Type="http://schemas.openxmlformats.org/officeDocument/2006/relationships/customXml" Target="../ink/ink1722.xml"/><Relationship Id="rId88" Type="http://schemas.openxmlformats.org/officeDocument/2006/relationships/image" Target="../media/image1628.png"/><Relationship Id="rId111" Type="http://schemas.openxmlformats.org/officeDocument/2006/relationships/customXml" Target="../ink/ink1736.xml"/><Relationship Id="rId132" Type="http://schemas.openxmlformats.org/officeDocument/2006/relationships/image" Target="../media/image1649.png"/><Relationship Id="rId153" Type="http://schemas.openxmlformats.org/officeDocument/2006/relationships/customXml" Target="../ink/ink1757.xml"/><Relationship Id="rId15" Type="http://schemas.openxmlformats.org/officeDocument/2006/relationships/customXml" Target="../ink/ink1688.xml"/><Relationship Id="rId36" Type="http://schemas.openxmlformats.org/officeDocument/2006/relationships/image" Target="../media/image1603.png"/><Relationship Id="rId57" Type="http://schemas.openxmlformats.org/officeDocument/2006/relationships/customXml" Target="../ink/ink1709.xml"/><Relationship Id="rId106" Type="http://schemas.openxmlformats.org/officeDocument/2006/relationships/image" Target="../media/image1636.png"/><Relationship Id="rId127" Type="http://schemas.openxmlformats.org/officeDocument/2006/relationships/customXml" Target="../ink/ink1744.xml"/><Relationship Id="rId10" Type="http://schemas.openxmlformats.org/officeDocument/2006/relationships/image" Target="../media/image1590.png"/><Relationship Id="rId31" Type="http://schemas.openxmlformats.org/officeDocument/2006/relationships/customXml" Target="../ink/ink1696.xml"/><Relationship Id="rId52" Type="http://schemas.openxmlformats.org/officeDocument/2006/relationships/image" Target="../media/image1610.png"/><Relationship Id="rId73" Type="http://schemas.openxmlformats.org/officeDocument/2006/relationships/customXml" Target="../ink/ink1717.xml"/><Relationship Id="rId78" Type="http://schemas.openxmlformats.org/officeDocument/2006/relationships/image" Target="../media/image1623.png"/><Relationship Id="rId94" Type="http://schemas.openxmlformats.org/officeDocument/2006/relationships/image" Target="../media/image1631.png"/><Relationship Id="rId99" Type="http://schemas.openxmlformats.org/officeDocument/2006/relationships/customXml" Target="../ink/ink1730.xml"/><Relationship Id="rId101" Type="http://schemas.openxmlformats.org/officeDocument/2006/relationships/customXml" Target="../ink/ink1731.xml"/><Relationship Id="rId122" Type="http://schemas.openxmlformats.org/officeDocument/2006/relationships/image" Target="../media/image1644.png"/><Relationship Id="rId143" Type="http://schemas.openxmlformats.org/officeDocument/2006/relationships/customXml" Target="../ink/ink1752.xml"/><Relationship Id="rId148" Type="http://schemas.openxmlformats.org/officeDocument/2006/relationships/image" Target="../media/image1657.png"/><Relationship Id="rId164" Type="http://schemas.openxmlformats.org/officeDocument/2006/relationships/image" Target="../media/image1665.png"/><Relationship Id="rId169" Type="http://schemas.openxmlformats.org/officeDocument/2006/relationships/customXml" Target="../ink/ink1765.xml"/><Relationship Id="rId4" Type="http://schemas.openxmlformats.org/officeDocument/2006/relationships/image" Target="../media/image1587.png"/><Relationship Id="rId9" Type="http://schemas.openxmlformats.org/officeDocument/2006/relationships/customXml" Target="../ink/ink1685.xml"/><Relationship Id="rId26" Type="http://schemas.openxmlformats.org/officeDocument/2006/relationships/image" Target="../media/image1598.png"/><Relationship Id="rId47" Type="http://schemas.openxmlformats.org/officeDocument/2006/relationships/customXml" Target="../ink/ink1704.xml"/><Relationship Id="rId68" Type="http://schemas.openxmlformats.org/officeDocument/2006/relationships/image" Target="../media/image1618.png"/><Relationship Id="rId89" Type="http://schemas.openxmlformats.org/officeDocument/2006/relationships/customXml" Target="../ink/ink1725.xml"/><Relationship Id="rId112" Type="http://schemas.openxmlformats.org/officeDocument/2006/relationships/image" Target="../media/image1639.png"/><Relationship Id="rId133" Type="http://schemas.openxmlformats.org/officeDocument/2006/relationships/customXml" Target="../ink/ink1747.xml"/><Relationship Id="rId154" Type="http://schemas.openxmlformats.org/officeDocument/2006/relationships/image" Target="../media/image1660.png"/><Relationship Id="rId16" Type="http://schemas.openxmlformats.org/officeDocument/2006/relationships/image" Target="../media/image1593.png"/><Relationship Id="rId37" Type="http://schemas.openxmlformats.org/officeDocument/2006/relationships/customXml" Target="../ink/ink1699.xml"/><Relationship Id="rId58" Type="http://schemas.openxmlformats.org/officeDocument/2006/relationships/image" Target="../media/image1613.png"/><Relationship Id="rId79" Type="http://schemas.openxmlformats.org/officeDocument/2006/relationships/customXml" Target="../ink/ink1720.xml"/><Relationship Id="rId102" Type="http://schemas.openxmlformats.org/officeDocument/2006/relationships/image" Target="../media/image1634.png"/><Relationship Id="rId123" Type="http://schemas.openxmlformats.org/officeDocument/2006/relationships/customXml" Target="../ink/ink1742.xml"/><Relationship Id="rId144" Type="http://schemas.openxmlformats.org/officeDocument/2006/relationships/image" Target="../media/image1655.png"/><Relationship Id="rId90" Type="http://schemas.openxmlformats.org/officeDocument/2006/relationships/image" Target="../media/image1629.png"/><Relationship Id="rId165" Type="http://schemas.openxmlformats.org/officeDocument/2006/relationships/customXml" Target="../ink/ink1763.xml"/><Relationship Id="rId27" Type="http://schemas.openxmlformats.org/officeDocument/2006/relationships/customXml" Target="../ink/ink1694.xml"/><Relationship Id="rId48" Type="http://schemas.openxmlformats.org/officeDocument/2006/relationships/image" Target="../media/image1609.png"/><Relationship Id="rId69" Type="http://schemas.openxmlformats.org/officeDocument/2006/relationships/customXml" Target="../ink/ink1715.xml"/><Relationship Id="rId113" Type="http://schemas.openxmlformats.org/officeDocument/2006/relationships/customXml" Target="../ink/ink1737.xml"/><Relationship Id="rId134" Type="http://schemas.openxmlformats.org/officeDocument/2006/relationships/image" Target="../media/image1650.png"/><Relationship Id="rId80" Type="http://schemas.openxmlformats.org/officeDocument/2006/relationships/image" Target="../media/image1624.png"/><Relationship Id="rId155" Type="http://schemas.openxmlformats.org/officeDocument/2006/relationships/customXml" Target="../ink/ink1758.xml"/><Relationship Id="rId17" Type="http://schemas.openxmlformats.org/officeDocument/2006/relationships/customXml" Target="../ink/ink1689.xml"/><Relationship Id="rId38" Type="http://schemas.openxmlformats.org/officeDocument/2006/relationships/image" Target="../media/image1604.png"/><Relationship Id="rId59" Type="http://schemas.openxmlformats.org/officeDocument/2006/relationships/customXml" Target="../ink/ink1710.xml"/><Relationship Id="rId103" Type="http://schemas.openxmlformats.org/officeDocument/2006/relationships/customXml" Target="../ink/ink1732.xml"/><Relationship Id="rId124" Type="http://schemas.openxmlformats.org/officeDocument/2006/relationships/image" Target="../media/image1645.png"/></Relationships>
</file>

<file path=ppt/slides/_rels/slide25.xml.rels><?xml version="1.0" encoding="UTF-8" standalone="yes"?>
<Relationships xmlns="http://schemas.openxmlformats.org/package/2006/relationships"><Relationship Id="rId13" Type="http://schemas.openxmlformats.org/officeDocument/2006/relationships/customXml" Target="../ink/ink1771.xml"/><Relationship Id="rId18" Type="http://schemas.openxmlformats.org/officeDocument/2006/relationships/image" Target="../media/image1676.png"/><Relationship Id="rId26" Type="http://schemas.openxmlformats.org/officeDocument/2006/relationships/image" Target="../media/image1680.png"/><Relationship Id="rId39" Type="http://schemas.openxmlformats.org/officeDocument/2006/relationships/customXml" Target="../ink/ink1784.xml"/><Relationship Id="rId21" Type="http://schemas.openxmlformats.org/officeDocument/2006/relationships/customXml" Target="../ink/ink1775.xml"/><Relationship Id="rId34" Type="http://schemas.openxmlformats.org/officeDocument/2006/relationships/image" Target="../media/image1684.png"/><Relationship Id="rId42" Type="http://schemas.openxmlformats.org/officeDocument/2006/relationships/image" Target="../media/image1688.png"/><Relationship Id="rId7" Type="http://schemas.openxmlformats.org/officeDocument/2006/relationships/customXml" Target="../ink/ink1768.xml"/><Relationship Id="rId2" Type="http://schemas.openxmlformats.org/officeDocument/2006/relationships/notesSlide" Target="../notesSlides/notesSlide25.xml"/><Relationship Id="rId16" Type="http://schemas.openxmlformats.org/officeDocument/2006/relationships/image" Target="../media/image1675.png"/><Relationship Id="rId29" Type="http://schemas.openxmlformats.org/officeDocument/2006/relationships/customXml" Target="../ink/ink1779.xml"/><Relationship Id="rId1" Type="http://schemas.openxmlformats.org/officeDocument/2006/relationships/slideLayout" Target="../slideLayouts/slideLayout7.xml"/><Relationship Id="rId6" Type="http://schemas.openxmlformats.org/officeDocument/2006/relationships/image" Target="../media/image1670.png"/><Relationship Id="rId11" Type="http://schemas.openxmlformats.org/officeDocument/2006/relationships/customXml" Target="../ink/ink1770.xml"/><Relationship Id="rId24" Type="http://schemas.openxmlformats.org/officeDocument/2006/relationships/image" Target="../media/image1679.png"/><Relationship Id="rId32" Type="http://schemas.openxmlformats.org/officeDocument/2006/relationships/image" Target="../media/image1683.png"/><Relationship Id="rId37" Type="http://schemas.openxmlformats.org/officeDocument/2006/relationships/customXml" Target="../ink/ink1783.xml"/><Relationship Id="rId40" Type="http://schemas.openxmlformats.org/officeDocument/2006/relationships/image" Target="../media/image1687.png"/><Relationship Id="rId45" Type="http://schemas.openxmlformats.org/officeDocument/2006/relationships/customXml" Target="../ink/ink1787.xml"/><Relationship Id="rId5" Type="http://schemas.openxmlformats.org/officeDocument/2006/relationships/customXml" Target="../ink/ink1767.xml"/><Relationship Id="rId15" Type="http://schemas.openxmlformats.org/officeDocument/2006/relationships/customXml" Target="../ink/ink1772.xml"/><Relationship Id="rId23" Type="http://schemas.openxmlformats.org/officeDocument/2006/relationships/customXml" Target="../ink/ink1776.xml"/><Relationship Id="rId28" Type="http://schemas.openxmlformats.org/officeDocument/2006/relationships/image" Target="../media/image1681.png"/><Relationship Id="rId36" Type="http://schemas.openxmlformats.org/officeDocument/2006/relationships/image" Target="../media/image1685.png"/><Relationship Id="rId10" Type="http://schemas.openxmlformats.org/officeDocument/2006/relationships/image" Target="../media/image1672.png"/><Relationship Id="rId19" Type="http://schemas.openxmlformats.org/officeDocument/2006/relationships/customXml" Target="../ink/ink1774.xml"/><Relationship Id="rId31" Type="http://schemas.openxmlformats.org/officeDocument/2006/relationships/customXml" Target="../ink/ink1780.xml"/><Relationship Id="rId44" Type="http://schemas.openxmlformats.org/officeDocument/2006/relationships/image" Target="../media/image1689.png"/><Relationship Id="rId4" Type="http://schemas.openxmlformats.org/officeDocument/2006/relationships/image" Target="../media/image1669.png"/><Relationship Id="rId9" Type="http://schemas.openxmlformats.org/officeDocument/2006/relationships/customXml" Target="../ink/ink1769.xml"/><Relationship Id="rId14" Type="http://schemas.openxmlformats.org/officeDocument/2006/relationships/image" Target="../media/image1674.png"/><Relationship Id="rId22" Type="http://schemas.openxmlformats.org/officeDocument/2006/relationships/image" Target="../media/image1678.png"/><Relationship Id="rId27" Type="http://schemas.openxmlformats.org/officeDocument/2006/relationships/customXml" Target="../ink/ink1778.xml"/><Relationship Id="rId30" Type="http://schemas.openxmlformats.org/officeDocument/2006/relationships/image" Target="../media/image1682.png"/><Relationship Id="rId35" Type="http://schemas.openxmlformats.org/officeDocument/2006/relationships/customXml" Target="../ink/ink1782.xml"/><Relationship Id="rId43" Type="http://schemas.openxmlformats.org/officeDocument/2006/relationships/customXml" Target="../ink/ink1786.xml"/><Relationship Id="rId8" Type="http://schemas.openxmlformats.org/officeDocument/2006/relationships/image" Target="../media/image1671.png"/><Relationship Id="rId3" Type="http://schemas.openxmlformats.org/officeDocument/2006/relationships/customXml" Target="../ink/ink1766.xml"/><Relationship Id="rId12" Type="http://schemas.openxmlformats.org/officeDocument/2006/relationships/image" Target="../media/image1673.png"/><Relationship Id="rId17" Type="http://schemas.openxmlformats.org/officeDocument/2006/relationships/customXml" Target="../ink/ink1773.xml"/><Relationship Id="rId25" Type="http://schemas.openxmlformats.org/officeDocument/2006/relationships/customXml" Target="../ink/ink1777.xml"/><Relationship Id="rId33" Type="http://schemas.openxmlformats.org/officeDocument/2006/relationships/customXml" Target="../ink/ink1781.xml"/><Relationship Id="rId38" Type="http://schemas.openxmlformats.org/officeDocument/2006/relationships/image" Target="../media/image1686.png"/><Relationship Id="rId46" Type="http://schemas.openxmlformats.org/officeDocument/2006/relationships/image" Target="../media/image1690.png"/><Relationship Id="rId20" Type="http://schemas.openxmlformats.org/officeDocument/2006/relationships/image" Target="../media/image1677.png"/><Relationship Id="rId41" Type="http://schemas.openxmlformats.org/officeDocument/2006/relationships/customXml" Target="../ink/ink1785.xml"/></Relationships>
</file>

<file path=ppt/slides/_rels/slide26.xml.rels><?xml version="1.0" encoding="UTF-8" standalone="yes"?>
<Relationships xmlns="http://schemas.openxmlformats.org/package/2006/relationships"><Relationship Id="rId117" Type="http://schemas.openxmlformats.org/officeDocument/2006/relationships/customXml" Target="../ink/ink1844.xml"/><Relationship Id="rId21" Type="http://schemas.openxmlformats.org/officeDocument/2006/relationships/customXml" Target="../ink/ink1796.xml"/><Relationship Id="rId42" Type="http://schemas.openxmlformats.org/officeDocument/2006/relationships/image" Target="../media/image1710.png"/><Relationship Id="rId63" Type="http://schemas.openxmlformats.org/officeDocument/2006/relationships/customXml" Target="../ink/ink1817.xml"/><Relationship Id="rId84" Type="http://schemas.openxmlformats.org/officeDocument/2006/relationships/image" Target="../media/image1730.png"/><Relationship Id="rId138" Type="http://schemas.openxmlformats.org/officeDocument/2006/relationships/image" Target="../media/image1757.png"/><Relationship Id="rId159" Type="http://schemas.openxmlformats.org/officeDocument/2006/relationships/customXml" Target="../ink/ink1865.xml"/><Relationship Id="rId170" Type="http://schemas.openxmlformats.org/officeDocument/2006/relationships/image" Target="../media/image1773.png"/><Relationship Id="rId191" Type="http://schemas.openxmlformats.org/officeDocument/2006/relationships/customXml" Target="../ink/ink1881.xml"/><Relationship Id="rId205" Type="http://schemas.openxmlformats.org/officeDocument/2006/relationships/customXml" Target="../ink/ink1888.xml"/><Relationship Id="rId226" Type="http://schemas.openxmlformats.org/officeDocument/2006/relationships/image" Target="../media/image1801.png"/><Relationship Id="rId107" Type="http://schemas.openxmlformats.org/officeDocument/2006/relationships/customXml" Target="../ink/ink1839.xml"/><Relationship Id="rId11" Type="http://schemas.openxmlformats.org/officeDocument/2006/relationships/customXml" Target="../ink/ink1791.xml"/><Relationship Id="rId32" Type="http://schemas.openxmlformats.org/officeDocument/2006/relationships/image" Target="../media/image1705.png"/><Relationship Id="rId53" Type="http://schemas.openxmlformats.org/officeDocument/2006/relationships/customXml" Target="../ink/ink1812.xml"/><Relationship Id="rId74" Type="http://schemas.openxmlformats.org/officeDocument/2006/relationships/image" Target="../media/image1725.png"/><Relationship Id="rId128" Type="http://schemas.openxmlformats.org/officeDocument/2006/relationships/image" Target="../media/image1752.png"/><Relationship Id="rId149" Type="http://schemas.openxmlformats.org/officeDocument/2006/relationships/customXml" Target="../ink/ink1860.xml"/><Relationship Id="rId5" Type="http://schemas.openxmlformats.org/officeDocument/2006/relationships/customXml" Target="../ink/ink1788.xml"/><Relationship Id="rId95" Type="http://schemas.openxmlformats.org/officeDocument/2006/relationships/customXml" Target="../ink/ink1833.xml"/><Relationship Id="rId160" Type="http://schemas.openxmlformats.org/officeDocument/2006/relationships/image" Target="../media/image1768.png"/><Relationship Id="rId181" Type="http://schemas.openxmlformats.org/officeDocument/2006/relationships/customXml" Target="../ink/ink1876.xml"/><Relationship Id="rId216" Type="http://schemas.openxmlformats.org/officeDocument/2006/relationships/image" Target="../media/image1796.png"/><Relationship Id="rId22" Type="http://schemas.openxmlformats.org/officeDocument/2006/relationships/image" Target="../media/image1700.png"/><Relationship Id="rId43" Type="http://schemas.openxmlformats.org/officeDocument/2006/relationships/customXml" Target="../ink/ink1807.xml"/><Relationship Id="rId64" Type="http://schemas.openxmlformats.org/officeDocument/2006/relationships/image" Target="../media/image1721.png"/><Relationship Id="rId118" Type="http://schemas.openxmlformats.org/officeDocument/2006/relationships/image" Target="../media/image1747.png"/><Relationship Id="rId139" Type="http://schemas.openxmlformats.org/officeDocument/2006/relationships/customXml" Target="../ink/ink1855.xml"/><Relationship Id="rId85" Type="http://schemas.openxmlformats.org/officeDocument/2006/relationships/customXml" Target="../ink/ink1828.xml"/><Relationship Id="rId150" Type="http://schemas.openxmlformats.org/officeDocument/2006/relationships/image" Target="../media/image1763.png"/><Relationship Id="rId171" Type="http://schemas.openxmlformats.org/officeDocument/2006/relationships/customXml" Target="../ink/ink1871.xml"/><Relationship Id="rId192" Type="http://schemas.openxmlformats.org/officeDocument/2006/relationships/image" Target="../media/image1784.png"/><Relationship Id="rId206" Type="http://schemas.openxmlformats.org/officeDocument/2006/relationships/image" Target="../media/image1791.png"/><Relationship Id="rId12" Type="http://schemas.openxmlformats.org/officeDocument/2006/relationships/image" Target="../media/image1695.png"/><Relationship Id="rId33" Type="http://schemas.openxmlformats.org/officeDocument/2006/relationships/customXml" Target="../ink/ink1802.xml"/><Relationship Id="rId108" Type="http://schemas.openxmlformats.org/officeDocument/2006/relationships/image" Target="../media/image1742.png"/><Relationship Id="rId129" Type="http://schemas.openxmlformats.org/officeDocument/2006/relationships/customXml" Target="../ink/ink1850.xml"/><Relationship Id="rId54" Type="http://schemas.openxmlformats.org/officeDocument/2006/relationships/image" Target="../media/image1716.png"/><Relationship Id="rId75" Type="http://schemas.openxmlformats.org/officeDocument/2006/relationships/customXml" Target="../ink/ink1823.xml"/><Relationship Id="rId96" Type="http://schemas.openxmlformats.org/officeDocument/2006/relationships/image" Target="../media/image1736.png"/><Relationship Id="rId140" Type="http://schemas.openxmlformats.org/officeDocument/2006/relationships/image" Target="../media/image1758.png"/><Relationship Id="rId161" Type="http://schemas.openxmlformats.org/officeDocument/2006/relationships/customXml" Target="../ink/ink1866.xml"/><Relationship Id="rId182" Type="http://schemas.openxmlformats.org/officeDocument/2006/relationships/image" Target="../media/image1779.png"/><Relationship Id="rId217" Type="http://schemas.openxmlformats.org/officeDocument/2006/relationships/customXml" Target="../ink/ink1894.xml"/><Relationship Id="rId6" Type="http://schemas.openxmlformats.org/officeDocument/2006/relationships/image" Target="../media/image1692.png"/><Relationship Id="rId23" Type="http://schemas.openxmlformats.org/officeDocument/2006/relationships/customXml" Target="../ink/ink1797.xml"/><Relationship Id="rId119" Type="http://schemas.openxmlformats.org/officeDocument/2006/relationships/customXml" Target="../ink/ink1845.xml"/><Relationship Id="rId44" Type="http://schemas.openxmlformats.org/officeDocument/2006/relationships/image" Target="../media/image1711.png"/><Relationship Id="rId65" Type="http://schemas.openxmlformats.org/officeDocument/2006/relationships/customXml" Target="../ink/ink1818.xml"/><Relationship Id="rId86" Type="http://schemas.openxmlformats.org/officeDocument/2006/relationships/image" Target="../media/image1731.png"/><Relationship Id="rId130" Type="http://schemas.openxmlformats.org/officeDocument/2006/relationships/image" Target="../media/image1753.png"/><Relationship Id="rId151" Type="http://schemas.openxmlformats.org/officeDocument/2006/relationships/customXml" Target="../ink/ink1861.xml"/><Relationship Id="rId172" Type="http://schemas.openxmlformats.org/officeDocument/2006/relationships/image" Target="../media/image1774.png"/><Relationship Id="rId193" Type="http://schemas.openxmlformats.org/officeDocument/2006/relationships/customXml" Target="../ink/ink1882.xml"/><Relationship Id="rId207" Type="http://schemas.openxmlformats.org/officeDocument/2006/relationships/customXml" Target="../ink/ink1889.xml"/><Relationship Id="rId13" Type="http://schemas.openxmlformats.org/officeDocument/2006/relationships/customXml" Target="../ink/ink1792.xml"/><Relationship Id="rId109" Type="http://schemas.openxmlformats.org/officeDocument/2006/relationships/customXml" Target="../ink/ink1840.xml"/><Relationship Id="rId34" Type="http://schemas.openxmlformats.org/officeDocument/2006/relationships/image" Target="../media/image1706.png"/><Relationship Id="rId55" Type="http://schemas.openxmlformats.org/officeDocument/2006/relationships/customXml" Target="../ink/ink1813.xml"/><Relationship Id="rId76" Type="http://schemas.openxmlformats.org/officeDocument/2006/relationships/image" Target="../media/image1726.png"/><Relationship Id="rId97" Type="http://schemas.openxmlformats.org/officeDocument/2006/relationships/customXml" Target="../ink/ink1834.xml"/><Relationship Id="rId120" Type="http://schemas.openxmlformats.org/officeDocument/2006/relationships/image" Target="../media/image1748.png"/><Relationship Id="rId141" Type="http://schemas.openxmlformats.org/officeDocument/2006/relationships/customXml" Target="../ink/ink1856.xml"/><Relationship Id="rId7" Type="http://schemas.openxmlformats.org/officeDocument/2006/relationships/customXml" Target="../ink/ink1789.xml"/><Relationship Id="rId162" Type="http://schemas.openxmlformats.org/officeDocument/2006/relationships/image" Target="../media/image1769.png"/><Relationship Id="rId183" Type="http://schemas.openxmlformats.org/officeDocument/2006/relationships/customXml" Target="../ink/ink1877.xml"/><Relationship Id="rId218" Type="http://schemas.openxmlformats.org/officeDocument/2006/relationships/image" Target="../media/image1797.png"/><Relationship Id="rId24" Type="http://schemas.openxmlformats.org/officeDocument/2006/relationships/image" Target="../media/image1701.png"/><Relationship Id="rId45" Type="http://schemas.openxmlformats.org/officeDocument/2006/relationships/customXml" Target="../ink/ink1808.xml"/><Relationship Id="rId66" Type="http://schemas.openxmlformats.org/officeDocument/2006/relationships/image" Target="../media/image1722.png"/><Relationship Id="rId87" Type="http://schemas.openxmlformats.org/officeDocument/2006/relationships/customXml" Target="../ink/ink1829.xml"/><Relationship Id="rId110" Type="http://schemas.openxmlformats.org/officeDocument/2006/relationships/image" Target="../media/image1743.png"/><Relationship Id="rId131" Type="http://schemas.openxmlformats.org/officeDocument/2006/relationships/customXml" Target="../ink/ink1851.xml"/><Relationship Id="rId152" Type="http://schemas.openxmlformats.org/officeDocument/2006/relationships/image" Target="../media/image1764.png"/><Relationship Id="rId173" Type="http://schemas.openxmlformats.org/officeDocument/2006/relationships/customXml" Target="../ink/ink1872.xml"/><Relationship Id="rId194" Type="http://schemas.openxmlformats.org/officeDocument/2006/relationships/image" Target="../media/image1785.png"/><Relationship Id="rId208" Type="http://schemas.openxmlformats.org/officeDocument/2006/relationships/image" Target="../media/image1792.png"/><Relationship Id="rId14" Type="http://schemas.openxmlformats.org/officeDocument/2006/relationships/image" Target="../media/image1696.png"/><Relationship Id="rId35" Type="http://schemas.openxmlformats.org/officeDocument/2006/relationships/customXml" Target="../ink/ink1803.xml"/><Relationship Id="rId56" Type="http://schemas.openxmlformats.org/officeDocument/2006/relationships/image" Target="../media/image1717.png"/><Relationship Id="rId77" Type="http://schemas.openxmlformats.org/officeDocument/2006/relationships/customXml" Target="../ink/ink1824.xml"/><Relationship Id="rId100" Type="http://schemas.openxmlformats.org/officeDocument/2006/relationships/image" Target="../media/image1738.png"/><Relationship Id="rId8" Type="http://schemas.openxmlformats.org/officeDocument/2006/relationships/image" Target="../media/image1693.png"/><Relationship Id="rId98" Type="http://schemas.openxmlformats.org/officeDocument/2006/relationships/image" Target="../media/image1737.png"/><Relationship Id="rId121" Type="http://schemas.openxmlformats.org/officeDocument/2006/relationships/customXml" Target="../ink/ink1846.xml"/><Relationship Id="rId142" Type="http://schemas.openxmlformats.org/officeDocument/2006/relationships/image" Target="../media/image1759.png"/><Relationship Id="rId163" Type="http://schemas.openxmlformats.org/officeDocument/2006/relationships/customXml" Target="../ink/ink1867.xml"/><Relationship Id="rId184" Type="http://schemas.openxmlformats.org/officeDocument/2006/relationships/image" Target="../media/image1780.png"/><Relationship Id="rId219" Type="http://schemas.openxmlformats.org/officeDocument/2006/relationships/customXml" Target="../ink/ink1895.xml"/><Relationship Id="rId3" Type="http://schemas.openxmlformats.org/officeDocument/2006/relationships/image" Target="../media/image28000.png"/><Relationship Id="rId214" Type="http://schemas.openxmlformats.org/officeDocument/2006/relationships/image" Target="../media/image1795.png"/><Relationship Id="rId25" Type="http://schemas.openxmlformats.org/officeDocument/2006/relationships/customXml" Target="../ink/ink1798.xml"/><Relationship Id="rId46" Type="http://schemas.openxmlformats.org/officeDocument/2006/relationships/image" Target="../media/image1712.png"/><Relationship Id="rId67" Type="http://schemas.openxmlformats.org/officeDocument/2006/relationships/customXml" Target="../ink/ink1819.xml"/><Relationship Id="rId116" Type="http://schemas.openxmlformats.org/officeDocument/2006/relationships/image" Target="../media/image1746.png"/><Relationship Id="rId137" Type="http://schemas.openxmlformats.org/officeDocument/2006/relationships/customXml" Target="../ink/ink1854.xml"/><Relationship Id="rId158" Type="http://schemas.openxmlformats.org/officeDocument/2006/relationships/image" Target="../media/image1767.png"/><Relationship Id="rId20" Type="http://schemas.openxmlformats.org/officeDocument/2006/relationships/image" Target="../media/image1699.png"/><Relationship Id="rId41" Type="http://schemas.openxmlformats.org/officeDocument/2006/relationships/customXml" Target="../ink/ink1806.xml"/><Relationship Id="rId62" Type="http://schemas.openxmlformats.org/officeDocument/2006/relationships/image" Target="../media/image1720.png"/><Relationship Id="rId83" Type="http://schemas.openxmlformats.org/officeDocument/2006/relationships/customXml" Target="../ink/ink1827.xml"/><Relationship Id="rId88" Type="http://schemas.openxmlformats.org/officeDocument/2006/relationships/image" Target="../media/image1732.png"/><Relationship Id="rId111" Type="http://schemas.openxmlformats.org/officeDocument/2006/relationships/customXml" Target="../ink/ink1841.xml"/><Relationship Id="rId132" Type="http://schemas.openxmlformats.org/officeDocument/2006/relationships/image" Target="../media/image1754.png"/><Relationship Id="rId153" Type="http://schemas.openxmlformats.org/officeDocument/2006/relationships/customXml" Target="../ink/ink1862.xml"/><Relationship Id="rId174" Type="http://schemas.openxmlformats.org/officeDocument/2006/relationships/image" Target="../media/image1775.png"/><Relationship Id="rId179" Type="http://schemas.openxmlformats.org/officeDocument/2006/relationships/customXml" Target="../ink/ink1875.xml"/><Relationship Id="rId195" Type="http://schemas.openxmlformats.org/officeDocument/2006/relationships/customXml" Target="../ink/ink1883.xml"/><Relationship Id="rId209" Type="http://schemas.openxmlformats.org/officeDocument/2006/relationships/customXml" Target="../ink/ink1890.xml"/><Relationship Id="rId190" Type="http://schemas.openxmlformats.org/officeDocument/2006/relationships/image" Target="../media/image1783.png"/><Relationship Id="rId204" Type="http://schemas.openxmlformats.org/officeDocument/2006/relationships/image" Target="../media/image1790.png"/><Relationship Id="rId220" Type="http://schemas.openxmlformats.org/officeDocument/2006/relationships/image" Target="../media/image1798.png"/><Relationship Id="rId225" Type="http://schemas.openxmlformats.org/officeDocument/2006/relationships/customXml" Target="../ink/ink1898.xml"/><Relationship Id="rId15" Type="http://schemas.openxmlformats.org/officeDocument/2006/relationships/customXml" Target="../ink/ink1793.xml"/><Relationship Id="rId36" Type="http://schemas.openxmlformats.org/officeDocument/2006/relationships/image" Target="../media/image1707.png"/><Relationship Id="rId57" Type="http://schemas.openxmlformats.org/officeDocument/2006/relationships/customXml" Target="../ink/ink1814.xml"/><Relationship Id="rId106" Type="http://schemas.openxmlformats.org/officeDocument/2006/relationships/image" Target="../media/image1741.png"/><Relationship Id="rId127" Type="http://schemas.openxmlformats.org/officeDocument/2006/relationships/customXml" Target="../ink/ink1849.xml"/><Relationship Id="rId10" Type="http://schemas.openxmlformats.org/officeDocument/2006/relationships/image" Target="../media/image1694.png"/><Relationship Id="rId31" Type="http://schemas.openxmlformats.org/officeDocument/2006/relationships/customXml" Target="../ink/ink1801.xml"/><Relationship Id="rId52" Type="http://schemas.openxmlformats.org/officeDocument/2006/relationships/image" Target="../media/image1715.png"/><Relationship Id="rId73" Type="http://schemas.openxmlformats.org/officeDocument/2006/relationships/customXml" Target="../ink/ink1822.xml"/><Relationship Id="rId78" Type="http://schemas.openxmlformats.org/officeDocument/2006/relationships/image" Target="../media/image1727.png"/><Relationship Id="rId94" Type="http://schemas.openxmlformats.org/officeDocument/2006/relationships/image" Target="../media/image1735.png"/><Relationship Id="rId99" Type="http://schemas.openxmlformats.org/officeDocument/2006/relationships/customXml" Target="../ink/ink1835.xml"/><Relationship Id="rId101" Type="http://schemas.openxmlformats.org/officeDocument/2006/relationships/customXml" Target="../ink/ink1836.xml"/><Relationship Id="rId122" Type="http://schemas.openxmlformats.org/officeDocument/2006/relationships/image" Target="../media/image1749.png"/><Relationship Id="rId143" Type="http://schemas.openxmlformats.org/officeDocument/2006/relationships/customXml" Target="../ink/ink1857.xml"/><Relationship Id="rId148" Type="http://schemas.openxmlformats.org/officeDocument/2006/relationships/image" Target="../media/image1762.png"/><Relationship Id="rId164" Type="http://schemas.openxmlformats.org/officeDocument/2006/relationships/image" Target="../media/image1770.png"/><Relationship Id="rId169" Type="http://schemas.openxmlformats.org/officeDocument/2006/relationships/customXml" Target="../ink/ink1870.xml"/><Relationship Id="rId185" Type="http://schemas.openxmlformats.org/officeDocument/2006/relationships/customXml" Target="../ink/ink1878.xml"/><Relationship Id="rId4" Type="http://schemas.openxmlformats.org/officeDocument/2006/relationships/image" Target="../media/image1691.emf"/><Relationship Id="rId9" Type="http://schemas.openxmlformats.org/officeDocument/2006/relationships/customXml" Target="../ink/ink1790.xml"/><Relationship Id="rId180" Type="http://schemas.openxmlformats.org/officeDocument/2006/relationships/image" Target="../media/image1778.png"/><Relationship Id="rId210" Type="http://schemas.openxmlformats.org/officeDocument/2006/relationships/image" Target="../media/image1793.png"/><Relationship Id="rId215" Type="http://schemas.openxmlformats.org/officeDocument/2006/relationships/customXml" Target="../ink/ink1893.xml"/><Relationship Id="rId26" Type="http://schemas.openxmlformats.org/officeDocument/2006/relationships/image" Target="../media/image1702.png"/><Relationship Id="rId47" Type="http://schemas.openxmlformats.org/officeDocument/2006/relationships/customXml" Target="../ink/ink1809.xml"/><Relationship Id="rId68" Type="http://schemas.openxmlformats.org/officeDocument/2006/relationships/image" Target="../media/image1723.png"/><Relationship Id="rId89" Type="http://schemas.openxmlformats.org/officeDocument/2006/relationships/customXml" Target="../ink/ink1830.xml"/><Relationship Id="rId112" Type="http://schemas.openxmlformats.org/officeDocument/2006/relationships/image" Target="../media/image1744.png"/><Relationship Id="rId133" Type="http://schemas.openxmlformats.org/officeDocument/2006/relationships/customXml" Target="../ink/ink1852.xml"/><Relationship Id="rId154" Type="http://schemas.openxmlformats.org/officeDocument/2006/relationships/image" Target="../media/image1765.png"/><Relationship Id="rId175" Type="http://schemas.openxmlformats.org/officeDocument/2006/relationships/customXml" Target="../ink/ink1873.xml"/><Relationship Id="rId196" Type="http://schemas.openxmlformats.org/officeDocument/2006/relationships/image" Target="../media/image1786.png"/><Relationship Id="rId200" Type="http://schemas.openxmlformats.org/officeDocument/2006/relationships/image" Target="../media/image1788.png"/><Relationship Id="rId16" Type="http://schemas.openxmlformats.org/officeDocument/2006/relationships/image" Target="../media/image1697.png"/><Relationship Id="rId221" Type="http://schemas.openxmlformats.org/officeDocument/2006/relationships/customXml" Target="../ink/ink1896.xml"/><Relationship Id="rId37" Type="http://schemas.openxmlformats.org/officeDocument/2006/relationships/customXml" Target="../ink/ink1804.xml"/><Relationship Id="rId58" Type="http://schemas.openxmlformats.org/officeDocument/2006/relationships/image" Target="../media/image1718.png"/><Relationship Id="rId79" Type="http://schemas.openxmlformats.org/officeDocument/2006/relationships/customXml" Target="../ink/ink1825.xml"/><Relationship Id="rId102" Type="http://schemas.openxmlformats.org/officeDocument/2006/relationships/image" Target="../media/image1739.png"/><Relationship Id="rId123" Type="http://schemas.openxmlformats.org/officeDocument/2006/relationships/customXml" Target="../ink/ink1847.xml"/><Relationship Id="rId144" Type="http://schemas.openxmlformats.org/officeDocument/2006/relationships/image" Target="../media/image1760.png"/><Relationship Id="rId90" Type="http://schemas.openxmlformats.org/officeDocument/2006/relationships/image" Target="../media/image1733.png"/><Relationship Id="rId165" Type="http://schemas.openxmlformats.org/officeDocument/2006/relationships/customXml" Target="../ink/ink1868.xml"/><Relationship Id="rId186" Type="http://schemas.openxmlformats.org/officeDocument/2006/relationships/image" Target="../media/image1781.png"/><Relationship Id="rId211" Type="http://schemas.openxmlformats.org/officeDocument/2006/relationships/customXml" Target="../ink/ink1891.xml"/><Relationship Id="rId27" Type="http://schemas.openxmlformats.org/officeDocument/2006/relationships/customXml" Target="../ink/ink1799.xml"/><Relationship Id="rId48" Type="http://schemas.openxmlformats.org/officeDocument/2006/relationships/image" Target="../media/image1713.png"/><Relationship Id="rId69" Type="http://schemas.openxmlformats.org/officeDocument/2006/relationships/customXml" Target="../ink/ink1820.xml"/><Relationship Id="rId113" Type="http://schemas.openxmlformats.org/officeDocument/2006/relationships/customXml" Target="../ink/ink1842.xml"/><Relationship Id="rId134" Type="http://schemas.openxmlformats.org/officeDocument/2006/relationships/image" Target="../media/image1755.png"/><Relationship Id="rId80" Type="http://schemas.openxmlformats.org/officeDocument/2006/relationships/image" Target="../media/image1728.png"/><Relationship Id="rId155" Type="http://schemas.openxmlformats.org/officeDocument/2006/relationships/customXml" Target="../ink/ink1863.xml"/><Relationship Id="rId176" Type="http://schemas.openxmlformats.org/officeDocument/2006/relationships/image" Target="../media/image1776.png"/><Relationship Id="rId197" Type="http://schemas.openxmlformats.org/officeDocument/2006/relationships/customXml" Target="../ink/ink1884.xml"/><Relationship Id="rId201" Type="http://schemas.openxmlformats.org/officeDocument/2006/relationships/customXml" Target="../ink/ink1886.xml"/><Relationship Id="rId222" Type="http://schemas.openxmlformats.org/officeDocument/2006/relationships/image" Target="../media/image1799.png"/><Relationship Id="rId17" Type="http://schemas.openxmlformats.org/officeDocument/2006/relationships/customXml" Target="../ink/ink1794.xml"/><Relationship Id="rId38" Type="http://schemas.openxmlformats.org/officeDocument/2006/relationships/image" Target="../media/image1708.png"/><Relationship Id="rId59" Type="http://schemas.openxmlformats.org/officeDocument/2006/relationships/customXml" Target="../ink/ink1815.xml"/><Relationship Id="rId103" Type="http://schemas.openxmlformats.org/officeDocument/2006/relationships/customXml" Target="../ink/ink1837.xml"/><Relationship Id="rId124" Type="http://schemas.openxmlformats.org/officeDocument/2006/relationships/image" Target="../media/image1750.png"/><Relationship Id="rId70" Type="http://schemas.openxmlformats.org/officeDocument/2006/relationships/image" Target="../media/image1210.png"/><Relationship Id="rId91" Type="http://schemas.openxmlformats.org/officeDocument/2006/relationships/customXml" Target="../ink/ink1831.xml"/><Relationship Id="rId145" Type="http://schemas.openxmlformats.org/officeDocument/2006/relationships/customXml" Target="../ink/ink1858.xml"/><Relationship Id="rId166" Type="http://schemas.openxmlformats.org/officeDocument/2006/relationships/image" Target="../media/image1771.png"/><Relationship Id="rId187" Type="http://schemas.openxmlformats.org/officeDocument/2006/relationships/customXml" Target="../ink/ink1879.xml"/><Relationship Id="rId1" Type="http://schemas.openxmlformats.org/officeDocument/2006/relationships/slideLayout" Target="../slideLayouts/slideLayout7.xml"/><Relationship Id="rId212" Type="http://schemas.openxmlformats.org/officeDocument/2006/relationships/image" Target="../media/image1794.png"/><Relationship Id="rId28" Type="http://schemas.openxmlformats.org/officeDocument/2006/relationships/image" Target="../media/image1703.png"/><Relationship Id="rId49" Type="http://schemas.openxmlformats.org/officeDocument/2006/relationships/customXml" Target="../ink/ink1810.xml"/><Relationship Id="rId114" Type="http://schemas.openxmlformats.org/officeDocument/2006/relationships/image" Target="../media/image1745.png"/><Relationship Id="rId60" Type="http://schemas.openxmlformats.org/officeDocument/2006/relationships/image" Target="../media/image1719.png"/><Relationship Id="rId81" Type="http://schemas.openxmlformats.org/officeDocument/2006/relationships/customXml" Target="../ink/ink1826.xml"/><Relationship Id="rId135" Type="http://schemas.openxmlformats.org/officeDocument/2006/relationships/customXml" Target="../ink/ink1853.xml"/><Relationship Id="rId156" Type="http://schemas.openxmlformats.org/officeDocument/2006/relationships/image" Target="../media/image1766.png"/><Relationship Id="rId177" Type="http://schemas.openxmlformats.org/officeDocument/2006/relationships/customXml" Target="../ink/ink1874.xml"/><Relationship Id="rId198" Type="http://schemas.openxmlformats.org/officeDocument/2006/relationships/image" Target="../media/image1787.png"/><Relationship Id="rId202" Type="http://schemas.openxmlformats.org/officeDocument/2006/relationships/image" Target="../media/image1789.png"/><Relationship Id="rId223" Type="http://schemas.openxmlformats.org/officeDocument/2006/relationships/customXml" Target="../ink/ink1897.xml"/><Relationship Id="rId18" Type="http://schemas.openxmlformats.org/officeDocument/2006/relationships/image" Target="../media/image1698.png"/><Relationship Id="rId39" Type="http://schemas.openxmlformats.org/officeDocument/2006/relationships/customXml" Target="../ink/ink1805.xml"/><Relationship Id="rId50" Type="http://schemas.openxmlformats.org/officeDocument/2006/relationships/image" Target="../media/image1714.png"/><Relationship Id="rId104" Type="http://schemas.openxmlformats.org/officeDocument/2006/relationships/image" Target="../media/image1740.png"/><Relationship Id="rId125" Type="http://schemas.openxmlformats.org/officeDocument/2006/relationships/customXml" Target="../ink/ink1848.xml"/><Relationship Id="rId146" Type="http://schemas.openxmlformats.org/officeDocument/2006/relationships/image" Target="../media/image1761.png"/><Relationship Id="rId167" Type="http://schemas.openxmlformats.org/officeDocument/2006/relationships/customXml" Target="../ink/ink1869.xml"/><Relationship Id="rId188" Type="http://schemas.openxmlformats.org/officeDocument/2006/relationships/image" Target="../media/image1782.png"/><Relationship Id="rId71" Type="http://schemas.openxmlformats.org/officeDocument/2006/relationships/customXml" Target="../ink/ink1821.xml"/><Relationship Id="rId92" Type="http://schemas.openxmlformats.org/officeDocument/2006/relationships/image" Target="../media/image1734.png"/><Relationship Id="rId213" Type="http://schemas.openxmlformats.org/officeDocument/2006/relationships/customXml" Target="../ink/ink1892.xml"/><Relationship Id="rId2" Type="http://schemas.openxmlformats.org/officeDocument/2006/relationships/notesSlide" Target="../notesSlides/notesSlide26.xml"/><Relationship Id="rId29" Type="http://schemas.openxmlformats.org/officeDocument/2006/relationships/customXml" Target="../ink/ink1800.xml"/><Relationship Id="rId40" Type="http://schemas.openxmlformats.org/officeDocument/2006/relationships/image" Target="../media/image1709.png"/><Relationship Id="rId115" Type="http://schemas.openxmlformats.org/officeDocument/2006/relationships/customXml" Target="../ink/ink1843.xml"/><Relationship Id="rId136" Type="http://schemas.openxmlformats.org/officeDocument/2006/relationships/image" Target="../media/image1756.png"/><Relationship Id="rId157" Type="http://schemas.openxmlformats.org/officeDocument/2006/relationships/customXml" Target="../ink/ink1864.xml"/><Relationship Id="rId178" Type="http://schemas.openxmlformats.org/officeDocument/2006/relationships/image" Target="../media/image1777.png"/><Relationship Id="rId61" Type="http://schemas.openxmlformats.org/officeDocument/2006/relationships/customXml" Target="../ink/ink1816.xml"/><Relationship Id="rId82" Type="http://schemas.openxmlformats.org/officeDocument/2006/relationships/image" Target="../media/image1729.png"/><Relationship Id="rId199" Type="http://schemas.openxmlformats.org/officeDocument/2006/relationships/customXml" Target="../ink/ink1885.xml"/><Relationship Id="rId203" Type="http://schemas.openxmlformats.org/officeDocument/2006/relationships/customXml" Target="../ink/ink1887.xml"/><Relationship Id="rId19" Type="http://schemas.openxmlformats.org/officeDocument/2006/relationships/customXml" Target="../ink/ink1795.xml"/><Relationship Id="rId224" Type="http://schemas.openxmlformats.org/officeDocument/2006/relationships/image" Target="../media/image1800.png"/><Relationship Id="rId30" Type="http://schemas.openxmlformats.org/officeDocument/2006/relationships/image" Target="../media/image1704.png"/><Relationship Id="rId105" Type="http://schemas.openxmlformats.org/officeDocument/2006/relationships/customXml" Target="../ink/ink1838.xml"/><Relationship Id="rId126" Type="http://schemas.openxmlformats.org/officeDocument/2006/relationships/image" Target="../media/image1751.png"/><Relationship Id="rId147" Type="http://schemas.openxmlformats.org/officeDocument/2006/relationships/customXml" Target="../ink/ink1859.xml"/><Relationship Id="rId168" Type="http://schemas.openxmlformats.org/officeDocument/2006/relationships/image" Target="../media/image1772.png"/><Relationship Id="rId51" Type="http://schemas.openxmlformats.org/officeDocument/2006/relationships/customXml" Target="../ink/ink1811.xml"/><Relationship Id="rId72" Type="http://schemas.openxmlformats.org/officeDocument/2006/relationships/image" Target="../media/image1724.png"/><Relationship Id="rId93" Type="http://schemas.openxmlformats.org/officeDocument/2006/relationships/customXml" Target="../ink/ink1832.xml"/><Relationship Id="rId189" Type="http://schemas.openxmlformats.org/officeDocument/2006/relationships/customXml" Target="../ink/ink1880.xml"/></Relationships>
</file>

<file path=ppt/slides/_rels/slide27.xml.rels><?xml version="1.0" encoding="UTF-8" standalone="yes"?>
<Relationships xmlns="http://schemas.openxmlformats.org/package/2006/relationships"><Relationship Id="rId26" Type="http://schemas.openxmlformats.org/officeDocument/2006/relationships/image" Target="../media/image1813.png"/><Relationship Id="rId21" Type="http://schemas.openxmlformats.org/officeDocument/2006/relationships/customXml" Target="../ink/ink1908.xml"/><Relationship Id="rId42" Type="http://schemas.openxmlformats.org/officeDocument/2006/relationships/image" Target="../media/image1821.png"/><Relationship Id="rId47" Type="http://schemas.openxmlformats.org/officeDocument/2006/relationships/customXml" Target="../ink/ink1921.xml"/><Relationship Id="rId63" Type="http://schemas.openxmlformats.org/officeDocument/2006/relationships/customXml" Target="../ink/ink1929.xml"/><Relationship Id="rId68" Type="http://schemas.openxmlformats.org/officeDocument/2006/relationships/image" Target="../media/image1834.png"/><Relationship Id="rId84" Type="http://schemas.openxmlformats.org/officeDocument/2006/relationships/image" Target="../media/image1842.png"/><Relationship Id="rId89" Type="http://schemas.openxmlformats.org/officeDocument/2006/relationships/customXml" Target="../ink/ink1942.xml"/><Relationship Id="rId16" Type="http://schemas.openxmlformats.org/officeDocument/2006/relationships/image" Target="../media/image1808.png"/><Relationship Id="rId107" Type="http://schemas.openxmlformats.org/officeDocument/2006/relationships/customXml" Target="../ink/ink1951.xml"/><Relationship Id="rId11" Type="http://schemas.openxmlformats.org/officeDocument/2006/relationships/customXml" Target="../ink/ink1903.xml"/><Relationship Id="rId32" Type="http://schemas.openxmlformats.org/officeDocument/2006/relationships/image" Target="../media/image1816.png"/><Relationship Id="rId37" Type="http://schemas.openxmlformats.org/officeDocument/2006/relationships/customXml" Target="../ink/ink1916.xml"/><Relationship Id="rId53" Type="http://schemas.openxmlformats.org/officeDocument/2006/relationships/customXml" Target="../ink/ink1924.xml"/><Relationship Id="rId58" Type="http://schemas.openxmlformats.org/officeDocument/2006/relationships/image" Target="../media/image1829.png"/><Relationship Id="rId74" Type="http://schemas.openxmlformats.org/officeDocument/2006/relationships/image" Target="../media/image1837.png"/><Relationship Id="rId79" Type="http://schemas.openxmlformats.org/officeDocument/2006/relationships/customXml" Target="../ink/ink1937.xml"/><Relationship Id="rId102" Type="http://schemas.openxmlformats.org/officeDocument/2006/relationships/image" Target="../media/image1851.png"/><Relationship Id="rId5" Type="http://schemas.openxmlformats.org/officeDocument/2006/relationships/customXml" Target="../ink/ink1900.xml"/><Relationship Id="rId90" Type="http://schemas.openxmlformats.org/officeDocument/2006/relationships/image" Target="../media/image1845.png"/><Relationship Id="rId95" Type="http://schemas.openxmlformats.org/officeDocument/2006/relationships/customXml" Target="../ink/ink1945.xml"/><Relationship Id="rId22" Type="http://schemas.openxmlformats.org/officeDocument/2006/relationships/image" Target="../media/image1811.png"/><Relationship Id="rId27" Type="http://schemas.openxmlformats.org/officeDocument/2006/relationships/customXml" Target="../ink/ink1911.xml"/><Relationship Id="rId43" Type="http://schemas.openxmlformats.org/officeDocument/2006/relationships/customXml" Target="../ink/ink1919.xml"/><Relationship Id="rId48" Type="http://schemas.openxmlformats.org/officeDocument/2006/relationships/image" Target="../media/image1824.png"/><Relationship Id="rId64" Type="http://schemas.openxmlformats.org/officeDocument/2006/relationships/image" Target="../media/image1832.png"/><Relationship Id="rId69" Type="http://schemas.openxmlformats.org/officeDocument/2006/relationships/customXml" Target="../ink/ink1932.xml"/><Relationship Id="rId80" Type="http://schemas.openxmlformats.org/officeDocument/2006/relationships/image" Target="../media/image1840.png"/><Relationship Id="rId85" Type="http://schemas.openxmlformats.org/officeDocument/2006/relationships/customXml" Target="../ink/ink1940.xml"/><Relationship Id="rId12" Type="http://schemas.openxmlformats.org/officeDocument/2006/relationships/image" Target="../media/image1806.png"/><Relationship Id="rId17" Type="http://schemas.openxmlformats.org/officeDocument/2006/relationships/customXml" Target="../ink/ink1906.xml"/><Relationship Id="rId33" Type="http://schemas.openxmlformats.org/officeDocument/2006/relationships/customXml" Target="../ink/ink1914.xml"/><Relationship Id="rId38" Type="http://schemas.openxmlformats.org/officeDocument/2006/relationships/image" Target="../media/image1819.png"/><Relationship Id="rId59" Type="http://schemas.openxmlformats.org/officeDocument/2006/relationships/customXml" Target="../ink/ink1927.xml"/><Relationship Id="rId103" Type="http://schemas.openxmlformats.org/officeDocument/2006/relationships/customXml" Target="../ink/ink1949.xml"/><Relationship Id="rId108" Type="http://schemas.openxmlformats.org/officeDocument/2006/relationships/image" Target="../media/image1854.png"/><Relationship Id="rId20" Type="http://schemas.openxmlformats.org/officeDocument/2006/relationships/image" Target="../media/image1810.png"/><Relationship Id="rId41" Type="http://schemas.openxmlformats.org/officeDocument/2006/relationships/customXml" Target="../ink/ink1918.xml"/><Relationship Id="rId54" Type="http://schemas.openxmlformats.org/officeDocument/2006/relationships/image" Target="../media/image1827.png"/><Relationship Id="rId62" Type="http://schemas.openxmlformats.org/officeDocument/2006/relationships/image" Target="../media/image1831.png"/><Relationship Id="rId70" Type="http://schemas.openxmlformats.org/officeDocument/2006/relationships/image" Target="../media/image1835.png"/><Relationship Id="rId75" Type="http://schemas.openxmlformats.org/officeDocument/2006/relationships/customXml" Target="../ink/ink1935.xml"/><Relationship Id="rId83" Type="http://schemas.openxmlformats.org/officeDocument/2006/relationships/customXml" Target="../ink/ink1939.xml"/><Relationship Id="rId88" Type="http://schemas.openxmlformats.org/officeDocument/2006/relationships/image" Target="../media/image1844.png"/><Relationship Id="rId91" Type="http://schemas.openxmlformats.org/officeDocument/2006/relationships/customXml" Target="../ink/ink1943.xml"/><Relationship Id="rId96" Type="http://schemas.openxmlformats.org/officeDocument/2006/relationships/image" Target="../media/image1848.png"/><Relationship Id="rId1" Type="http://schemas.openxmlformats.org/officeDocument/2006/relationships/slideLayout" Target="../slideLayouts/slideLayout7.xml"/><Relationship Id="rId6" Type="http://schemas.openxmlformats.org/officeDocument/2006/relationships/image" Target="../media/image1803.png"/><Relationship Id="rId15" Type="http://schemas.openxmlformats.org/officeDocument/2006/relationships/customXml" Target="../ink/ink1905.xml"/><Relationship Id="rId23" Type="http://schemas.openxmlformats.org/officeDocument/2006/relationships/customXml" Target="../ink/ink1909.xml"/><Relationship Id="rId28" Type="http://schemas.openxmlformats.org/officeDocument/2006/relationships/image" Target="../media/image1814.png"/><Relationship Id="rId36" Type="http://schemas.openxmlformats.org/officeDocument/2006/relationships/image" Target="../media/image1818.png"/><Relationship Id="rId49" Type="http://schemas.openxmlformats.org/officeDocument/2006/relationships/customXml" Target="../ink/ink1922.xml"/><Relationship Id="rId57" Type="http://schemas.openxmlformats.org/officeDocument/2006/relationships/customXml" Target="../ink/ink1926.xml"/><Relationship Id="rId106" Type="http://schemas.openxmlformats.org/officeDocument/2006/relationships/image" Target="../media/image1853.png"/><Relationship Id="rId10" Type="http://schemas.openxmlformats.org/officeDocument/2006/relationships/image" Target="../media/image1805.png"/><Relationship Id="rId31" Type="http://schemas.openxmlformats.org/officeDocument/2006/relationships/customXml" Target="../ink/ink1913.xml"/><Relationship Id="rId44" Type="http://schemas.openxmlformats.org/officeDocument/2006/relationships/image" Target="../media/image1822.png"/><Relationship Id="rId52" Type="http://schemas.openxmlformats.org/officeDocument/2006/relationships/image" Target="../media/image1826.png"/><Relationship Id="rId60" Type="http://schemas.openxmlformats.org/officeDocument/2006/relationships/image" Target="../media/image1830.png"/><Relationship Id="rId65" Type="http://schemas.openxmlformats.org/officeDocument/2006/relationships/customXml" Target="../ink/ink1930.xml"/><Relationship Id="rId73" Type="http://schemas.openxmlformats.org/officeDocument/2006/relationships/customXml" Target="../ink/ink1934.xml"/><Relationship Id="rId78" Type="http://schemas.openxmlformats.org/officeDocument/2006/relationships/image" Target="../media/image1839.png"/><Relationship Id="rId81" Type="http://schemas.openxmlformats.org/officeDocument/2006/relationships/customXml" Target="../ink/ink1938.xml"/><Relationship Id="rId86" Type="http://schemas.openxmlformats.org/officeDocument/2006/relationships/image" Target="../media/image1843.png"/><Relationship Id="rId94" Type="http://schemas.openxmlformats.org/officeDocument/2006/relationships/image" Target="../media/image1847.png"/><Relationship Id="rId99" Type="http://schemas.openxmlformats.org/officeDocument/2006/relationships/customXml" Target="../ink/ink1947.xml"/><Relationship Id="rId101" Type="http://schemas.openxmlformats.org/officeDocument/2006/relationships/customXml" Target="../ink/ink1948.xml"/><Relationship Id="rId4" Type="http://schemas.openxmlformats.org/officeDocument/2006/relationships/image" Target="../media/image1802.png"/><Relationship Id="rId9" Type="http://schemas.openxmlformats.org/officeDocument/2006/relationships/customXml" Target="../ink/ink1902.xml"/><Relationship Id="rId13" Type="http://schemas.openxmlformats.org/officeDocument/2006/relationships/customXml" Target="../ink/ink1904.xml"/><Relationship Id="rId18" Type="http://schemas.openxmlformats.org/officeDocument/2006/relationships/image" Target="../media/image1809.png"/><Relationship Id="rId39" Type="http://schemas.openxmlformats.org/officeDocument/2006/relationships/customXml" Target="../ink/ink1917.xml"/><Relationship Id="rId34" Type="http://schemas.openxmlformats.org/officeDocument/2006/relationships/image" Target="../media/image1817.png"/><Relationship Id="rId50" Type="http://schemas.openxmlformats.org/officeDocument/2006/relationships/image" Target="../media/image1825.png"/><Relationship Id="rId55" Type="http://schemas.openxmlformats.org/officeDocument/2006/relationships/customXml" Target="../ink/ink1925.xml"/><Relationship Id="rId76" Type="http://schemas.openxmlformats.org/officeDocument/2006/relationships/image" Target="../media/image1838.png"/><Relationship Id="rId97" Type="http://schemas.openxmlformats.org/officeDocument/2006/relationships/customXml" Target="../ink/ink1946.xml"/><Relationship Id="rId104" Type="http://schemas.openxmlformats.org/officeDocument/2006/relationships/image" Target="../media/image1852.png"/><Relationship Id="rId7" Type="http://schemas.openxmlformats.org/officeDocument/2006/relationships/customXml" Target="../ink/ink1901.xml"/><Relationship Id="rId71" Type="http://schemas.openxmlformats.org/officeDocument/2006/relationships/customXml" Target="../ink/ink1933.xml"/><Relationship Id="rId92" Type="http://schemas.openxmlformats.org/officeDocument/2006/relationships/image" Target="../media/image1846.png"/><Relationship Id="rId2" Type="http://schemas.openxmlformats.org/officeDocument/2006/relationships/notesSlide" Target="../notesSlides/notesSlide27.xml"/><Relationship Id="rId29" Type="http://schemas.openxmlformats.org/officeDocument/2006/relationships/customXml" Target="../ink/ink1912.xml"/><Relationship Id="rId24" Type="http://schemas.openxmlformats.org/officeDocument/2006/relationships/image" Target="../media/image1812.png"/><Relationship Id="rId40" Type="http://schemas.openxmlformats.org/officeDocument/2006/relationships/image" Target="../media/image1820.png"/><Relationship Id="rId45" Type="http://schemas.openxmlformats.org/officeDocument/2006/relationships/customXml" Target="../ink/ink1920.xml"/><Relationship Id="rId66" Type="http://schemas.openxmlformats.org/officeDocument/2006/relationships/image" Target="../media/image1833.png"/><Relationship Id="rId87" Type="http://schemas.openxmlformats.org/officeDocument/2006/relationships/customXml" Target="../ink/ink1941.xml"/><Relationship Id="rId61" Type="http://schemas.openxmlformats.org/officeDocument/2006/relationships/customXml" Target="../ink/ink1928.xml"/><Relationship Id="rId82" Type="http://schemas.openxmlformats.org/officeDocument/2006/relationships/image" Target="../media/image1841.png"/><Relationship Id="rId19" Type="http://schemas.openxmlformats.org/officeDocument/2006/relationships/customXml" Target="../ink/ink1907.xml"/><Relationship Id="rId14" Type="http://schemas.openxmlformats.org/officeDocument/2006/relationships/image" Target="../media/image1807.png"/><Relationship Id="rId30" Type="http://schemas.openxmlformats.org/officeDocument/2006/relationships/image" Target="../media/image1815.png"/><Relationship Id="rId35" Type="http://schemas.openxmlformats.org/officeDocument/2006/relationships/customXml" Target="../ink/ink1915.xml"/><Relationship Id="rId56" Type="http://schemas.openxmlformats.org/officeDocument/2006/relationships/image" Target="../media/image1828.png"/><Relationship Id="rId77" Type="http://schemas.openxmlformats.org/officeDocument/2006/relationships/customXml" Target="../ink/ink1936.xml"/><Relationship Id="rId100" Type="http://schemas.openxmlformats.org/officeDocument/2006/relationships/image" Target="../media/image1850.png"/><Relationship Id="rId105" Type="http://schemas.openxmlformats.org/officeDocument/2006/relationships/customXml" Target="../ink/ink1950.xml"/><Relationship Id="rId8" Type="http://schemas.openxmlformats.org/officeDocument/2006/relationships/image" Target="../media/image1804.png"/><Relationship Id="rId51" Type="http://schemas.openxmlformats.org/officeDocument/2006/relationships/customXml" Target="../ink/ink1923.xml"/><Relationship Id="rId72" Type="http://schemas.openxmlformats.org/officeDocument/2006/relationships/image" Target="../media/image1836.png"/><Relationship Id="rId93" Type="http://schemas.openxmlformats.org/officeDocument/2006/relationships/customXml" Target="../ink/ink1944.xml"/><Relationship Id="rId98" Type="http://schemas.openxmlformats.org/officeDocument/2006/relationships/image" Target="../media/image1849.png"/><Relationship Id="rId3" Type="http://schemas.openxmlformats.org/officeDocument/2006/relationships/customXml" Target="../ink/ink1899.xml"/><Relationship Id="rId25" Type="http://schemas.openxmlformats.org/officeDocument/2006/relationships/customXml" Target="../ink/ink1910.xml"/><Relationship Id="rId46" Type="http://schemas.openxmlformats.org/officeDocument/2006/relationships/image" Target="../media/image1823.png"/><Relationship Id="rId67" Type="http://schemas.openxmlformats.org/officeDocument/2006/relationships/customXml" Target="../ink/ink1931.xml"/></Relationships>
</file>

<file path=ppt/slides/_rels/slide28.xml.rels><?xml version="1.0" encoding="UTF-8" standalone="yes"?>
<Relationships xmlns="http://schemas.openxmlformats.org/package/2006/relationships"><Relationship Id="rId13" Type="http://schemas.openxmlformats.org/officeDocument/2006/relationships/customXml" Target="../ink/ink1957.xml"/><Relationship Id="rId18" Type="http://schemas.openxmlformats.org/officeDocument/2006/relationships/image" Target="../media/image1862.png"/><Relationship Id="rId26" Type="http://schemas.openxmlformats.org/officeDocument/2006/relationships/image" Target="../media/image1866.png"/><Relationship Id="rId3" Type="http://schemas.openxmlformats.org/officeDocument/2006/relationships/customXml" Target="../ink/ink1952.xml"/><Relationship Id="rId21" Type="http://schemas.openxmlformats.org/officeDocument/2006/relationships/customXml" Target="../ink/ink1961.xml"/><Relationship Id="rId34" Type="http://schemas.openxmlformats.org/officeDocument/2006/relationships/image" Target="../media/image1870.png"/><Relationship Id="rId7" Type="http://schemas.openxmlformats.org/officeDocument/2006/relationships/customXml" Target="../ink/ink1954.xml"/><Relationship Id="rId12" Type="http://schemas.openxmlformats.org/officeDocument/2006/relationships/image" Target="../media/image1859.png"/><Relationship Id="rId17" Type="http://schemas.openxmlformats.org/officeDocument/2006/relationships/customXml" Target="../ink/ink1959.xml"/><Relationship Id="rId25" Type="http://schemas.openxmlformats.org/officeDocument/2006/relationships/customXml" Target="../ink/ink1963.xml"/><Relationship Id="rId33" Type="http://schemas.openxmlformats.org/officeDocument/2006/relationships/customXml" Target="../ink/ink1967.xml"/><Relationship Id="rId2" Type="http://schemas.openxmlformats.org/officeDocument/2006/relationships/notesSlide" Target="../notesSlides/notesSlide28.xml"/><Relationship Id="rId16" Type="http://schemas.openxmlformats.org/officeDocument/2006/relationships/image" Target="../media/image1861.png"/><Relationship Id="rId20" Type="http://schemas.openxmlformats.org/officeDocument/2006/relationships/image" Target="../media/image1863.png"/><Relationship Id="rId29" Type="http://schemas.openxmlformats.org/officeDocument/2006/relationships/customXml" Target="../ink/ink1965.xml"/><Relationship Id="rId1" Type="http://schemas.openxmlformats.org/officeDocument/2006/relationships/slideLayout" Target="../slideLayouts/slideLayout7.xml"/><Relationship Id="rId6" Type="http://schemas.openxmlformats.org/officeDocument/2006/relationships/image" Target="../media/image1856.png"/><Relationship Id="rId11" Type="http://schemas.openxmlformats.org/officeDocument/2006/relationships/customXml" Target="../ink/ink1956.xml"/><Relationship Id="rId24" Type="http://schemas.openxmlformats.org/officeDocument/2006/relationships/image" Target="../media/image1865.png"/><Relationship Id="rId32" Type="http://schemas.openxmlformats.org/officeDocument/2006/relationships/image" Target="../media/image1869.png"/><Relationship Id="rId5" Type="http://schemas.openxmlformats.org/officeDocument/2006/relationships/customXml" Target="../ink/ink1953.xml"/><Relationship Id="rId15" Type="http://schemas.openxmlformats.org/officeDocument/2006/relationships/customXml" Target="../ink/ink1958.xml"/><Relationship Id="rId23" Type="http://schemas.openxmlformats.org/officeDocument/2006/relationships/customXml" Target="../ink/ink1962.xml"/><Relationship Id="rId28" Type="http://schemas.openxmlformats.org/officeDocument/2006/relationships/image" Target="../media/image1867.png"/><Relationship Id="rId10" Type="http://schemas.openxmlformats.org/officeDocument/2006/relationships/image" Target="../media/image1858.png"/><Relationship Id="rId19" Type="http://schemas.openxmlformats.org/officeDocument/2006/relationships/customXml" Target="../ink/ink1960.xml"/><Relationship Id="rId31" Type="http://schemas.openxmlformats.org/officeDocument/2006/relationships/customXml" Target="../ink/ink1966.xml"/><Relationship Id="rId4" Type="http://schemas.openxmlformats.org/officeDocument/2006/relationships/image" Target="../media/image1855.png"/><Relationship Id="rId9" Type="http://schemas.openxmlformats.org/officeDocument/2006/relationships/customXml" Target="../ink/ink1955.xml"/><Relationship Id="rId14" Type="http://schemas.openxmlformats.org/officeDocument/2006/relationships/image" Target="../media/image1860.png"/><Relationship Id="rId22" Type="http://schemas.openxmlformats.org/officeDocument/2006/relationships/image" Target="../media/image1864.png"/><Relationship Id="rId27" Type="http://schemas.openxmlformats.org/officeDocument/2006/relationships/customXml" Target="../ink/ink1964.xml"/><Relationship Id="rId30" Type="http://schemas.openxmlformats.org/officeDocument/2006/relationships/image" Target="../media/image1868.png"/><Relationship Id="rId8" Type="http://schemas.openxmlformats.org/officeDocument/2006/relationships/image" Target="../media/image1857.png"/></Relationships>
</file>

<file path=ppt/slides/_rels/slide29.xml.rels><?xml version="1.0" encoding="UTF-8" standalone="yes"?>
<Relationships xmlns="http://schemas.openxmlformats.org/package/2006/relationships"><Relationship Id="rId26" Type="http://schemas.openxmlformats.org/officeDocument/2006/relationships/customXml" Target="../ink/ink1979.xml"/><Relationship Id="rId21" Type="http://schemas.openxmlformats.org/officeDocument/2006/relationships/image" Target="../media/image1880.png"/><Relationship Id="rId42" Type="http://schemas.openxmlformats.org/officeDocument/2006/relationships/customXml" Target="../ink/ink1987.xml"/><Relationship Id="rId47" Type="http://schemas.openxmlformats.org/officeDocument/2006/relationships/image" Target="../media/image1892.png"/><Relationship Id="rId63" Type="http://schemas.openxmlformats.org/officeDocument/2006/relationships/image" Target="../media/image1900.png"/><Relationship Id="rId68" Type="http://schemas.openxmlformats.org/officeDocument/2006/relationships/customXml" Target="../ink/ink2000.xml"/><Relationship Id="rId7" Type="http://schemas.openxmlformats.org/officeDocument/2006/relationships/image" Target="../media/image1873.png"/><Relationship Id="rId2" Type="http://schemas.openxmlformats.org/officeDocument/2006/relationships/notesSlide" Target="../notesSlides/notesSlide29.xml"/><Relationship Id="rId16" Type="http://schemas.openxmlformats.org/officeDocument/2006/relationships/customXml" Target="../ink/ink1974.xml"/><Relationship Id="rId29" Type="http://schemas.openxmlformats.org/officeDocument/2006/relationships/image" Target="../media/image1884.png"/><Relationship Id="rId11" Type="http://schemas.openxmlformats.org/officeDocument/2006/relationships/image" Target="../media/image1875.png"/><Relationship Id="rId24" Type="http://schemas.openxmlformats.org/officeDocument/2006/relationships/customXml" Target="../ink/ink1978.xml"/><Relationship Id="rId32" Type="http://schemas.openxmlformats.org/officeDocument/2006/relationships/customXml" Target="../ink/ink1982.xml"/><Relationship Id="rId37" Type="http://schemas.openxmlformats.org/officeDocument/2006/relationships/image" Target="../media/image1887.png"/><Relationship Id="rId40" Type="http://schemas.openxmlformats.org/officeDocument/2006/relationships/customXml" Target="../ink/ink1986.xml"/><Relationship Id="rId45" Type="http://schemas.openxmlformats.org/officeDocument/2006/relationships/image" Target="../media/image1891.png"/><Relationship Id="rId53" Type="http://schemas.openxmlformats.org/officeDocument/2006/relationships/image" Target="../media/image1895.png"/><Relationship Id="rId58" Type="http://schemas.openxmlformats.org/officeDocument/2006/relationships/customXml" Target="../ink/ink1995.xml"/><Relationship Id="rId66" Type="http://schemas.openxmlformats.org/officeDocument/2006/relationships/customXml" Target="../ink/ink1999.xml"/><Relationship Id="rId5" Type="http://schemas.openxmlformats.org/officeDocument/2006/relationships/image" Target="../media/image1872.png"/><Relationship Id="rId61" Type="http://schemas.openxmlformats.org/officeDocument/2006/relationships/image" Target="../media/image1899.png"/><Relationship Id="rId19" Type="http://schemas.openxmlformats.org/officeDocument/2006/relationships/image" Target="../media/image1879.png"/><Relationship Id="rId14" Type="http://schemas.openxmlformats.org/officeDocument/2006/relationships/customXml" Target="../ink/ink1973.xml"/><Relationship Id="rId22" Type="http://schemas.openxmlformats.org/officeDocument/2006/relationships/customXml" Target="../ink/ink1977.xml"/><Relationship Id="rId27" Type="http://schemas.openxmlformats.org/officeDocument/2006/relationships/image" Target="../media/image1883.png"/><Relationship Id="rId30" Type="http://schemas.openxmlformats.org/officeDocument/2006/relationships/customXml" Target="../ink/ink1981.xml"/><Relationship Id="rId35" Type="http://schemas.openxmlformats.org/officeDocument/2006/relationships/image" Target="../media/image1886.png"/><Relationship Id="rId43" Type="http://schemas.openxmlformats.org/officeDocument/2006/relationships/image" Target="../media/image1890.png"/><Relationship Id="rId48" Type="http://schemas.openxmlformats.org/officeDocument/2006/relationships/customXml" Target="../ink/ink1990.xml"/><Relationship Id="rId56" Type="http://schemas.openxmlformats.org/officeDocument/2006/relationships/customXml" Target="../ink/ink1994.xml"/><Relationship Id="rId64" Type="http://schemas.openxmlformats.org/officeDocument/2006/relationships/customXml" Target="../ink/ink1998.xml"/><Relationship Id="rId69" Type="http://schemas.openxmlformats.org/officeDocument/2006/relationships/image" Target="../media/image1903.png"/><Relationship Id="rId8" Type="http://schemas.openxmlformats.org/officeDocument/2006/relationships/customXml" Target="../ink/ink1970.xml"/><Relationship Id="rId51" Type="http://schemas.openxmlformats.org/officeDocument/2006/relationships/image" Target="../media/image1894.png"/><Relationship Id="rId3" Type="http://schemas.openxmlformats.org/officeDocument/2006/relationships/chart" Target="../charts/chart1.xml"/><Relationship Id="rId12" Type="http://schemas.openxmlformats.org/officeDocument/2006/relationships/customXml" Target="../ink/ink1972.xml"/><Relationship Id="rId17" Type="http://schemas.openxmlformats.org/officeDocument/2006/relationships/image" Target="../media/image1878.png"/><Relationship Id="rId25" Type="http://schemas.openxmlformats.org/officeDocument/2006/relationships/image" Target="../media/image1882.png"/><Relationship Id="rId33" Type="http://schemas.openxmlformats.org/officeDocument/2006/relationships/image" Target="../media/image1752.png"/><Relationship Id="rId38" Type="http://schemas.openxmlformats.org/officeDocument/2006/relationships/customXml" Target="../ink/ink1985.xml"/><Relationship Id="rId46" Type="http://schemas.openxmlformats.org/officeDocument/2006/relationships/customXml" Target="../ink/ink1989.xml"/><Relationship Id="rId59" Type="http://schemas.openxmlformats.org/officeDocument/2006/relationships/image" Target="../media/image1898.png"/><Relationship Id="rId67" Type="http://schemas.openxmlformats.org/officeDocument/2006/relationships/image" Target="../media/image1902.png"/><Relationship Id="rId20" Type="http://schemas.openxmlformats.org/officeDocument/2006/relationships/customXml" Target="../ink/ink1976.xml"/><Relationship Id="rId41" Type="http://schemas.openxmlformats.org/officeDocument/2006/relationships/image" Target="../media/image1889.png"/><Relationship Id="rId54" Type="http://schemas.openxmlformats.org/officeDocument/2006/relationships/customXml" Target="../ink/ink1993.xml"/><Relationship Id="rId62" Type="http://schemas.openxmlformats.org/officeDocument/2006/relationships/customXml" Target="../ink/ink1997.xml"/><Relationship Id="rId1" Type="http://schemas.openxmlformats.org/officeDocument/2006/relationships/slideLayout" Target="../slideLayouts/slideLayout7.xml"/><Relationship Id="rId6" Type="http://schemas.openxmlformats.org/officeDocument/2006/relationships/customXml" Target="../ink/ink1969.xml"/><Relationship Id="rId15" Type="http://schemas.openxmlformats.org/officeDocument/2006/relationships/image" Target="../media/image1877.png"/><Relationship Id="rId23" Type="http://schemas.openxmlformats.org/officeDocument/2006/relationships/image" Target="../media/image1881.png"/><Relationship Id="rId28" Type="http://schemas.openxmlformats.org/officeDocument/2006/relationships/customXml" Target="../ink/ink1980.xml"/><Relationship Id="rId36" Type="http://schemas.openxmlformats.org/officeDocument/2006/relationships/customXml" Target="../ink/ink1984.xml"/><Relationship Id="rId49" Type="http://schemas.openxmlformats.org/officeDocument/2006/relationships/image" Target="../media/image1893.png"/><Relationship Id="rId57" Type="http://schemas.openxmlformats.org/officeDocument/2006/relationships/image" Target="../media/image1897.png"/><Relationship Id="rId10" Type="http://schemas.openxmlformats.org/officeDocument/2006/relationships/customXml" Target="../ink/ink1971.xml"/><Relationship Id="rId31" Type="http://schemas.openxmlformats.org/officeDocument/2006/relationships/image" Target="../media/image1885.png"/><Relationship Id="rId44" Type="http://schemas.openxmlformats.org/officeDocument/2006/relationships/customXml" Target="../ink/ink1988.xml"/><Relationship Id="rId52" Type="http://schemas.openxmlformats.org/officeDocument/2006/relationships/customXml" Target="../ink/ink1992.xml"/><Relationship Id="rId60" Type="http://schemas.openxmlformats.org/officeDocument/2006/relationships/customXml" Target="../ink/ink1996.xml"/><Relationship Id="rId65" Type="http://schemas.openxmlformats.org/officeDocument/2006/relationships/image" Target="../media/image1901.png"/><Relationship Id="rId4" Type="http://schemas.openxmlformats.org/officeDocument/2006/relationships/customXml" Target="../ink/ink1968.xml"/><Relationship Id="rId9" Type="http://schemas.openxmlformats.org/officeDocument/2006/relationships/image" Target="../media/image1874.png"/><Relationship Id="rId13" Type="http://schemas.openxmlformats.org/officeDocument/2006/relationships/image" Target="../media/image1876.png"/><Relationship Id="rId18" Type="http://schemas.openxmlformats.org/officeDocument/2006/relationships/customXml" Target="../ink/ink1975.xml"/><Relationship Id="rId39" Type="http://schemas.openxmlformats.org/officeDocument/2006/relationships/image" Target="../media/image1888.png"/><Relationship Id="rId34" Type="http://schemas.openxmlformats.org/officeDocument/2006/relationships/customXml" Target="../ink/ink1983.xml"/><Relationship Id="rId50" Type="http://schemas.openxmlformats.org/officeDocument/2006/relationships/customXml" Target="../ink/ink1991.xml"/><Relationship Id="rId55" Type="http://schemas.openxmlformats.org/officeDocument/2006/relationships/image" Target="../media/image1896.png"/></Relationships>
</file>

<file path=ppt/slides/_rels/slide3.xml.rels><?xml version="1.0" encoding="UTF-8" standalone="yes"?>
<Relationships xmlns="http://schemas.openxmlformats.org/package/2006/relationships"><Relationship Id="rId117" Type="http://schemas.openxmlformats.org/officeDocument/2006/relationships/customXml" Target="../ink/ink79.xml"/><Relationship Id="rId21" Type="http://schemas.openxmlformats.org/officeDocument/2006/relationships/customXml" Target="../ink/ink31.xml"/><Relationship Id="rId42" Type="http://schemas.openxmlformats.org/officeDocument/2006/relationships/image" Target="../media/image20.png"/><Relationship Id="rId63" Type="http://schemas.openxmlformats.org/officeDocument/2006/relationships/customXml" Target="../ink/ink52.xml"/><Relationship Id="rId84" Type="http://schemas.openxmlformats.org/officeDocument/2006/relationships/image" Target="../media/image41.png"/><Relationship Id="rId138" Type="http://schemas.openxmlformats.org/officeDocument/2006/relationships/image" Target="../media/image68.png"/><Relationship Id="rId159" Type="http://schemas.openxmlformats.org/officeDocument/2006/relationships/customXml" Target="../ink/ink100.xml"/><Relationship Id="rId170" Type="http://schemas.openxmlformats.org/officeDocument/2006/relationships/image" Target="../media/image84.png"/><Relationship Id="rId191" Type="http://schemas.openxmlformats.org/officeDocument/2006/relationships/customXml" Target="../ink/ink116.xml"/><Relationship Id="rId107" Type="http://schemas.openxmlformats.org/officeDocument/2006/relationships/customXml" Target="../ink/ink74.xml"/><Relationship Id="rId11" Type="http://schemas.openxmlformats.org/officeDocument/2006/relationships/customXml" Target="../ink/ink26.xml"/><Relationship Id="rId32" Type="http://schemas.openxmlformats.org/officeDocument/2006/relationships/image" Target="../media/image15.png"/><Relationship Id="rId53" Type="http://schemas.openxmlformats.org/officeDocument/2006/relationships/customXml" Target="../ink/ink47.xml"/><Relationship Id="rId74" Type="http://schemas.openxmlformats.org/officeDocument/2006/relationships/image" Target="../media/image36.png"/><Relationship Id="rId128" Type="http://schemas.openxmlformats.org/officeDocument/2006/relationships/image" Target="../media/image63.png"/><Relationship Id="rId149" Type="http://schemas.openxmlformats.org/officeDocument/2006/relationships/customXml" Target="../ink/ink95.xml"/><Relationship Id="rId5" Type="http://schemas.openxmlformats.org/officeDocument/2006/relationships/customXml" Target="../ink/ink23.xml"/><Relationship Id="rId95" Type="http://schemas.openxmlformats.org/officeDocument/2006/relationships/customXml" Target="../ink/ink68.xml"/><Relationship Id="rId160" Type="http://schemas.openxmlformats.org/officeDocument/2006/relationships/image" Target="../media/image79.png"/><Relationship Id="rId181" Type="http://schemas.openxmlformats.org/officeDocument/2006/relationships/customXml" Target="../ink/ink111.xml"/><Relationship Id="rId22" Type="http://schemas.openxmlformats.org/officeDocument/2006/relationships/image" Target="../media/image4376.png"/><Relationship Id="rId43" Type="http://schemas.openxmlformats.org/officeDocument/2006/relationships/customXml" Target="../ink/ink42.xml"/><Relationship Id="rId64" Type="http://schemas.openxmlformats.org/officeDocument/2006/relationships/image" Target="../media/image31.png"/><Relationship Id="rId118" Type="http://schemas.openxmlformats.org/officeDocument/2006/relationships/image" Target="../media/image58.png"/><Relationship Id="rId139" Type="http://schemas.openxmlformats.org/officeDocument/2006/relationships/customXml" Target="../ink/ink90.xml"/><Relationship Id="rId85" Type="http://schemas.openxmlformats.org/officeDocument/2006/relationships/customXml" Target="../ink/ink63.xml"/><Relationship Id="rId150" Type="http://schemas.openxmlformats.org/officeDocument/2006/relationships/image" Target="../media/image74.png"/><Relationship Id="rId171" Type="http://schemas.openxmlformats.org/officeDocument/2006/relationships/customXml" Target="../ink/ink106.xml"/><Relationship Id="rId192" Type="http://schemas.openxmlformats.org/officeDocument/2006/relationships/image" Target="../media/image95.png"/><Relationship Id="rId12" Type="http://schemas.openxmlformats.org/officeDocument/2006/relationships/image" Target="../media/image4371.png"/><Relationship Id="rId33" Type="http://schemas.openxmlformats.org/officeDocument/2006/relationships/customXml" Target="../ink/ink37.xml"/><Relationship Id="rId108" Type="http://schemas.openxmlformats.org/officeDocument/2006/relationships/image" Target="../media/image53.png"/><Relationship Id="rId129" Type="http://schemas.openxmlformats.org/officeDocument/2006/relationships/customXml" Target="../ink/ink85.xml"/><Relationship Id="rId54" Type="http://schemas.openxmlformats.org/officeDocument/2006/relationships/image" Target="../media/image26.png"/><Relationship Id="rId75" Type="http://schemas.openxmlformats.org/officeDocument/2006/relationships/customXml" Target="../ink/ink58.xml"/><Relationship Id="rId96" Type="http://schemas.openxmlformats.org/officeDocument/2006/relationships/image" Target="../media/image47.png"/><Relationship Id="rId140" Type="http://schemas.openxmlformats.org/officeDocument/2006/relationships/image" Target="../media/image69.png"/><Relationship Id="rId161" Type="http://schemas.openxmlformats.org/officeDocument/2006/relationships/customXml" Target="../ink/ink101.xml"/><Relationship Id="rId182" Type="http://schemas.openxmlformats.org/officeDocument/2006/relationships/image" Target="../media/image90.png"/><Relationship Id="rId6" Type="http://schemas.openxmlformats.org/officeDocument/2006/relationships/image" Target="../media/image4368.png"/><Relationship Id="rId23" Type="http://schemas.openxmlformats.org/officeDocument/2006/relationships/customXml" Target="../ink/ink32.xml"/><Relationship Id="rId119" Type="http://schemas.openxmlformats.org/officeDocument/2006/relationships/customXml" Target="../ink/ink80.xml"/><Relationship Id="rId44" Type="http://schemas.openxmlformats.org/officeDocument/2006/relationships/image" Target="../media/image21.png"/><Relationship Id="rId65" Type="http://schemas.openxmlformats.org/officeDocument/2006/relationships/customXml" Target="../ink/ink53.xml"/><Relationship Id="rId86" Type="http://schemas.openxmlformats.org/officeDocument/2006/relationships/image" Target="../media/image42.png"/><Relationship Id="rId130" Type="http://schemas.openxmlformats.org/officeDocument/2006/relationships/image" Target="../media/image64.png"/><Relationship Id="rId151" Type="http://schemas.openxmlformats.org/officeDocument/2006/relationships/customXml" Target="../ink/ink96.xml"/><Relationship Id="rId172" Type="http://schemas.openxmlformats.org/officeDocument/2006/relationships/image" Target="../media/image85.png"/><Relationship Id="rId193" Type="http://schemas.openxmlformats.org/officeDocument/2006/relationships/customXml" Target="../ink/ink117.xml"/><Relationship Id="rId13" Type="http://schemas.openxmlformats.org/officeDocument/2006/relationships/customXml" Target="../ink/ink27.xml"/><Relationship Id="rId109" Type="http://schemas.openxmlformats.org/officeDocument/2006/relationships/customXml" Target="../ink/ink75.xml"/><Relationship Id="rId34" Type="http://schemas.openxmlformats.org/officeDocument/2006/relationships/image" Target="../media/image16.png"/><Relationship Id="rId55" Type="http://schemas.openxmlformats.org/officeDocument/2006/relationships/customXml" Target="../ink/ink48.xml"/><Relationship Id="rId76" Type="http://schemas.openxmlformats.org/officeDocument/2006/relationships/image" Target="../media/image37.png"/><Relationship Id="rId97" Type="http://schemas.openxmlformats.org/officeDocument/2006/relationships/customXml" Target="../ink/ink69.xml"/><Relationship Id="rId120" Type="http://schemas.openxmlformats.org/officeDocument/2006/relationships/image" Target="../media/image59.png"/><Relationship Id="rId141" Type="http://schemas.openxmlformats.org/officeDocument/2006/relationships/customXml" Target="../ink/ink91.xml"/><Relationship Id="rId7" Type="http://schemas.openxmlformats.org/officeDocument/2006/relationships/customXml" Target="../ink/ink24.xml"/><Relationship Id="rId71" Type="http://schemas.openxmlformats.org/officeDocument/2006/relationships/customXml" Target="../ink/ink56.xml"/><Relationship Id="rId92" Type="http://schemas.openxmlformats.org/officeDocument/2006/relationships/image" Target="../media/image45.png"/><Relationship Id="rId162" Type="http://schemas.openxmlformats.org/officeDocument/2006/relationships/image" Target="../media/image80.png"/><Relationship Id="rId183" Type="http://schemas.openxmlformats.org/officeDocument/2006/relationships/customXml" Target="../ink/ink112.xml"/><Relationship Id="rId2" Type="http://schemas.openxmlformats.org/officeDocument/2006/relationships/notesSlide" Target="../notesSlides/notesSlide3.xml"/><Relationship Id="rId29" Type="http://schemas.openxmlformats.org/officeDocument/2006/relationships/customXml" Target="../ink/ink35.xml"/><Relationship Id="rId24" Type="http://schemas.openxmlformats.org/officeDocument/2006/relationships/image" Target="../media/image4377.png"/><Relationship Id="rId40" Type="http://schemas.openxmlformats.org/officeDocument/2006/relationships/image" Target="../media/image19.png"/><Relationship Id="rId45" Type="http://schemas.openxmlformats.org/officeDocument/2006/relationships/customXml" Target="../ink/ink43.xml"/><Relationship Id="rId66" Type="http://schemas.openxmlformats.org/officeDocument/2006/relationships/image" Target="../media/image32.png"/><Relationship Id="rId87" Type="http://schemas.openxmlformats.org/officeDocument/2006/relationships/customXml" Target="../ink/ink64.xml"/><Relationship Id="rId110" Type="http://schemas.openxmlformats.org/officeDocument/2006/relationships/image" Target="../media/image54.png"/><Relationship Id="rId115" Type="http://schemas.openxmlformats.org/officeDocument/2006/relationships/customXml" Target="../ink/ink78.xml"/><Relationship Id="rId131" Type="http://schemas.openxmlformats.org/officeDocument/2006/relationships/customXml" Target="../ink/ink86.xml"/><Relationship Id="rId136" Type="http://schemas.openxmlformats.org/officeDocument/2006/relationships/image" Target="../media/image67.png"/><Relationship Id="rId157" Type="http://schemas.openxmlformats.org/officeDocument/2006/relationships/customXml" Target="../ink/ink99.xml"/><Relationship Id="rId178" Type="http://schemas.openxmlformats.org/officeDocument/2006/relationships/image" Target="../media/image88.png"/><Relationship Id="rId61" Type="http://schemas.openxmlformats.org/officeDocument/2006/relationships/customXml" Target="../ink/ink51.xml"/><Relationship Id="rId82" Type="http://schemas.openxmlformats.org/officeDocument/2006/relationships/image" Target="../media/image40.png"/><Relationship Id="rId152" Type="http://schemas.openxmlformats.org/officeDocument/2006/relationships/image" Target="../media/image75.png"/><Relationship Id="rId173" Type="http://schemas.openxmlformats.org/officeDocument/2006/relationships/customXml" Target="../ink/ink107.xml"/><Relationship Id="rId194" Type="http://schemas.openxmlformats.org/officeDocument/2006/relationships/image" Target="../media/image96.png"/><Relationship Id="rId19" Type="http://schemas.openxmlformats.org/officeDocument/2006/relationships/customXml" Target="../ink/ink30.xml"/><Relationship Id="rId14" Type="http://schemas.openxmlformats.org/officeDocument/2006/relationships/image" Target="../media/image4372.png"/><Relationship Id="rId30" Type="http://schemas.openxmlformats.org/officeDocument/2006/relationships/image" Target="../media/image14.png"/><Relationship Id="rId35" Type="http://schemas.openxmlformats.org/officeDocument/2006/relationships/customXml" Target="../ink/ink38.xml"/><Relationship Id="rId56" Type="http://schemas.openxmlformats.org/officeDocument/2006/relationships/image" Target="../media/image27.png"/><Relationship Id="rId77" Type="http://schemas.openxmlformats.org/officeDocument/2006/relationships/customXml" Target="../ink/ink59.xml"/><Relationship Id="rId100" Type="http://schemas.openxmlformats.org/officeDocument/2006/relationships/image" Target="../media/image49.png"/><Relationship Id="rId105" Type="http://schemas.openxmlformats.org/officeDocument/2006/relationships/customXml" Target="../ink/ink73.xml"/><Relationship Id="rId126" Type="http://schemas.openxmlformats.org/officeDocument/2006/relationships/image" Target="../media/image62.png"/><Relationship Id="rId147" Type="http://schemas.openxmlformats.org/officeDocument/2006/relationships/customXml" Target="../ink/ink94.xml"/><Relationship Id="rId168" Type="http://schemas.openxmlformats.org/officeDocument/2006/relationships/image" Target="../media/image83.png"/><Relationship Id="rId8" Type="http://schemas.openxmlformats.org/officeDocument/2006/relationships/image" Target="../media/image4369.png"/><Relationship Id="rId51" Type="http://schemas.openxmlformats.org/officeDocument/2006/relationships/customXml" Target="../ink/ink46.xml"/><Relationship Id="rId72" Type="http://schemas.openxmlformats.org/officeDocument/2006/relationships/image" Target="../media/image35.png"/><Relationship Id="rId93" Type="http://schemas.openxmlformats.org/officeDocument/2006/relationships/customXml" Target="../ink/ink67.xml"/><Relationship Id="rId98" Type="http://schemas.openxmlformats.org/officeDocument/2006/relationships/image" Target="../media/image48.png"/><Relationship Id="rId121" Type="http://schemas.openxmlformats.org/officeDocument/2006/relationships/customXml" Target="../ink/ink81.xml"/><Relationship Id="rId142" Type="http://schemas.openxmlformats.org/officeDocument/2006/relationships/image" Target="../media/image70.png"/><Relationship Id="rId163" Type="http://schemas.openxmlformats.org/officeDocument/2006/relationships/customXml" Target="../ink/ink102.xml"/><Relationship Id="rId184" Type="http://schemas.openxmlformats.org/officeDocument/2006/relationships/image" Target="../media/image91.png"/><Relationship Id="rId189" Type="http://schemas.openxmlformats.org/officeDocument/2006/relationships/customXml" Target="../ink/ink115.xml"/><Relationship Id="rId3" Type="http://schemas.openxmlformats.org/officeDocument/2006/relationships/customXml" Target="../ink/ink22.xml"/><Relationship Id="rId25" Type="http://schemas.openxmlformats.org/officeDocument/2006/relationships/customXml" Target="../ink/ink33.xml"/><Relationship Id="rId46" Type="http://schemas.openxmlformats.org/officeDocument/2006/relationships/image" Target="../media/image22.png"/><Relationship Id="rId67" Type="http://schemas.openxmlformats.org/officeDocument/2006/relationships/customXml" Target="../ink/ink54.xml"/><Relationship Id="rId116" Type="http://schemas.openxmlformats.org/officeDocument/2006/relationships/image" Target="../media/image57.png"/><Relationship Id="rId137" Type="http://schemas.openxmlformats.org/officeDocument/2006/relationships/customXml" Target="../ink/ink89.xml"/><Relationship Id="rId158" Type="http://schemas.openxmlformats.org/officeDocument/2006/relationships/image" Target="../media/image78.png"/><Relationship Id="rId20" Type="http://schemas.openxmlformats.org/officeDocument/2006/relationships/image" Target="../media/image4375.png"/><Relationship Id="rId41" Type="http://schemas.openxmlformats.org/officeDocument/2006/relationships/customXml" Target="../ink/ink41.xml"/><Relationship Id="rId62" Type="http://schemas.openxmlformats.org/officeDocument/2006/relationships/image" Target="../media/image30.png"/><Relationship Id="rId83" Type="http://schemas.openxmlformats.org/officeDocument/2006/relationships/customXml" Target="../ink/ink62.xml"/><Relationship Id="rId88" Type="http://schemas.openxmlformats.org/officeDocument/2006/relationships/image" Target="../media/image43.png"/><Relationship Id="rId111" Type="http://schemas.openxmlformats.org/officeDocument/2006/relationships/customXml" Target="../ink/ink76.xml"/><Relationship Id="rId132" Type="http://schemas.openxmlformats.org/officeDocument/2006/relationships/image" Target="../media/image65.png"/><Relationship Id="rId153" Type="http://schemas.openxmlformats.org/officeDocument/2006/relationships/customXml" Target="../ink/ink97.xml"/><Relationship Id="rId174" Type="http://schemas.openxmlformats.org/officeDocument/2006/relationships/image" Target="../media/image86.png"/><Relationship Id="rId179" Type="http://schemas.openxmlformats.org/officeDocument/2006/relationships/customXml" Target="../ink/ink110.xml"/><Relationship Id="rId195" Type="http://schemas.openxmlformats.org/officeDocument/2006/relationships/customXml" Target="../ink/ink118.xml"/><Relationship Id="rId190" Type="http://schemas.openxmlformats.org/officeDocument/2006/relationships/image" Target="../media/image94.png"/><Relationship Id="rId15" Type="http://schemas.openxmlformats.org/officeDocument/2006/relationships/customXml" Target="../ink/ink28.xml"/><Relationship Id="rId36" Type="http://schemas.openxmlformats.org/officeDocument/2006/relationships/image" Target="../media/image17.png"/><Relationship Id="rId57" Type="http://schemas.openxmlformats.org/officeDocument/2006/relationships/customXml" Target="../ink/ink49.xml"/><Relationship Id="rId106" Type="http://schemas.openxmlformats.org/officeDocument/2006/relationships/image" Target="../media/image52.png"/><Relationship Id="rId127" Type="http://schemas.openxmlformats.org/officeDocument/2006/relationships/customXml" Target="../ink/ink84.xml"/><Relationship Id="rId10" Type="http://schemas.openxmlformats.org/officeDocument/2006/relationships/image" Target="../media/image4370.png"/><Relationship Id="rId31" Type="http://schemas.openxmlformats.org/officeDocument/2006/relationships/customXml" Target="../ink/ink36.xml"/><Relationship Id="rId52" Type="http://schemas.openxmlformats.org/officeDocument/2006/relationships/image" Target="../media/image25.png"/><Relationship Id="rId73" Type="http://schemas.openxmlformats.org/officeDocument/2006/relationships/customXml" Target="../ink/ink57.xml"/><Relationship Id="rId78" Type="http://schemas.openxmlformats.org/officeDocument/2006/relationships/image" Target="../media/image38.png"/><Relationship Id="rId94" Type="http://schemas.openxmlformats.org/officeDocument/2006/relationships/image" Target="../media/image46.png"/><Relationship Id="rId99" Type="http://schemas.openxmlformats.org/officeDocument/2006/relationships/customXml" Target="../ink/ink70.xml"/><Relationship Id="rId101" Type="http://schemas.openxmlformats.org/officeDocument/2006/relationships/customXml" Target="../ink/ink71.xml"/><Relationship Id="rId122" Type="http://schemas.openxmlformats.org/officeDocument/2006/relationships/image" Target="../media/image60.png"/><Relationship Id="rId143" Type="http://schemas.openxmlformats.org/officeDocument/2006/relationships/customXml" Target="../ink/ink92.xml"/><Relationship Id="rId148" Type="http://schemas.openxmlformats.org/officeDocument/2006/relationships/image" Target="../media/image73.png"/><Relationship Id="rId164" Type="http://schemas.openxmlformats.org/officeDocument/2006/relationships/image" Target="../media/image81.png"/><Relationship Id="rId169" Type="http://schemas.openxmlformats.org/officeDocument/2006/relationships/customXml" Target="../ink/ink105.xml"/><Relationship Id="rId185" Type="http://schemas.openxmlformats.org/officeDocument/2006/relationships/customXml" Target="../ink/ink113.xml"/><Relationship Id="rId4" Type="http://schemas.openxmlformats.org/officeDocument/2006/relationships/image" Target="../media/image4367.png"/><Relationship Id="rId9" Type="http://schemas.openxmlformats.org/officeDocument/2006/relationships/customXml" Target="../ink/ink25.xml"/><Relationship Id="rId180" Type="http://schemas.openxmlformats.org/officeDocument/2006/relationships/image" Target="../media/image89.png"/><Relationship Id="rId26" Type="http://schemas.openxmlformats.org/officeDocument/2006/relationships/image" Target="../media/image4378.png"/><Relationship Id="rId47" Type="http://schemas.openxmlformats.org/officeDocument/2006/relationships/customXml" Target="../ink/ink44.xml"/><Relationship Id="rId68" Type="http://schemas.openxmlformats.org/officeDocument/2006/relationships/image" Target="../media/image33.png"/><Relationship Id="rId89" Type="http://schemas.openxmlformats.org/officeDocument/2006/relationships/customXml" Target="../ink/ink65.xml"/><Relationship Id="rId112" Type="http://schemas.openxmlformats.org/officeDocument/2006/relationships/image" Target="../media/image55.png"/><Relationship Id="rId133" Type="http://schemas.openxmlformats.org/officeDocument/2006/relationships/customXml" Target="../ink/ink87.xml"/><Relationship Id="rId154" Type="http://schemas.openxmlformats.org/officeDocument/2006/relationships/image" Target="../media/image76.png"/><Relationship Id="rId175" Type="http://schemas.openxmlformats.org/officeDocument/2006/relationships/customXml" Target="../ink/ink108.xml"/><Relationship Id="rId196" Type="http://schemas.openxmlformats.org/officeDocument/2006/relationships/image" Target="../media/image97.png"/><Relationship Id="rId16" Type="http://schemas.openxmlformats.org/officeDocument/2006/relationships/image" Target="../media/image4373.png"/><Relationship Id="rId37" Type="http://schemas.openxmlformats.org/officeDocument/2006/relationships/customXml" Target="../ink/ink39.xml"/><Relationship Id="rId58" Type="http://schemas.openxmlformats.org/officeDocument/2006/relationships/image" Target="../media/image28.png"/><Relationship Id="rId79" Type="http://schemas.openxmlformats.org/officeDocument/2006/relationships/customXml" Target="../ink/ink60.xml"/><Relationship Id="rId102" Type="http://schemas.openxmlformats.org/officeDocument/2006/relationships/image" Target="../media/image50.png"/><Relationship Id="rId123" Type="http://schemas.openxmlformats.org/officeDocument/2006/relationships/customXml" Target="../ink/ink82.xml"/><Relationship Id="rId144" Type="http://schemas.openxmlformats.org/officeDocument/2006/relationships/image" Target="../media/image71.png"/><Relationship Id="rId90" Type="http://schemas.openxmlformats.org/officeDocument/2006/relationships/image" Target="../media/image44.png"/><Relationship Id="rId165" Type="http://schemas.openxmlformats.org/officeDocument/2006/relationships/customXml" Target="../ink/ink103.xml"/><Relationship Id="rId186" Type="http://schemas.openxmlformats.org/officeDocument/2006/relationships/image" Target="../media/image92.png"/><Relationship Id="rId27" Type="http://schemas.openxmlformats.org/officeDocument/2006/relationships/customXml" Target="../ink/ink34.xml"/><Relationship Id="rId48" Type="http://schemas.openxmlformats.org/officeDocument/2006/relationships/image" Target="../media/image23.png"/><Relationship Id="rId69" Type="http://schemas.openxmlformats.org/officeDocument/2006/relationships/customXml" Target="../ink/ink55.xml"/><Relationship Id="rId113" Type="http://schemas.openxmlformats.org/officeDocument/2006/relationships/customXml" Target="../ink/ink77.xml"/><Relationship Id="rId134" Type="http://schemas.openxmlformats.org/officeDocument/2006/relationships/image" Target="../media/image66.png"/><Relationship Id="rId80" Type="http://schemas.openxmlformats.org/officeDocument/2006/relationships/image" Target="../media/image39.png"/><Relationship Id="rId155" Type="http://schemas.openxmlformats.org/officeDocument/2006/relationships/customXml" Target="../ink/ink98.xml"/><Relationship Id="rId176" Type="http://schemas.openxmlformats.org/officeDocument/2006/relationships/image" Target="../media/image87.png"/><Relationship Id="rId197" Type="http://schemas.openxmlformats.org/officeDocument/2006/relationships/customXml" Target="../ink/ink119.xml"/><Relationship Id="rId17" Type="http://schemas.openxmlformats.org/officeDocument/2006/relationships/customXml" Target="../ink/ink29.xml"/><Relationship Id="rId38" Type="http://schemas.openxmlformats.org/officeDocument/2006/relationships/image" Target="../media/image18.png"/><Relationship Id="rId59" Type="http://schemas.openxmlformats.org/officeDocument/2006/relationships/customXml" Target="../ink/ink50.xml"/><Relationship Id="rId103" Type="http://schemas.openxmlformats.org/officeDocument/2006/relationships/customXml" Target="../ink/ink72.xml"/><Relationship Id="rId124" Type="http://schemas.openxmlformats.org/officeDocument/2006/relationships/image" Target="../media/image61.png"/><Relationship Id="rId70" Type="http://schemas.openxmlformats.org/officeDocument/2006/relationships/image" Target="../media/image34.png"/><Relationship Id="rId91" Type="http://schemas.openxmlformats.org/officeDocument/2006/relationships/customXml" Target="../ink/ink66.xml"/><Relationship Id="rId145" Type="http://schemas.openxmlformats.org/officeDocument/2006/relationships/customXml" Target="../ink/ink93.xml"/><Relationship Id="rId166" Type="http://schemas.openxmlformats.org/officeDocument/2006/relationships/image" Target="../media/image82.png"/><Relationship Id="rId187" Type="http://schemas.openxmlformats.org/officeDocument/2006/relationships/customXml" Target="../ink/ink114.xml"/><Relationship Id="rId1" Type="http://schemas.openxmlformats.org/officeDocument/2006/relationships/slideLayout" Target="../slideLayouts/slideLayout7.xml"/><Relationship Id="rId28" Type="http://schemas.openxmlformats.org/officeDocument/2006/relationships/image" Target="../media/image13100.png"/><Relationship Id="rId49" Type="http://schemas.openxmlformats.org/officeDocument/2006/relationships/customXml" Target="../ink/ink45.xml"/><Relationship Id="rId114" Type="http://schemas.openxmlformats.org/officeDocument/2006/relationships/image" Target="../media/image56.png"/><Relationship Id="rId60" Type="http://schemas.openxmlformats.org/officeDocument/2006/relationships/image" Target="../media/image29.png"/><Relationship Id="rId81" Type="http://schemas.openxmlformats.org/officeDocument/2006/relationships/customXml" Target="../ink/ink61.xml"/><Relationship Id="rId135" Type="http://schemas.openxmlformats.org/officeDocument/2006/relationships/customXml" Target="../ink/ink88.xml"/><Relationship Id="rId156" Type="http://schemas.openxmlformats.org/officeDocument/2006/relationships/image" Target="../media/image77.png"/><Relationship Id="rId177" Type="http://schemas.openxmlformats.org/officeDocument/2006/relationships/customXml" Target="../ink/ink109.xml"/><Relationship Id="rId198" Type="http://schemas.openxmlformats.org/officeDocument/2006/relationships/image" Target="../media/image98.png"/><Relationship Id="rId18" Type="http://schemas.openxmlformats.org/officeDocument/2006/relationships/image" Target="../media/image4374.png"/><Relationship Id="rId39" Type="http://schemas.openxmlformats.org/officeDocument/2006/relationships/customXml" Target="../ink/ink40.xml"/><Relationship Id="rId50" Type="http://schemas.openxmlformats.org/officeDocument/2006/relationships/image" Target="../media/image24.png"/><Relationship Id="rId104" Type="http://schemas.openxmlformats.org/officeDocument/2006/relationships/image" Target="../media/image51.png"/><Relationship Id="rId125" Type="http://schemas.openxmlformats.org/officeDocument/2006/relationships/customXml" Target="../ink/ink83.xml"/><Relationship Id="rId146" Type="http://schemas.openxmlformats.org/officeDocument/2006/relationships/image" Target="../media/image72.png"/><Relationship Id="rId167" Type="http://schemas.openxmlformats.org/officeDocument/2006/relationships/customXml" Target="../ink/ink104.xml"/><Relationship Id="rId188" Type="http://schemas.openxmlformats.org/officeDocument/2006/relationships/image" Target="../media/image93.png"/></Relationships>
</file>

<file path=ppt/slides/_rels/slide30.xml.rels><?xml version="1.0" encoding="UTF-8" standalone="yes"?>
<Relationships xmlns="http://schemas.openxmlformats.org/package/2006/relationships"><Relationship Id="rId26" Type="http://schemas.openxmlformats.org/officeDocument/2006/relationships/customXml" Target="../ink/ink2012.xml"/><Relationship Id="rId21" Type="http://schemas.openxmlformats.org/officeDocument/2006/relationships/image" Target="../media/image1912.png"/><Relationship Id="rId42" Type="http://schemas.openxmlformats.org/officeDocument/2006/relationships/customXml" Target="../ink/ink2020.xml"/><Relationship Id="rId47" Type="http://schemas.openxmlformats.org/officeDocument/2006/relationships/image" Target="../media/image1925.png"/><Relationship Id="rId63" Type="http://schemas.openxmlformats.org/officeDocument/2006/relationships/image" Target="../media/image1933.png"/><Relationship Id="rId68" Type="http://schemas.openxmlformats.org/officeDocument/2006/relationships/customXml" Target="../ink/ink2033.xml"/><Relationship Id="rId7" Type="http://schemas.openxmlformats.org/officeDocument/2006/relationships/image" Target="../media/image1905.png"/><Relationship Id="rId2" Type="http://schemas.openxmlformats.org/officeDocument/2006/relationships/notesSlide" Target="../notesSlides/notesSlide30.xml"/><Relationship Id="rId16" Type="http://schemas.openxmlformats.org/officeDocument/2006/relationships/customXml" Target="../ink/ink2007.xml"/><Relationship Id="rId29" Type="http://schemas.openxmlformats.org/officeDocument/2006/relationships/image" Target="../media/image1916.png"/><Relationship Id="rId11" Type="http://schemas.openxmlformats.org/officeDocument/2006/relationships/image" Target="../media/image1907.png"/><Relationship Id="rId24" Type="http://schemas.openxmlformats.org/officeDocument/2006/relationships/customXml" Target="../ink/ink2011.xml"/><Relationship Id="rId32" Type="http://schemas.openxmlformats.org/officeDocument/2006/relationships/customXml" Target="../ink/ink2015.xml"/><Relationship Id="rId37" Type="http://schemas.openxmlformats.org/officeDocument/2006/relationships/image" Target="../media/image1920.png"/><Relationship Id="rId40" Type="http://schemas.openxmlformats.org/officeDocument/2006/relationships/customXml" Target="../ink/ink2019.xml"/><Relationship Id="rId45" Type="http://schemas.openxmlformats.org/officeDocument/2006/relationships/image" Target="../media/image1924.png"/><Relationship Id="rId53" Type="http://schemas.openxmlformats.org/officeDocument/2006/relationships/image" Target="../media/image1928.png"/><Relationship Id="rId58" Type="http://schemas.openxmlformats.org/officeDocument/2006/relationships/customXml" Target="../ink/ink2028.xml"/><Relationship Id="rId66" Type="http://schemas.openxmlformats.org/officeDocument/2006/relationships/customXml" Target="../ink/ink2032.xml"/><Relationship Id="rId5" Type="http://schemas.openxmlformats.org/officeDocument/2006/relationships/image" Target="../media/image1904.png"/><Relationship Id="rId61" Type="http://schemas.openxmlformats.org/officeDocument/2006/relationships/image" Target="../media/image1932.png"/><Relationship Id="rId19" Type="http://schemas.openxmlformats.org/officeDocument/2006/relationships/image" Target="../media/image1911.png"/><Relationship Id="rId14" Type="http://schemas.openxmlformats.org/officeDocument/2006/relationships/customXml" Target="../ink/ink2006.xml"/><Relationship Id="rId22" Type="http://schemas.openxmlformats.org/officeDocument/2006/relationships/customXml" Target="../ink/ink2010.xml"/><Relationship Id="rId27" Type="http://schemas.openxmlformats.org/officeDocument/2006/relationships/image" Target="../media/image1915.png"/><Relationship Id="rId30" Type="http://schemas.openxmlformats.org/officeDocument/2006/relationships/customXml" Target="../ink/ink2014.xml"/><Relationship Id="rId35" Type="http://schemas.openxmlformats.org/officeDocument/2006/relationships/image" Target="../media/image1919.png"/><Relationship Id="rId43" Type="http://schemas.openxmlformats.org/officeDocument/2006/relationships/image" Target="../media/image1923.png"/><Relationship Id="rId48" Type="http://schemas.openxmlformats.org/officeDocument/2006/relationships/customXml" Target="../ink/ink2023.xml"/><Relationship Id="rId56" Type="http://schemas.openxmlformats.org/officeDocument/2006/relationships/customXml" Target="../ink/ink2027.xml"/><Relationship Id="rId64" Type="http://schemas.openxmlformats.org/officeDocument/2006/relationships/customXml" Target="../ink/ink2031.xml"/><Relationship Id="rId69" Type="http://schemas.openxmlformats.org/officeDocument/2006/relationships/image" Target="../media/image1936.png"/><Relationship Id="rId8" Type="http://schemas.openxmlformats.org/officeDocument/2006/relationships/customXml" Target="../ink/ink2003.xml"/><Relationship Id="rId51" Type="http://schemas.openxmlformats.org/officeDocument/2006/relationships/image" Target="../media/image1927.png"/><Relationship Id="rId3" Type="http://schemas.openxmlformats.org/officeDocument/2006/relationships/chart" Target="../charts/chart2.xml"/><Relationship Id="rId12" Type="http://schemas.openxmlformats.org/officeDocument/2006/relationships/customXml" Target="../ink/ink2005.xml"/><Relationship Id="rId17" Type="http://schemas.openxmlformats.org/officeDocument/2006/relationships/image" Target="../media/image1910.png"/><Relationship Id="rId25" Type="http://schemas.openxmlformats.org/officeDocument/2006/relationships/image" Target="../media/image1914.png"/><Relationship Id="rId33" Type="http://schemas.openxmlformats.org/officeDocument/2006/relationships/image" Target="../media/image1918.png"/><Relationship Id="rId38" Type="http://schemas.openxmlformats.org/officeDocument/2006/relationships/customXml" Target="../ink/ink2018.xml"/><Relationship Id="rId46" Type="http://schemas.openxmlformats.org/officeDocument/2006/relationships/customXml" Target="../ink/ink2022.xml"/><Relationship Id="rId59" Type="http://schemas.openxmlformats.org/officeDocument/2006/relationships/image" Target="../media/image1931.png"/><Relationship Id="rId67" Type="http://schemas.openxmlformats.org/officeDocument/2006/relationships/image" Target="../media/image1935.png"/><Relationship Id="rId20" Type="http://schemas.openxmlformats.org/officeDocument/2006/relationships/customXml" Target="../ink/ink2009.xml"/><Relationship Id="rId41" Type="http://schemas.openxmlformats.org/officeDocument/2006/relationships/image" Target="../media/image1922.png"/><Relationship Id="rId54" Type="http://schemas.openxmlformats.org/officeDocument/2006/relationships/customXml" Target="../ink/ink2026.xml"/><Relationship Id="rId62" Type="http://schemas.openxmlformats.org/officeDocument/2006/relationships/customXml" Target="../ink/ink2030.xml"/><Relationship Id="rId1" Type="http://schemas.openxmlformats.org/officeDocument/2006/relationships/slideLayout" Target="../slideLayouts/slideLayout7.xml"/><Relationship Id="rId6" Type="http://schemas.openxmlformats.org/officeDocument/2006/relationships/customXml" Target="../ink/ink2002.xml"/><Relationship Id="rId15" Type="http://schemas.openxmlformats.org/officeDocument/2006/relationships/image" Target="../media/image1909.png"/><Relationship Id="rId23" Type="http://schemas.openxmlformats.org/officeDocument/2006/relationships/image" Target="../media/image1913.png"/><Relationship Id="rId28" Type="http://schemas.openxmlformats.org/officeDocument/2006/relationships/customXml" Target="../ink/ink2013.xml"/><Relationship Id="rId36" Type="http://schemas.openxmlformats.org/officeDocument/2006/relationships/customXml" Target="../ink/ink2017.xml"/><Relationship Id="rId49" Type="http://schemas.openxmlformats.org/officeDocument/2006/relationships/image" Target="../media/image1926.png"/><Relationship Id="rId57" Type="http://schemas.openxmlformats.org/officeDocument/2006/relationships/image" Target="../media/image1930.png"/><Relationship Id="rId10" Type="http://schemas.openxmlformats.org/officeDocument/2006/relationships/customXml" Target="../ink/ink2004.xml"/><Relationship Id="rId31" Type="http://schemas.openxmlformats.org/officeDocument/2006/relationships/image" Target="../media/image1917.png"/><Relationship Id="rId44" Type="http://schemas.openxmlformats.org/officeDocument/2006/relationships/customXml" Target="../ink/ink2021.xml"/><Relationship Id="rId52" Type="http://schemas.openxmlformats.org/officeDocument/2006/relationships/customXml" Target="../ink/ink2025.xml"/><Relationship Id="rId60" Type="http://schemas.openxmlformats.org/officeDocument/2006/relationships/customXml" Target="../ink/ink2029.xml"/><Relationship Id="rId65" Type="http://schemas.openxmlformats.org/officeDocument/2006/relationships/image" Target="../media/image1934.png"/><Relationship Id="rId4" Type="http://schemas.openxmlformats.org/officeDocument/2006/relationships/customXml" Target="../ink/ink2001.xml"/><Relationship Id="rId9" Type="http://schemas.openxmlformats.org/officeDocument/2006/relationships/image" Target="../media/image1906.png"/><Relationship Id="rId13" Type="http://schemas.openxmlformats.org/officeDocument/2006/relationships/image" Target="../media/image1908.png"/><Relationship Id="rId18" Type="http://schemas.openxmlformats.org/officeDocument/2006/relationships/customXml" Target="../ink/ink2008.xml"/><Relationship Id="rId39" Type="http://schemas.openxmlformats.org/officeDocument/2006/relationships/image" Target="../media/image1921.png"/><Relationship Id="rId34" Type="http://schemas.openxmlformats.org/officeDocument/2006/relationships/customXml" Target="../ink/ink2016.xml"/><Relationship Id="rId50" Type="http://schemas.openxmlformats.org/officeDocument/2006/relationships/customXml" Target="../ink/ink2024.xml"/><Relationship Id="rId55" Type="http://schemas.openxmlformats.org/officeDocument/2006/relationships/image" Target="../media/image1929.png"/></Relationships>
</file>

<file path=ppt/slides/_rels/slide31.xml.rels><?xml version="1.0" encoding="UTF-8" standalone="yes"?>
<Relationships xmlns="http://schemas.openxmlformats.org/package/2006/relationships"><Relationship Id="rId3" Type="http://schemas.openxmlformats.org/officeDocument/2006/relationships/image" Target="../media/image1937.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6" Type="http://schemas.openxmlformats.org/officeDocument/2006/relationships/customXml" Target="../ink/ink2045.xml"/><Relationship Id="rId21" Type="http://schemas.openxmlformats.org/officeDocument/2006/relationships/image" Target="../media/image1947.png"/><Relationship Id="rId42" Type="http://schemas.openxmlformats.org/officeDocument/2006/relationships/customXml" Target="../ink/ink2053.xml"/><Relationship Id="rId47" Type="http://schemas.openxmlformats.org/officeDocument/2006/relationships/image" Target="../media/image1960.png"/><Relationship Id="rId63" Type="http://schemas.openxmlformats.org/officeDocument/2006/relationships/image" Target="../media/image1968.png"/><Relationship Id="rId68" Type="http://schemas.openxmlformats.org/officeDocument/2006/relationships/customXml" Target="../ink/ink2066.xml"/><Relationship Id="rId84" Type="http://schemas.openxmlformats.org/officeDocument/2006/relationships/customXml" Target="../ink/ink2074.xml"/><Relationship Id="rId89" Type="http://schemas.openxmlformats.org/officeDocument/2006/relationships/image" Target="../media/image1981.png"/><Relationship Id="rId112" Type="http://schemas.openxmlformats.org/officeDocument/2006/relationships/customXml" Target="../ink/ink2088.xml"/><Relationship Id="rId16" Type="http://schemas.openxmlformats.org/officeDocument/2006/relationships/customXml" Target="../ink/ink2040.xml"/><Relationship Id="rId107" Type="http://schemas.openxmlformats.org/officeDocument/2006/relationships/image" Target="../media/image1990.png"/><Relationship Id="rId11" Type="http://schemas.openxmlformats.org/officeDocument/2006/relationships/image" Target="../media/image1942.png"/><Relationship Id="rId32" Type="http://schemas.openxmlformats.org/officeDocument/2006/relationships/customXml" Target="../ink/ink2048.xml"/><Relationship Id="rId37" Type="http://schemas.openxmlformats.org/officeDocument/2006/relationships/image" Target="../media/image1955.png"/><Relationship Id="rId53" Type="http://schemas.openxmlformats.org/officeDocument/2006/relationships/image" Target="../media/image1963.png"/><Relationship Id="rId58" Type="http://schemas.openxmlformats.org/officeDocument/2006/relationships/customXml" Target="../ink/ink2061.xml"/><Relationship Id="rId74" Type="http://schemas.openxmlformats.org/officeDocument/2006/relationships/customXml" Target="../ink/ink2069.xml"/><Relationship Id="rId79" Type="http://schemas.openxmlformats.org/officeDocument/2006/relationships/image" Target="../media/image1976.png"/><Relationship Id="rId102" Type="http://schemas.openxmlformats.org/officeDocument/2006/relationships/customXml" Target="../ink/ink2083.xml"/><Relationship Id="rId5" Type="http://schemas.openxmlformats.org/officeDocument/2006/relationships/image" Target="../media/image1939.png"/><Relationship Id="rId90" Type="http://schemas.openxmlformats.org/officeDocument/2006/relationships/customXml" Target="../ink/ink2077.xml"/><Relationship Id="rId95" Type="http://schemas.openxmlformats.org/officeDocument/2006/relationships/image" Target="../media/image1984.png"/><Relationship Id="rId22" Type="http://schemas.openxmlformats.org/officeDocument/2006/relationships/customXml" Target="../ink/ink2043.xml"/><Relationship Id="rId27" Type="http://schemas.openxmlformats.org/officeDocument/2006/relationships/image" Target="../media/image1950.png"/><Relationship Id="rId43" Type="http://schemas.openxmlformats.org/officeDocument/2006/relationships/image" Target="../media/image1958.png"/><Relationship Id="rId48" Type="http://schemas.openxmlformats.org/officeDocument/2006/relationships/customXml" Target="../ink/ink2056.xml"/><Relationship Id="rId64" Type="http://schemas.openxmlformats.org/officeDocument/2006/relationships/customXml" Target="../ink/ink2064.xml"/><Relationship Id="rId69" Type="http://schemas.openxmlformats.org/officeDocument/2006/relationships/image" Target="../media/image1971.png"/><Relationship Id="rId113" Type="http://schemas.openxmlformats.org/officeDocument/2006/relationships/image" Target="../media/image1993.png"/><Relationship Id="rId80" Type="http://schemas.openxmlformats.org/officeDocument/2006/relationships/customXml" Target="../ink/ink2072.xml"/><Relationship Id="rId85" Type="http://schemas.openxmlformats.org/officeDocument/2006/relationships/image" Target="../media/image1979.png"/><Relationship Id="rId12" Type="http://schemas.openxmlformats.org/officeDocument/2006/relationships/customXml" Target="../ink/ink2038.xml"/><Relationship Id="rId17" Type="http://schemas.openxmlformats.org/officeDocument/2006/relationships/image" Target="../media/image1945.png"/><Relationship Id="rId33" Type="http://schemas.openxmlformats.org/officeDocument/2006/relationships/image" Target="../media/image1953.png"/><Relationship Id="rId38" Type="http://schemas.openxmlformats.org/officeDocument/2006/relationships/customXml" Target="../ink/ink2051.xml"/><Relationship Id="rId59" Type="http://schemas.openxmlformats.org/officeDocument/2006/relationships/image" Target="../media/image1966.png"/><Relationship Id="rId103" Type="http://schemas.openxmlformats.org/officeDocument/2006/relationships/image" Target="../media/image1988.png"/><Relationship Id="rId108" Type="http://schemas.openxmlformats.org/officeDocument/2006/relationships/customXml" Target="../ink/ink2086.xml"/><Relationship Id="rId54" Type="http://schemas.openxmlformats.org/officeDocument/2006/relationships/customXml" Target="../ink/ink2059.xml"/><Relationship Id="rId70" Type="http://schemas.openxmlformats.org/officeDocument/2006/relationships/customXml" Target="../ink/ink2067.xml"/><Relationship Id="rId75" Type="http://schemas.openxmlformats.org/officeDocument/2006/relationships/image" Target="../media/image1974.png"/><Relationship Id="rId91" Type="http://schemas.openxmlformats.org/officeDocument/2006/relationships/image" Target="../media/image1982.png"/><Relationship Id="rId96" Type="http://schemas.openxmlformats.org/officeDocument/2006/relationships/customXml" Target="../ink/ink2080.xml"/><Relationship Id="rId1" Type="http://schemas.openxmlformats.org/officeDocument/2006/relationships/slideLayout" Target="../slideLayouts/slideLayout7.xml"/><Relationship Id="rId6" Type="http://schemas.openxmlformats.org/officeDocument/2006/relationships/customXml" Target="../ink/ink2035.xml"/><Relationship Id="rId15" Type="http://schemas.openxmlformats.org/officeDocument/2006/relationships/image" Target="../media/image1944.png"/><Relationship Id="rId23" Type="http://schemas.openxmlformats.org/officeDocument/2006/relationships/image" Target="../media/image1948.png"/><Relationship Id="rId28" Type="http://schemas.openxmlformats.org/officeDocument/2006/relationships/customXml" Target="../ink/ink2046.xml"/><Relationship Id="rId36" Type="http://schemas.openxmlformats.org/officeDocument/2006/relationships/customXml" Target="../ink/ink2050.xml"/><Relationship Id="rId49" Type="http://schemas.openxmlformats.org/officeDocument/2006/relationships/image" Target="../media/image1961.png"/><Relationship Id="rId57" Type="http://schemas.openxmlformats.org/officeDocument/2006/relationships/image" Target="../media/image1965.png"/><Relationship Id="rId106" Type="http://schemas.openxmlformats.org/officeDocument/2006/relationships/customXml" Target="../ink/ink2085.xml"/><Relationship Id="rId10" Type="http://schemas.openxmlformats.org/officeDocument/2006/relationships/customXml" Target="../ink/ink2037.xml"/><Relationship Id="rId31" Type="http://schemas.openxmlformats.org/officeDocument/2006/relationships/image" Target="../media/image1952.png"/><Relationship Id="rId44" Type="http://schemas.openxmlformats.org/officeDocument/2006/relationships/customXml" Target="../ink/ink2054.xml"/><Relationship Id="rId52" Type="http://schemas.openxmlformats.org/officeDocument/2006/relationships/customXml" Target="../ink/ink2058.xml"/><Relationship Id="rId60" Type="http://schemas.openxmlformats.org/officeDocument/2006/relationships/customXml" Target="../ink/ink2062.xml"/><Relationship Id="rId65" Type="http://schemas.openxmlformats.org/officeDocument/2006/relationships/image" Target="../media/image1969.png"/><Relationship Id="rId73" Type="http://schemas.openxmlformats.org/officeDocument/2006/relationships/image" Target="../media/image1973.png"/><Relationship Id="rId78" Type="http://schemas.openxmlformats.org/officeDocument/2006/relationships/customXml" Target="../ink/ink2071.xml"/><Relationship Id="rId81" Type="http://schemas.openxmlformats.org/officeDocument/2006/relationships/image" Target="../media/image1977.png"/><Relationship Id="rId86" Type="http://schemas.openxmlformats.org/officeDocument/2006/relationships/customXml" Target="../ink/ink2075.xml"/><Relationship Id="rId94" Type="http://schemas.openxmlformats.org/officeDocument/2006/relationships/customXml" Target="../ink/ink2079.xml"/><Relationship Id="rId99" Type="http://schemas.openxmlformats.org/officeDocument/2006/relationships/image" Target="../media/image1986.png"/><Relationship Id="rId101" Type="http://schemas.openxmlformats.org/officeDocument/2006/relationships/image" Target="../media/image1987.png"/><Relationship Id="rId4" Type="http://schemas.openxmlformats.org/officeDocument/2006/relationships/customXml" Target="../ink/ink2034.xml"/><Relationship Id="rId9" Type="http://schemas.openxmlformats.org/officeDocument/2006/relationships/image" Target="../media/image1941.png"/><Relationship Id="rId13" Type="http://schemas.openxmlformats.org/officeDocument/2006/relationships/image" Target="../media/image1943.png"/><Relationship Id="rId18" Type="http://schemas.openxmlformats.org/officeDocument/2006/relationships/customXml" Target="../ink/ink2041.xml"/><Relationship Id="rId39" Type="http://schemas.openxmlformats.org/officeDocument/2006/relationships/image" Target="../media/image1956.png"/><Relationship Id="rId109" Type="http://schemas.openxmlformats.org/officeDocument/2006/relationships/image" Target="../media/image1991.png"/><Relationship Id="rId34" Type="http://schemas.openxmlformats.org/officeDocument/2006/relationships/customXml" Target="../ink/ink2049.xml"/><Relationship Id="rId50" Type="http://schemas.openxmlformats.org/officeDocument/2006/relationships/customXml" Target="../ink/ink2057.xml"/><Relationship Id="rId55" Type="http://schemas.openxmlformats.org/officeDocument/2006/relationships/image" Target="../media/image1964.png"/><Relationship Id="rId76" Type="http://schemas.openxmlformats.org/officeDocument/2006/relationships/customXml" Target="../ink/ink2070.xml"/><Relationship Id="rId97" Type="http://schemas.openxmlformats.org/officeDocument/2006/relationships/image" Target="../media/image1985.png"/><Relationship Id="rId104" Type="http://schemas.openxmlformats.org/officeDocument/2006/relationships/customXml" Target="../ink/ink2084.xml"/><Relationship Id="rId7" Type="http://schemas.openxmlformats.org/officeDocument/2006/relationships/image" Target="../media/image1940.png"/><Relationship Id="rId71" Type="http://schemas.openxmlformats.org/officeDocument/2006/relationships/image" Target="../media/image1972.png"/><Relationship Id="rId92" Type="http://schemas.openxmlformats.org/officeDocument/2006/relationships/customXml" Target="../ink/ink2078.xml"/><Relationship Id="rId2" Type="http://schemas.openxmlformats.org/officeDocument/2006/relationships/notesSlide" Target="../notesSlides/notesSlide32.xml"/><Relationship Id="rId29" Type="http://schemas.openxmlformats.org/officeDocument/2006/relationships/image" Target="../media/image1951.png"/><Relationship Id="rId24" Type="http://schemas.openxmlformats.org/officeDocument/2006/relationships/customXml" Target="../ink/ink2044.xml"/><Relationship Id="rId40" Type="http://schemas.openxmlformats.org/officeDocument/2006/relationships/customXml" Target="../ink/ink2052.xml"/><Relationship Id="rId45" Type="http://schemas.openxmlformats.org/officeDocument/2006/relationships/image" Target="../media/image1959.png"/><Relationship Id="rId66" Type="http://schemas.openxmlformats.org/officeDocument/2006/relationships/customXml" Target="../ink/ink2065.xml"/><Relationship Id="rId87" Type="http://schemas.openxmlformats.org/officeDocument/2006/relationships/image" Target="../media/image1980.png"/><Relationship Id="rId110" Type="http://schemas.openxmlformats.org/officeDocument/2006/relationships/customXml" Target="../ink/ink2087.xml"/><Relationship Id="rId61" Type="http://schemas.openxmlformats.org/officeDocument/2006/relationships/image" Target="../media/image1967.png"/><Relationship Id="rId82" Type="http://schemas.openxmlformats.org/officeDocument/2006/relationships/customXml" Target="../ink/ink2073.xml"/><Relationship Id="rId19" Type="http://schemas.openxmlformats.org/officeDocument/2006/relationships/image" Target="../media/image1946.png"/><Relationship Id="rId14" Type="http://schemas.openxmlformats.org/officeDocument/2006/relationships/customXml" Target="../ink/ink2039.xml"/><Relationship Id="rId30" Type="http://schemas.openxmlformats.org/officeDocument/2006/relationships/customXml" Target="../ink/ink2047.xml"/><Relationship Id="rId35" Type="http://schemas.openxmlformats.org/officeDocument/2006/relationships/image" Target="../media/image1954.png"/><Relationship Id="rId56" Type="http://schemas.openxmlformats.org/officeDocument/2006/relationships/customXml" Target="../ink/ink2060.xml"/><Relationship Id="rId77" Type="http://schemas.openxmlformats.org/officeDocument/2006/relationships/image" Target="../media/image1975.png"/><Relationship Id="rId100" Type="http://schemas.openxmlformats.org/officeDocument/2006/relationships/customXml" Target="../ink/ink2082.xml"/><Relationship Id="rId105" Type="http://schemas.openxmlformats.org/officeDocument/2006/relationships/image" Target="../media/image1989.png"/><Relationship Id="rId8" Type="http://schemas.openxmlformats.org/officeDocument/2006/relationships/customXml" Target="../ink/ink2036.xml"/><Relationship Id="rId51" Type="http://schemas.openxmlformats.org/officeDocument/2006/relationships/image" Target="../media/image1962.png"/><Relationship Id="rId72" Type="http://schemas.openxmlformats.org/officeDocument/2006/relationships/customXml" Target="../ink/ink2068.xml"/><Relationship Id="rId93" Type="http://schemas.openxmlformats.org/officeDocument/2006/relationships/image" Target="../media/image1983.png"/><Relationship Id="rId98" Type="http://schemas.openxmlformats.org/officeDocument/2006/relationships/customXml" Target="../ink/ink2081.xml"/><Relationship Id="rId3" Type="http://schemas.openxmlformats.org/officeDocument/2006/relationships/image" Target="../media/image1938.png"/><Relationship Id="rId25" Type="http://schemas.openxmlformats.org/officeDocument/2006/relationships/image" Target="../media/image1949.png"/><Relationship Id="rId46" Type="http://schemas.openxmlformats.org/officeDocument/2006/relationships/customXml" Target="../ink/ink2055.xml"/><Relationship Id="rId67" Type="http://schemas.openxmlformats.org/officeDocument/2006/relationships/image" Target="../media/image1970.png"/><Relationship Id="rId20" Type="http://schemas.openxmlformats.org/officeDocument/2006/relationships/customXml" Target="../ink/ink2042.xml"/><Relationship Id="rId41" Type="http://schemas.openxmlformats.org/officeDocument/2006/relationships/image" Target="../media/image1957.png"/><Relationship Id="rId62" Type="http://schemas.openxmlformats.org/officeDocument/2006/relationships/customXml" Target="../ink/ink2063.xml"/><Relationship Id="rId83" Type="http://schemas.openxmlformats.org/officeDocument/2006/relationships/image" Target="../media/image1978.png"/><Relationship Id="rId88" Type="http://schemas.openxmlformats.org/officeDocument/2006/relationships/customXml" Target="../ink/ink2076.xml"/><Relationship Id="rId111" Type="http://schemas.openxmlformats.org/officeDocument/2006/relationships/image" Target="../media/image1992.png"/></Relationships>
</file>

<file path=ppt/slides/_rels/slide33.xml.rels><?xml version="1.0" encoding="UTF-8" standalone="yes"?>
<Relationships xmlns="http://schemas.openxmlformats.org/package/2006/relationships"><Relationship Id="rId3" Type="http://schemas.openxmlformats.org/officeDocument/2006/relationships/image" Target="../media/image199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1997.png"/><Relationship Id="rId3" Type="http://schemas.openxmlformats.org/officeDocument/2006/relationships/hyperlink" Target="https://coastal.climatecentral.org/" TargetMode="External"/><Relationship Id="rId7" Type="http://schemas.openxmlformats.org/officeDocument/2006/relationships/customXml" Target="../ink/ink2090.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996.png"/><Relationship Id="rId5" Type="http://schemas.openxmlformats.org/officeDocument/2006/relationships/customXml" Target="../ink/ink2089.xml"/><Relationship Id="rId10" Type="http://schemas.openxmlformats.org/officeDocument/2006/relationships/image" Target="../media/image1998.png"/><Relationship Id="rId4" Type="http://schemas.openxmlformats.org/officeDocument/2006/relationships/image" Target="../media/image1995.png"/><Relationship Id="rId9" Type="http://schemas.openxmlformats.org/officeDocument/2006/relationships/customXml" Target="../ink/ink2091.xml"/></Relationships>
</file>

<file path=ppt/slides/_rels/slide35.xml.rels><?xml version="1.0" encoding="UTF-8" standalone="yes"?>
<Relationships xmlns="http://schemas.openxmlformats.org/package/2006/relationships"><Relationship Id="rId3" Type="http://schemas.openxmlformats.org/officeDocument/2006/relationships/image" Target="../media/image1999.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00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4381.png"/><Relationship Id="rId13" Type="http://schemas.openxmlformats.org/officeDocument/2006/relationships/customXml" Target="../ink/ink125.xml"/><Relationship Id="rId18" Type="http://schemas.openxmlformats.org/officeDocument/2006/relationships/image" Target="../media/image4386.png"/><Relationship Id="rId3" Type="http://schemas.openxmlformats.org/officeDocument/2006/relationships/customXml" Target="../ink/ink120.xml"/><Relationship Id="rId21" Type="http://schemas.openxmlformats.org/officeDocument/2006/relationships/customXml" Target="../ink/ink129.xml"/><Relationship Id="rId7" Type="http://schemas.openxmlformats.org/officeDocument/2006/relationships/customXml" Target="../ink/ink122.xml"/><Relationship Id="rId12" Type="http://schemas.openxmlformats.org/officeDocument/2006/relationships/image" Target="../media/image4383.png"/><Relationship Id="rId17" Type="http://schemas.openxmlformats.org/officeDocument/2006/relationships/customXml" Target="../ink/ink127.xml"/><Relationship Id="rId2" Type="http://schemas.openxmlformats.org/officeDocument/2006/relationships/notesSlide" Target="../notesSlides/notesSlide4.xml"/><Relationship Id="rId16" Type="http://schemas.openxmlformats.org/officeDocument/2006/relationships/image" Target="../media/image4385.png"/><Relationship Id="rId20" Type="http://schemas.openxmlformats.org/officeDocument/2006/relationships/image" Target="../media/image4387.png"/><Relationship Id="rId1" Type="http://schemas.openxmlformats.org/officeDocument/2006/relationships/slideLayout" Target="../slideLayouts/slideLayout7.xml"/><Relationship Id="rId6" Type="http://schemas.openxmlformats.org/officeDocument/2006/relationships/image" Target="../media/image4380.png"/><Relationship Id="rId11" Type="http://schemas.openxmlformats.org/officeDocument/2006/relationships/customXml" Target="../ink/ink124.xml"/><Relationship Id="rId5" Type="http://schemas.openxmlformats.org/officeDocument/2006/relationships/customXml" Target="../ink/ink121.xml"/><Relationship Id="rId15" Type="http://schemas.openxmlformats.org/officeDocument/2006/relationships/customXml" Target="../ink/ink126.xml"/><Relationship Id="rId10" Type="http://schemas.openxmlformats.org/officeDocument/2006/relationships/image" Target="../media/image4382.png"/><Relationship Id="rId19" Type="http://schemas.openxmlformats.org/officeDocument/2006/relationships/customXml" Target="../ink/ink128.xml"/><Relationship Id="rId4" Type="http://schemas.openxmlformats.org/officeDocument/2006/relationships/image" Target="../media/image4379.png"/><Relationship Id="rId9" Type="http://schemas.openxmlformats.org/officeDocument/2006/relationships/customXml" Target="../ink/ink123.xml"/><Relationship Id="rId14" Type="http://schemas.openxmlformats.org/officeDocument/2006/relationships/image" Target="../media/image4384.png"/><Relationship Id="rId22" Type="http://schemas.openxmlformats.org/officeDocument/2006/relationships/image" Target="../media/image97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customXml" Target="../ink/ink135.xml"/><Relationship Id="rId3" Type="http://schemas.openxmlformats.org/officeDocument/2006/relationships/customXml" Target="../ink/ink130.xml"/><Relationship Id="rId7" Type="http://schemas.openxmlformats.org/officeDocument/2006/relationships/customXml" Target="../ink/ink132.xml"/><Relationship Id="rId12" Type="http://schemas.openxmlformats.org/officeDocument/2006/relationships/image" Target="../media/image10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9.png"/><Relationship Id="rId11" Type="http://schemas.openxmlformats.org/officeDocument/2006/relationships/customXml" Target="../ink/ink134.xml"/><Relationship Id="rId5" Type="http://schemas.openxmlformats.org/officeDocument/2006/relationships/customXml" Target="../ink/ink131.xml"/><Relationship Id="rId10" Type="http://schemas.openxmlformats.org/officeDocument/2006/relationships/image" Target="../media/image101.png"/><Relationship Id="rId4" Type="http://schemas.openxmlformats.org/officeDocument/2006/relationships/image" Target="../media/image9810.png"/><Relationship Id="rId9" Type="http://schemas.openxmlformats.org/officeDocument/2006/relationships/customXml" Target="../ink/ink133.xml"/><Relationship Id="rId14" Type="http://schemas.openxmlformats.org/officeDocument/2006/relationships/image" Target="../media/image103.png"/></Relationships>
</file>

<file path=ppt/slides/_rels/slide6.xml.rels><?xml version="1.0" encoding="UTF-8" standalone="yes"?>
<Relationships xmlns="http://schemas.openxmlformats.org/package/2006/relationships"><Relationship Id="rId117" Type="http://schemas.openxmlformats.org/officeDocument/2006/relationships/customXml" Target="../ink/ink193.xml"/><Relationship Id="rId21" Type="http://schemas.openxmlformats.org/officeDocument/2006/relationships/customXml" Target="../ink/ink145.xml"/><Relationship Id="rId42" Type="http://schemas.openxmlformats.org/officeDocument/2006/relationships/image" Target="../media/image123.png"/><Relationship Id="rId63" Type="http://schemas.openxmlformats.org/officeDocument/2006/relationships/customXml" Target="../ink/ink166.xml"/><Relationship Id="rId84" Type="http://schemas.openxmlformats.org/officeDocument/2006/relationships/image" Target="../media/image144.png"/><Relationship Id="rId138" Type="http://schemas.openxmlformats.org/officeDocument/2006/relationships/image" Target="../media/image171.png"/><Relationship Id="rId159" Type="http://schemas.openxmlformats.org/officeDocument/2006/relationships/customXml" Target="../ink/ink214.xml"/><Relationship Id="rId170" Type="http://schemas.openxmlformats.org/officeDocument/2006/relationships/image" Target="../media/image187.png"/><Relationship Id="rId107" Type="http://schemas.openxmlformats.org/officeDocument/2006/relationships/customXml" Target="../ink/ink188.xml"/><Relationship Id="rId11" Type="http://schemas.openxmlformats.org/officeDocument/2006/relationships/customXml" Target="../ink/ink140.xml"/><Relationship Id="rId32" Type="http://schemas.openxmlformats.org/officeDocument/2006/relationships/image" Target="../media/image118.png"/><Relationship Id="rId53" Type="http://schemas.openxmlformats.org/officeDocument/2006/relationships/customXml" Target="../ink/ink161.xml"/><Relationship Id="rId74" Type="http://schemas.openxmlformats.org/officeDocument/2006/relationships/image" Target="../media/image139.png"/><Relationship Id="rId128" Type="http://schemas.openxmlformats.org/officeDocument/2006/relationships/image" Target="../media/image166.png"/><Relationship Id="rId149" Type="http://schemas.openxmlformats.org/officeDocument/2006/relationships/customXml" Target="../ink/ink209.xml"/><Relationship Id="rId5" Type="http://schemas.openxmlformats.org/officeDocument/2006/relationships/customXml" Target="../ink/ink137.xml"/><Relationship Id="rId95" Type="http://schemas.openxmlformats.org/officeDocument/2006/relationships/customXml" Target="../ink/ink182.xml"/><Relationship Id="rId160" Type="http://schemas.openxmlformats.org/officeDocument/2006/relationships/image" Target="../media/image182.png"/><Relationship Id="rId22" Type="http://schemas.openxmlformats.org/officeDocument/2006/relationships/image" Target="../media/image113.png"/><Relationship Id="rId43" Type="http://schemas.openxmlformats.org/officeDocument/2006/relationships/customXml" Target="../ink/ink156.xml"/><Relationship Id="rId64" Type="http://schemas.openxmlformats.org/officeDocument/2006/relationships/image" Target="../media/image134.png"/><Relationship Id="rId118" Type="http://schemas.openxmlformats.org/officeDocument/2006/relationships/image" Target="../media/image161.png"/><Relationship Id="rId139" Type="http://schemas.openxmlformats.org/officeDocument/2006/relationships/customXml" Target="../ink/ink204.xml"/><Relationship Id="rId85" Type="http://schemas.openxmlformats.org/officeDocument/2006/relationships/customXml" Target="../ink/ink177.xml"/><Relationship Id="rId150" Type="http://schemas.openxmlformats.org/officeDocument/2006/relationships/image" Target="../media/image177.png"/><Relationship Id="rId171" Type="http://schemas.openxmlformats.org/officeDocument/2006/relationships/customXml" Target="../ink/ink220.xml"/><Relationship Id="rId12" Type="http://schemas.openxmlformats.org/officeDocument/2006/relationships/image" Target="../media/image108.png"/><Relationship Id="rId33" Type="http://schemas.openxmlformats.org/officeDocument/2006/relationships/customXml" Target="../ink/ink151.xml"/><Relationship Id="rId108" Type="http://schemas.openxmlformats.org/officeDocument/2006/relationships/image" Target="../media/image156.png"/><Relationship Id="rId129" Type="http://schemas.openxmlformats.org/officeDocument/2006/relationships/customXml" Target="../ink/ink199.xml"/><Relationship Id="rId54" Type="http://schemas.openxmlformats.org/officeDocument/2006/relationships/image" Target="../media/image129.png"/><Relationship Id="rId75" Type="http://schemas.openxmlformats.org/officeDocument/2006/relationships/customXml" Target="../ink/ink172.xml"/><Relationship Id="rId96" Type="http://schemas.openxmlformats.org/officeDocument/2006/relationships/image" Target="../media/image150.png"/><Relationship Id="rId140" Type="http://schemas.openxmlformats.org/officeDocument/2006/relationships/image" Target="../media/image172.png"/><Relationship Id="rId161" Type="http://schemas.openxmlformats.org/officeDocument/2006/relationships/customXml" Target="../ink/ink215.xml"/><Relationship Id="rId1" Type="http://schemas.openxmlformats.org/officeDocument/2006/relationships/slideLayout" Target="../slideLayouts/slideLayout7.xml"/><Relationship Id="rId6" Type="http://schemas.openxmlformats.org/officeDocument/2006/relationships/image" Target="../media/image105.png"/><Relationship Id="rId23" Type="http://schemas.openxmlformats.org/officeDocument/2006/relationships/customXml" Target="../ink/ink146.xml"/><Relationship Id="rId28" Type="http://schemas.openxmlformats.org/officeDocument/2006/relationships/image" Target="../media/image116.png"/><Relationship Id="rId49" Type="http://schemas.openxmlformats.org/officeDocument/2006/relationships/customXml" Target="../ink/ink159.xml"/><Relationship Id="rId114" Type="http://schemas.openxmlformats.org/officeDocument/2006/relationships/image" Target="../media/image159.png"/><Relationship Id="rId119" Type="http://schemas.openxmlformats.org/officeDocument/2006/relationships/customXml" Target="../ink/ink194.xml"/><Relationship Id="rId44" Type="http://schemas.openxmlformats.org/officeDocument/2006/relationships/image" Target="../media/image124.png"/><Relationship Id="rId60" Type="http://schemas.openxmlformats.org/officeDocument/2006/relationships/image" Target="../media/image132.png"/><Relationship Id="rId65" Type="http://schemas.openxmlformats.org/officeDocument/2006/relationships/customXml" Target="../ink/ink167.xml"/><Relationship Id="rId81" Type="http://schemas.openxmlformats.org/officeDocument/2006/relationships/customXml" Target="../ink/ink175.xml"/><Relationship Id="rId86" Type="http://schemas.openxmlformats.org/officeDocument/2006/relationships/image" Target="../media/image145.png"/><Relationship Id="rId130" Type="http://schemas.openxmlformats.org/officeDocument/2006/relationships/image" Target="../media/image167.png"/><Relationship Id="rId135" Type="http://schemas.openxmlformats.org/officeDocument/2006/relationships/customXml" Target="../ink/ink202.xml"/><Relationship Id="rId151" Type="http://schemas.openxmlformats.org/officeDocument/2006/relationships/customXml" Target="../ink/ink210.xml"/><Relationship Id="rId156" Type="http://schemas.openxmlformats.org/officeDocument/2006/relationships/image" Target="../media/image180.png"/><Relationship Id="rId172" Type="http://schemas.openxmlformats.org/officeDocument/2006/relationships/image" Target="../media/image188.png"/><Relationship Id="rId13" Type="http://schemas.openxmlformats.org/officeDocument/2006/relationships/customXml" Target="../ink/ink141.xml"/><Relationship Id="rId18" Type="http://schemas.openxmlformats.org/officeDocument/2006/relationships/image" Target="../media/image111.png"/><Relationship Id="rId39" Type="http://schemas.openxmlformats.org/officeDocument/2006/relationships/customXml" Target="../ink/ink154.xml"/><Relationship Id="rId109" Type="http://schemas.openxmlformats.org/officeDocument/2006/relationships/customXml" Target="../ink/ink189.xml"/><Relationship Id="rId34" Type="http://schemas.openxmlformats.org/officeDocument/2006/relationships/image" Target="../media/image119.png"/><Relationship Id="rId50" Type="http://schemas.openxmlformats.org/officeDocument/2006/relationships/image" Target="../media/image127.png"/><Relationship Id="rId55" Type="http://schemas.openxmlformats.org/officeDocument/2006/relationships/customXml" Target="../ink/ink162.xml"/><Relationship Id="rId76" Type="http://schemas.openxmlformats.org/officeDocument/2006/relationships/image" Target="../media/image140.png"/><Relationship Id="rId97" Type="http://schemas.openxmlformats.org/officeDocument/2006/relationships/customXml" Target="../ink/ink183.xml"/><Relationship Id="rId104" Type="http://schemas.openxmlformats.org/officeDocument/2006/relationships/image" Target="../media/image154.png"/><Relationship Id="rId120" Type="http://schemas.openxmlformats.org/officeDocument/2006/relationships/image" Target="../media/image162.png"/><Relationship Id="rId125" Type="http://schemas.openxmlformats.org/officeDocument/2006/relationships/customXml" Target="../ink/ink197.xml"/><Relationship Id="rId141" Type="http://schemas.openxmlformats.org/officeDocument/2006/relationships/customXml" Target="../ink/ink205.xml"/><Relationship Id="rId146" Type="http://schemas.openxmlformats.org/officeDocument/2006/relationships/image" Target="../media/image175.png"/><Relationship Id="rId167" Type="http://schemas.openxmlformats.org/officeDocument/2006/relationships/customXml" Target="../ink/ink218.xml"/><Relationship Id="rId7" Type="http://schemas.openxmlformats.org/officeDocument/2006/relationships/customXml" Target="../ink/ink138.xml"/><Relationship Id="rId71" Type="http://schemas.openxmlformats.org/officeDocument/2006/relationships/customXml" Target="../ink/ink170.xml"/><Relationship Id="rId92" Type="http://schemas.openxmlformats.org/officeDocument/2006/relationships/image" Target="../media/image148.png"/><Relationship Id="rId162" Type="http://schemas.openxmlformats.org/officeDocument/2006/relationships/image" Target="../media/image183.png"/><Relationship Id="rId2" Type="http://schemas.openxmlformats.org/officeDocument/2006/relationships/notesSlide" Target="../notesSlides/notesSlide6.xml"/><Relationship Id="rId29" Type="http://schemas.openxmlformats.org/officeDocument/2006/relationships/customXml" Target="../ink/ink149.xml"/><Relationship Id="rId24" Type="http://schemas.openxmlformats.org/officeDocument/2006/relationships/image" Target="../media/image114.png"/><Relationship Id="rId40" Type="http://schemas.openxmlformats.org/officeDocument/2006/relationships/image" Target="../media/image122.png"/><Relationship Id="rId45" Type="http://schemas.openxmlformats.org/officeDocument/2006/relationships/customXml" Target="../ink/ink157.xml"/><Relationship Id="rId66" Type="http://schemas.openxmlformats.org/officeDocument/2006/relationships/image" Target="../media/image135.png"/><Relationship Id="rId87" Type="http://schemas.openxmlformats.org/officeDocument/2006/relationships/customXml" Target="../ink/ink178.xml"/><Relationship Id="rId110" Type="http://schemas.openxmlformats.org/officeDocument/2006/relationships/image" Target="../media/image157.png"/><Relationship Id="rId115" Type="http://schemas.openxmlformats.org/officeDocument/2006/relationships/customXml" Target="../ink/ink192.xml"/><Relationship Id="rId131" Type="http://schemas.openxmlformats.org/officeDocument/2006/relationships/customXml" Target="../ink/ink200.xml"/><Relationship Id="rId136" Type="http://schemas.openxmlformats.org/officeDocument/2006/relationships/image" Target="../media/image170.png"/><Relationship Id="rId157" Type="http://schemas.openxmlformats.org/officeDocument/2006/relationships/customXml" Target="../ink/ink213.xml"/><Relationship Id="rId61" Type="http://schemas.openxmlformats.org/officeDocument/2006/relationships/customXml" Target="../ink/ink165.xml"/><Relationship Id="rId82" Type="http://schemas.openxmlformats.org/officeDocument/2006/relationships/image" Target="../media/image143.png"/><Relationship Id="rId152" Type="http://schemas.openxmlformats.org/officeDocument/2006/relationships/image" Target="../media/image178.png"/><Relationship Id="rId173" Type="http://schemas.openxmlformats.org/officeDocument/2006/relationships/customXml" Target="../ink/ink221.xml"/><Relationship Id="rId19" Type="http://schemas.openxmlformats.org/officeDocument/2006/relationships/customXml" Target="../ink/ink144.xml"/><Relationship Id="rId14" Type="http://schemas.openxmlformats.org/officeDocument/2006/relationships/image" Target="../media/image109.png"/><Relationship Id="rId30" Type="http://schemas.openxmlformats.org/officeDocument/2006/relationships/image" Target="../media/image117.png"/><Relationship Id="rId35" Type="http://schemas.openxmlformats.org/officeDocument/2006/relationships/customXml" Target="../ink/ink152.xml"/><Relationship Id="rId56" Type="http://schemas.openxmlformats.org/officeDocument/2006/relationships/image" Target="../media/image130.png"/><Relationship Id="rId77" Type="http://schemas.openxmlformats.org/officeDocument/2006/relationships/customXml" Target="../ink/ink173.xml"/><Relationship Id="rId100" Type="http://schemas.openxmlformats.org/officeDocument/2006/relationships/image" Target="../media/image152.png"/><Relationship Id="rId105" Type="http://schemas.openxmlformats.org/officeDocument/2006/relationships/customXml" Target="../ink/ink187.xml"/><Relationship Id="rId126" Type="http://schemas.openxmlformats.org/officeDocument/2006/relationships/image" Target="../media/image165.png"/><Relationship Id="rId147" Type="http://schemas.openxmlformats.org/officeDocument/2006/relationships/customXml" Target="../ink/ink208.xml"/><Relationship Id="rId168" Type="http://schemas.openxmlformats.org/officeDocument/2006/relationships/image" Target="../media/image186.png"/><Relationship Id="rId8" Type="http://schemas.openxmlformats.org/officeDocument/2006/relationships/image" Target="../media/image106.png"/><Relationship Id="rId51" Type="http://schemas.openxmlformats.org/officeDocument/2006/relationships/customXml" Target="../ink/ink160.xml"/><Relationship Id="rId72" Type="http://schemas.openxmlformats.org/officeDocument/2006/relationships/image" Target="../media/image138.png"/><Relationship Id="rId93" Type="http://schemas.openxmlformats.org/officeDocument/2006/relationships/customXml" Target="../ink/ink181.xml"/><Relationship Id="rId98" Type="http://schemas.openxmlformats.org/officeDocument/2006/relationships/image" Target="../media/image151.png"/><Relationship Id="rId121" Type="http://schemas.openxmlformats.org/officeDocument/2006/relationships/customXml" Target="../ink/ink195.xml"/><Relationship Id="rId142" Type="http://schemas.openxmlformats.org/officeDocument/2006/relationships/image" Target="../media/image173.png"/><Relationship Id="rId163" Type="http://schemas.openxmlformats.org/officeDocument/2006/relationships/customXml" Target="../ink/ink216.xml"/><Relationship Id="rId3" Type="http://schemas.openxmlformats.org/officeDocument/2006/relationships/customXml" Target="../ink/ink136.xml"/><Relationship Id="rId25" Type="http://schemas.openxmlformats.org/officeDocument/2006/relationships/customXml" Target="../ink/ink147.xml"/><Relationship Id="rId46" Type="http://schemas.openxmlformats.org/officeDocument/2006/relationships/image" Target="../media/image125.png"/><Relationship Id="rId67" Type="http://schemas.openxmlformats.org/officeDocument/2006/relationships/customXml" Target="../ink/ink168.xml"/><Relationship Id="rId116" Type="http://schemas.openxmlformats.org/officeDocument/2006/relationships/image" Target="../media/image160.png"/><Relationship Id="rId137" Type="http://schemas.openxmlformats.org/officeDocument/2006/relationships/customXml" Target="../ink/ink203.xml"/><Relationship Id="rId158" Type="http://schemas.openxmlformats.org/officeDocument/2006/relationships/image" Target="../media/image181.png"/><Relationship Id="rId20" Type="http://schemas.openxmlformats.org/officeDocument/2006/relationships/image" Target="../media/image112.png"/><Relationship Id="rId41" Type="http://schemas.openxmlformats.org/officeDocument/2006/relationships/customXml" Target="../ink/ink155.xml"/><Relationship Id="rId62" Type="http://schemas.openxmlformats.org/officeDocument/2006/relationships/image" Target="../media/image133.png"/><Relationship Id="rId83" Type="http://schemas.openxmlformats.org/officeDocument/2006/relationships/customXml" Target="../ink/ink176.xml"/><Relationship Id="rId88" Type="http://schemas.openxmlformats.org/officeDocument/2006/relationships/image" Target="../media/image146.png"/><Relationship Id="rId111" Type="http://schemas.openxmlformats.org/officeDocument/2006/relationships/customXml" Target="../ink/ink190.xml"/><Relationship Id="rId132" Type="http://schemas.openxmlformats.org/officeDocument/2006/relationships/image" Target="../media/image168.png"/><Relationship Id="rId153" Type="http://schemas.openxmlformats.org/officeDocument/2006/relationships/customXml" Target="../ink/ink211.xml"/><Relationship Id="rId174" Type="http://schemas.openxmlformats.org/officeDocument/2006/relationships/image" Target="../media/image189.png"/><Relationship Id="rId15" Type="http://schemas.openxmlformats.org/officeDocument/2006/relationships/customXml" Target="../ink/ink142.xml"/><Relationship Id="rId36" Type="http://schemas.openxmlformats.org/officeDocument/2006/relationships/image" Target="../media/image120.png"/><Relationship Id="rId57" Type="http://schemas.openxmlformats.org/officeDocument/2006/relationships/customXml" Target="../ink/ink163.xml"/><Relationship Id="rId106" Type="http://schemas.openxmlformats.org/officeDocument/2006/relationships/image" Target="../media/image155.png"/><Relationship Id="rId127" Type="http://schemas.openxmlformats.org/officeDocument/2006/relationships/customXml" Target="../ink/ink198.xml"/><Relationship Id="rId10" Type="http://schemas.openxmlformats.org/officeDocument/2006/relationships/image" Target="../media/image107.png"/><Relationship Id="rId31" Type="http://schemas.openxmlformats.org/officeDocument/2006/relationships/customXml" Target="../ink/ink150.xml"/><Relationship Id="rId52" Type="http://schemas.openxmlformats.org/officeDocument/2006/relationships/image" Target="../media/image128.png"/><Relationship Id="rId73" Type="http://schemas.openxmlformats.org/officeDocument/2006/relationships/customXml" Target="../ink/ink171.xml"/><Relationship Id="rId78" Type="http://schemas.openxmlformats.org/officeDocument/2006/relationships/image" Target="../media/image141.png"/><Relationship Id="rId94" Type="http://schemas.openxmlformats.org/officeDocument/2006/relationships/image" Target="../media/image149.png"/><Relationship Id="rId99" Type="http://schemas.openxmlformats.org/officeDocument/2006/relationships/customXml" Target="../ink/ink184.xml"/><Relationship Id="rId101" Type="http://schemas.openxmlformats.org/officeDocument/2006/relationships/customXml" Target="../ink/ink185.xml"/><Relationship Id="rId122" Type="http://schemas.openxmlformats.org/officeDocument/2006/relationships/image" Target="../media/image163.png"/><Relationship Id="rId143" Type="http://schemas.openxmlformats.org/officeDocument/2006/relationships/customXml" Target="../ink/ink206.xml"/><Relationship Id="rId148" Type="http://schemas.openxmlformats.org/officeDocument/2006/relationships/image" Target="../media/image176.png"/><Relationship Id="rId164" Type="http://schemas.openxmlformats.org/officeDocument/2006/relationships/image" Target="../media/image184.png"/><Relationship Id="rId169" Type="http://schemas.openxmlformats.org/officeDocument/2006/relationships/customXml" Target="../ink/ink219.xml"/><Relationship Id="rId4" Type="http://schemas.openxmlformats.org/officeDocument/2006/relationships/image" Target="../media/image104.png"/><Relationship Id="rId9" Type="http://schemas.openxmlformats.org/officeDocument/2006/relationships/customXml" Target="../ink/ink139.xml"/><Relationship Id="rId26" Type="http://schemas.openxmlformats.org/officeDocument/2006/relationships/image" Target="../media/image115.png"/><Relationship Id="rId47" Type="http://schemas.openxmlformats.org/officeDocument/2006/relationships/customXml" Target="../ink/ink158.xml"/><Relationship Id="rId68" Type="http://schemas.openxmlformats.org/officeDocument/2006/relationships/image" Target="../media/image136.png"/><Relationship Id="rId89" Type="http://schemas.openxmlformats.org/officeDocument/2006/relationships/customXml" Target="../ink/ink179.xml"/><Relationship Id="rId112" Type="http://schemas.openxmlformats.org/officeDocument/2006/relationships/image" Target="../media/image158.png"/><Relationship Id="rId133" Type="http://schemas.openxmlformats.org/officeDocument/2006/relationships/customXml" Target="../ink/ink201.xml"/><Relationship Id="rId154" Type="http://schemas.openxmlformats.org/officeDocument/2006/relationships/image" Target="../media/image179.png"/><Relationship Id="rId16" Type="http://schemas.openxmlformats.org/officeDocument/2006/relationships/image" Target="../media/image110.png"/><Relationship Id="rId37" Type="http://schemas.openxmlformats.org/officeDocument/2006/relationships/customXml" Target="../ink/ink153.xml"/><Relationship Id="rId58" Type="http://schemas.openxmlformats.org/officeDocument/2006/relationships/image" Target="../media/image131.png"/><Relationship Id="rId79" Type="http://schemas.openxmlformats.org/officeDocument/2006/relationships/customXml" Target="../ink/ink174.xml"/><Relationship Id="rId102" Type="http://schemas.openxmlformats.org/officeDocument/2006/relationships/image" Target="../media/image153.png"/><Relationship Id="rId123" Type="http://schemas.openxmlformats.org/officeDocument/2006/relationships/customXml" Target="../ink/ink196.xml"/><Relationship Id="rId144" Type="http://schemas.openxmlformats.org/officeDocument/2006/relationships/image" Target="../media/image174.png"/><Relationship Id="rId90" Type="http://schemas.openxmlformats.org/officeDocument/2006/relationships/image" Target="../media/image147.png"/><Relationship Id="rId165" Type="http://schemas.openxmlformats.org/officeDocument/2006/relationships/customXml" Target="../ink/ink217.xml"/><Relationship Id="rId27" Type="http://schemas.openxmlformats.org/officeDocument/2006/relationships/customXml" Target="../ink/ink148.xml"/><Relationship Id="rId48" Type="http://schemas.openxmlformats.org/officeDocument/2006/relationships/image" Target="../media/image126.png"/><Relationship Id="rId69" Type="http://schemas.openxmlformats.org/officeDocument/2006/relationships/customXml" Target="../ink/ink169.xml"/><Relationship Id="rId113" Type="http://schemas.openxmlformats.org/officeDocument/2006/relationships/customXml" Target="../ink/ink191.xml"/><Relationship Id="rId134" Type="http://schemas.openxmlformats.org/officeDocument/2006/relationships/image" Target="../media/image169.png"/><Relationship Id="rId80" Type="http://schemas.openxmlformats.org/officeDocument/2006/relationships/image" Target="../media/image142.png"/><Relationship Id="rId155" Type="http://schemas.openxmlformats.org/officeDocument/2006/relationships/customXml" Target="../ink/ink212.xml"/><Relationship Id="rId17" Type="http://schemas.openxmlformats.org/officeDocument/2006/relationships/customXml" Target="../ink/ink143.xml"/><Relationship Id="rId38" Type="http://schemas.openxmlformats.org/officeDocument/2006/relationships/image" Target="../media/image121.png"/><Relationship Id="rId59" Type="http://schemas.openxmlformats.org/officeDocument/2006/relationships/customXml" Target="../ink/ink164.xml"/><Relationship Id="rId103" Type="http://schemas.openxmlformats.org/officeDocument/2006/relationships/customXml" Target="../ink/ink186.xml"/><Relationship Id="rId124" Type="http://schemas.openxmlformats.org/officeDocument/2006/relationships/image" Target="../media/image164.png"/><Relationship Id="rId70" Type="http://schemas.openxmlformats.org/officeDocument/2006/relationships/image" Target="../media/image137.png"/><Relationship Id="rId91" Type="http://schemas.openxmlformats.org/officeDocument/2006/relationships/customXml" Target="../ink/ink180.xml"/><Relationship Id="rId145" Type="http://schemas.openxmlformats.org/officeDocument/2006/relationships/customXml" Target="../ink/ink207.xml"/><Relationship Id="rId166" Type="http://schemas.openxmlformats.org/officeDocument/2006/relationships/image" Target="../media/image185.png"/></Relationships>
</file>

<file path=ppt/slides/_rels/slide7.xml.rels><?xml version="1.0" encoding="UTF-8" standalone="yes"?>
<Relationships xmlns="http://schemas.openxmlformats.org/package/2006/relationships"><Relationship Id="rId26" Type="http://schemas.openxmlformats.org/officeDocument/2006/relationships/image" Target="../media/image192.png"/><Relationship Id="rId21" Type="http://schemas.openxmlformats.org/officeDocument/2006/relationships/customXml" Target="../ink/ink231.xml"/><Relationship Id="rId42" Type="http://schemas.openxmlformats.org/officeDocument/2006/relationships/image" Target="../media/image200.png"/><Relationship Id="rId47" Type="http://schemas.openxmlformats.org/officeDocument/2006/relationships/customXml" Target="../ink/ink244.xml"/><Relationship Id="rId63" Type="http://schemas.openxmlformats.org/officeDocument/2006/relationships/customXml" Target="../ink/ink252.xml"/><Relationship Id="rId68" Type="http://schemas.openxmlformats.org/officeDocument/2006/relationships/image" Target="../media/image214.png"/><Relationship Id="rId7" Type="http://schemas.openxmlformats.org/officeDocument/2006/relationships/customXml" Target="../ink/ink224.xml"/><Relationship Id="rId2" Type="http://schemas.openxmlformats.org/officeDocument/2006/relationships/notesSlide" Target="../notesSlides/notesSlide7.xml"/><Relationship Id="rId16" Type="http://schemas.openxmlformats.org/officeDocument/2006/relationships/image" Target="../media/image18710.png"/><Relationship Id="rId29" Type="http://schemas.openxmlformats.org/officeDocument/2006/relationships/customXml" Target="../ink/ink235.xml"/><Relationship Id="rId11" Type="http://schemas.openxmlformats.org/officeDocument/2006/relationships/customXml" Target="../ink/ink226.xml"/><Relationship Id="rId24" Type="http://schemas.openxmlformats.org/officeDocument/2006/relationships/image" Target="../media/image191.png"/><Relationship Id="rId32" Type="http://schemas.openxmlformats.org/officeDocument/2006/relationships/image" Target="../media/image195.png"/><Relationship Id="rId37" Type="http://schemas.openxmlformats.org/officeDocument/2006/relationships/customXml" Target="../ink/ink239.xml"/><Relationship Id="rId40" Type="http://schemas.openxmlformats.org/officeDocument/2006/relationships/image" Target="../media/image199.png"/><Relationship Id="rId45" Type="http://schemas.openxmlformats.org/officeDocument/2006/relationships/customXml" Target="../ink/ink243.xml"/><Relationship Id="rId53" Type="http://schemas.openxmlformats.org/officeDocument/2006/relationships/customXml" Target="../ink/ink247.xml"/><Relationship Id="rId58" Type="http://schemas.openxmlformats.org/officeDocument/2006/relationships/image" Target="../media/image208.png"/><Relationship Id="rId66" Type="http://schemas.openxmlformats.org/officeDocument/2006/relationships/image" Target="../media/image213.png"/><Relationship Id="rId5" Type="http://schemas.openxmlformats.org/officeDocument/2006/relationships/customXml" Target="../ink/ink223.xml"/><Relationship Id="rId61" Type="http://schemas.openxmlformats.org/officeDocument/2006/relationships/customXml" Target="../ink/ink251.xml"/><Relationship Id="rId19" Type="http://schemas.openxmlformats.org/officeDocument/2006/relationships/customXml" Target="../ink/ink230.xml"/><Relationship Id="rId14" Type="http://schemas.openxmlformats.org/officeDocument/2006/relationships/image" Target="../media/image18610.png"/><Relationship Id="rId22" Type="http://schemas.openxmlformats.org/officeDocument/2006/relationships/image" Target="../media/image190.png"/><Relationship Id="rId27" Type="http://schemas.openxmlformats.org/officeDocument/2006/relationships/customXml" Target="../ink/ink234.xml"/><Relationship Id="rId30" Type="http://schemas.openxmlformats.org/officeDocument/2006/relationships/image" Target="../media/image194.png"/><Relationship Id="rId35" Type="http://schemas.openxmlformats.org/officeDocument/2006/relationships/customXml" Target="../ink/ink238.xml"/><Relationship Id="rId43" Type="http://schemas.openxmlformats.org/officeDocument/2006/relationships/customXml" Target="../ink/ink242.xml"/><Relationship Id="rId48" Type="http://schemas.openxmlformats.org/officeDocument/2006/relationships/image" Target="../media/image203.png"/><Relationship Id="rId56" Type="http://schemas.openxmlformats.org/officeDocument/2006/relationships/image" Target="../media/image207.png"/><Relationship Id="rId64" Type="http://schemas.openxmlformats.org/officeDocument/2006/relationships/image" Target="../media/image212.png"/><Relationship Id="rId69" Type="http://schemas.openxmlformats.org/officeDocument/2006/relationships/customXml" Target="../ink/ink255.xml"/><Relationship Id="rId8" Type="http://schemas.openxmlformats.org/officeDocument/2006/relationships/image" Target="../media/image18310.png"/><Relationship Id="rId51" Type="http://schemas.openxmlformats.org/officeDocument/2006/relationships/customXml" Target="../ink/ink246.xml"/><Relationship Id="rId3" Type="http://schemas.openxmlformats.org/officeDocument/2006/relationships/customXml" Target="../ink/ink222.xml"/><Relationship Id="rId12" Type="http://schemas.openxmlformats.org/officeDocument/2006/relationships/image" Target="../media/image18510.png"/><Relationship Id="rId17" Type="http://schemas.openxmlformats.org/officeDocument/2006/relationships/customXml" Target="../ink/ink229.xml"/><Relationship Id="rId25" Type="http://schemas.openxmlformats.org/officeDocument/2006/relationships/customXml" Target="../ink/ink233.xml"/><Relationship Id="rId33" Type="http://schemas.openxmlformats.org/officeDocument/2006/relationships/customXml" Target="../ink/ink237.xml"/><Relationship Id="rId38" Type="http://schemas.openxmlformats.org/officeDocument/2006/relationships/image" Target="../media/image198.png"/><Relationship Id="rId46" Type="http://schemas.openxmlformats.org/officeDocument/2006/relationships/image" Target="../media/image202.png"/><Relationship Id="rId59" Type="http://schemas.openxmlformats.org/officeDocument/2006/relationships/customXml" Target="../ink/ink250.xml"/><Relationship Id="rId67" Type="http://schemas.openxmlformats.org/officeDocument/2006/relationships/customXml" Target="../ink/ink254.xml"/><Relationship Id="rId20" Type="http://schemas.openxmlformats.org/officeDocument/2006/relationships/image" Target="../media/image18910.png"/><Relationship Id="rId41" Type="http://schemas.openxmlformats.org/officeDocument/2006/relationships/customXml" Target="../ink/ink241.xml"/><Relationship Id="rId54" Type="http://schemas.openxmlformats.org/officeDocument/2006/relationships/image" Target="../media/image206.png"/><Relationship Id="rId62" Type="http://schemas.openxmlformats.org/officeDocument/2006/relationships/image" Target="../media/image211.png"/><Relationship Id="rId70" Type="http://schemas.openxmlformats.org/officeDocument/2006/relationships/image" Target="../media/image215.png"/><Relationship Id="rId1" Type="http://schemas.openxmlformats.org/officeDocument/2006/relationships/slideLayout" Target="../slideLayouts/slideLayout7.xml"/><Relationship Id="rId6" Type="http://schemas.openxmlformats.org/officeDocument/2006/relationships/image" Target="../media/image18210.png"/><Relationship Id="rId15" Type="http://schemas.openxmlformats.org/officeDocument/2006/relationships/customXml" Target="../ink/ink228.xml"/><Relationship Id="rId23" Type="http://schemas.openxmlformats.org/officeDocument/2006/relationships/customXml" Target="../ink/ink232.xml"/><Relationship Id="rId28" Type="http://schemas.openxmlformats.org/officeDocument/2006/relationships/image" Target="../media/image193.png"/><Relationship Id="rId36" Type="http://schemas.openxmlformats.org/officeDocument/2006/relationships/image" Target="../media/image197.png"/><Relationship Id="rId49" Type="http://schemas.openxmlformats.org/officeDocument/2006/relationships/customXml" Target="../ink/ink245.xml"/><Relationship Id="rId57" Type="http://schemas.openxmlformats.org/officeDocument/2006/relationships/customXml" Target="../ink/ink249.xml"/><Relationship Id="rId10" Type="http://schemas.openxmlformats.org/officeDocument/2006/relationships/image" Target="../media/image18410.png"/><Relationship Id="rId31" Type="http://schemas.openxmlformats.org/officeDocument/2006/relationships/customXml" Target="../ink/ink236.xml"/><Relationship Id="rId44" Type="http://schemas.openxmlformats.org/officeDocument/2006/relationships/image" Target="../media/image201.png"/><Relationship Id="rId52" Type="http://schemas.openxmlformats.org/officeDocument/2006/relationships/image" Target="../media/image205.png"/><Relationship Id="rId60" Type="http://schemas.openxmlformats.org/officeDocument/2006/relationships/image" Target="../media/image210.png"/><Relationship Id="rId65" Type="http://schemas.openxmlformats.org/officeDocument/2006/relationships/customXml" Target="../ink/ink253.xml"/><Relationship Id="rId4" Type="http://schemas.openxmlformats.org/officeDocument/2006/relationships/image" Target="../media/image18110.png"/><Relationship Id="rId9" Type="http://schemas.openxmlformats.org/officeDocument/2006/relationships/customXml" Target="../ink/ink225.xml"/><Relationship Id="rId13" Type="http://schemas.openxmlformats.org/officeDocument/2006/relationships/customXml" Target="../ink/ink227.xml"/><Relationship Id="rId18" Type="http://schemas.openxmlformats.org/officeDocument/2006/relationships/image" Target="../media/image18810.png"/><Relationship Id="rId39" Type="http://schemas.openxmlformats.org/officeDocument/2006/relationships/customXml" Target="../ink/ink240.xml"/><Relationship Id="rId34" Type="http://schemas.openxmlformats.org/officeDocument/2006/relationships/image" Target="../media/image196.png"/><Relationship Id="rId50" Type="http://schemas.openxmlformats.org/officeDocument/2006/relationships/image" Target="../media/image204.png"/><Relationship Id="rId55" Type="http://schemas.openxmlformats.org/officeDocument/2006/relationships/customXml" Target="../ink/ink248.xml"/></Relationships>
</file>

<file path=ppt/slides/_rels/slide8.xml.rels><?xml version="1.0" encoding="UTF-8" standalone="yes"?>
<Relationships xmlns="http://schemas.openxmlformats.org/package/2006/relationships"><Relationship Id="rId13" Type="http://schemas.openxmlformats.org/officeDocument/2006/relationships/customXml" Target="../ink/ink261.xml"/><Relationship Id="rId18" Type="http://schemas.openxmlformats.org/officeDocument/2006/relationships/image" Target="../media/image222.png"/><Relationship Id="rId26" Type="http://schemas.openxmlformats.org/officeDocument/2006/relationships/image" Target="../media/image226.png"/><Relationship Id="rId39" Type="http://schemas.openxmlformats.org/officeDocument/2006/relationships/customXml" Target="../ink/ink274.xml"/><Relationship Id="rId21" Type="http://schemas.openxmlformats.org/officeDocument/2006/relationships/customXml" Target="../ink/ink265.xml"/><Relationship Id="rId34" Type="http://schemas.openxmlformats.org/officeDocument/2006/relationships/image" Target="../media/image230.png"/><Relationship Id="rId42" Type="http://schemas.openxmlformats.org/officeDocument/2006/relationships/image" Target="../media/image234.png"/><Relationship Id="rId47" Type="http://schemas.openxmlformats.org/officeDocument/2006/relationships/customXml" Target="../ink/ink278.xml"/><Relationship Id="rId50" Type="http://schemas.openxmlformats.org/officeDocument/2006/relationships/image" Target="../media/image238.png"/><Relationship Id="rId7" Type="http://schemas.openxmlformats.org/officeDocument/2006/relationships/customXml" Target="../ink/ink258.xml"/><Relationship Id="rId2" Type="http://schemas.openxmlformats.org/officeDocument/2006/relationships/notesSlide" Target="../notesSlides/notesSlide8.xml"/><Relationship Id="rId16" Type="http://schemas.openxmlformats.org/officeDocument/2006/relationships/image" Target="../media/image221.png"/><Relationship Id="rId29" Type="http://schemas.openxmlformats.org/officeDocument/2006/relationships/customXml" Target="../ink/ink269.xml"/><Relationship Id="rId11" Type="http://schemas.openxmlformats.org/officeDocument/2006/relationships/customXml" Target="../ink/ink260.xml"/><Relationship Id="rId24" Type="http://schemas.openxmlformats.org/officeDocument/2006/relationships/image" Target="../media/image225.png"/><Relationship Id="rId32" Type="http://schemas.openxmlformats.org/officeDocument/2006/relationships/image" Target="../media/image229.png"/><Relationship Id="rId37" Type="http://schemas.openxmlformats.org/officeDocument/2006/relationships/customXml" Target="../ink/ink273.xml"/><Relationship Id="rId40" Type="http://schemas.openxmlformats.org/officeDocument/2006/relationships/image" Target="../media/image233.png"/><Relationship Id="rId45" Type="http://schemas.openxmlformats.org/officeDocument/2006/relationships/customXml" Target="../ink/ink277.xml"/><Relationship Id="rId5" Type="http://schemas.openxmlformats.org/officeDocument/2006/relationships/customXml" Target="../ink/ink257.xml"/><Relationship Id="rId15" Type="http://schemas.openxmlformats.org/officeDocument/2006/relationships/customXml" Target="../ink/ink262.xml"/><Relationship Id="rId23" Type="http://schemas.openxmlformats.org/officeDocument/2006/relationships/customXml" Target="../ink/ink266.xml"/><Relationship Id="rId28" Type="http://schemas.openxmlformats.org/officeDocument/2006/relationships/image" Target="../media/image227.png"/><Relationship Id="rId36" Type="http://schemas.openxmlformats.org/officeDocument/2006/relationships/image" Target="../media/image231.png"/><Relationship Id="rId49" Type="http://schemas.openxmlformats.org/officeDocument/2006/relationships/customXml" Target="../ink/ink279.xml"/><Relationship Id="rId10" Type="http://schemas.openxmlformats.org/officeDocument/2006/relationships/image" Target="../media/image218.png"/><Relationship Id="rId19" Type="http://schemas.openxmlformats.org/officeDocument/2006/relationships/customXml" Target="../ink/ink264.xml"/><Relationship Id="rId31" Type="http://schemas.openxmlformats.org/officeDocument/2006/relationships/customXml" Target="../ink/ink270.xml"/><Relationship Id="rId44" Type="http://schemas.openxmlformats.org/officeDocument/2006/relationships/image" Target="../media/image235.png"/><Relationship Id="rId4" Type="http://schemas.openxmlformats.org/officeDocument/2006/relationships/image" Target="../media/image216.png"/><Relationship Id="rId9" Type="http://schemas.openxmlformats.org/officeDocument/2006/relationships/customXml" Target="../ink/ink259.xml"/><Relationship Id="rId14" Type="http://schemas.openxmlformats.org/officeDocument/2006/relationships/image" Target="../media/image220.png"/><Relationship Id="rId22" Type="http://schemas.openxmlformats.org/officeDocument/2006/relationships/image" Target="../media/image224.png"/><Relationship Id="rId27" Type="http://schemas.openxmlformats.org/officeDocument/2006/relationships/customXml" Target="../ink/ink268.xml"/><Relationship Id="rId30" Type="http://schemas.openxmlformats.org/officeDocument/2006/relationships/image" Target="../media/image228.png"/><Relationship Id="rId35" Type="http://schemas.openxmlformats.org/officeDocument/2006/relationships/customXml" Target="../ink/ink272.xml"/><Relationship Id="rId43" Type="http://schemas.openxmlformats.org/officeDocument/2006/relationships/customXml" Target="../ink/ink276.xml"/><Relationship Id="rId48" Type="http://schemas.openxmlformats.org/officeDocument/2006/relationships/image" Target="../media/image237.png"/><Relationship Id="rId8" Type="http://schemas.openxmlformats.org/officeDocument/2006/relationships/image" Target="../media/image148.png"/><Relationship Id="rId3" Type="http://schemas.openxmlformats.org/officeDocument/2006/relationships/customXml" Target="../ink/ink256.xml"/><Relationship Id="rId12" Type="http://schemas.openxmlformats.org/officeDocument/2006/relationships/image" Target="../media/image219.png"/><Relationship Id="rId17" Type="http://schemas.openxmlformats.org/officeDocument/2006/relationships/customXml" Target="../ink/ink263.xml"/><Relationship Id="rId25" Type="http://schemas.openxmlformats.org/officeDocument/2006/relationships/customXml" Target="../ink/ink267.xml"/><Relationship Id="rId33" Type="http://schemas.openxmlformats.org/officeDocument/2006/relationships/customXml" Target="../ink/ink271.xml"/><Relationship Id="rId38" Type="http://schemas.openxmlformats.org/officeDocument/2006/relationships/image" Target="../media/image232.png"/><Relationship Id="rId46" Type="http://schemas.openxmlformats.org/officeDocument/2006/relationships/image" Target="../media/image236.png"/><Relationship Id="rId20" Type="http://schemas.openxmlformats.org/officeDocument/2006/relationships/image" Target="../media/image223.png"/><Relationship Id="rId41" Type="http://schemas.openxmlformats.org/officeDocument/2006/relationships/customXml" Target="../ink/ink275.xml"/><Relationship Id="rId1" Type="http://schemas.openxmlformats.org/officeDocument/2006/relationships/slideLayout" Target="../slideLayouts/slideLayout7.xml"/><Relationship Id="rId6" Type="http://schemas.openxmlformats.org/officeDocument/2006/relationships/image" Target="../media/image217.png"/></Relationships>
</file>

<file path=ppt/slides/_rels/slide9.xml.rels><?xml version="1.0" encoding="UTF-8" standalone="yes"?>
<Relationships xmlns="http://schemas.openxmlformats.org/package/2006/relationships"><Relationship Id="rId8" Type="http://schemas.openxmlformats.org/officeDocument/2006/relationships/image" Target="../media/image241.png"/><Relationship Id="rId13" Type="http://schemas.openxmlformats.org/officeDocument/2006/relationships/customXml" Target="../ink/ink285.xml"/><Relationship Id="rId18" Type="http://schemas.openxmlformats.org/officeDocument/2006/relationships/image" Target="../media/image246.png"/><Relationship Id="rId3" Type="http://schemas.openxmlformats.org/officeDocument/2006/relationships/customXml" Target="../ink/ink280.xml"/><Relationship Id="rId7" Type="http://schemas.openxmlformats.org/officeDocument/2006/relationships/customXml" Target="../ink/ink282.xml"/><Relationship Id="rId12" Type="http://schemas.openxmlformats.org/officeDocument/2006/relationships/image" Target="../media/image243.png"/><Relationship Id="rId17" Type="http://schemas.openxmlformats.org/officeDocument/2006/relationships/customXml" Target="../ink/ink287.xml"/><Relationship Id="rId2" Type="http://schemas.openxmlformats.org/officeDocument/2006/relationships/notesSlide" Target="../notesSlides/notesSlide9.xml"/><Relationship Id="rId16" Type="http://schemas.openxmlformats.org/officeDocument/2006/relationships/image" Target="../media/image245.png"/><Relationship Id="rId20" Type="http://schemas.openxmlformats.org/officeDocument/2006/relationships/image" Target="../media/image247.png"/><Relationship Id="rId1" Type="http://schemas.openxmlformats.org/officeDocument/2006/relationships/slideLayout" Target="../slideLayouts/slideLayout7.xml"/><Relationship Id="rId6" Type="http://schemas.openxmlformats.org/officeDocument/2006/relationships/image" Target="../media/image240.png"/><Relationship Id="rId11" Type="http://schemas.openxmlformats.org/officeDocument/2006/relationships/customXml" Target="../ink/ink284.xml"/><Relationship Id="rId5" Type="http://schemas.openxmlformats.org/officeDocument/2006/relationships/customXml" Target="../ink/ink281.xml"/><Relationship Id="rId15" Type="http://schemas.openxmlformats.org/officeDocument/2006/relationships/customXml" Target="../ink/ink286.xml"/><Relationship Id="rId10" Type="http://schemas.openxmlformats.org/officeDocument/2006/relationships/image" Target="../media/image242.png"/><Relationship Id="rId19" Type="http://schemas.openxmlformats.org/officeDocument/2006/relationships/customXml" Target="../ink/ink288.xml"/><Relationship Id="rId4" Type="http://schemas.openxmlformats.org/officeDocument/2006/relationships/image" Target="../media/image239.png"/><Relationship Id="rId9" Type="http://schemas.openxmlformats.org/officeDocument/2006/relationships/customXml" Target="../ink/ink283.xml"/><Relationship Id="rId14" Type="http://schemas.openxmlformats.org/officeDocument/2006/relationships/image" Target="../media/image2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1384995"/>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Öffentliche Finanzen</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und</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Außenwirtschaft</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FB0120C8-D5C4-A358-A236-22F4BEDE5FD7}"/>
                  </a:ext>
                </a:extLst>
              </p14:cNvPr>
              <p14:cNvContentPartPr/>
              <p14:nvPr/>
            </p14:nvContentPartPr>
            <p14:xfrm>
              <a:off x="11567684" y="1341622"/>
              <a:ext cx="33480" cy="13680"/>
            </p14:xfrm>
          </p:contentPart>
        </mc:Choice>
        <mc:Fallback xmlns="">
          <p:pic>
            <p:nvPicPr>
              <p:cNvPr id="2" name="Freihand 1">
                <a:extLst>
                  <a:ext uri="{FF2B5EF4-FFF2-40B4-BE49-F238E27FC236}">
                    <a16:creationId xmlns:a16="http://schemas.microsoft.com/office/drawing/2014/main" id="{FB0120C8-D5C4-A358-A236-22F4BEDE5FD7}"/>
                  </a:ext>
                </a:extLst>
              </p:cNvPr>
              <p:cNvPicPr/>
              <p:nvPr/>
            </p:nvPicPr>
            <p:blipFill>
              <a:blip r:embed="rId6"/>
              <a:stretch>
                <a:fillRect/>
              </a:stretch>
            </p:blipFill>
            <p:spPr>
              <a:xfrm>
                <a:off x="11558684" y="1332622"/>
                <a:ext cx="51120" cy="31320"/>
              </a:xfrm>
              <a:prstGeom prst="rect">
                <a:avLst/>
              </a:prstGeom>
            </p:spPr>
          </p:pic>
        </mc:Fallback>
      </mc:AlternateContent>
      <p:grpSp>
        <p:nvGrpSpPr>
          <p:cNvPr id="6" name="Gruppieren 5">
            <a:extLst>
              <a:ext uri="{FF2B5EF4-FFF2-40B4-BE49-F238E27FC236}">
                <a16:creationId xmlns:a16="http://schemas.microsoft.com/office/drawing/2014/main" id="{1B1CB0D4-566D-84CD-6145-D576B6EE313E}"/>
              </a:ext>
            </a:extLst>
          </p:cNvPr>
          <p:cNvGrpSpPr/>
          <p:nvPr/>
        </p:nvGrpSpPr>
        <p:grpSpPr>
          <a:xfrm>
            <a:off x="11439884" y="519742"/>
            <a:ext cx="344880" cy="246960"/>
            <a:chOff x="11439884" y="519742"/>
            <a:chExt cx="344880" cy="246960"/>
          </a:xfrm>
        </p:grpSpPr>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9DD7B884-9F38-CBC3-BA41-3C92C593FD8D}"/>
                    </a:ext>
                  </a:extLst>
                </p14:cNvPr>
                <p14:cNvContentPartPr/>
                <p14:nvPr/>
              </p14:nvContentPartPr>
              <p14:xfrm>
                <a:off x="11508284" y="519742"/>
                <a:ext cx="138600" cy="246960"/>
              </p14:xfrm>
            </p:contentPart>
          </mc:Choice>
          <mc:Fallback xmlns="">
            <p:pic>
              <p:nvPicPr>
                <p:cNvPr id="3" name="Freihand 2">
                  <a:extLst>
                    <a:ext uri="{FF2B5EF4-FFF2-40B4-BE49-F238E27FC236}">
                      <a16:creationId xmlns:a16="http://schemas.microsoft.com/office/drawing/2014/main" id="{9DD7B884-9F38-CBC3-BA41-3C92C593FD8D}"/>
                    </a:ext>
                  </a:extLst>
                </p:cNvPr>
                <p:cNvPicPr/>
                <p:nvPr/>
              </p:nvPicPr>
              <p:blipFill>
                <a:blip r:embed="rId8"/>
                <a:stretch>
                  <a:fillRect/>
                </a:stretch>
              </p:blipFill>
              <p:spPr>
                <a:xfrm>
                  <a:off x="11499644" y="510742"/>
                  <a:ext cx="1562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8EC4ECFA-AF69-8AC8-F278-9D1DEB797390}"/>
                    </a:ext>
                  </a:extLst>
                </p14:cNvPr>
                <p14:cNvContentPartPr/>
                <p14:nvPr/>
              </p14:nvContentPartPr>
              <p14:xfrm>
                <a:off x="11439884" y="542422"/>
                <a:ext cx="344880" cy="202680"/>
              </p14:xfrm>
            </p:contentPart>
          </mc:Choice>
          <mc:Fallback xmlns="">
            <p:pic>
              <p:nvPicPr>
                <p:cNvPr id="4" name="Freihand 3">
                  <a:extLst>
                    <a:ext uri="{FF2B5EF4-FFF2-40B4-BE49-F238E27FC236}">
                      <a16:creationId xmlns:a16="http://schemas.microsoft.com/office/drawing/2014/main" id="{8EC4ECFA-AF69-8AC8-F278-9D1DEB797390}"/>
                    </a:ext>
                  </a:extLst>
                </p:cNvPr>
                <p:cNvPicPr/>
                <p:nvPr/>
              </p:nvPicPr>
              <p:blipFill>
                <a:blip r:embed="rId10"/>
                <a:stretch>
                  <a:fillRect/>
                </a:stretch>
              </p:blipFill>
              <p:spPr>
                <a:xfrm>
                  <a:off x="11430884" y="533422"/>
                  <a:ext cx="362520" cy="220320"/>
                </a:xfrm>
                <a:prstGeom prst="rect">
                  <a:avLst/>
                </a:prstGeom>
              </p:spPr>
            </p:pic>
          </mc:Fallback>
        </mc:AlternateContent>
      </p:grpSp>
      <p:grpSp>
        <p:nvGrpSpPr>
          <p:cNvPr id="15" name="Gruppieren 14">
            <a:extLst>
              <a:ext uri="{FF2B5EF4-FFF2-40B4-BE49-F238E27FC236}">
                <a16:creationId xmlns:a16="http://schemas.microsoft.com/office/drawing/2014/main" id="{C5B01F20-3CBB-48D0-8747-02422213AE57}"/>
              </a:ext>
            </a:extLst>
          </p:cNvPr>
          <p:cNvGrpSpPr/>
          <p:nvPr/>
        </p:nvGrpSpPr>
        <p:grpSpPr>
          <a:xfrm>
            <a:off x="11094800" y="1085347"/>
            <a:ext cx="403200" cy="407160"/>
            <a:chOff x="11094800" y="1085347"/>
            <a:chExt cx="403200" cy="40716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352BB81C-540A-449B-82D8-B79B5277C452}"/>
                    </a:ext>
                  </a:extLst>
                </p14:cNvPr>
                <p14:cNvContentPartPr/>
                <p14:nvPr/>
              </p14:nvContentPartPr>
              <p14:xfrm>
                <a:off x="11237360" y="1085347"/>
                <a:ext cx="132120" cy="348120"/>
              </p14:xfrm>
            </p:contentPart>
          </mc:Choice>
          <mc:Fallback xmlns="">
            <p:pic>
              <p:nvPicPr>
                <p:cNvPr id="9" name="Freihand 8">
                  <a:extLst>
                    <a:ext uri="{FF2B5EF4-FFF2-40B4-BE49-F238E27FC236}">
                      <a16:creationId xmlns:a16="http://schemas.microsoft.com/office/drawing/2014/main" id="{352BB81C-540A-449B-82D8-B79B5277C452}"/>
                    </a:ext>
                  </a:extLst>
                </p:cNvPr>
                <p:cNvPicPr/>
                <p:nvPr/>
              </p:nvPicPr>
              <p:blipFill>
                <a:blip r:embed="rId12"/>
                <a:stretch>
                  <a:fillRect/>
                </a:stretch>
              </p:blipFill>
              <p:spPr>
                <a:xfrm>
                  <a:off x="11233040" y="1081027"/>
                  <a:ext cx="14076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4E4EBC1F-46E0-41CA-9FD8-C1D095245091}"/>
                    </a:ext>
                  </a:extLst>
                </p14:cNvPr>
                <p14:cNvContentPartPr/>
                <p14:nvPr/>
              </p14:nvContentPartPr>
              <p14:xfrm>
                <a:off x="11094800" y="1147987"/>
                <a:ext cx="403200" cy="344520"/>
              </p14:xfrm>
            </p:contentPart>
          </mc:Choice>
          <mc:Fallback xmlns="">
            <p:pic>
              <p:nvPicPr>
                <p:cNvPr id="14" name="Freihand 13">
                  <a:extLst>
                    <a:ext uri="{FF2B5EF4-FFF2-40B4-BE49-F238E27FC236}">
                      <a16:creationId xmlns:a16="http://schemas.microsoft.com/office/drawing/2014/main" id="{4E4EBC1F-46E0-41CA-9FD8-C1D095245091}"/>
                    </a:ext>
                  </a:extLst>
                </p:cNvPr>
                <p:cNvPicPr/>
                <p:nvPr/>
              </p:nvPicPr>
              <p:blipFill>
                <a:blip r:embed="rId14"/>
                <a:stretch>
                  <a:fillRect/>
                </a:stretch>
              </p:blipFill>
              <p:spPr>
                <a:xfrm>
                  <a:off x="11090480" y="1143667"/>
                  <a:ext cx="411840" cy="353160"/>
                </a:xfrm>
                <a:prstGeom prst="rect">
                  <a:avLst/>
                </a:prstGeom>
              </p:spPr>
            </p:pic>
          </mc:Fallback>
        </mc:AlternateContent>
      </p:grpSp>
      <p:grpSp>
        <p:nvGrpSpPr>
          <p:cNvPr id="18" name="Gruppieren 17">
            <a:extLst>
              <a:ext uri="{FF2B5EF4-FFF2-40B4-BE49-F238E27FC236}">
                <a16:creationId xmlns:a16="http://schemas.microsoft.com/office/drawing/2014/main" id="{71787947-3093-4FA1-96C8-02A90180A01E}"/>
              </a:ext>
            </a:extLst>
          </p:cNvPr>
          <p:cNvGrpSpPr/>
          <p:nvPr/>
        </p:nvGrpSpPr>
        <p:grpSpPr>
          <a:xfrm>
            <a:off x="10969053" y="361147"/>
            <a:ext cx="289800" cy="230040"/>
            <a:chOff x="10969053" y="361147"/>
            <a:chExt cx="289800" cy="23004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108ECA25-2664-4032-A2C2-6950A1DFE9C0}"/>
                    </a:ext>
                  </a:extLst>
                </p14:cNvPr>
                <p14:cNvContentPartPr/>
                <p14:nvPr/>
              </p14:nvContentPartPr>
              <p14:xfrm>
                <a:off x="10969053" y="375187"/>
                <a:ext cx="197280" cy="216000"/>
              </p14:xfrm>
            </p:contentPart>
          </mc:Choice>
          <mc:Fallback xmlns="">
            <p:pic>
              <p:nvPicPr>
                <p:cNvPr id="16" name="Freihand 15">
                  <a:extLst>
                    <a:ext uri="{FF2B5EF4-FFF2-40B4-BE49-F238E27FC236}">
                      <a16:creationId xmlns:a16="http://schemas.microsoft.com/office/drawing/2014/main" id="{108ECA25-2664-4032-A2C2-6950A1DFE9C0}"/>
                    </a:ext>
                  </a:extLst>
                </p:cNvPr>
                <p:cNvPicPr/>
                <p:nvPr/>
              </p:nvPicPr>
              <p:blipFill>
                <a:blip r:embed="rId16"/>
                <a:stretch>
                  <a:fillRect/>
                </a:stretch>
              </p:blipFill>
              <p:spPr>
                <a:xfrm>
                  <a:off x="10964733" y="370867"/>
                  <a:ext cx="2059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256A71A7-B2BD-4165-84A5-68ECD44F1765}"/>
                    </a:ext>
                  </a:extLst>
                </p14:cNvPr>
                <p14:cNvContentPartPr/>
                <p14:nvPr/>
              </p14:nvContentPartPr>
              <p14:xfrm>
                <a:off x="10978413" y="361147"/>
                <a:ext cx="280440" cy="230040"/>
              </p14:xfrm>
            </p:contentPart>
          </mc:Choice>
          <mc:Fallback xmlns="">
            <p:pic>
              <p:nvPicPr>
                <p:cNvPr id="17" name="Freihand 16">
                  <a:extLst>
                    <a:ext uri="{FF2B5EF4-FFF2-40B4-BE49-F238E27FC236}">
                      <a16:creationId xmlns:a16="http://schemas.microsoft.com/office/drawing/2014/main" id="{256A71A7-B2BD-4165-84A5-68ECD44F1765}"/>
                    </a:ext>
                  </a:extLst>
                </p:cNvPr>
                <p:cNvPicPr/>
                <p:nvPr/>
              </p:nvPicPr>
              <p:blipFill>
                <a:blip r:embed="rId18"/>
                <a:stretch>
                  <a:fillRect/>
                </a:stretch>
              </p:blipFill>
              <p:spPr>
                <a:xfrm>
                  <a:off x="10974093" y="356827"/>
                  <a:ext cx="289080" cy="238680"/>
                </a:xfrm>
                <a:prstGeom prst="rect">
                  <a:avLst/>
                </a:prstGeom>
              </p:spPr>
            </p:pic>
          </mc:Fallback>
        </mc:AlternateContent>
      </p:grpSp>
      <p:grpSp>
        <p:nvGrpSpPr>
          <p:cNvPr id="21" name="Gruppieren 20">
            <a:extLst>
              <a:ext uri="{FF2B5EF4-FFF2-40B4-BE49-F238E27FC236}">
                <a16:creationId xmlns:a16="http://schemas.microsoft.com/office/drawing/2014/main" id="{391C225D-5A6E-43D6-8545-D0A4DA55C69B}"/>
              </a:ext>
            </a:extLst>
          </p:cNvPr>
          <p:cNvGrpSpPr/>
          <p:nvPr/>
        </p:nvGrpSpPr>
        <p:grpSpPr>
          <a:xfrm>
            <a:off x="11529102" y="1547947"/>
            <a:ext cx="280800" cy="304200"/>
            <a:chOff x="11529102" y="1547947"/>
            <a:chExt cx="280800" cy="304200"/>
          </a:xfrm>
        </p:grpSpPr>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EE46C6BE-70F8-4733-98DF-87CBFF5EA4ED}"/>
                    </a:ext>
                  </a:extLst>
                </p14:cNvPr>
                <p14:cNvContentPartPr/>
                <p14:nvPr/>
              </p14:nvContentPartPr>
              <p14:xfrm>
                <a:off x="11576982" y="1569187"/>
                <a:ext cx="201960" cy="282960"/>
              </p14:xfrm>
            </p:contentPart>
          </mc:Choice>
          <mc:Fallback xmlns="">
            <p:pic>
              <p:nvPicPr>
                <p:cNvPr id="19" name="Freihand 18">
                  <a:extLst>
                    <a:ext uri="{FF2B5EF4-FFF2-40B4-BE49-F238E27FC236}">
                      <a16:creationId xmlns:a16="http://schemas.microsoft.com/office/drawing/2014/main" id="{EE46C6BE-70F8-4733-98DF-87CBFF5EA4ED}"/>
                    </a:ext>
                  </a:extLst>
                </p:cNvPr>
                <p:cNvPicPr/>
                <p:nvPr/>
              </p:nvPicPr>
              <p:blipFill>
                <a:blip r:embed="rId20"/>
                <a:stretch>
                  <a:fillRect/>
                </a:stretch>
              </p:blipFill>
              <p:spPr>
                <a:xfrm>
                  <a:off x="11572662" y="1564867"/>
                  <a:ext cx="2106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615C2A2E-F8A9-40DA-82CB-C6087B47CCA1}"/>
                    </a:ext>
                  </a:extLst>
                </p14:cNvPr>
                <p14:cNvContentPartPr/>
                <p14:nvPr/>
              </p14:nvContentPartPr>
              <p14:xfrm>
                <a:off x="11529102" y="1547947"/>
                <a:ext cx="280800" cy="244080"/>
              </p14:xfrm>
            </p:contentPart>
          </mc:Choice>
          <mc:Fallback xmlns="">
            <p:pic>
              <p:nvPicPr>
                <p:cNvPr id="20" name="Freihand 19">
                  <a:extLst>
                    <a:ext uri="{FF2B5EF4-FFF2-40B4-BE49-F238E27FC236}">
                      <a16:creationId xmlns:a16="http://schemas.microsoft.com/office/drawing/2014/main" id="{615C2A2E-F8A9-40DA-82CB-C6087B47CCA1}"/>
                    </a:ext>
                  </a:extLst>
                </p:cNvPr>
                <p:cNvPicPr/>
                <p:nvPr/>
              </p:nvPicPr>
              <p:blipFill>
                <a:blip r:embed="rId22"/>
                <a:stretch>
                  <a:fillRect/>
                </a:stretch>
              </p:blipFill>
              <p:spPr>
                <a:xfrm>
                  <a:off x="11524782" y="1543627"/>
                  <a:ext cx="289440" cy="252720"/>
                </a:xfrm>
                <a:prstGeom prst="rect">
                  <a:avLst/>
                </a:prstGeom>
              </p:spPr>
            </p:pic>
          </mc:Fallback>
        </mc:AlternateContent>
      </p:grpSp>
      <p:grpSp>
        <p:nvGrpSpPr>
          <p:cNvPr id="24" name="Gruppieren 23">
            <a:extLst>
              <a:ext uri="{FF2B5EF4-FFF2-40B4-BE49-F238E27FC236}">
                <a16:creationId xmlns:a16="http://schemas.microsoft.com/office/drawing/2014/main" id="{773CC36B-61EC-40D5-9888-4D979B3DE6BC}"/>
              </a:ext>
            </a:extLst>
          </p:cNvPr>
          <p:cNvGrpSpPr/>
          <p:nvPr/>
        </p:nvGrpSpPr>
        <p:grpSpPr>
          <a:xfrm>
            <a:off x="10418413" y="533107"/>
            <a:ext cx="226080" cy="267120"/>
            <a:chOff x="10418413" y="533107"/>
            <a:chExt cx="226080" cy="267120"/>
          </a:xfrm>
        </p:grpSpPr>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230694D7-3C24-4829-AB6E-8FCF5FC2EA9D}"/>
                    </a:ext>
                  </a:extLst>
                </p14:cNvPr>
                <p14:cNvContentPartPr/>
                <p14:nvPr/>
              </p14:nvContentPartPr>
              <p14:xfrm>
                <a:off x="10418413" y="533107"/>
                <a:ext cx="149760" cy="267120"/>
              </p14:xfrm>
            </p:contentPart>
          </mc:Choice>
          <mc:Fallback xmlns="">
            <p:pic>
              <p:nvPicPr>
                <p:cNvPr id="22" name="Freihand 21">
                  <a:extLst>
                    <a:ext uri="{FF2B5EF4-FFF2-40B4-BE49-F238E27FC236}">
                      <a16:creationId xmlns:a16="http://schemas.microsoft.com/office/drawing/2014/main" id="{230694D7-3C24-4829-AB6E-8FCF5FC2EA9D}"/>
                    </a:ext>
                  </a:extLst>
                </p:cNvPr>
                <p:cNvPicPr/>
                <p:nvPr/>
              </p:nvPicPr>
              <p:blipFill>
                <a:blip r:embed="rId24"/>
                <a:stretch>
                  <a:fillRect/>
                </a:stretch>
              </p:blipFill>
              <p:spPr>
                <a:xfrm>
                  <a:off x="10414093" y="528787"/>
                  <a:ext cx="15840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73504F22-8DD7-496A-8D2C-1D8010C82EC7}"/>
                    </a:ext>
                  </a:extLst>
                </p14:cNvPr>
                <p14:cNvContentPartPr/>
                <p14:nvPr/>
              </p14:nvContentPartPr>
              <p14:xfrm>
                <a:off x="10427053" y="545347"/>
                <a:ext cx="217440" cy="252000"/>
              </p14:xfrm>
            </p:contentPart>
          </mc:Choice>
          <mc:Fallback xmlns="">
            <p:pic>
              <p:nvPicPr>
                <p:cNvPr id="23" name="Freihand 22">
                  <a:extLst>
                    <a:ext uri="{FF2B5EF4-FFF2-40B4-BE49-F238E27FC236}">
                      <a16:creationId xmlns:a16="http://schemas.microsoft.com/office/drawing/2014/main" id="{73504F22-8DD7-496A-8D2C-1D8010C82EC7}"/>
                    </a:ext>
                  </a:extLst>
                </p:cNvPr>
                <p:cNvPicPr/>
                <p:nvPr/>
              </p:nvPicPr>
              <p:blipFill>
                <a:blip r:embed="rId26"/>
                <a:stretch>
                  <a:fillRect/>
                </a:stretch>
              </p:blipFill>
              <p:spPr>
                <a:xfrm>
                  <a:off x="10422733" y="541027"/>
                  <a:ext cx="226080" cy="26064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Monopolitische</a:t>
            </a:r>
            <a:r>
              <a:rPr lang="en-US" sz="2800" dirty="0">
                <a:solidFill>
                  <a:sysClr val="windowText" lastClr="000000"/>
                </a:solidFill>
              </a:rPr>
              <a:t> </a:t>
            </a:r>
            <a:r>
              <a:rPr lang="en-US" sz="2800" dirty="0" err="1">
                <a:solidFill>
                  <a:sysClr val="windowText" lastClr="000000"/>
                </a:solidFill>
              </a:rPr>
              <a:t>Konkurrenz</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0" y="357992"/>
            <a:ext cx="12019878" cy="6048186"/>
          </a:xfrm>
          <a:prstGeom prst="rect">
            <a:avLst/>
          </a:prstGeom>
          <a:noFill/>
        </p:spPr>
        <p:txBody>
          <a:bodyPr wrap="square" rtlCol="0">
            <a:noAutofit/>
          </a:bodyPr>
          <a:lstStyle/>
          <a:p>
            <a:r>
              <a:rPr lang="de-DE" sz="2000" dirty="0"/>
              <a:t>Nachfragefunktion (Annahmen):</a:t>
            </a:r>
          </a:p>
          <a:p>
            <a:endParaRPr lang="de-DE" sz="2000" dirty="0"/>
          </a:p>
          <a:p>
            <a:r>
              <a:rPr lang="de-DE" sz="2000" dirty="0"/>
              <a:t>x = S(1/n –b(p-P))</a:t>
            </a:r>
          </a:p>
          <a:p>
            <a:endParaRPr lang="de-DE" sz="2000" dirty="0"/>
          </a:p>
          <a:p>
            <a:endParaRPr lang="de-DE" sz="2000" dirty="0"/>
          </a:p>
          <a:p>
            <a:pPr marL="342900" indent="-342900">
              <a:buFont typeface="Arial" panose="020B0604020202020204" pitchFamily="34" charset="0"/>
              <a:buChar char="•"/>
            </a:pPr>
            <a:r>
              <a:rPr lang="en-US" sz="2000" dirty="0" err="1"/>
              <a:t>Nachfrage</a:t>
            </a:r>
            <a:r>
              <a:rPr lang="en-US" sz="2000" dirty="0"/>
              <a:t> </a:t>
            </a:r>
            <a:r>
              <a:rPr lang="en-US" sz="2000" dirty="0" err="1"/>
              <a:t>steigt</a:t>
            </a:r>
            <a:r>
              <a:rPr lang="en-US" sz="2000" dirty="0"/>
              <a:t> je </a:t>
            </a:r>
            <a:r>
              <a:rPr lang="en-US" sz="2000" dirty="0" err="1"/>
              <a:t>größer</a:t>
            </a:r>
            <a:r>
              <a:rPr lang="en-US" sz="2000" dirty="0"/>
              <a:t> die </a:t>
            </a:r>
            <a:r>
              <a:rPr lang="en-US" sz="2000" dirty="0" err="1"/>
              <a:t>Branche</a:t>
            </a:r>
            <a:r>
              <a:rPr lang="en-US" sz="2000" dirty="0"/>
              <a:t> (S): </a:t>
            </a:r>
          </a:p>
          <a:p>
            <a:endParaRPr lang="en-US" sz="2000" dirty="0"/>
          </a:p>
          <a:p>
            <a:pPr marL="342900" indent="-342900">
              <a:buFont typeface="Arial" panose="020B0604020202020204" pitchFamily="34" charset="0"/>
              <a:buChar char="•"/>
            </a:pPr>
            <a:r>
              <a:rPr lang="en-US" sz="2000" dirty="0" err="1"/>
              <a:t>Nachfrage</a:t>
            </a:r>
            <a:r>
              <a:rPr lang="en-US" sz="2000" dirty="0"/>
              <a:t> </a:t>
            </a:r>
            <a:r>
              <a:rPr lang="en-US" sz="2000" dirty="0" err="1"/>
              <a:t>steigt</a:t>
            </a:r>
            <a:r>
              <a:rPr lang="en-US" sz="2000" dirty="0"/>
              <a:t> je </a:t>
            </a:r>
            <a:r>
              <a:rPr lang="en-US" sz="2000" dirty="0" err="1"/>
              <a:t>höher</a:t>
            </a:r>
            <a:r>
              <a:rPr lang="en-US" sz="2000" dirty="0"/>
              <a:t> </a:t>
            </a:r>
            <a:r>
              <a:rPr lang="en-US" sz="2000"/>
              <a:t>der Preis </a:t>
            </a:r>
            <a:r>
              <a:rPr lang="en-US" sz="2000" dirty="0"/>
              <a:t>der </a:t>
            </a:r>
            <a:r>
              <a:rPr lang="en-US" sz="2000" dirty="0" err="1"/>
              <a:t>Konkurrenten</a:t>
            </a:r>
            <a:r>
              <a:rPr lang="en-US" sz="2000" dirty="0"/>
              <a:t> (P). </a:t>
            </a:r>
          </a:p>
          <a:p>
            <a:endParaRPr lang="en-US" sz="2000" dirty="0"/>
          </a:p>
          <a:p>
            <a:pPr marL="342900" indent="-342900">
              <a:buFont typeface="Arial" panose="020B0604020202020204" pitchFamily="34" charset="0"/>
              <a:buChar char="•"/>
            </a:pPr>
            <a:r>
              <a:rPr lang="en-US" sz="2000" dirty="0"/>
              <a:t>Falls p = P, </a:t>
            </a:r>
            <a:r>
              <a:rPr lang="en-US" sz="2000" dirty="0" err="1"/>
              <a:t>verkaufen</a:t>
            </a:r>
            <a:r>
              <a:rPr lang="en-US" sz="2000" dirty="0"/>
              <a:t> </a:t>
            </a:r>
            <a:r>
              <a:rPr lang="en-US" sz="2000" dirty="0" err="1"/>
              <a:t>alle</a:t>
            </a:r>
            <a:r>
              <a:rPr lang="en-US" sz="2000" dirty="0"/>
              <a:t> </a:t>
            </a:r>
            <a:r>
              <a:rPr lang="en-US" sz="2000" dirty="0" err="1"/>
              <a:t>Firmen</a:t>
            </a:r>
            <a:r>
              <a:rPr lang="en-US" sz="2000" dirty="0"/>
              <a:t> den </a:t>
            </a:r>
            <a:r>
              <a:rPr lang="en-US" sz="2000" dirty="0" err="1"/>
              <a:t>Anteil</a:t>
            </a:r>
            <a:r>
              <a:rPr lang="en-US" sz="2000" dirty="0"/>
              <a:t> S/n</a:t>
            </a:r>
          </a:p>
          <a:p>
            <a:endParaRPr lang="en-US" sz="2000" dirty="0"/>
          </a:p>
          <a:p>
            <a:pPr marL="342900" indent="-342900">
              <a:buFont typeface="Arial" panose="020B0604020202020204" pitchFamily="34" charset="0"/>
              <a:buChar char="•"/>
            </a:pPr>
            <a:r>
              <a:rPr lang="en-US" sz="2000" dirty="0"/>
              <a:t>Je </a:t>
            </a:r>
            <a:r>
              <a:rPr lang="en-US" sz="2000" dirty="0" err="1"/>
              <a:t>mehr</a:t>
            </a:r>
            <a:r>
              <a:rPr lang="en-US" sz="2000" dirty="0"/>
              <a:t> der </a:t>
            </a:r>
            <a:r>
              <a:rPr lang="en-US" sz="2000" err="1"/>
              <a:t>eigene</a:t>
            </a:r>
            <a:r>
              <a:rPr lang="en-US" sz="2000"/>
              <a:t> Preis </a:t>
            </a:r>
            <a:r>
              <a:rPr lang="en-US" sz="2000" dirty="0"/>
              <a:t>(p) </a:t>
            </a:r>
            <a:r>
              <a:rPr lang="en-US" sz="2000"/>
              <a:t>den Durchschittspreis </a:t>
            </a:r>
            <a:r>
              <a:rPr lang="en-US" sz="2000" dirty="0"/>
              <a:t>(P) </a:t>
            </a:r>
            <a:r>
              <a:rPr lang="en-US" sz="2000" dirty="0" err="1"/>
              <a:t>übersteigt</a:t>
            </a:r>
            <a:r>
              <a:rPr lang="en-US" sz="2000" dirty="0"/>
              <a:t>, </a:t>
            </a:r>
            <a:r>
              <a:rPr lang="en-US" sz="2000" dirty="0" err="1"/>
              <a:t>desto</a:t>
            </a:r>
            <a:r>
              <a:rPr lang="en-US" sz="2000" dirty="0"/>
              <a:t> </a:t>
            </a:r>
            <a:r>
              <a:rPr lang="en-US" sz="2000" dirty="0" err="1"/>
              <a:t>kleiner</a:t>
            </a:r>
            <a:r>
              <a:rPr lang="en-US" sz="2000" dirty="0"/>
              <a:t> </a:t>
            </a:r>
            <a:r>
              <a:rPr lang="en-US" sz="2000" dirty="0" err="1"/>
              <a:t>ist</a:t>
            </a:r>
            <a:r>
              <a:rPr lang="en-US" sz="2000" dirty="0"/>
              <a:t> der </a:t>
            </a:r>
            <a:r>
              <a:rPr lang="en-US" sz="2000" dirty="0" err="1"/>
              <a:t>Marktanteil</a:t>
            </a:r>
            <a:r>
              <a:rPr lang="en-US" sz="2000" dirty="0"/>
              <a:t> der Firma. </a:t>
            </a:r>
          </a:p>
          <a:p>
            <a:pPr marL="342900" indent="-342900">
              <a:buFont typeface="Arial" panose="020B0604020202020204" pitchFamily="34" charset="0"/>
              <a:buChar char="•"/>
            </a:pPr>
            <a:endParaRPr lang="en-US" sz="2000" dirty="0"/>
          </a:p>
          <a:p>
            <a:endParaRPr lang="en-US" sz="2000" dirty="0"/>
          </a:p>
          <a:p>
            <a:endParaRPr lang="en-US" sz="2000" dirty="0"/>
          </a:p>
          <a:p>
            <a:endParaRPr lang="en-US" sz="2000" dirty="0"/>
          </a:p>
          <a:p>
            <a:pPr marL="342900" indent="-342900">
              <a:buFont typeface="Arial" panose="020B0604020202020204" pitchFamily="34" charset="0"/>
              <a:buChar char="•"/>
            </a:pPr>
            <a:r>
              <a:rPr lang="en-US" sz="2000" dirty="0"/>
              <a:t>Die </a:t>
            </a:r>
            <a:r>
              <a:rPr lang="en-US" sz="2000" dirty="0" err="1"/>
              <a:t>Branchengröße</a:t>
            </a:r>
            <a:r>
              <a:rPr lang="en-US" sz="2000" dirty="0"/>
              <a:t> (S) </a:t>
            </a:r>
            <a:r>
              <a:rPr lang="en-US" sz="2000" dirty="0" err="1"/>
              <a:t>hängt</a:t>
            </a:r>
            <a:r>
              <a:rPr lang="en-US" sz="2000" dirty="0"/>
              <a:t> </a:t>
            </a:r>
            <a:r>
              <a:rPr lang="en-US" sz="2000" dirty="0" err="1"/>
              <a:t>nicht</a:t>
            </a:r>
            <a:r>
              <a:rPr lang="en-US" sz="2000" dirty="0"/>
              <a:t> </a:t>
            </a:r>
            <a:r>
              <a:rPr lang="en-US" sz="2000" err="1"/>
              <a:t>vom</a:t>
            </a:r>
            <a:r>
              <a:rPr lang="en-US" sz="2000"/>
              <a:t> Preis </a:t>
            </a:r>
            <a:r>
              <a:rPr lang="en-US" sz="2000" dirty="0"/>
              <a:t>ab</a:t>
            </a:r>
            <a:endParaRPr lang="de-DE" sz="2000" dirty="0"/>
          </a:p>
        </p:txBody>
      </p:sp>
      <p:sp>
        <p:nvSpPr>
          <p:cNvPr id="2" name="Textfeld 1">
            <a:extLst>
              <a:ext uri="{FF2B5EF4-FFF2-40B4-BE49-F238E27FC236}">
                <a16:creationId xmlns:a16="http://schemas.microsoft.com/office/drawing/2014/main" id="{AA8C0CEF-E713-4B93-A038-8D3E97CD89C9}"/>
              </a:ext>
            </a:extLst>
          </p:cNvPr>
          <p:cNvSpPr txBox="1"/>
          <p:nvPr/>
        </p:nvSpPr>
        <p:spPr>
          <a:xfrm>
            <a:off x="2260650" y="745269"/>
            <a:ext cx="3683252" cy="923330"/>
          </a:xfrm>
          <a:prstGeom prst="rect">
            <a:avLst/>
          </a:prstGeom>
          <a:noFill/>
        </p:spPr>
        <p:txBody>
          <a:bodyPr wrap="none" rtlCol="0">
            <a:spAutoFit/>
          </a:bodyPr>
          <a:lstStyle/>
          <a:p>
            <a:r>
              <a:rPr lang="en-US" dirty="0"/>
              <a:t>x = </a:t>
            </a:r>
            <a:r>
              <a:rPr lang="en-US" dirty="0" err="1"/>
              <a:t>Absatzmenge</a:t>
            </a:r>
            <a:r>
              <a:rPr lang="en-US" dirty="0"/>
              <a:t> der </a:t>
            </a:r>
            <a:r>
              <a:rPr lang="en-US" dirty="0" err="1"/>
              <a:t>einzelnen</a:t>
            </a:r>
            <a:r>
              <a:rPr lang="en-US" dirty="0"/>
              <a:t> </a:t>
            </a:r>
            <a:r>
              <a:rPr lang="en-US" dirty="0" err="1"/>
              <a:t>Firma</a:t>
            </a:r>
            <a:endParaRPr lang="en-US" dirty="0"/>
          </a:p>
          <a:p>
            <a:r>
              <a:rPr lang="en-US" dirty="0"/>
              <a:t>S = </a:t>
            </a:r>
            <a:r>
              <a:rPr lang="en-US" dirty="0" err="1"/>
              <a:t>Absatzmenge</a:t>
            </a:r>
            <a:r>
              <a:rPr lang="en-US" dirty="0"/>
              <a:t> der </a:t>
            </a:r>
            <a:r>
              <a:rPr lang="en-US" dirty="0" err="1"/>
              <a:t>Branche</a:t>
            </a:r>
            <a:endParaRPr lang="en-US" dirty="0"/>
          </a:p>
          <a:p>
            <a:r>
              <a:rPr lang="en-US" dirty="0"/>
              <a:t>n = </a:t>
            </a:r>
            <a:r>
              <a:rPr lang="en-US" dirty="0" err="1"/>
              <a:t>Anzahl</a:t>
            </a:r>
            <a:r>
              <a:rPr lang="en-US" dirty="0"/>
              <a:t> der </a:t>
            </a:r>
            <a:r>
              <a:rPr lang="en-US" dirty="0" err="1"/>
              <a:t>Firmen</a:t>
            </a:r>
            <a:r>
              <a:rPr lang="en-US" dirty="0"/>
              <a:t> </a:t>
            </a:r>
          </a:p>
        </p:txBody>
      </p:sp>
      <p:sp>
        <p:nvSpPr>
          <p:cNvPr id="6" name="Rechteck 5"/>
          <p:cNvSpPr/>
          <p:nvPr/>
        </p:nvSpPr>
        <p:spPr>
          <a:xfrm>
            <a:off x="6096000" y="752865"/>
            <a:ext cx="6096000" cy="923330"/>
          </a:xfrm>
          <a:prstGeom prst="rect">
            <a:avLst/>
          </a:prstGeom>
        </p:spPr>
        <p:txBody>
          <a:bodyPr>
            <a:spAutoFit/>
          </a:bodyPr>
          <a:lstStyle/>
          <a:p>
            <a:r>
              <a:rPr lang="en-US" dirty="0"/>
              <a:t>p </a:t>
            </a:r>
            <a:r>
              <a:rPr lang="en-US"/>
              <a:t>= Preis </a:t>
            </a:r>
            <a:r>
              <a:rPr lang="en-US" dirty="0"/>
              <a:t>der </a:t>
            </a:r>
            <a:r>
              <a:rPr lang="en-US" dirty="0" err="1"/>
              <a:t>einzelnen</a:t>
            </a:r>
            <a:r>
              <a:rPr lang="en-US" dirty="0"/>
              <a:t> Firma</a:t>
            </a:r>
          </a:p>
          <a:p>
            <a:r>
              <a:rPr lang="en-US" dirty="0"/>
              <a:t>P </a:t>
            </a:r>
            <a:r>
              <a:rPr lang="en-US"/>
              <a:t>= Durchschnittspreis </a:t>
            </a:r>
            <a:r>
              <a:rPr lang="en-US" dirty="0" err="1"/>
              <a:t>aller</a:t>
            </a:r>
            <a:r>
              <a:rPr lang="en-US" dirty="0"/>
              <a:t> </a:t>
            </a:r>
            <a:r>
              <a:rPr lang="en-US" dirty="0" err="1"/>
              <a:t>Konkurrenten</a:t>
            </a:r>
            <a:endParaRPr lang="en-US" dirty="0"/>
          </a:p>
          <a:p>
            <a:r>
              <a:rPr lang="en-US" dirty="0"/>
              <a:t>b = Parameter </a:t>
            </a:r>
            <a:r>
              <a:rPr lang="en-US"/>
              <a:t>der Preissensitivität </a:t>
            </a:r>
            <a:r>
              <a:rPr lang="en-US" dirty="0"/>
              <a:t>(b&gt;0) </a:t>
            </a:r>
            <a:endParaRPr lang="de-DE" dirty="0"/>
          </a:p>
        </p:txBody>
      </p:sp>
      <p:sp>
        <p:nvSpPr>
          <p:cNvPr id="26" name="Rechteck 25">
            <a:extLst>
              <a:ext uri="{FF2B5EF4-FFF2-40B4-BE49-F238E27FC236}">
                <a16:creationId xmlns:a16="http://schemas.microsoft.com/office/drawing/2014/main" id="{5266C138-C695-4821-A2FE-AF46DD40618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1A49E937-72CD-4B86-953F-5AA9AD709BA5}"/>
                  </a:ext>
                </a:extLst>
              </p14:cNvPr>
              <p14:cNvContentPartPr/>
              <p14:nvPr/>
            </p14:nvContentPartPr>
            <p14:xfrm>
              <a:off x="47173" y="968958"/>
              <a:ext cx="219960" cy="440280"/>
            </p14:xfrm>
          </p:contentPart>
        </mc:Choice>
        <mc:Fallback xmlns="">
          <p:pic>
            <p:nvPicPr>
              <p:cNvPr id="3" name="Freihand 2">
                <a:extLst>
                  <a:ext uri="{FF2B5EF4-FFF2-40B4-BE49-F238E27FC236}">
                    <a16:creationId xmlns:a16="http://schemas.microsoft.com/office/drawing/2014/main" id="{1A49E937-72CD-4B86-953F-5AA9AD709BA5}"/>
                  </a:ext>
                </a:extLst>
              </p:cNvPr>
              <p:cNvPicPr/>
              <p:nvPr/>
            </p:nvPicPr>
            <p:blipFill>
              <a:blip r:embed="rId4"/>
              <a:stretch>
                <a:fillRect/>
              </a:stretch>
            </p:blipFill>
            <p:spPr>
              <a:xfrm>
                <a:off x="42853" y="964638"/>
                <a:ext cx="22860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Freihand 12">
                <a:extLst>
                  <a:ext uri="{FF2B5EF4-FFF2-40B4-BE49-F238E27FC236}">
                    <a16:creationId xmlns:a16="http://schemas.microsoft.com/office/drawing/2014/main" id="{C69ED8AC-9369-496F-948F-C690B51F9CB7}"/>
                  </a:ext>
                </a:extLst>
              </p14:cNvPr>
              <p14:cNvContentPartPr/>
              <p14:nvPr/>
            </p14:nvContentPartPr>
            <p14:xfrm>
              <a:off x="6509173" y="1037358"/>
              <a:ext cx="2421000" cy="51120"/>
            </p14:xfrm>
          </p:contentPart>
        </mc:Choice>
        <mc:Fallback xmlns="">
          <p:pic>
            <p:nvPicPr>
              <p:cNvPr id="13" name="Freihand 12">
                <a:extLst>
                  <a:ext uri="{FF2B5EF4-FFF2-40B4-BE49-F238E27FC236}">
                    <a16:creationId xmlns:a16="http://schemas.microsoft.com/office/drawing/2014/main" id="{C69ED8AC-9369-496F-948F-C690B51F9CB7}"/>
                  </a:ext>
                </a:extLst>
              </p:cNvPr>
              <p:cNvPicPr/>
              <p:nvPr/>
            </p:nvPicPr>
            <p:blipFill>
              <a:blip r:embed="rId6"/>
              <a:stretch>
                <a:fillRect/>
              </a:stretch>
            </p:blipFill>
            <p:spPr>
              <a:xfrm>
                <a:off x="6504853" y="1033038"/>
                <a:ext cx="24296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Freihand 13">
                <a:extLst>
                  <a:ext uri="{FF2B5EF4-FFF2-40B4-BE49-F238E27FC236}">
                    <a16:creationId xmlns:a16="http://schemas.microsoft.com/office/drawing/2014/main" id="{8956EC21-449F-401A-863F-EA5382157E7B}"/>
                  </a:ext>
                </a:extLst>
              </p14:cNvPr>
              <p14:cNvContentPartPr/>
              <p14:nvPr/>
            </p14:nvContentPartPr>
            <p14:xfrm>
              <a:off x="9290173" y="1330758"/>
              <a:ext cx="690480" cy="396720"/>
            </p14:xfrm>
          </p:contentPart>
        </mc:Choice>
        <mc:Fallback xmlns="">
          <p:pic>
            <p:nvPicPr>
              <p:cNvPr id="14" name="Freihand 13">
                <a:extLst>
                  <a:ext uri="{FF2B5EF4-FFF2-40B4-BE49-F238E27FC236}">
                    <a16:creationId xmlns:a16="http://schemas.microsoft.com/office/drawing/2014/main" id="{8956EC21-449F-401A-863F-EA5382157E7B}"/>
                  </a:ext>
                </a:extLst>
              </p:cNvPr>
              <p:cNvPicPr/>
              <p:nvPr/>
            </p:nvPicPr>
            <p:blipFill>
              <a:blip r:embed="rId8"/>
              <a:stretch>
                <a:fillRect/>
              </a:stretch>
            </p:blipFill>
            <p:spPr>
              <a:xfrm>
                <a:off x="9285853" y="1326438"/>
                <a:ext cx="69912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Freihand 14">
                <a:extLst>
                  <a:ext uri="{FF2B5EF4-FFF2-40B4-BE49-F238E27FC236}">
                    <a16:creationId xmlns:a16="http://schemas.microsoft.com/office/drawing/2014/main" id="{26F0D123-46FB-49DD-8B54-2E0A6A9CA946}"/>
                  </a:ext>
                </a:extLst>
              </p14:cNvPr>
              <p14:cNvContentPartPr/>
              <p14:nvPr/>
            </p14:nvContentPartPr>
            <p14:xfrm>
              <a:off x="1128613" y="869958"/>
              <a:ext cx="439920" cy="615600"/>
            </p14:xfrm>
          </p:contentPart>
        </mc:Choice>
        <mc:Fallback xmlns="">
          <p:pic>
            <p:nvPicPr>
              <p:cNvPr id="15" name="Freihand 14">
                <a:extLst>
                  <a:ext uri="{FF2B5EF4-FFF2-40B4-BE49-F238E27FC236}">
                    <a16:creationId xmlns:a16="http://schemas.microsoft.com/office/drawing/2014/main" id="{26F0D123-46FB-49DD-8B54-2E0A6A9CA946}"/>
                  </a:ext>
                </a:extLst>
              </p:cNvPr>
              <p:cNvPicPr/>
              <p:nvPr/>
            </p:nvPicPr>
            <p:blipFill>
              <a:blip r:embed="rId10"/>
              <a:stretch>
                <a:fillRect/>
              </a:stretch>
            </p:blipFill>
            <p:spPr>
              <a:xfrm>
                <a:off x="1124293" y="865638"/>
                <a:ext cx="448560" cy="624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 name="Freihand 29">
                <a:extLst>
                  <a:ext uri="{FF2B5EF4-FFF2-40B4-BE49-F238E27FC236}">
                    <a16:creationId xmlns:a16="http://schemas.microsoft.com/office/drawing/2014/main" id="{6BC22593-8A1D-4962-A90B-95FAAFD12744}"/>
                  </a:ext>
                </a:extLst>
              </p14:cNvPr>
              <p14:cNvContentPartPr/>
              <p14:nvPr/>
            </p14:nvContentPartPr>
            <p14:xfrm>
              <a:off x="373693" y="966438"/>
              <a:ext cx="179280" cy="415080"/>
            </p14:xfrm>
          </p:contentPart>
        </mc:Choice>
        <mc:Fallback xmlns="">
          <p:pic>
            <p:nvPicPr>
              <p:cNvPr id="30" name="Freihand 29">
                <a:extLst>
                  <a:ext uri="{FF2B5EF4-FFF2-40B4-BE49-F238E27FC236}">
                    <a16:creationId xmlns:a16="http://schemas.microsoft.com/office/drawing/2014/main" id="{6BC22593-8A1D-4962-A90B-95FAAFD12744}"/>
                  </a:ext>
                </a:extLst>
              </p:cNvPr>
              <p:cNvPicPr/>
              <p:nvPr/>
            </p:nvPicPr>
            <p:blipFill>
              <a:blip r:embed="rId12"/>
              <a:stretch>
                <a:fillRect/>
              </a:stretch>
            </p:blipFill>
            <p:spPr>
              <a:xfrm>
                <a:off x="369373" y="962118"/>
                <a:ext cx="18792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1" name="Freihand 30">
                <a:extLst>
                  <a:ext uri="{FF2B5EF4-FFF2-40B4-BE49-F238E27FC236}">
                    <a16:creationId xmlns:a16="http://schemas.microsoft.com/office/drawing/2014/main" id="{3C793196-6A91-4F10-B024-89C222384483}"/>
                  </a:ext>
                </a:extLst>
              </p14:cNvPr>
              <p14:cNvContentPartPr/>
              <p14:nvPr/>
            </p14:nvContentPartPr>
            <p14:xfrm>
              <a:off x="608773" y="947358"/>
              <a:ext cx="374040" cy="466200"/>
            </p14:xfrm>
          </p:contentPart>
        </mc:Choice>
        <mc:Fallback xmlns="">
          <p:pic>
            <p:nvPicPr>
              <p:cNvPr id="31" name="Freihand 30">
                <a:extLst>
                  <a:ext uri="{FF2B5EF4-FFF2-40B4-BE49-F238E27FC236}">
                    <a16:creationId xmlns:a16="http://schemas.microsoft.com/office/drawing/2014/main" id="{3C793196-6A91-4F10-B024-89C222384483}"/>
                  </a:ext>
                </a:extLst>
              </p:cNvPr>
              <p:cNvPicPr/>
              <p:nvPr/>
            </p:nvPicPr>
            <p:blipFill>
              <a:blip r:embed="rId14"/>
              <a:stretch>
                <a:fillRect/>
              </a:stretch>
            </p:blipFill>
            <p:spPr>
              <a:xfrm>
                <a:off x="604453" y="943038"/>
                <a:ext cx="382680" cy="474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5" name="Freihand 34">
                <a:extLst>
                  <a:ext uri="{FF2B5EF4-FFF2-40B4-BE49-F238E27FC236}">
                    <a16:creationId xmlns:a16="http://schemas.microsoft.com/office/drawing/2014/main" id="{A6BB6687-DFA6-4E82-AC5E-A52B2B48A2F6}"/>
                  </a:ext>
                </a:extLst>
              </p14:cNvPr>
              <p14:cNvContentPartPr/>
              <p14:nvPr/>
            </p14:nvContentPartPr>
            <p14:xfrm>
              <a:off x="744853" y="1440558"/>
              <a:ext cx="96480" cy="32760"/>
            </p14:xfrm>
          </p:contentPart>
        </mc:Choice>
        <mc:Fallback xmlns="">
          <p:pic>
            <p:nvPicPr>
              <p:cNvPr id="35" name="Freihand 34">
                <a:extLst>
                  <a:ext uri="{FF2B5EF4-FFF2-40B4-BE49-F238E27FC236}">
                    <a16:creationId xmlns:a16="http://schemas.microsoft.com/office/drawing/2014/main" id="{A6BB6687-DFA6-4E82-AC5E-A52B2B48A2F6}"/>
                  </a:ext>
                </a:extLst>
              </p:cNvPr>
              <p:cNvPicPr/>
              <p:nvPr/>
            </p:nvPicPr>
            <p:blipFill>
              <a:blip r:embed="rId16"/>
              <a:stretch>
                <a:fillRect/>
              </a:stretch>
            </p:blipFill>
            <p:spPr>
              <a:xfrm>
                <a:off x="740533" y="1436238"/>
                <a:ext cx="1051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6" name="Freihand 35">
                <a:extLst>
                  <a:ext uri="{FF2B5EF4-FFF2-40B4-BE49-F238E27FC236}">
                    <a16:creationId xmlns:a16="http://schemas.microsoft.com/office/drawing/2014/main" id="{D7776206-1154-498D-941B-FAABC5636744}"/>
                  </a:ext>
                </a:extLst>
              </p14:cNvPr>
              <p14:cNvContentPartPr/>
              <p14:nvPr/>
            </p14:nvContentPartPr>
            <p14:xfrm>
              <a:off x="1560253" y="938718"/>
              <a:ext cx="162360" cy="388800"/>
            </p14:xfrm>
          </p:contentPart>
        </mc:Choice>
        <mc:Fallback xmlns="">
          <p:pic>
            <p:nvPicPr>
              <p:cNvPr id="36" name="Freihand 35">
                <a:extLst>
                  <a:ext uri="{FF2B5EF4-FFF2-40B4-BE49-F238E27FC236}">
                    <a16:creationId xmlns:a16="http://schemas.microsoft.com/office/drawing/2014/main" id="{D7776206-1154-498D-941B-FAABC5636744}"/>
                  </a:ext>
                </a:extLst>
              </p:cNvPr>
              <p:cNvPicPr/>
              <p:nvPr/>
            </p:nvPicPr>
            <p:blipFill>
              <a:blip r:embed="rId18"/>
              <a:stretch>
                <a:fillRect/>
              </a:stretch>
            </p:blipFill>
            <p:spPr>
              <a:xfrm>
                <a:off x="1555933" y="934398"/>
                <a:ext cx="17100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8" name="Freihand 37">
                <a:extLst>
                  <a:ext uri="{FF2B5EF4-FFF2-40B4-BE49-F238E27FC236}">
                    <a16:creationId xmlns:a16="http://schemas.microsoft.com/office/drawing/2014/main" id="{A0B84594-8038-4697-866F-3C7D99D8C192}"/>
                  </a:ext>
                </a:extLst>
              </p14:cNvPr>
              <p14:cNvContentPartPr/>
              <p14:nvPr/>
            </p14:nvContentPartPr>
            <p14:xfrm>
              <a:off x="1368733" y="1336158"/>
              <a:ext cx="308520" cy="78840"/>
            </p14:xfrm>
          </p:contentPart>
        </mc:Choice>
        <mc:Fallback xmlns="">
          <p:pic>
            <p:nvPicPr>
              <p:cNvPr id="38" name="Freihand 37">
                <a:extLst>
                  <a:ext uri="{FF2B5EF4-FFF2-40B4-BE49-F238E27FC236}">
                    <a16:creationId xmlns:a16="http://schemas.microsoft.com/office/drawing/2014/main" id="{A0B84594-8038-4697-866F-3C7D99D8C192}"/>
                  </a:ext>
                </a:extLst>
              </p:cNvPr>
              <p:cNvPicPr/>
              <p:nvPr/>
            </p:nvPicPr>
            <p:blipFill>
              <a:blip r:embed="rId20"/>
              <a:stretch>
                <a:fillRect/>
              </a:stretch>
            </p:blipFill>
            <p:spPr>
              <a:xfrm>
                <a:off x="1364413" y="1331838"/>
                <a:ext cx="3171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0" name="Freihand 39">
                <a:extLst>
                  <a:ext uri="{FF2B5EF4-FFF2-40B4-BE49-F238E27FC236}">
                    <a16:creationId xmlns:a16="http://schemas.microsoft.com/office/drawing/2014/main" id="{4C9EC3F1-795B-40D0-9341-33DBEA482794}"/>
                  </a:ext>
                </a:extLst>
              </p14:cNvPr>
              <p14:cNvContentPartPr/>
              <p14:nvPr/>
            </p14:nvContentPartPr>
            <p14:xfrm>
              <a:off x="92533" y="1428678"/>
              <a:ext cx="1936440" cy="125640"/>
            </p14:xfrm>
          </p:contentPart>
        </mc:Choice>
        <mc:Fallback xmlns="">
          <p:pic>
            <p:nvPicPr>
              <p:cNvPr id="40" name="Freihand 39">
                <a:extLst>
                  <a:ext uri="{FF2B5EF4-FFF2-40B4-BE49-F238E27FC236}">
                    <a16:creationId xmlns:a16="http://schemas.microsoft.com/office/drawing/2014/main" id="{4C9EC3F1-795B-40D0-9341-33DBEA482794}"/>
                  </a:ext>
                </a:extLst>
              </p:cNvPr>
              <p:cNvPicPr/>
              <p:nvPr/>
            </p:nvPicPr>
            <p:blipFill>
              <a:blip r:embed="rId22"/>
              <a:stretch>
                <a:fillRect/>
              </a:stretch>
            </p:blipFill>
            <p:spPr>
              <a:xfrm>
                <a:off x="88213" y="1424358"/>
                <a:ext cx="19450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2" name="Freihand 41">
                <a:extLst>
                  <a:ext uri="{FF2B5EF4-FFF2-40B4-BE49-F238E27FC236}">
                    <a16:creationId xmlns:a16="http://schemas.microsoft.com/office/drawing/2014/main" id="{5F75629D-0D89-452F-A680-18A37AEB08FD}"/>
                  </a:ext>
                </a:extLst>
              </p14:cNvPr>
              <p14:cNvContentPartPr/>
              <p14:nvPr/>
            </p14:nvContentPartPr>
            <p14:xfrm>
              <a:off x="10155973" y="88398"/>
              <a:ext cx="1740240" cy="1433520"/>
            </p14:xfrm>
          </p:contentPart>
        </mc:Choice>
        <mc:Fallback xmlns="">
          <p:pic>
            <p:nvPicPr>
              <p:cNvPr id="42" name="Freihand 41">
                <a:extLst>
                  <a:ext uri="{FF2B5EF4-FFF2-40B4-BE49-F238E27FC236}">
                    <a16:creationId xmlns:a16="http://schemas.microsoft.com/office/drawing/2014/main" id="{5F75629D-0D89-452F-A680-18A37AEB08FD}"/>
                  </a:ext>
                </a:extLst>
              </p:cNvPr>
              <p:cNvPicPr/>
              <p:nvPr/>
            </p:nvPicPr>
            <p:blipFill>
              <a:blip r:embed="rId24"/>
              <a:stretch>
                <a:fillRect/>
              </a:stretch>
            </p:blipFill>
            <p:spPr>
              <a:xfrm>
                <a:off x="10151653" y="84078"/>
                <a:ext cx="1748880" cy="1442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4" name="Freihand 43">
                <a:extLst>
                  <a:ext uri="{FF2B5EF4-FFF2-40B4-BE49-F238E27FC236}">
                    <a16:creationId xmlns:a16="http://schemas.microsoft.com/office/drawing/2014/main" id="{2E95A791-FC5B-4192-8FC8-54333838A631}"/>
                  </a:ext>
                </a:extLst>
              </p14:cNvPr>
              <p14:cNvContentPartPr/>
              <p14:nvPr/>
            </p14:nvContentPartPr>
            <p14:xfrm>
              <a:off x="10394653" y="80838"/>
              <a:ext cx="1790280" cy="1339560"/>
            </p14:xfrm>
          </p:contentPart>
        </mc:Choice>
        <mc:Fallback xmlns="">
          <p:pic>
            <p:nvPicPr>
              <p:cNvPr id="44" name="Freihand 43">
                <a:extLst>
                  <a:ext uri="{FF2B5EF4-FFF2-40B4-BE49-F238E27FC236}">
                    <a16:creationId xmlns:a16="http://schemas.microsoft.com/office/drawing/2014/main" id="{2E95A791-FC5B-4192-8FC8-54333838A631}"/>
                  </a:ext>
                </a:extLst>
              </p:cNvPr>
              <p:cNvPicPr/>
              <p:nvPr/>
            </p:nvPicPr>
            <p:blipFill>
              <a:blip r:embed="rId26"/>
              <a:stretch>
                <a:fillRect/>
              </a:stretch>
            </p:blipFill>
            <p:spPr>
              <a:xfrm>
                <a:off x="10390333" y="76518"/>
                <a:ext cx="1798920" cy="1348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A4D2FD7D-8083-4159-8AC0-821D487FB8A3}"/>
                  </a:ext>
                </a:extLst>
              </p14:cNvPr>
              <p14:cNvContentPartPr/>
              <p14:nvPr/>
            </p14:nvContentPartPr>
            <p14:xfrm>
              <a:off x="10874173" y="277758"/>
              <a:ext cx="25920" cy="802080"/>
            </p14:xfrm>
          </p:contentPart>
        </mc:Choice>
        <mc:Fallback xmlns="">
          <p:pic>
            <p:nvPicPr>
              <p:cNvPr id="17" name="Freihand 16">
                <a:extLst>
                  <a:ext uri="{FF2B5EF4-FFF2-40B4-BE49-F238E27FC236}">
                    <a16:creationId xmlns:a16="http://schemas.microsoft.com/office/drawing/2014/main" id="{A4D2FD7D-8083-4159-8AC0-821D487FB8A3}"/>
                  </a:ext>
                </a:extLst>
              </p:cNvPr>
              <p:cNvPicPr/>
              <p:nvPr/>
            </p:nvPicPr>
            <p:blipFill>
              <a:blip r:embed="rId28"/>
              <a:stretch>
                <a:fillRect/>
              </a:stretch>
            </p:blipFill>
            <p:spPr>
              <a:xfrm>
                <a:off x="10869853" y="273438"/>
                <a:ext cx="34560" cy="810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2AFAD4D5-7B91-477F-A38B-D1F1024CF36F}"/>
                  </a:ext>
                </a:extLst>
              </p14:cNvPr>
              <p14:cNvContentPartPr/>
              <p14:nvPr/>
            </p14:nvContentPartPr>
            <p14:xfrm>
              <a:off x="10684093" y="970038"/>
              <a:ext cx="1086840" cy="85320"/>
            </p14:xfrm>
          </p:contentPart>
        </mc:Choice>
        <mc:Fallback xmlns="">
          <p:pic>
            <p:nvPicPr>
              <p:cNvPr id="18" name="Freihand 17">
                <a:extLst>
                  <a:ext uri="{FF2B5EF4-FFF2-40B4-BE49-F238E27FC236}">
                    <a16:creationId xmlns:a16="http://schemas.microsoft.com/office/drawing/2014/main" id="{2AFAD4D5-7B91-477F-A38B-D1F1024CF36F}"/>
                  </a:ext>
                </a:extLst>
              </p:cNvPr>
              <p:cNvPicPr/>
              <p:nvPr/>
            </p:nvPicPr>
            <p:blipFill>
              <a:blip r:embed="rId30"/>
              <a:stretch>
                <a:fillRect/>
              </a:stretch>
            </p:blipFill>
            <p:spPr>
              <a:xfrm>
                <a:off x="10679773" y="965718"/>
                <a:ext cx="1095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65D57922-9849-40B5-A375-2089550AB46F}"/>
                  </a:ext>
                </a:extLst>
              </p14:cNvPr>
              <p14:cNvContentPartPr/>
              <p14:nvPr/>
            </p14:nvContentPartPr>
            <p14:xfrm>
              <a:off x="11715493" y="881118"/>
              <a:ext cx="130320" cy="187560"/>
            </p14:xfrm>
          </p:contentPart>
        </mc:Choice>
        <mc:Fallback xmlns="">
          <p:pic>
            <p:nvPicPr>
              <p:cNvPr id="19" name="Freihand 18">
                <a:extLst>
                  <a:ext uri="{FF2B5EF4-FFF2-40B4-BE49-F238E27FC236}">
                    <a16:creationId xmlns:a16="http://schemas.microsoft.com/office/drawing/2014/main" id="{65D57922-9849-40B5-A375-2089550AB46F}"/>
                  </a:ext>
                </a:extLst>
              </p:cNvPr>
              <p:cNvPicPr/>
              <p:nvPr/>
            </p:nvPicPr>
            <p:blipFill>
              <a:blip r:embed="rId32"/>
              <a:stretch>
                <a:fillRect/>
              </a:stretch>
            </p:blipFill>
            <p:spPr>
              <a:xfrm>
                <a:off x="11711173" y="876798"/>
                <a:ext cx="1389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75A4335B-D97C-4811-9F86-1610FB54317A}"/>
                  </a:ext>
                </a:extLst>
              </p14:cNvPr>
              <p14:cNvContentPartPr/>
              <p14:nvPr/>
            </p14:nvContentPartPr>
            <p14:xfrm>
              <a:off x="10694893" y="150318"/>
              <a:ext cx="234360" cy="214200"/>
            </p14:xfrm>
          </p:contentPart>
        </mc:Choice>
        <mc:Fallback xmlns="">
          <p:pic>
            <p:nvPicPr>
              <p:cNvPr id="20" name="Freihand 19">
                <a:extLst>
                  <a:ext uri="{FF2B5EF4-FFF2-40B4-BE49-F238E27FC236}">
                    <a16:creationId xmlns:a16="http://schemas.microsoft.com/office/drawing/2014/main" id="{75A4335B-D97C-4811-9F86-1610FB54317A}"/>
                  </a:ext>
                </a:extLst>
              </p:cNvPr>
              <p:cNvPicPr/>
              <p:nvPr/>
            </p:nvPicPr>
            <p:blipFill>
              <a:blip r:embed="rId34"/>
              <a:stretch>
                <a:fillRect/>
              </a:stretch>
            </p:blipFill>
            <p:spPr>
              <a:xfrm>
                <a:off x="10690573" y="145998"/>
                <a:ext cx="2430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2C3E95DC-6BFA-4697-90E3-748FDAB286C3}"/>
                  </a:ext>
                </a:extLst>
              </p14:cNvPr>
              <p14:cNvContentPartPr/>
              <p14:nvPr/>
            </p14:nvContentPartPr>
            <p14:xfrm>
              <a:off x="10571053" y="161478"/>
              <a:ext cx="82800" cy="273240"/>
            </p14:xfrm>
          </p:contentPart>
        </mc:Choice>
        <mc:Fallback xmlns="">
          <p:pic>
            <p:nvPicPr>
              <p:cNvPr id="21" name="Freihand 20">
                <a:extLst>
                  <a:ext uri="{FF2B5EF4-FFF2-40B4-BE49-F238E27FC236}">
                    <a16:creationId xmlns:a16="http://schemas.microsoft.com/office/drawing/2014/main" id="{2C3E95DC-6BFA-4697-90E3-748FDAB286C3}"/>
                  </a:ext>
                </a:extLst>
              </p:cNvPr>
              <p:cNvPicPr/>
              <p:nvPr/>
            </p:nvPicPr>
            <p:blipFill>
              <a:blip r:embed="rId36"/>
              <a:stretch>
                <a:fillRect/>
              </a:stretch>
            </p:blipFill>
            <p:spPr>
              <a:xfrm>
                <a:off x="10566733" y="157158"/>
                <a:ext cx="9144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21C3E02D-A5D3-4577-9C95-4C651C9F4F36}"/>
                  </a:ext>
                </a:extLst>
              </p14:cNvPr>
              <p14:cNvContentPartPr/>
              <p14:nvPr/>
            </p14:nvContentPartPr>
            <p14:xfrm>
              <a:off x="11647453" y="1183158"/>
              <a:ext cx="112680" cy="193320"/>
            </p14:xfrm>
          </p:contentPart>
        </mc:Choice>
        <mc:Fallback xmlns="">
          <p:pic>
            <p:nvPicPr>
              <p:cNvPr id="22" name="Freihand 21">
                <a:extLst>
                  <a:ext uri="{FF2B5EF4-FFF2-40B4-BE49-F238E27FC236}">
                    <a16:creationId xmlns:a16="http://schemas.microsoft.com/office/drawing/2014/main" id="{21C3E02D-A5D3-4577-9C95-4C651C9F4F36}"/>
                  </a:ext>
                </a:extLst>
              </p:cNvPr>
              <p:cNvPicPr/>
              <p:nvPr/>
            </p:nvPicPr>
            <p:blipFill>
              <a:blip r:embed="rId38"/>
              <a:stretch>
                <a:fillRect/>
              </a:stretch>
            </p:blipFill>
            <p:spPr>
              <a:xfrm>
                <a:off x="11643133" y="1178838"/>
                <a:ext cx="1213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58723617-3DA3-4371-8151-B2DFDD7E6582}"/>
                  </a:ext>
                </a:extLst>
              </p14:cNvPr>
              <p14:cNvContentPartPr/>
              <p14:nvPr/>
            </p14:nvContentPartPr>
            <p14:xfrm>
              <a:off x="11662213" y="1213038"/>
              <a:ext cx="81000" cy="59760"/>
            </p14:xfrm>
          </p:contentPart>
        </mc:Choice>
        <mc:Fallback xmlns="">
          <p:pic>
            <p:nvPicPr>
              <p:cNvPr id="23" name="Freihand 22">
                <a:extLst>
                  <a:ext uri="{FF2B5EF4-FFF2-40B4-BE49-F238E27FC236}">
                    <a16:creationId xmlns:a16="http://schemas.microsoft.com/office/drawing/2014/main" id="{58723617-3DA3-4371-8151-B2DFDD7E6582}"/>
                  </a:ext>
                </a:extLst>
              </p:cNvPr>
              <p:cNvPicPr/>
              <p:nvPr/>
            </p:nvPicPr>
            <p:blipFill>
              <a:blip r:embed="rId40"/>
              <a:stretch>
                <a:fillRect/>
              </a:stretch>
            </p:blipFill>
            <p:spPr>
              <a:xfrm>
                <a:off x="11657893" y="1208718"/>
                <a:ext cx="896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45EF39CB-E3B4-40E1-8ED1-A97B74E810AC}"/>
                  </a:ext>
                </a:extLst>
              </p14:cNvPr>
              <p14:cNvContentPartPr/>
              <p14:nvPr/>
            </p14:nvContentPartPr>
            <p14:xfrm>
              <a:off x="11103853" y="292878"/>
              <a:ext cx="513720" cy="602640"/>
            </p14:xfrm>
          </p:contentPart>
        </mc:Choice>
        <mc:Fallback xmlns="">
          <p:pic>
            <p:nvPicPr>
              <p:cNvPr id="24" name="Freihand 23">
                <a:extLst>
                  <a:ext uri="{FF2B5EF4-FFF2-40B4-BE49-F238E27FC236}">
                    <a16:creationId xmlns:a16="http://schemas.microsoft.com/office/drawing/2014/main" id="{45EF39CB-E3B4-40E1-8ED1-A97B74E810AC}"/>
                  </a:ext>
                </a:extLst>
              </p:cNvPr>
              <p:cNvPicPr/>
              <p:nvPr/>
            </p:nvPicPr>
            <p:blipFill>
              <a:blip r:embed="rId42"/>
              <a:stretch>
                <a:fillRect/>
              </a:stretch>
            </p:blipFill>
            <p:spPr>
              <a:xfrm>
                <a:off x="11099533" y="288558"/>
                <a:ext cx="522360" cy="611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FF05681E-CD91-4F21-B15F-2846EEF25ECE}"/>
                  </a:ext>
                </a:extLst>
              </p14:cNvPr>
              <p14:cNvContentPartPr/>
              <p14:nvPr/>
            </p14:nvContentPartPr>
            <p14:xfrm>
              <a:off x="11624053" y="619758"/>
              <a:ext cx="25920" cy="184680"/>
            </p14:xfrm>
          </p:contentPart>
        </mc:Choice>
        <mc:Fallback xmlns="">
          <p:pic>
            <p:nvPicPr>
              <p:cNvPr id="27" name="Freihand 26">
                <a:extLst>
                  <a:ext uri="{FF2B5EF4-FFF2-40B4-BE49-F238E27FC236}">
                    <a16:creationId xmlns:a16="http://schemas.microsoft.com/office/drawing/2014/main" id="{FF05681E-CD91-4F21-B15F-2846EEF25ECE}"/>
                  </a:ext>
                </a:extLst>
              </p:cNvPr>
              <p:cNvPicPr/>
              <p:nvPr/>
            </p:nvPicPr>
            <p:blipFill>
              <a:blip r:embed="rId44"/>
              <a:stretch>
                <a:fillRect/>
              </a:stretch>
            </p:blipFill>
            <p:spPr>
              <a:xfrm>
                <a:off x="11619733" y="615438"/>
                <a:ext cx="345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EECD6DD0-9418-4F91-81B7-DD868B713924}"/>
                  </a:ext>
                </a:extLst>
              </p14:cNvPr>
              <p14:cNvContentPartPr/>
              <p14:nvPr/>
            </p14:nvContentPartPr>
            <p14:xfrm>
              <a:off x="11636653" y="578358"/>
              <a:ext cx="108720" cy="191880"/>
            </p14:xfrm>
          </p:contentPart>
        </mc:Choice>
        <mc:Fallback xmlns="">
          <p:pic>
            <p:nvPicPr>
              <p:cNvPr id="28" name="Freihand 27">
                <a:extLst>
                  <a:ext uri="{FF2B5EF4-FFF2-40B4-BE49-F238E27FC236}">
                    <a16:creationId xmlns:a16="http://schemas.microsoft.com/office/drawing/2014/main" id="{EECD6DD0-9418-4F91-81B7-DD868B713924}"/>
                  </a:ext>
                </a:extLst>
              </p:cNvPr>
              <p:cNvPicPr/>
              <p:nvPr/>
            </p:nvPicPr>
            <p:blipFill>
              <a:blip r:embed="rId46"/>
              <a:stretch>
                <a:fillRect/>
              </a:stretch>
            </p:blipFill>
            <p:spPr>
              <a:xfrm>
                <a:off x="11632333" y="574038"/>
                <a:ext cx="1173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6" name="Freihand 45">
                <a:extLst>
                  <a:ext uri="{FF2B5EF4-FFF2-40B4-BE49-F238E27FC236}">
                    <a16:creationId xmlns:a16="http://schemas.microsoft.com/office/drawing/2014/main" id="{80194106-56F1-447C-821E-2C0820A3151A}"/>
                  </a:ext>
                </a:extLst>
              </p14:cNvPr>
              <p14:cNvContentPartPr/>
              <p14:nvPr/>
            </p14:nvContentPartPr>
            <p14:xfrm>
              <a:off x="2018173" y="721278"/>
              <a:ext cx="8190360" cy="1159560"/>
            </p14:xfrm>
          </p:contentPart>
        </mc:Choice>
        <mc:Fallback xmlns="">
          <p:pic>
            <p:nvPicPr>
              <p:cNvPr id="46" name="Freihand 45">
                <a:extLst>
                  <a:ext uri="{FF2B5EF4-FFF2-40B4-BE49-F238E27FC236}">
                    <a16:creationId xmlns:a16="http://schemas.microsoft.com/office/drawing/2014/main" id="{80194106-56F1-447C-821E-2C0820A3151A}"/>
                  </a:ext>
                </a:extLst>
              </p:cNvPr>
              <p:cNvPicPr/>
              <p:nvPr/>
            </p:nvPicPr>
            <p:blipFill>
              <a:blip r:embed="rId48"/>
              <a:stretch>
                <a:fillRect/>
              </a:stretch>
            </p:blipFill>
            <p:spPr>
              <a:xfrm>
                <a:off x="2013853" y="716958"/>
                <a:ext cx="8199000" cy="1168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8" name="Freihand 47">
                <a:extLst>
                  <a:ext uri="{FF2B5EF4-FFF2-40B4-BE49-F238E27FC236}">
                    <a16:creationId xmlns:a16="http://schemas.microsoft.com/office/drawing/2014/main" id="{3A337BF6-7052-433C-8A2D-12F5C118A01F}"/>
                  </a:ext>
                </a:extLst>
              </p14:cNvPr>
              <p14:cNvContentPartPr/>
              <p14:nvPr/>
            </p14:nvContentPartPr>
            <p14:xfrm>
              <a:off x="428053" y="2197278"/>
              <a:ext cx="4546440" cy="141480"/>
            </p14:xfrm>
          </p:contentPart>
        </mc:Choice>
        <mc:Fallback xmlns="">
          <p:pic>
            <p:nvPicPr>
              <p:cNvPr id="48" name="Freihand 47">
                <a:extLst>
                  <a:ext uri="{FF2B5EF4-FFF2-40B4-BE49-F238E27FC236}">
                    <a16:creationId xmlns:a16="http://schemas.microsoft.com/office/drawing/2014/main" id="{3A337BF6-7052-433C-8A2D-12F5C118A01F}"/>
                  </a:ext>
                </a:extLst>
              </p:cNvPr>
              <p:cNvPicPr/>
              <p:nvPr/>
            </p:nvPicPr>
            <p:blipFill>
              <a:blip r:embed="rId50"/>
              <a:stretch>
                <a:fillRect/>
              </a:stretch>
            </p:blipFill>
            <p:spPr>
              <a:xfrm>
                <a:off x="423733" y="2192958"/>
                <a:ext cx="45550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9" name="Freihand 48">
                <a:extLst>
                  <a:ext uri="{FF2B5EF4-FFF2-40B4-BE49-F238E27FC236}">
                    <a16:creationId xmlns:a16="http://schemas.microsoft.com/office/drawing/2014/main" id="{6167AB4D-8B37-4A0F-88C1-E224067D1CA2}"/>
                  </a:ext>
                </a:extLst>
              </p14:cNvPr>
              <p14:cNvContentPartPr/>
              <p14:nvPr/>
            </p14:nvContentPartPr>
            <p14:xfrm>
              <a:off x="497893" y="2893518"/>
              <a:ext cx="6117480" cy="93240"/>
            </p14:xfrm>
          </p:contentPart>
        </mc:Choice>
        <mc:Fallback xmlns="">
          <p:pic>
            <p:nvPicPr>
              <p:cNvPr id="49" name="Freihand 48">
                <a:extLst>
                  <a:ext uri="{FF2B5EF4-FFF2-40B4-BE49-F238E27FC236}">
                    <a16:creationId xmlns:a16="http://schemas.microsoft.com/office/drawing/2014/main" id="{6167AB4D-8B37-4A0F-88C1-E224067D1CA2}"/>
                  </a:ext>
                </a:extLst>
              </p:cNvPr>
              <p:cNvPicPr/>
              <p:nvPr/>
            </p:nvPicPr>
            <p:blipFill>
              <a:blip r:embed="rId52"/>
              <a:stretch>
                <a:fillRect/>
              </a:stretch>
            </p:blipFill>
            <p:spPr>
              <a:xfrm>
                <a:off x="493573" y="2889198"/>
                <a:ext cx="6126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0" name="Freihand 49">
                <a:extLst>
                  <a:ext uri="{FF2B5EF4-FFF2-40B4-BE49-F238E27FC236}">
                    <a16:creationId xmlns:a16="http://schemas.microsoft.com/office/drawing/2014/main" id="{1DE150C6-3A7F-437E-9352-050099DECCE6}"/>
                  </a:ext>
                </a:extLst>
              </p14:cNvPr>
              <p14:cNvContentPartPr/>
              <p14:nvPr/>
            </p14:nvContentPartPr>
            <p14:xfrm>
              <a:off x="336613" y="3499398"/>
              <a:ext cx="1264320" cy="45000"/>
            </p14:xfrm>
          </p:contentPart>
        </mc:Choice>
        <mc:Fallback xmlns="">
          <p:pic>
            <p:nvPicPr>
              <p:cNvPr id="50" name="Freihand 49">
                <a:extLst>
                  <a:ext uri="{FF2B5EF4-FFF2-40B4-BE49-F238E27FC236}">
                    <a16:creationId xmlns:a16="http://schemas.microsoft.com/office/drawing/2014/main" id="{1DE150C6-3A7F-437E-9352-050099DECCE6}"/>
                  </a:ext>
                </a:extLst>
              </p:cNvPr>
              <p:cNvPicPr/>
              <p:nvPr/>
            </p:nvPicPr>
            <p:blipFill>
              <a:blip r:embed="rId54"/>
              <a:stretch>
                <a:fillRect/>
              </a:stretch>
            </p:blipFill>
            <p:spPr>
              <a:xfrm>
                <a:off x="332293" y="3495078"/>
                <a:ext cx="1272960" cy="53640"/>
              </a:xfrm>
              <a:prstGeom prst="rect">
                <a:avLst/>
              </a:prstGeom>
            </p:spPr>
          </p:pic>
        </mc:Fallback>
      </mc:AlternateContent>
      <p:grpSp>
        <p:nvGrpSpPr>
          <p:cNvPr id="52" name="Gruppieren 51">
            <a:extLst>
              <a:ext uri="{FF2B5EF4-FFF2-40B4-BE49-F238E27FC236}">
                <a16:creationId xmlns:a16="http://schemas.microsoft.com/office/drawing/2014/main" id="{447855D0-F433-4B5D-B478-EB96BF819641}"/>
              </a:ext>
            </a:extLst>
          </p:cNvPr>
          <p:cNvGrpSpPr/>
          <p:nvPr/>
        </p:nvGrpSpPr>
        <p:grpSpPr>
          <a:xfrm>
            <a:off x="394573" y="822078"/>
            <a:ext cx="1616760" cy="716040"/>
            <a:chOff x="394573" y="822078"/>
            <a:chExt cx="1616760" cy="716040"/>
          </a:xfrm>
        </p:grpSpPr>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6562048D-2A5D-4292-B127-4095C71F3A3D}"/>
                    </a:ext>
                  </a:extLst>
                </p14:cNvPr>
                <p14:cNvContentPartPr/>
                <p14:nvPr/>
              </p14:nvContentPartPr>
              <p14:xfrm>
                <a:off x="458293" y="822078"/>
                <a:ext cx="10440" cy="147240"/>
              </p14:xfrm>
            </p:contentPart>
          </mc:Choice>
          <mc:Fallback xmlns="">
            <p:pic>
              <p:nvPicPr>
                <p:cNvPr id="32" name="Freihand 31">
                  <a:extLst>
                    <a:ext uri="{FF2B5EF4-FFF2-40B4-BE49-F238E27FC236}">
                      <a16:creationId xmlns:a16="http://schemas.microsoft.com/office/drawing/2014/main" id="{6562048D-2A5D-4292-B127-4095C71F3A3D}"/>
                    </a:ext>
                  </a:extLst>
                </p:cNvPr>
                <p:cNvPicPr/>
                <p:nvPr/>
              </p:nvPicPr>
              <p:blipFill>
                <a:blip r:embed="rId56"/>
                <a:stretch>
                  <a:fillRect/>
                </a:stretch>
              </p:blipFill>
              <p:spPr>
                <a:xfrm>
                  <a:off x="453973" y="817758"/>
                  <a:ext cx="190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D748FEF1-143C-4FBD-9A67-43FD65EC0060}"/>
                    </a:ext>
                  </a:extLst>
                </p14:cNvPr>
                <p14:cNvContentPartPr/>
                <p14:nvPr/>
              </p14:nvContentPartPr>
              <p14:xfrm>
                <a:off x="394573" y="873558"/>
                <a:ext cx="96480" cy="52920"/>
              </p14:xfrm>
            </p:contentPart>
          </mc:Choice>
          <mc:Fallback xmlns="">
            <p:pic>
              <p:nvPicPr>
                <p:cNvPr id="33" name="Freihand 32">
                  <a:extLst>
                    <a:ext uri="{FF2B5EF4-FFF2-40B4-BE49-F238E27FC236}">
                      <a16:creationId xmlns:a16="http://schemas.microsoft.com/office/drawing/2014/main" id="{D748FEF1-143C-4FBD-9A67-43FD65EC0060}"/>
                    </a:ext>
                  </a:extLst>
                </p:cNvPr>
                <p:cNvPicPr/>
                <p:nvPr/>
              </p:nvPicPr>
              <p:blipFill>
                <a:blip r:embed="rId58"/>
                <a:stretch>
                  <a:fillRect/>
                </a:stretch>
              </p:blipFill>
              <p:spPr>
                <a:xfrm>
                  <a:off x="390253" y="869238"/>
                  <a:ext cx="1051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 name="Freihand 7">
                  <a:extLst>
                    <a:ext uri="{FF2B5EF4-FFF2-40B4-BE49-F238E27FC236}">
                      <a16:creationId xmlns:a16="http://schemas.microsoft.com/office/drawing/2014/main" id="{2233BDD3-018C-496F-8F77-2DC6F235C84F}"/>
                    </a:ext>
                  </a:extLst>
                </p14:cNvPr>
                <p14:cNvContentPartPr/>
                <p14:nvPr/>
              </p14:nvContentPartPr>
              <p14:xfrm>
                <a:off x="1449013" y="934038"/>
                <a:ext cx="6480" cy="109440"/>
              </p14:xfrm>
            </p:contentPart>
          </mc:Choice>
          <mc:Fallback xmlns="">
            <p:pic>
              <p:nvPicPr>
                <p:cNvPr id="8" name="Freihand 7">
                  <a:extLst>
                    <a:ext uri="{FF2B5EF4-FFF2-40B4-BE49-F238E27FC236}">
                      <a16:creationId xmlns:a16="http://schemas.microsoft.com/office/drawing/2014/main" id="{2233BDD3-018C-496F-8F77-2DC6F235C84F}"/>
                    </a:ext>
                  </a:extLst>
                </p:cNvPr>
                <p:cNvPicPr/>
                <p:nvPr/>
              </p:nvPicPr>
              <p:blipFill>
                <a:blip r:embed="rId60"/>
                <a:stretch>
                  <a:fillRect/>
                </a:stretch>
              </p:blipFill>
              <p:spPr>
                <a:xfrm>
                  <a:off x="1444693" y="929718"/>
                  <a:ext cx="151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 name="Freihand 9">
                  <a:extLst>
                    <a:ext uri="{FF2B5EF4-FFF2-40B4-BE49-F238E27FC236}">
                      <a16:creationId xmlns:a16="http://schemas.microsoft.com/office/drawing/2014/main" id="{35CF44DB-54ED-4F64-9967-4E7E8E808537}"/>
                    </a:ext>
                  </a:extLst>
                </p14:cNvPr>
                <p14:cNvContentPartPr/>
                <p14:nvPr/>
              </p14:nvContentPartPr>
              <p14:xfrm>
                <a:off x="1404733" y="1004598"/>
                <a:ext cx="88560" cy="103320"/>
              </p14:xfrm>
            </p:contentPart>
          </mc:Choice>
          <mc:Fallback xmlns="">
            <p:pic>
              <p:nvPicPr>
                <p:cNvPr id="10" name="Freihand 9">
                  <a:extLst>
                    <a:ext uri="{FF2B5EF4-FFF2-40B4-BE49-F238E27FC236}">
                      <a16:creationId xmlns:a16="http://schemas.microsoft.com/office/drawing/2014/main" id="{35CF44DB-54ED-4F64-9967-4E7E8E808537}"/>
                    </a:ext>
                  </a:extLst>
                </p:cNvPr>
                <p:cNvPicPr/>
                <p:nvPr/>
              </p:nvPicPr>
              <p:blipFill>
                <a:blip r:embed="rId62"/>
                <a:stretch>
                  <a:fillRect/>
                </a:stretch>
              </p:blipFill>
              <p:spPr>
                <a:xfrm>
                  <a:off x="1400413" y="1000278"/>
                  <a:ext cx="97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 name="Freihand 4">
                  <a:extLst>
                    <a:ext uri="{FF2B5EF4-FFF2-40B4-BE49-F238E27FC236}">
                      <a16:creationId xmlns:a16="http://schemas.microsoft.com/office/drawing/2014/main" id="{62447119-51CA-40CB-9074-1A63B9CA470B}"/>
                    </a:ext>
                  </a:extLst>
                </p14:cNvPr>
                <p14:cNvContentPartPr/>
                <p14:nvPr/>
              </p14:nvContentPartPr>
              <p14:xfrm>
                <a:off x="1179733" y="1315638"/>
                <a:ext cx="83160" cy="35280"/>
              </p14:xfrm>
            </p:contentPart>
          </mc:Choice>
          <mc:Fallback xmlns="">
            <p:pic>
              <p:nvPicPr>
                <p:cNvPr id="5" name="Freihand 4">
                  <a:extLst>
                    <a:ext uri="{FF2B5EF4-FFF2-40B4-BE49-F238E27FC236}">
                      <a16:creationId xmlns:a16="http://schemas.microsoft.com/office/drawing/2014/main" id="{62447119-51CA-40CB-9074-1A63B9CA470B}"/>
                    </a:ext>
                  </a:extLst>
                </p:cNvPr>
                <p:cNvPicPr/>
                <p:nvPr/>
              </p:nvPicPr>
              <p:blipFill>
                <a:blip r:embed="rId64"/>
                <a:stretch>
                  <a:fillRect/>
                </a:stretch>
              </p:blipFill>
              <p:spPr>
                <a:xfrm>
                  <a:off x="1175413" y="1311318"/>
                  <a:ext cx="918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 name="Freihand 6">
                  <a:extLst>
                    <a:ext uri="{FF2B5EF4-FFF2-40B4-BE49-F238E27FC236}">
                      <a16:creationId xmlns:a16="http://schemas.microsoft.com/office/drawing/2014/main" id="{D40F6CB3-7959-4556-A0C3-D2EE94068FCF}"/>
                    </a:ext>
                  </a:extLst>
                </p14:cNvPr>
                <p14:cNvContentPartPr/>
                <p14:nvPr/>
              </p14:nvContentPartPr>
              <p14:xfrm>
                <a:off x="1415533" y="1354878"/>
                <a:ext cx="78840" cy="18000"/>
              </p14:xfrm>
            </p:contentPart>
          </mc:Choice>
          <mc:Fallback xmlns="">
            <p:pic>
              <p:nvPicPr>
                <p:cNvPr id="7" name="Freihand 6">
                  <a:extLst>
                    <a:ext uri="{FF2B5EF4-FFF2-40B4-BE49-F238E27FC236}">
                      <a16:creationId xmlns:a16="http://schemas.microsoft.com/office/drawing/2014/main" id="{D40F6CB3-7959-4556-A0C3-D2EE94068FCF}"/>
                    </a:ext>
                  </a:extLst>
                </p:cNvPr>
                <p:cNvPicPr/>
                <p:nvPr/>
              </p:nvPicPr>
              <p:blipFill>
                <a:blip r:embed="rId66"/>
                <a:stretch>
                  <a:fillRect/>
                </a:stretch>
              </p:blipFill>
              <p:spPr>
                <a:xfrm>
                  <a:off x="1411213" y="1350558"/>
                  <a:ext cx="874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1" name="Freihand 50">
                  <a:extLst>
                    <a:ext uri="{FF2B5EF4-FFF2-40B4-BE49-F238E27FC236}">
                      <a16:creationId xmlns:a16="http://schemas.microsoft.com/office/drawing/2014/main" id="{C4BEF0AD-AAAF-4B7E-B79C-CDEB3BCD429E}"/>
                    </a:ext>
                  </a:extLst>
                </p14:cNvPr>
                <p14:cNvContentPartPr/>
                <p14:nvPr/>
              </p14:nvContentPartPr>
              <p14:xfrm>
                <a:off x="1131133" y="844038"/>
                <a:ext cx="880200" cy="694080"/>
              </p14:xfrm>
            </p:contentPart>
          </mc:Choice>
          <mc:Fallback xmlns="">
            <p:pic>
              <p:nvPicPr>
                <p:cNvPr id="51" name="Freihand 50">
                  <a:extLst>
                    <a:ext uri="{FF2B5EF4-FFF2-40B4-BE49-F238E27FC236}">
                      <a16:creationId xmlns:a16="http://schemas.microsoft.com/office/drawing/2014/main" id="{C4BEF0AD-AAAF-4B7E-B79C-CDEB3BCD429E}"/>
                    </a:ext>
                  </a:extLst>
                </p:cNvPr>
                <p:cNvPicPr/>
                <p:nvPr/>
              </p:nvPicPr>
              <p:blipFill>
                <a:blip r:embed="rId68"/>
                <a:stretch>
                  <a:fillRect/>
                </a:stretch>
              </p:blipFill>
              <p:spPr>
                <a:xfrm>
                  <a:off x="1126813" y="839718"/>
                  <a:ext cx="888840" cy="70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53" name="Freihand 52">
                <a:extLst>
                  <a:ext uri="{FF2B5EF4-FFF2-40B4-BE49-F238E27FC236}">
                    <a16:creationId xmlns:a16="http://schemas.microsoft.com/office/drawing/2014/main" id="{C89493C8-FC8E-4914-82B3-707D745F9A73}"/>
                  </a:ext>
                </a:extLst>
              </p14:cNvPr>
              <p14:cNvContentPartPr/>
              <p14:nvPr/>
            </p14:nvContentPartPr>
            <p14:xfrm>
              <a:off x="4707013" y="3010878"/>
              <a:ext cx="873720" cy="579600"/>
            </p14:xfrm>
          </p:contentPart>
        </mc:Choice>
        <mc:Fallback xmlns="">
          <p:pic>
            <p:nvPicPr>
              <p:cNvPr id="53" name="Freihand 52">
                <a:extLst>
                  <a:ext uri="{FF2B5EF4-FFF2-40B4-BE49-F238E27FC236}">
                    <a16:creationId xmlns:a16="http://schemas.microsoft.com/office/drawing/2014/main" id="{C89493C8-FC8E-4914-82B3-707D745F9A73}"/>
                  </a:ext>
                </a:extLst>
              </p:cNvPr>
              <p:cNvPicPr/>
              <p:nvPr/>
            </p:nvPicPr>
            <p:blipFill>
              <a:blip r:embed="rId70"/>
              <a:stretch>
                <a:fillRect/>
              </a:stretch>
            </p:blipFill>
            <p:spPr>
              <a:xfrm>
                <a:off x="4702693" y="3006558"/>
                <a:ext cx="882360" cy="588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4" name="Freihand 53">
                <a:extLst>
                  <a:ext uri="{FF2B5EF4-FFF2-40B4-BE49-F238E27FC236}">
                    <a16:creationId xmlns:a16="http://schemas.microsoft.com/office/drawing/2014/main" id="{BB5C1C12-5723-4247-8B0D-B3AA76F4213E}"/>
                  </a:ext>
                </a:extLst>
              </p14:cNvPr>
              <p14:cNvContentPartPr/>
              <p14:nvPr/>
            </p14:nvContentPartPr>
            <p14:xfrm>
              <a:off x="428053" y="4052358"/>
              <a:ext cx="12214800" cy="213120"/>
            </p14:xfrm>
          </p:contentPart>
        </mc:Choice>
        <mc:Fallback xmlns="">
          <p:pic>
            <p:nvPicPr>
              <p:cNvPr id="54" name="Freihand 53">
                <a:extLst>
                  <a:ext uri="{FF2B5EF4-FFF2-40B4-BE49-F238E27FC236}">
                    <a16:creationId xmlns:a16="http://schemas.microsoft.com/office/drawing/2014/main" id="{BB5C1C12-5723-4247-8B0D-B3AA76F4213E}"/>
                  </a:ext>
                </a:extLst>
              </p:cNvPr>
              <p:cNvPicPr/>
              <p:nvPr/>
            </p:nvPicPr>
            <p:blipFill>
              <a:blip r:embed="rId72"/>
              <a:stretch>
                <a:fillRect/>
              </a:stretch>
            </p:blipFill>
            <p:spPr>
              <a:xfrm>
                <a:off x="423733" y="4048038"/>
                <a:ext cx="122234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5" name="Freihand 54">
                <a:extLst>
                  <a:ext uri="{FF2B5EF4-FFF2-40B4-BE49-F238E27FC236}">
                    <a16:creationId xmlns:a16="http://schemas.microsoft.com/office/drawing/2014/main" id="{98DE8343-C1E9-4018-BAB9-3BB978514D1E}"/>
                  </a:ext>
                </a:extLst>
              </p14:cNvPr>
              <p14:cNvContentPartPr/>
              <p14:nvPr/>
            </p14:nvContentPartPr>
            <p14:xfrm>
              <a:off x="2406973" y="4927158"/>
              <a:ext cx="505080" cy="864000"/>
            </p14:xfrm>
          </p:contentPart>
        </mc:Choice>
        <mc:Fallback xmlns="">
          <p:pic>
            <p:nvPicPr>
              <p:cNvPr id="55" name="Freihand 54">
                <a:extLst>
                  <a:ext uri="{FF2B5EF4-FFF2-40B4-BE49-F238E27FC236}">
                    <a16:creationId xmlns:a16="http://schemas.microsoft.com/office/drawing/2014/main" id="{98DE8343-C1E9-4018-BAB9-3BB978514D1E}"/>
                  </a:ext>
                </a:extLst>
              </p:cNvPr>
              <p:cNvPicPr/>
              <p:nvPr/>
            </p:nvPicPr>
            <p:blipFill>
              <a:blip r:embed="rId74"/>
              <a:stretch>
                <a:fillRect/>
              </a:stretch>
            </p:blipFill>
            <p:spPr>
              <a:xfrm>
                <a:off x="2402653" y="4922838"/>
                <a:ext cx="513720" cy="872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1" name="Freihand 10">
                <a:extLst>
                  <a:ext uri="{FF2B5EF4-FFF2-40B4-BE49-F238E27FC236}">
                    <a16:creationId xmlns:a16="http://schemas.microsoft.com/office/drawing/2014/main" id="{CCE69F0E-E7DE-B1C3-C819-27342E10FB55}"/>
                  </a:ext>
                </a:extLst>
              </p14:cNvPr>
              <p14:cNvContentPartPr/>
              <p14:nvPr/>
            </p14:nvContentPartPr>
            <p14:xfrm>
              <a:off x="-78120" y="702916"/>
              <a:ext cx="2230200" cy="944280"/>
            </p14:xfrm>
          </p:contentPart>
        </mc:Choice>
        <mc:Fallback>
          <p:pic>
            <p:nvPicPr>
              <p:cNvPr id="11" name="Freihand 10">
                <a:extLst>
                  <a:ext uri="{FF2B5EF4-FFF2-40B4-BE49-F238E27FC236}">
                    <a16:creationId xmlns:a16="http://schemas.microsoft.com/office/drawing/2014/main" id="{CCE69F0E-E7DE-B1C3-C819-27342E10FB55}"/>
                  </a:ext>
                </a:extLst>
              </p:cNvPr>
              <p:cNvPicPr/>
              <p:nvPr/>
            </p:nvPicPr>
            <p:blipFill>
              <a:blip r:embed="rId76"/>
              <a:stretch>
                <a:fillRect/>
              </a:stretch>
            </p:blipFill>
            <p:spPr>
              <a:xfrm>
                <a:off x="-86760" y="693916"/>
                <a:ext cx="2247840" cy="9619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2" name="Freihand 11">
                <a:extLst>
                  <a:ext uri="{FF2B5EF4-FFF2-40B4-BE49-F238E27FC236}">
                    <a16:creationId xmlns:a16="http://schemas.microsoft.com/office/drawing/2014/main" id="{029397B9-BA23-B713-D3A4-9D2F7609A4FE}"/>
                  </a:ext>
                </a:extLst>
              </p14:cNvPr>
              <p14:cNvContentPartPr/>
              <p14:nvPr/>
            </p14:nvContentPartPr>
            <p14:xfrm>
              <a:off x="1326240" y="1307716"/>
              <a:ext cx="221040" cy="95400"/>
            </p14:xfrm>
          </p:contentPart>
        </mc:Choice>
        <mc:Fallback>
          <p:pic>
            <p:nvPicPr>
              <p:cNvPr id="12" name="Freihand 11">
                <a:extLst>
                  <a:ext uri="{FF2B5EF4-FFF2-40B4-BE49-F238E27FC236}">
                    <a16:creationId xmlns:a16="http://schemas.microsoft.com/office/drawing/2014/main" id="{029397B9-BA23-B713-D3A4-9D2F7609A4FE}"/>
                  </a:ext>
                </a:extLst>
              </p:cNvPr>
              <p:cNvPicPr/>
              <p:nvPr/>
            </p:nvPicPr>
            <p:blipFill>
              <a:blip r:embed="rId78"/>
              <a:stretch>
                <a:fillRect/>
              </a:stretch>
            </p:blipFill>
            <p:spPr>
              <a:xfrm>
                <a:off x="1317240" y="1298716"/>
                <a:ext cx="2386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6" name="Freihand 15">
                <a:extLst>
                  <a:ext uri="{FF2B5EF4-FFF2-40B4-BE49-F238E27FC236}">
                    <a16:creationId xmlns:a16="http://schemas.microsoft.com/office/drawing/2014/main" id="{C7273DB3-A293-BE6F-1987-36ED602A9B21}"/>
                  </a:ext>
                </a:extLst>
              </p14:cNvPr>
              <p14:cNvContentPartPr/>
              <p14:nvPr/>
            </p14:nvContentPartPr>
            <p14:xfrm>
              <a:off x="1400400" y="990916"/>
              <a:ext cx="447120" cy="454680"/>
            </p14:xfrm>
          </p:contentPart>
        </mc:Choice>
        <mc:Fallback>
          <p:pic>
            <p:nvPicPr>
              <p:cNvPr id="16" name="Freihand 15">
                <a:extLst>
                  <a:ext uri="{FF2B5EF4-FFF2-40B4-BE49-F238E27FC236}">
                    <a16:creationId xmlns:a16="http://schemas.microsoft.com/office/drawing/2014/main" id="{C7273DB3-A293-BE6F-1987-36ED602A9B21}"/>
                  </a:ext>
                </a:extLst>
              </p:cNvPr>
              <p:cNvPicPr/>
              <p:nvPr/>
            </p:nvPicPr>
            <p:blipFill>
              <a:blip r:embed="rId80"/>
              <a:stretch>
                <a:fillRect/>
              </a:stretch>
            </p:blipFill>
            <p:spPr>
              <a:xfrm>
                <a:off x="1391400" y="981916"/>
                <a:ext cx="464760" cy="4723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5" name="Freihand 24">
                <a:extLst>
                  <a:ext uri="{FF2B5EF4-FFF2-40B4-BE49-F238E27FC236}">
                    <a16:creationId xmlns:a16="http://schemas.microsoft.com/office/drawing/2014/main" id="{04CA16CB-E3B6-12A6-544A-8A1AEFDF7EDD}"/>
                  </a:ext>
                </a:extLst>
              </p14:cNvPr>
              <p14:cNvContentPartPr/>
              <p14:nvPr/>
            </p14:nvContentPartPr>
            <p14:xfrm>
              <a:off x="381240" y="957076"/>
              <a:ext cx="231120" cy="447120"/>
            </p14:xfrm>
          </p:contentPart>
        </mc:Choice>
        <mc:Fallback>
          <p:pic>
            <p:nvPicPr>
              <p:cNvPr id="25" name="Freihand 24">
                <a:extLst>
                  <a:ext uri="{FF2B5EF4-FFF2-40B4-BE49-F238E27FC236}">
                    <a16:creationId xmlns:a16="http://schemas.microsoft.com/office/drawing/2014/main" id="{04CA16CB-E3B6-12A6-544A-8A1AEFDF7EDD}"/>
                  </a:ext>
                </a:extLst>
              </p:cNvPr>
              <p:cNvPicPr/>
              <p:nvPr/>
            </p:nvPicPr>
            <p:blipFill>
              <a:blip r:embed="rId82"/>
              <a:stretch>
                <a:fillRect/>
              </a:stretch>
            </p:blipFill>
            <p:spPr>
              <a:xfrm>
                <a:off x="372600" y="948436"/>
                <a:ext cx="248760" cy="4647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9" name="Freihand 28">
                <a:extLst>
                  <a:ext uri="{FF2B5EF4-FFF2-40B4-BE49-F238E27FC236}">
                    <a16:creationId xmlns:a16="http://schemas.microsoft.com/office/drawing/2014/main" id="{553CBEE5-E45F-25F1-58F8-61D82A9F5F10}"/>
                  </a:ext>
                </a:extLst>
              </p14:cNvPr>
              <p14:cNvContentPartPr/>
              <p14:nvPr/>
            </p14:nvContentPartPr>
            <p14:xfrm>
              <a:off x="627840" y="942316"/>
              <a:ext cx="484200" cy="495360"/>
            </p14:xfrm>
          </p:contentPart>
        </mc:Choice>
        <mc:Fallback>
          <p:pic>
            <p:nvPicPr>
              <p:cNvPr id="29" name="Freihand 28">
                <a:extLst>
                  <a:ext uri="{FF2B5EF4-FFF2-40B4-BE49-F238E27FC236}">
                    <a16:creationId xmlns:a16="http://schemas.microsoft.com/office/drawing/2014/main" id="{553CBEE5-E45F-25F1-58F8-61D82A9F5F10}"/>
                  </a:ext>
                </a:extLst>
              </p:cNvPr>
              <p:cNvPicPr/>
              <p:nvPr/>
            </p:nvPicPr>
            <p:blipFill>
              <a:blip r:embed="rId84"/>
              <a:stretch>
                <a:fillRect/>
              </a:stretch>
            </p:blipFill>
            <p:spPr>
              <a:xfrm>
                <a:off x="619200" y="933316"/>
                <a:ext cx="501840" cy="513000"/>
              </a:xfrm>
              <a:prstGeom prst="rect">
                <a:avLst/>
              </a:prstGeom>
            </p:spPr>
          </p:pic>
        </mc:Fallback>
      </mc:AlternateContent>
    </p:spTree>
    <p:extLst>
      <p:ext uri="{BB962C8B-B14F-4D97-AF65-F5344CB8AC3E}">
        <p14:creationId xmlns:p14="http://schemas.microsoft.com/office/powerpoint/2010/main" val="2131821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6167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Monopolitische</a:t>
            </a:r>
            <a:r>
              <a:rPr lang="en-US" sz="2800" dirty="0">
                <a:solidFill>
                  <a:sysClr val="windowText" lastClr="000000"/>
                </a:solidFill>
              </a:rPr>
              <a:t> </a:t>
            </a:r>
            <a:r>
              <a:rPr lang="en-US" sz="2800" dirty="0" err="1">
                <a:solidFill>
                  <a:sysClr val="windowText" lastClr="000000"/>
                </a:solidFill>
              </a:rPr>
              <a:t>Konkurrenz</a:t>
            </a:r>
            <a:r>
              <a:rPr lang="en-US" sz="2800" dirty="0">
                <a:solidFill>
                  <a:sysClr val="windowText" lastClr="000000"/>
                </a:solidFill>
              </a:rPr>
              <a:t>: </a:t>
            </a:r>
            <a:r>
              <a:rPr lang="en-US" sz="2800" dirty="0" err="1">
                <a:solidFill>
                  <a:sysClr val="windowText" lastClr="000000"/>
                </a:solidFill>
              </a:rPr>
              <a:t>Gleichgewicht</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80682" y="460477"/>
            <a:ext cx="12192000" cy="1379081"/>
          </a:xfrm>
          <a:prstGeom prst="rect">
            <a:avLst/>
          </a:prstGeom>
          <a:noFill/>
        </p:spPr>
        <p:txBody>
          <a:bodyPr wrap="square" rtlCol="0">
            <a:noAutofit/>
          </a:bodyPr>
          <a:lstStyle/>
          <a:p>
            <a:r>
              <a:rPr lang="en-US" sz="2400" u="sng" dirty="0" err="1"/>
              <a:t>Firmenzahl</a:t>
            </a:r>
            <a:r>
              <a:rPr lang="en-US" sz="2400" u="sng" dirty="0"/>
              <a:t> und </a:t>
            </a:r>
            <a:r>
              <a:rPr lang="en-US" sz="2400" u="sng" dirty="0" err="1"/>
              <a:t>Durchschnittskosten</a:t>
            </a:r>
            <a:r>
              <a:rPr lang="en-US" sz="2400" u="sng" dirty="0"/>
              <a:t>:</a:t>
            </a:r>
          </a:p>
          <a:p>
            <a:endParaRPr lang="en-US" sz="2400" dirty="0"/>
          </a:p>
          <a:p>
            <a:r>
              <a:rPr lang="en-US" sz="2400" dirty="0"/>
              <a:t>Da </a:t>
            </a:r>
            <a:r>
              <a:rPr lang="en-US" sz="2400" dirty="0" err="1"/>
              <a:t>alle</a:t>
            </a:r>
            <a:r>
              <a:rPr lang="en-US" sz="2400" dirty="0"/>
              <a:t> </a:t>
            </a:r>
            <a:r>
              <a:rPr lang="en-US" sz="2400" dirty="0" err="1"/>
              <a:t>Firmen</a:t>
            </a:r>
            <a:r>
              <a:rPr lang="en-US" sz="2400" dirty="0"/>
              <a:t> </a:t>
            </a:r>
            <a:r>
              <a:rPr lang="en-US" sz="2400" dirty="0" err="1"/>
              <a:t>symmetrisch</a:t>
            </a:r>
            <a:r>
              <a:rPr lang="en-US" sz="2400" dirty="0"/>
              <a:t> </a:t>
            </a:r>
            <a:r>
              <a:rPr lang="en-US" sz="2400" dirty="0" err="1"/>
              <a:t>sind</a:t>
            </a:r>
            <a:r>
              <a:rPr lang="en-US" sz="2400" dirty="0"/>
              <a:t>, </a:t>
            </a:r>
            <a:r>
              <a:rPr lang="en-US" sz="2400" dirty="0" err="1"/>
              <a:t>müssen</a:t>
            </a:r>
            <a:r>
              <a:rPr lang="en-US" sz="2400" dirty="0"/>
              <a:t> </a:t>
            </a:r>
            <a:r>
              <a:rPr lang="en-US" sz="2400" dirty="0" err="1"/>
              <a:t>im</a:t>
            </a:r>
            <a:r>
              <a:rPr lang="en-US" sz="2400" dirty="0"/>
              <a:t> </a:t>
            </a:r>
            <a:r>
              <a:rPr lang="en-US" sz="2400" dirty="0" err="1"/>
              <a:t>Gleichgewicht</a:t>
            </a:r>
            <a:r>
              <a:rPr lang="en-US" sz="2400" dirty="0"/>
              <a:t> </a:t>
            </a:r>
            <a:r>
              <a:rPr lang="en-US" sz="2400" dirty="0" err="1"/>
              <a:t>alle</a:t>
            </a:r>
            <a:r>
              <a:rPr lang="en-US" sz="2400" dirty="0"/>
              <a:t> </a:t>
            </a:r>
            <a:r>
              <a:rPr lang="en-US" sz="2400" dirty="0" err="1"/>
              <a:t>zum</a:t>
            </a:r>
            <a:r>
              <a:rPr lang="en-US" sz="2400" dirty="0"/>
              <a:t> </a:t>
            </a:r>
            <a:r>
              <a:rPr lang="en-US" sz="2400" err="1"/>
              <a:t>gleichen</a:t>
            </a:r>
            <a:r>
              <a:rPr lang="en-US" sz="2400"/>
              <a:t> Preis </a:t>
            </a:r>
            <a:r>
              <a:rPr lang="en-US" sz="2400" dirty="0" err="1"/>
              <a:t>produzieren</a:t>
            </a:r>
            <a:endParaRPr lang="en-US" sz="2400" dirty="0"/>
          </a:p>
          <a:p>
            <a:r>
              <a:rPr lang="en-US" sz="2400" dirty="0"/>
              <a:t>				</a:t>
            </a:r>
          </a:p>
          <a:p>
            <a:endParaRPr lang="en-US" sz="2400" dirty="0"/>
          </a:p>
          <a:p>
            <a:endParaRPr lang="en-US" sz="2400" dirty="0"/>
          </a:p>
          <a:p>
            <a:r>
              <a:rPr lang="en-US" sz="2400" dirty="0"/>
              <a:t>	</a:t>
            </a:r>
          </a:p>
          <a:p>
            <a:endParaRPr lang="de-DE" sz="2000" dirty="0"/>
          </a:p>
        </p:txBody>
      </p:sp>
      <p:sp>
        <p:nvSpPr>
          <p:cNvPr id="2" name="Rechteck 1"/>
          <p:cNvSpPr/>
          <p:nvPr/>
        </p:nvSpPr>
        <p:spPr>
          <a:xfrm>
            <a:off x="1030965" y="1639503"/>
            <a:ext cx="1261884" cy="400110"/>
          </a:xfrm>
          <a:prstGeom prst="rect">
            <a:avLst/>
          </a:prstGeom>
        </p:spPr>
        <p:txBody>
          <a:bodyPr wrap="none">
            <a:spAutoFit/>
          </a:bodyPr>
          <a:lstStyle/>
          <a:p>
            <a:r>
              <a:rPr lang="en-US" sz="2000" dirty="0"/>
              <a:t>→ p*=p=P</a:t>
            </a:r>
          </a:p>
        </p:txBody>
      </p:sp>
      <p:sp>
        <p:nvSpPr>
          <p:cNvPr id="5" name="Rechteck 4"/>
          <p:cNvSpPr/>
          <p:nvPr/>
        </p:nvSpPr>
        <p:spPr>
          <a:xfrm>
            <a:off x="870138" y="2625526"/>
            <a:ext cx="7405361" cy="400110"/>
          </a:xfrm>
          <a:prstGeom prst="rect">
            <a:avLst/>
          </a:prstGeom>
        </p:spPr>
        <p:txBody>
          <a:bodyPr wrap="none">
            <a:spAutoFit/>
          </a:bodyPr>
          <a:lstStyle/>
          <a:p>
            <a:r>
              <a:rPr lang="en-US" sz="2000" dirty="0"/>
              <a:t>→ </a:t>
            </a:r>
            <a:r>
              <a:rPr lang="en-US" sz="2000" dirty="0" err="1"/>
              <a:t>Einsetzen</a:t>
            </a:r>
            <a:r>
              <a:rPr lang="en-US" sz="2000" dirty="0"/>
              <a:t> in die </a:t>
            </a:r>
            <a:r>
              <a:rPr lang="en-US" sz="2000" dirty="0" err="1"/>
              <a:t>Kostenfunktion</a:t>
            </a:r>
            <a:r>
              <a:rPr lang="en-US" sz="2000" dirty="0"/>
              <a:t> </a:t>
            </a:r>
            <a:r>
              <a:rPr lang="en-US" sz="2000" dirty="0" err="1"/>
              <a:t>liefert</a:t>
            </a:r>
            <a:r>
              <a:rPr lang="en-US" sz="2000" dirty="0"/>
              <a:t> </a:t>
            </a:r>
            <a:r>
              <a:rPr lang="en-US" sz="2000" dirty="0" err="1"/>
              <a:t>für</a:t>
            </a:r>
            <a:r>
              <a:rPr lang="en-US" sz="2000" dirty="0"/>
              <a:t> die </a:t>
            </a:r>
            <a:r>
              <a:rPr lang="en-US" sz="2000" dirty="0" err="1"/>
              <a:t>Durchschnittskosten</a:t>
            </a:r>
            <a:r>
              <a:rPr lang="en-US" sz="2000" dirty="0"/>
              <a:t>:</a:t>
            </a:r>
          </a:p>
        </p:txBody>
      </p:sp>
      <p:sp>
        <p:nvSpPr>
          <p:cNvPr id="6" name="Rechteck 5"/>
          <p:cNvSpPr/>
          <p:nvPr/>
        </p:nvSpPr>
        <p:spPr>
          <a:xfrm>
            <a:off x="40454" y="5199804"/>
            <a:ext cx="8649151" cy="707886"/>
          </a:xfrm>
          <a:prstGeom prst="rect">
            <a:avLst/>
          </a:prstGeom>
        </p:spPr>
        <p:txBody>
          <a:bodyPr wrap="square">
            <a:spAutoFit/>
          </a:bodyPr>
          <a:lstStyle/>
          <a:p>
            <a:r>
              <a:rPr lang="en-US" sz="2000" dirty="0"/>
              <a:t>→	Je </a:t>
            </a:r>
            <a:r>
              <a:rPr lang="en-US" sz="2000" dirty="0" err="1"/>
              <a:t>mehr</a:t>
            </a:r>
            <a:r>
              <a:rPr lang="en-US" sz="2000" dirty="0"/>
              <a:t> </a:t>
            </a:r>
            <a:r>
              <a:rPr lang="en-US" sz="2000" dirty="0" err="1"/>
              <a:t>Firmen</a:t>
            </a:r>
            <a:r>
              <a:rPr lang="en-US" sz="2000" dirty="0"/>
              <a:t> n in der Branche, um so </a:t>
            </a:r>
            <a:r>
              <a:rPr lang="en-US" sz="2000" dirty="0" err="1"/>
              <a:t>kleiner</a:t>
            </a:r>
            <a:r>
              <a:rPr lang="en-US" sz="2000" dirty="0"/>
              <a:t> </a:t>
            </a:r>
            <a:r>
              <a:rPr lang="en-US" sz="2000" dirty="0" err="1"/>
              <a:t>wird</a:t>
            </a:r>
            <a:r>
              <a:rPr lang="en-US" sz="2000" dirty="0"/>
              <a:t> der </a:t>
            </a:r>
            <a:r>
              <a:rPr lang="en-US" sz="2000" dirty="0" err="1"/>
              <a:t>Anteil</a:t>
            </a:r>
            <a:r>
              <a:rPr lang="en-US" sz="2000" dirty="0"/>
              <a:t> </a:t>
            </a:r>
            <a:r>
              <a:rPr lang="en-US" sz="2000" dirty="0" err="1"/>
              <a:t>jeder</a:t>
            </a:r>
            <a:r>
              <a:rPr lang="en-US" sz="2000" dirty="0"/>
              <a:t> 	</a:t>
            </a:r>
            <a:r>
              <a:rPr lang="en-US" sz="2000" dirty="0" err="1"/>
              <a:t>Firma</a:t>
            </a:r>
            <a:r>
              <a:rPr lang="en-US" sz="2000" dirty="0"/>
              <a:t> am </a:t>
            </a:r>
            <a:r>
              <a:rPr lang="en-US" sz="2000" dirty="0" err="1"/>
              <a:t>Branchenumsatz</a:t>
            </a:r>
            <a:r>
              <a:rPr lang="en-US" sz="2000" dirty="0"/>
              <a:t> S</a:t>
            </a:r>
            <a:endParaRPr lang="de-DE" sz="2000" dirty="0"/>
          </a:p>
        </p:txBody>
      </p:sp>
      <p:sp>
        <p:nvSpPr>
          <p:cNvPr id="7" name="Rechteck 6"/>
          <p:cNvSpPr/>
          <p:nvPr/>
        </p:nvSpPr>
        <p:spPr>
          <a:xfrm>
            <a:off x="40454" y="5907690"/>
            <a:ext cx="8678216" cy="707886"/>
          </a:xfrm>
          <a:prstGeom prst="rect">
            <a:avLst/>
          </a:prstGeom>
        </p:spPr>
        <p:txBody>
          <a:bodyPr wrap="square">
            <a:spAutoFit/>
          </a:bodyPr>
          <a:lstStyle/>
          <a:p>
            <a:r>
              <a:rPr lang="en-US" sz="2000" dirty="0"/>
              <a:t>→	je </a:t>
            </a:r>
            <a:r>
              <a:rPr lang="en-US" sz="2000" dirty="0" err="1"/>
              <a:t>höher</a:t>
            </a:r>
            <a:r>
              <a:rPr lang="en-US" sz="2000" dirty="0"/>
              <a:t> die </a:t>
            </a:r>
            <a:r>
              <a:rPr lang="en-US" sz="2000" dirty="0" err="1"/>
              <a:t>Durchschnittskosten</a:t>
            </a:r>
            <a:r>
              <a:rPr lang="en-US" sz="2000" dirty="0"/>
              <a:t> </a:t>
            </a:r>
            <a:r>
              <a:rPr lang="en-US" sz="2000" dirty="0" err="1"/>
              <a:t>desto</a:t>
            </a:r>
            <a:r>
              <a:rPr lang="en-US" sz="2000" dirty="0"/>
              <a:t> </a:t>
            </a:r>
            <a:r>
              <a:rPr lang="en-US" sz="2000" dirty="0" err="1"/>
              <a:t>schwieriger</a:t>
            </a:r>
            <a:r>
              <a:rPr lang="en-US" sz="2000" dirty="0"/>
              <a:t> </a:t>
            </a:r>
            <a:r>
              <a:rPr lang="en-US" sz="2000" dirty="0" err="1"/>
              <a:t>wird</a:t>
            </a:r>
            <a:r>
              <a:rPr lang="en-US" sz="2000" dirty="0"/>
              <a:t> </a:t>
            </a:r>
            <a:r>
              <a:rPr lang="en-US" sz="2000" dirty="0" err="1"/>
              <a:t>es</a:t>
            </a:r>
            <a:r>
              <a:rPr lang="en-US" sz="2000" dirty="0"/>
              <a:t> </a:t>
            </a:r>
            <a:r>
              <a:rPr lang="en-US" sz="2000" dirty="0" err="1"/>
              <a:t>steigende</a:t>
            </a:r>
            <a:r>
              <a:rPr lang="en-US" sz="2000" dirty="0"/>
              <a:t> 	</a:t>
            </a:r>
            <a:r>
              <a:rPr lang="en-US" sz="2000" dirty="0" err="1"/>
              <a:t>Skalenerträge</a:t>
            </a:r>
            <a:r>
              <a:rPr lang="en-US" sz="2000" dirty="0"/>
              <a:t> </a:t>
            </a:r>
            <a:r>
              <a:rPr lang="en-US" sz="2000" dirty="0" err="1"/>
              <a:t>auszunutzen</a:t>
            </a:r>
            <a:endParaRPr lang="en-US" sz="2000" dirty="0"/>
          </a:p>
        </p:txBody>
      </p:sp>
      <p:sp>
        <p:nvSpPr>
          <p:cNvPr id="10" name="Rechteck 9"/>
          <p:cNvSpPr/>
          <p:nvPr/>
        </p:nvSpPr>
        <p:spPr>
          <a:xfrm>
            <a:off x="1618941" y="2089473"/>
            <a:ext cx="9251661" cy="400110"/>
          </a:xfrm>
          <a:prstGeom prst="rect">
            <a:avLst/>
          </a:prstGeom>
        </p:spPr>
        <p:txBody>
          <a:bodyPr wrap="square">
            <a:spAutoFit/>
          </a:bodyPr>
          <a:lstStyle/>
          <a:p>
            <a:r>
              <a:rPr lang="en-US" sz="2000" dirty="0"/>
              <a:t>→ </a:t>
            </a:r>
            <a:r>
              <a:rPr lang="en-US" sz="2000" dirty="0" err="1"/>
              <a:t>Für</a:t>
            </a:r>
            <a:r>
              <a:rPr lang="en-US" sz="2000" dirty="0"/>
              <a:t> p*=p=P </a:t>
            </a:r>
            <a:r>
              <a:rPr lang="en-US" sz="2000" dirty="0" err="1"/>
              <a:t>ergibt</a:t>
            </a:r>
            <a:r>
              <a:rPr lang="en-US" sz="2000" dirty="0"/>
              <a:t> </a:t>
            </a:r>
            <a:r>
              <a:rPr lang="en-US" sz="2000" dirty="0" err="1"/>
              <a:t>sich</a:t>
            </a:r>
            <a:r>
              <a:rPr lang="en-US" sz="2000" dirty="0"/>
              <a:t> </a:t>
            </a:r>
            <a:r>
              <a:rPr lang="en-US" sz="2000" dirty="0" err="1"/>
              <a:t>damit</a:t>
            </a:r>
            <a:r>
              <a:rPr lang="en-US" sz="2000" dirty="0"/>
              <a:t> </a:t>
            </a:r>
            <a:r>
              <a:rPr lang="en-US" sz="2000" dirty="0" err="1"/>
              <a:t>für</a:t>
            </a:r>
            <a:r>
              <a:rPr lang="en-US" sz="2000" dirty="0"/>
              <a:t> </a:t>
            </a:r>
            <a:r>
              <a:rPr lang="en-US" sz="2000" dirty="0" err="1"/>
              <a:t>jede</a:t>
            </a:r>
            <a:r>
              <a:rPr lang="en-US" sz="2000" dirty="0"/>
              <a:t> Firma </a:t>
            </a:r>
            <a:r>
              <a:rPr lang="en-US" sz="2000" dirty="0" err="1"/>
              <a:t>ein</a:t>
            </a:r>
            <a:r>
              <a:rPr lang="en-US" sz="2000" dirty="0"/>
              <a:t> </a:t>
            </a:r>
            <a:r>
              <a:rPr lang="en-US" sz="2000" dirty="0" err="1"/>
              <a:t>Marktanteil</a:t>
            </a:r>
            <a:r>
              <a:rPr lang="en-US" sz="2000" dirty="0"/>
              <a:t> von x*=S/n</a:t>
            </a:r>
          </a:p>
        </p:txBody>
      </p:sp>
      <p:sp>
        <p:nvSpPr>
          <p:cNvPr id="8" name="Rechteck 7"/>
          <p:cNvSpPr/>
          <p:nvPr/>
        </p:nvSpPr>
        <p:spPr>
          <a:xfrm>
            <a:off x="3444768" y="3088470"/>
            <a:ext cx="4069256" cy="369332"/>
          </a:xfrm>
          <a:prstGeom prst="rect">
            <a:avLst/>
          </a:prstGeom>
        </p:spPr>
        <p:txBody>
          <a:bodyPr wrap="none">
            <a:spAutoFit/>
          </a:bodyPr>
          <a:lstStyle/>
          <a:p>
            <a:r>
              <a:rPr lang="en-US" dirty="0"/>
              <a:t>DK = K/x = KF/</a:t>
            </a:r>
            <a:r>
              <a:rPr lang="en-US" dirty="0" err="1"/>
              <a:t>x+k</a:t>
            </a:r>
            <a:r>
              <a:rPr lang="en-US" dirty="0"/>
              <a:t> = KF/(S/n)+k = </a:t>
            </a:r>
            <a:r>
              <a:rPr lang="en-US" dirty="0" err="1"/>
              <a:t>n∙KF</a:t>
            </a:r>
            <a:r>
              <a:rPr lang="en-US" dirty="0"/>
              <a:t>/</a:t>
            </a:r>
            <a:r>
              <a:rPr lang="en-US" dirty="0" err="1"/>
              <a:t>S+k</a:t>
            </a:r>
            <a:endParaRPr lang="en-US" dirty="0"/>
          </a:p>
        </p:txBody>
      </p:sp>
      <p:sp>
        <p:nvSpPr>
          <p:cNvPr id="12" name="Rechteck 11"/>
          <p:cNvSpPr/>
          <p:nvPr/>
        </p:nvSpPr>
        <p:spPr>
          <a:xfrm>
            <a:off x="19458" y="3429090"/>
            <a:ext cx="9336742" cy="707886"/>
          </a:xfrm>
          <a:prstGeom prst="rect">
            <a:avLst/>
          </a:prstGeom>
        </p:spPr>
        <p:txBody>
          <a:bodyPr wrap="square">
            <a:spAutoFit/>
          </a:bodyPr>
          <a:lstStyle/>
          <a:p>
            <a:r>
              <a:rPr lang="en-US" sz="2000" dirty="0"/>
              <a:t>→	da KF, k, S </a:t>
            </a:r>
            <a:r>
              <a:rPr lang="en-US" sz="2000" dirty="0" err="1"/>
              <a:t>Konstant</a:t>
            </a:r>
            <a:r>
              <a:rPr lang="en-US" sz="2000" dirty="0"/>
              <a:t> </a:t>
            </a:r>
            <a:r>
              <a:rPr lang="en-US" sz="2000" dirty="0" err="1"/>
              <a:t>steigen</a:t>
            </a:r>
            <a:r>
              <a:rPr lang="en-US" sz="2000" dirty="0"/>
              <a:t> die </a:t>
            </a:r>
            <a:r>
              <a:rPr lang="en-US" sz="2000" dirty="0" err="1"/>
              <a:t>Durchschnittskosten</a:t>
            </a:r>
            <a:r>
              <a:rPr lang="en-US" sz="2000" dirty="0"/>
              <a:t> </a:t>
            </a:r>
            <a:r>
              <a:rPr lang="en-US" sz="2000" dirty="0" err="1"/>
              <a:t>mit</a:t>
            </a:r>
            <a:r>
              <a:rPr lang="en-US" sz="2000" dirty="0"/>
              <a:t> </a:t>
            </a:r>
            <a:r>
              <a:rPr lang="en-US" sz="2000" dirty="0" err="1"/>
              <a:t>zunehmender</a:t>
            </a:r>
            <a:r>
              <a:rPr lang="en-US" sz="2000" dirty="0"/>
              <a:t> 	</a:t>
            </a:r>
            <a:r>
              <a:rPr lang="en-US" sz="2000" dirty="0" err="1"/>
              <a:t>Firmenzahl</a:t>
            </a:r>
            <a:r>
              <a:rPr lang="en-US" sz="2000" dirty="0"/>
              <a:t> n. KF/S </a:t>
            </a:r>
            <a:r>
              <a:rPr lang="en-US" sz="2000" dirty="0" err="1"/>
              <a:t>ist</a:t>
            </a:r>
            <a:r>
              <a:rPr lang="en-US" sz="2000" dirty="0"/>
              <a:t> die </a:t>
            </a:r>
            <a:r>
              <a:rPr lang="en-US" sz="2000" dirty="0" err="1"/>
              <a:t>Steigung</a:t>
            </a:r>
            <a:r>
              <a:rPr lang="en-US" sz="2000" dirty="0"/>
              <a:t> der </a:t>
            </a:r>
            <a:r>
              <a:rPr lang="en-US" sz="2000" dirty="0" err="1"/>
              <a:t>Geraden</a:t>
            </a:r>
            <a:r>
              <a:rPr lang="en-US" sz="2000" dirty="0"/>
              <a:t> der </a:t>
            </a:r>
            <a:r>
              <a:rPr lang="en-US" sz="2000" dirty="0" err="1"/>
              <a:t>Durchschnittskosten</a:t>
            </a:r>
            <a:endParaRPr lang="de-DE" sz="2000" dirty="0"/>
          </a:p>
        </p:txBody>
      </p:sp>
      <p:sp>
        <p:nvSpPr>
          <p:cNvPr id="13" name="Rechteck 12">
            <a:extLst>
              <a:ext uri="{FF2B5EF4-FFF2-40B4-BE49-F238E27FC236}">
                <a16:creationId xmlns:a16="http://schemas.microsoft.com/office/drawing/2014/main" id="{8BE5CD04-563B-4AFB-95AA-6A4B45946D7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6252603E-9FEE-4B52-AC56-934A938C74A8}"/>
                  </a:ext>
                </a:extLst>
              </p14:cNvPr>
              <p14:cNvContentPartPr/>
              <p14:nvPr/>
            </p14:nvContentPartPr>
            <p14:xfrm>
              <a:off x="1136173" y="1987758"/>
              <a:ext cx="1351080" cy="45360"/>
            </p14:xfrm>
          </p:contentPart>
        </mc:Choice>
        <mc:Fallback xmlns="">
          <p:pic>
            <p:nvPicPr>
              <p:cNvPr id="3" name="Freihand 2">
                <a:extLst>
                  <a:ext uri="{FF2B5EF4-FFF2-40B4-BE49-F238E27FC236}">
                    <a16:creationId xmlns:a16="http://schemas.microsoft.com/office/drawing/2014/main" id="{6252603E-9FEE-4B52-AC56-934A938C74A8}"/>
                  </a:ext>
                </a:extLst>
              </p:cNvPr>
              <p:cNvPicPr/>
              <p:nvPr/>
            </p:nvPicPr>
            <p:blipFill>
              <a:blip r:embed="rId4"/>
              <a:stretch>
                <a:fillRect/>
              </a:stretch>
            </p:blipFill>
            <p:spPr>
              <a:xfrm>
                <a:off x="1131853" y="1983438"/>
                <a:ext cx="13597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Freihand 10">
                <a:extLst>
                  <a:ext uri="{FF2B5EF4-FFF2-40B4-BE49-F238E27FC236}">
                    <a16:creationId xmlns:a16="http://schemas.microsoft.com/office/drawing/2014/main" id="{5F27BAA4-5522-4181-BF23-FC59484AD44D}"/>
                  </a:ext>
                </a:extLst>
              </p14:cNvPr>
              <p14:cNvContentPartPr/>
              <p14:nvPr/>
            </p14:nvContentPartPr>
            <p14:xfrm>
              <a:off x="8406733" y="1996398"/>
              <a:ext cx="1357920" cy="691920"/>
            </p14:xfrm>
          </p:contentPart>
        </mc:Choice>
        <mc:Fallback xmlns="">
          <p:pic>
            <p:nvPicPr>
              <p:cNvPr id="11" name="Freihand 10">
                <a:extLst>
                  <a:ext uri="{FF2B5EF4-FFF2-40B4-BE49-F238E27FC236}">
                    <a16:creationId xmlns:a16="http://schemas.microsoft.com/office/drawing/2014/main" id="{5F27BAA4-5522-4181-BF23-FC59484AD44D}"/>
                  </a:ext>
                </a:extLst>
              </p:cNvPr>
              <p:cNvPicPr/>
              <p:nvPr/>
            </p:nvPicPr>
            <p:blipFill>
              <a:blip r:embed="rId6"/>
              <a:stretch>
                <a:fillRect/>
              </a:stretch>
            </p:blipFill>
            <p:spPr>
              <a:xfrm>
                <a:off x="8402413" y="1992078"/>
                <a:ext cx="1366560" cy="700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Freihand 13">
                <a:extLst>
                  <a:ext uri="{FF2B5EF4-FFF2-40B4-BE49-F238E27FC236}">
                    <a16:creationId xmlns:a16="http://schemas.microsoft.com/office/drawing/2014/main" id="{02D8390D-11BA-47B3-B95F-F69F4130A58E}"/>
                  </a:ext>
                </a:extLst>
              </p14:cNvPr>
              <p14:cNvContentPartPr/>
              <p14:nvPr/>
            </p14:nvContentPartPr>
            <p14:xfrm>
              <a:off x="8204413" y="1931598"/>
              <a:ext cx="1410840" cy="836640"/>
            </p14:xfrm>
          </p:contentPart>
        </mc:Choice>
        <mc:Fallback xmlns="">
          <p:pic>
            <p:nvPicPr>
              <p:cNvPr id="14" name="Freihand 13">
                <a:extLst>
                  <a:ext uri="{FF2B5EF4-FFF2-40B4-BE49-F238E27FC236}">
                    <a16:creationId xmlns:a16="http://schemas.microsoft.com/office/drawing/2014/main" id="{02D8390D-11BA-47B3-B95F-F69F4130A58E}"/>
                  </a:ext>
                </a:extLst>
              </p:cNvPr>
              <p:cNvPicPr/>
              <p:nvPr/>
            </p:nvPicPr>
            <p:blipFill>
              <a:blip r:embed="rId8"/>
              <a:stretch>
                <a:fillRect/>
              </a:stretch>
            </p:blipFill>
            <p:spPr>
              <a:xfrm>
                <a:off x="8200093" y="1927278"/>
                <a:ext cx="1419480" cy="845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5" name="Freihand 54">
                <a:extLst>
                  <a:ext uri="{FF2B5EF4-FFF2-40B4-BE49-F238E27FC236}">
                    <a16:creationId xmlns:a16="http://schemas.microsoft.com/office/drawing/2014/main" id="{4E2C1054-600E-442F-9481-9C80824F3CED}"/>
                  </a:ext>
                </a:extLst>
              </p14:cNvPr>
              <p14:cNvContentPartPr/>
              <p14:nvPr/>
            </p14:nvContentPartPr>
            <p14:xfrm>
              <a:off x="3324613" y="3030678"/>
              <a:ext cx="570960" cy="529560"/>
            </p14:xfrm>
          </p:contentPart>
        </mc:Choice>
        <mc:Fallback xmlns="">
          <p:pic>
            <p:nvPicPr>
              <p:cNvPr id="55" name="Freihand 54">
                <a:extLst>
                  <a:ext uri="{FF2B5EF4-FFF2-40B4-BE49-F238E27FC236}">
                    <a16:creationId xmlns:a16="http://schemas.microsoft.com/office/drawing/2014/main" id="{4E2C1054-600E-442F-9481-9C80824F3CED}"/>
                  </a:ext>
                </a:extLst>
              </p:cNvPr>
              <p:cNvPicPr/>
              <p:nvPr/>
            </p:nvPicPr>
            <p:blipFill>
              <a:blip r:embed="rId10"/>
              <a:stretch>
                <a:fillRect/>
              </a:stretch>
            </p:blipFill>
            <p:spPr>
              <a:xfrm>
                <a:off x="3320293" y="3026358"/>
                <a:ext cx="579600" cy="538200"/>
              </a:xfrm>
              <a:prstGeom prst="rect">
                <a:avLst/>
              </a:prstGeom>
            </p:spPr>
          </p:pic>
        </mc:Fallback>
      </mc:AlternateContent>
      <p:grpSp>
        <p:nvGrpSpPr>
          <p:cNvPr id="65" name="Gruppieren 64">
            <a:extLst>
              <a:ext uri="{FF2B5EF4-FFF2-40B4-BE49-F238E27FC236}">
                <a16:creationId xmlns:a16="http://schemas.microsoft.com/office/drawing/2014/main" id="{826F28BB-0283-4596-8FF4-4EE734AB1BE7}"/>
              </a:ext>
            </a:extLst>
          </p:cNvPr>
          <p:cNvGrpSpPr/>
          <p:nvPr/>
        </p:nvGrpSpPr>
        <p:grpSpPr>
          <a:xfrm>
            <a:off x="9795973" y="1652598"/>
            <a:ext cx="1857960" cy="830520"/>
            <a:chOff x="9795973" y="1652598"/>
            <a:chExt cx="1857960" cy="830520"/>
          </a:xfrm>
        </p:grpSpPr>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B1B059BA-B287-4270-98C4-DFA14CAB94F4}"/>
                    </a:ext>
                  </a:extLst>
                </p14:cNvPr>
                <p14:cNvContentPartPr/>
                <p14:nvPr/>
              </p14:nvContentPartPr>
              <p14:xfrm>
                <a:off x="9873373" y="2227158"/>
                <a:ext cx="115920" cy="50400"/>
              </p14:xfrm>
            </p:contentPart>
          </mc:Choice>
          <mc:Fallback xmlns="">
            <p:pic>
              <p:nvPicPr>
                <p:cNvPr id="15" name="Freihand 14">
                  <a:extLst>
                    <a:ext uri="{FF2B5EF4-FFF2-40B4-BE49-F238E27FC236}">
                      <a16:creationId xmlns:a16="http://schemas.microsoft.com/office/drawing/2014/main" id="{B1B059BA-B287-4270-98C4-DFA14CAB94F4}"/>
                    </a:ext>
                  </a:extLst>
                </p:cNvPr>
                <p:cNvPicPr/>
                <p:nvPr/>
              </p:nvPicPr>
              <p:blipFill>
                <a:blip r:embed="rId12"/>
                <a:stretch>
                  <a:fillRect/>
                </a:stretch>
              </p:blipFill>
              <p:spPr>
                <a:xfrm>
                  <a:off x="9869053" y="2222838"/>
                  <a:ext cx="1245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Freihand 15">
                  <a:extLst>
                    <a:ext uri="{FF2B5EF4-FFF2-40B4-BE49-F238E27FC236}">
                      <a16:creationId xmlns:a16="http://schemas.microsoft.com/office/drawing/2014/main" id="{58095E95-7C6A-4885-BB6E-C4F8CF9DC9E9}"/>
                    </a:ext>
                  </a:extLst>
                </p14:cNvPr>
                <p14:cNvContentPartPr/>
                <p14:nvPr/>
              </p14:nvContentPartPr>
              <p14:xfrm>
                <a:off x="9795973" y="2158758"/>
                <a:ext cx="133560" cy="167760"/>
              </p14:xfrm>
            </p:contentPart>
          </mc:Choice>
          <mc:Fallback xmlns="">
            <p:pic>
              <p:nvPicPr>
                <p:cNvPr id="16" name="Freihand 15">
                  <a:extLst>
                    <a:ext uri="{FF2B5EF4-FFF2-40B4-BE49-F238E27FC236}">
                      <a16:creationId xmlns:a16="http://schemas.microsoft.com/office/drawing/2014/main" id="{58095E95-7C6A-4885-BB6E-C4F8CF9DC9E9}"/>
                    </a:ext>
                  </a:extLst>
                </p:cNvPr>
                <p:cNvPicPr/>
                <p:nvPr/>
              </p:nvPicPr>
              <p:blipFill>
                <a:blip r:embed="rId14"/>
                <a:stretch>
                  <a:fillRect/>
                </a:stretch>
              </p:blipFill>
              <p:spPr>
                <a:xfrm>
                  <a:off x="9791653" y="2154438"/>
                  <a:ext cx="1422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Freihand 16">
                  <a:extLst>
                    <a:ext uri="{FF2B5EF4-FFF2-40B4-BE49-F238E27FC236}">
                      <a16:creationId xmlns:a16="http://schemas.microsoft.com/office/drawing/2014/main" id="{A1182A09-B3F1-490C-BB5C-EC21A58EF50A}"/>
                    </a:ext>
                  </a:extLst>
                </p14:cNvPr>
                <p14:cNvContentPartPr/>
                <p14:nvPr/>
              </p14:nvContentPartPr>
              <p14:xfrm>
                <a:off x="10126813" y="2011878"/>
                <a:ext cx="113400" cy="205920"/>
              </p14:xfrm>
            </p:contentPart>
          </mc:Choice>
          <mc:Fallback xmlns="">
            <p:pic>
              <p:nvPicPr>
                <p:cNvPr id="17" name="Freihand 16">
                  <a:extLst>
                    <a:ext uri="{FF2B5EF4-FFF2-40B4-BE49-F238E27FC236}">
                      <a16:creationId xmlns:a16="http://schemas.microsoft.com/office/drawing/2014/main" id="{A1182A09-B3F1-490C-BB5C-EC21A58EF50A}"/>
                    </a:ext>
                  </a:extLst>
                </p:cNvPr>
                <p:cNvPicPr/>
                <p:nvPr/>
              </p:nvPicPr>
              <p:blipFill>
                <a:blip r:embed="rId16"/>
                <a:stretch>
                  <a:fillRect/>
                </a:stretch>
              </p:blipFill>
              <p:spPr>
                <a:xfrm>
                  <a:off x="10122493" y="2007558"/>
                  <a:ext cx="1220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05606637-294B-4E91-9230-584BFF8C4767}"/>
                    </a:ext>
                  </a:extLst>
                </p14:cNvPr>
                <p14:cNvContentPartPr/>
                <p14:nvPr/>
              </p14:nvContentPartPr>
              <p14:xfrm>
                <a:off x="10188733" y="2143278"/>
                <a:ext cx="74880" cy="56520"/>
              </p14:xfrm>
            </p:contentPart>
          </mc:Choice>
          <mc:Fallback xmlns="">
            <p:pic>
              <p:nvPicPr>
                <p:cNvPr id="18" name="Freihand 17">
                  <a:extLst>
                    <a:ext uri="{FF2B5EF4-FFF2-40B4-BE49-F238E27FC236}">
                      <a16:creationId xmlns:a16="http://schemas.microsoft.com/office/drawing/2014/main" id="{05606637-294B-4E91-9230-584BFF8C4767}"/>
                    </a:ext>
                  </a:extLst>
                </p:cNvPr>
                <p:cNvPicPr/>
                <p:nvPr/>
              </p:nvPicPr>
              <p:blipFill>
                <a:blip r:embed="rId18"/>
                <a:stretch>
                  <a:fillRect/>
                </a:stretch>
              </p:blipFill>
              <p:spPr>
                <a:xfrm>
                  <a:off x="10184413" y="2138958"/>
                  <a:ext cx="835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5D20BC73-54CE-470E-84AE-B6CA9B413BEE}"/>
                    </a:ext>
                  </a:extLst>
                </p14:cNvPr>
                <p14:cNvContentPartPr/>
                <p14:nvPr/>
              </p14:nvContentPartPr>
              <p14:xfrm>
                <a:off x="10290973" y="1979478"/>
                <a:ext cx="74880" cy="219960"/>
              </p14:xfrm>
            </p:contentPart>
          </mc:Choice>
          <mc:Fallback xmlns="">
            <p:pic>
              <p:nvPicPr>
                <p:cNvPr id="19" name="Freihand 18">
                  <a:extLst>
                    <a:ext uri="{FF2B5EF4-FFF2-40B4-BE49-F238E27FC236}">
                      <a16:creationId xmlns:a16="http://schemas.microsoft.com/office/drawing/2014/main" id="{5D20BC73-54CE-470E-84AE-B6CA9B413BEE}"/>
                    </a:ext>
                  </a:extLst>
                </p:cNvPr>
                <p:cNvPicPr/>
                <p:nvPr/>
              </p:nvPicPr>
              <p:blipFill>
                <a:blip r:embed="rId20"/>
                <a:stretch>
                  <a:fillRect/>
                </a:stretch>
              </p:blipFill>
              <p:spPr>
                <a:xfrm>
                  <a:off x="10286653" y="1975158"/>
                  <a:ext cx="835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18A163F8-910D-4270-8F03-83BAFA8AED9F}"/>
                    </a:ext>
                  </a:extLst>
                </p14:cNvPr>
                <p14:cNvContentPartPr/>
                <p14:nvPr/>
              </p14:nvContentPartPr>
              <p14:xfrm>
                <a:off x="10356853" y="2008278"/>
                <a:ext cx="53640" cy="135000"/>
              </p14:xfrm>
            </p:contentPart>
          </mc:Choice>
          <mc:Fallback xmlns="">
            <p:pic>
              <p:nvPicPr>
                <p:cNvPr id="20" name="Freihand 19">
                  <a:extLst>
                    <a:ext uri="{FF2B5EF4-FFF2-40B4-BE49-F238E27FC236}">
                      <a16:creationId xmlns:a16="http://schemas.microsoft.com/office/drawing/2014/main" id="{18A163F8-910D-4270-8F03-83BAFA8AED9F}"/>
                    </a:ext>
                  </a:extLst>
                </p:cNvPr>
                <p:cNvPicPr/>
                <p:nvPr/>
              </p:nvPicPr>
              <p:blipFill>
                <a:blip r:embed="rId22"/>
                <a:stretch>
                  <a:fillRect/>
                </a:stretch>
              </p:blipFill>
              <p:spPr>
                <a:xfrm>
                  <a:off x="10352533" y="2003958"/>
                  <a:ext cx="622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Freihand 20">
                  <a:extLst>
                    <a:ext uri="{FF2B5EF4-FFF2-40B4-BE49-F238E27FC236}">
                      <a16:creationId xmlns:a16="http://schemas.microsoft.com/office/drawing/2014/main" id="{49589DEC-FE34-4EE8-8913-87B0D3EFBB8B}"/>
                    </a:ext>
                  </a:extLst>
                </p14:cNvPr>
                <p14:cNvContentPartPr/>
                <p14:nvPr/>
              </p14:nvContentPartPr>
              <p14:xfrm>
                <a:off x="10339933" y="2049318"/>
                <a:ext cx="86400" cy="25200"/>
              </p14:xfrm>
            </p:contentPart>
          </mc:Choice>
          <mc:Fallback xmlns="">
            <p:pic>
              <p:nvPicPr>
                <p:cNvPr id="21" name="Freihand 20">
                  <a:extLst>
                    <a:ext uri="{FF2B5EF4-FFF2-40B4-BE49-F238E27FC236}">
                      <a16:creationId xmlns:a16="http://schemas.microsoft.com/office/drawing/2014/main" id="{49589DEC-FE34-4EE8-8913-87B0D3EFBB8B}"/>
                    </a:ext>
                  </a:extLst>
                </p:cNvPr>
                <p:cNvPicPr/>
                <p:nvPr/>
              </p:nvPicPr>
              <p:blipFill>
                <a:blip r:embed="rId24"/>
                <a:stretch>
                  <a:fillRect/>
                </a:stretch>
              </p:blipFill>
              <p:spPr>
                <a:xfrm>
                  <a:off x="10335613" y="2044998"/>
                  <a:ext cx="95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C53550B6-B45E-468F-8E87-A33C449683F1}"/>
                    </a:ext>
                  </a:extLst>
                </p14:cNvPr>
                <p14:cNvContentPartPr/>
                <p14:nvPr/>
              </p14:nvContentPartPr>
              <p14:xfrm>
                <a:off x="10360813" y="1903878"/>
                <a:ext cx="111240" cy="125280"/>
              </p14:xfrm>
            </p:contentPart>
          </mc:Choice>
          <mc:Fallback xmlns="">
            <p:pic>
              <p:nvPicPr>
                <p:cNvPr id="22" name="Freihand 21">
                  <a:extLst>
                    <a:ext uri="{FF2B5EF4-FFF2-40B4-BE49-F238E27FC236}">
                      <a16:creationId xmlns:a16="http://schemas.microsoft.com/office/drawing/2014/main" id="{C53550B6-B45E-468F-8E87-A33C449683F1}"/>
                    </a:ext>
                  </a:extLst>
                </p:cNvPr>
                <p:cNvPicPr/>
                <p:nvPr/>
              </p:nvPicPr>
              <p:blipFill>
                <a:blip r:embed="rId26"/>
                <a:stretch>
                  <a:fillRect/>
                </a:stretch>
              </p:blipFill>
              <p:spPr>
                <a:xfrm>
                  <a:off x="10356493" y="1899558"/>
                  <a:ext cx="1198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76A2CFFF-F75F-4FA8-A2A6-1F6C2F35F68B}"/>
                    </a:ext>
                  </a:extLst>
                </p14:cNvPr>
                <p14:cNvContentPartPr/>
                <p14:nvPr/>
              </p14:nvContentPartPr>
              <p14:xfrm>
                <a:off x="10464493" y="1898478"/>
                <a:ext cx="105840" cy="268920"/>
              </p14:xfrm>
            </p:contentPart>
          </mc:Choice>
          <mc:Fallback xmlns="">
            <p:pic>
              <p:nvPicPr>
                <p:cNvPr id="23" name="Freihand 22">
                  <a:extLst>
                    <a:ext uri="{FF2B5EF4-FFF2-40B4-BE49-F238E27FC236}">
                      <a16:creationId xmlns:a16="http://schemas.microsoft.com/office/drawing/2014/main" id="{76A2CFFF-F75F-4FA8-A2A6-1F6C2F35F68B}"/>
                    </a:ext>
                  </a:extLst>
                </p:cNvPr>
                <p:cNvPicPr/>
                <p:nvPr/>
              </p:nvPicPr>
              <p:blipFill>
                <a:blip r:embed="rId28"/>
                <a:stretch>
                  <a:fillRect/>
                </a:stretch>
              </p:blipFill>
              <p:spPr>
                <a:xfrm>
                  <a:off x="10460173" y="1894158"/>
                  <a:ext cx="11448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268AF1B8-2D8A-4D09-A4A4-27A28C5AEC6A}"/>
                    </a:ext>
                  </a:extLst>
                </p14:cNvPr>
                <p14:cNvContentPartPr/>
                <p14:nvPr/>
              </p14:nvContentPartPr>
              <p14:xfrm>
                <a:off x="10622533" y="1956438"/>
                <a:ext cx="129960" cy="35640"/>
              </p14:xfrm>
            </p:contentPart>
          </mc:Choice>
          <mc:Fallback xmlns="">
            <p:pic>
              <p:nvPicPr>
                <p:cNvPr id="24" name="Freihand 23">
                  <a:extLst>
                    <a:ext uri="{FF2B5EF4-FFF2-40B4-BE49-F238E27FC236}">
                      <a16:creationId xmlns:a16="http://schemas.microsoft.com/office/drawing/2014/main" id="{268AF1B8-2D8A-4D09-A4A4-27A28C5AEC6A}"/>
                    </a:ext>
                  </a:extLst>
                </p:cNvPr>
                <p:cNvPicPr/>
                <p:nvPr/>
              </p:nvPicPr>
              <p:blipFill>
                <a:blip r:embed="rId30"/>
                <a:stretch>
                  <a:fillRect/>
                </a:stretch>
              </p:blipFill>
              <p:spPr>
                <a:xfrm>
                  <a:off x="10618213" y="1952118"/>
                  <a:ext cx="1386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698F5C6A-E97B-432F-8C40-544C053A1231}"/>
                    </a:ext>
                  </a:extLst>
                </p14:cNvPr>
                <p14:cNvContentPartPr/>
                <p14:nvPr/>
              </p14:nvContentPartPr>
              <p14:xfrm>
                <a:off x="10638373" y="1994238"/>
                <a:ext cx="100440" cy="29880"/>
              </p14:xfrm>
            </p:contentPart>
          </mc:Choice>
          <mc:Fallback xmlns="">
            <p:pic>
              <p:nvPicPr>
                <p:cNvPr id="25" name="Freihand 24">
                  <a:extLst>
                    <a:ext uri="{FF2B5EF4-FFF2-40B4-BE49-F238E27FC236}">
                      <a16:creationId xmlns:a16="http://schemas.microsoft.com/office/drawing/2014/main" id="{698F5C6A-E97B-432F-8C40-544C053A1231}"/>
                    </a:ext>
                  </a:extLst>
                </p:cNvPr>
                <p:cNvPicPr/>
                <p:nvPr/>
              </p:nvPicPr>
              <p:blipFill>
                <a:blip r:embed="rId32"/>
                <a:stretch>
                  <a:fillRect/>
                </a:stretch>
              </p:blipFill>
              <p:spPr>
                <a:xfrm>
                  <a:off x="10634053" y="1989918"/>
                  <a:ext cx="1090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5995F3EF-9B36-48C1-9DB8-4CD256A92F92}"/>
                    </a:ext>
                  </a:extLst>
                </p14:cNvPr>
                <p14:cNvContentPartPr/>
                <p14:nvPr/>
              </p14:nvContentPartPr>
              <p14:xfrm>
                <a:off x="10809733" y="1788318"/>
                <a:ext cx="104760" cy="196200"/>
              </p14:xfrm>
            </p:contentPart>
          </mc:Choice>
          <mc:Fallback xmlns="">
            <p:pic>
              <p:nvPicPr>
                <p:cNvPr id="27" name="Freihand 26">
                  <a:extLst>
                    <a:ext uri="{FF2B5EF4-FFF2-40B4-BE49-F238E27FC236}">
                      <a16:creationId xmlns:a16="http://schemas.microsoft.com/office/drawing/2014/main" id="{5995F3EF-9B36-48C1-9DB8-4CD256A92F92}"/>
                    </a:ext>
                  </a:extLst>
                </p:cNvPr>
                <p:cNvPicPr/>
                <p:nvPr/>
              </p:nvPicPr>
              <p:blipFill>
                <a:blip r:embed="rId34"/>
                <a:stretch>
                  <a:fillRect/>
                </a:stretch>
              </p:blipFill>
              <p:spPr>
                <a:xfrm>
                  <a:off x="10805413" y="1783998"/>
                  <a:ext cx="1134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Freihand 27">
                  <a:extLst>
                    <a:ext uri="{FF2B5EF4-FFF2-40B4-BE49-F238E27FC236}">
                      <a16:creationId xmlns:a16="http://schemas.microsoft.com/office/drawing/2014/main" id="{51A6B422-E691-46AB-95AA-D16F39387C46}"/>
                    </a:ext>
                  </a:extLst>
                </p14:cNvPr>
                <p14:cNvContentPartPr/>
                <p14:nvPr/>
              </p14:nvContentPartPr>
              <p14:xfrm>
                <a:off x="10866253" y="1902438"/>
                <a:ext cx="85680" cy="63000"/>
              </p14:xfrm>
            </p:contentPart>
          </mc:Choice>
          <mc:Fallback xmlns="">
            <p:pic>
              <p:nvPicPr>
                <p:cNvPr id="28" name="Freihand 27">
                  <a:extLst>
                    <a:ext uri="{FF2B5EF4-FFF2-40B4-BE49-F238E27FC236}">
                      <a16:creationId xmlns:a16="http://schemas.microsoft.com/office/drawing/2014/main" id="{51A6B422-E691-46AB-95AA-D16F39387C46}"/>
                    </a:ext>
                  </a:extLst>
                </p:cNvPr>
                <p:cNvPicPr/>
                <p:nvPr/>
              </p:nvPicPr>
              <p:blipFill>
                <a:blip r:embed="rId36"/>
                <a:stretch>
                  <a:fillRect/>
                </a:stretch>
              </p:blipFill>
              <p:spPr>
                <a:xfrm>
                  <a:off x="10861933" y="1898118"/>
                  <a:ext cx="943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Freihand 28">
                  <a:extLst>
                    <a:ext uri="{FF2B5EF4-FFF2-40B4-BE49-F238E27FC236}">
                      <a16:creationId xmlns:a16="http://schemas.microsoft.com/office/drawing/2014/main" id="{648BBA15-A926-4C48-B856-F2DDD1F743B2}"/>
                    </a:ext>
                  </a:extLst>
                </p14:cNvPr>
                <p14:cNvContentPartPr/>
                <p14:nvPr/>
              </p14:nvContentPartPr>
              <p14:xfrm>
                <a:off x="10939693" y="1776078"/>
                <a:ext cx="49680" cy="133920"/>
              </p14:xfrm>
            </p:contentPart>
          </mc:Choice>
          <mc:Fallback xmlns="">
            <p:pic>
              <p:nvPicPr>
                <p:cNvPr id="29" name="Freihand 28">
                  <a:extLst>
                    <a:ext uri="{FF2B5EF4-FFF2-40B4-BE49-F238E27FC236}">
                      <a16:creationId xmlns:a16="http://schemas.microsoft.com/office/drawing/2014/main" id="{648BBA15-A926-4C48-B856-F2DDD1F743B2}"/>
                    </a:ext>
                  </a:extLst>
                </p:cNvPr>
                <p:cNvPicPr/>
                <p:nvPr/>
              </p:nvPicPr>
              <p:blipFill>
                <a:blip r:embed="rId38"/>
                <a:stretch>
                  <a:fillRect/>
                </a:stretch>
              </p:blipFill>
              <p:spPr>
                <a:xfrm>
                  <a:off x="10935373" y="1771758"/>
                  <a:ext cx="583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Freihand 29">
                  <a:extLst>
                    <a:ext uri="{FF2B5EF4-FFF2-40B4-BE49-F238E27FC236}">
                      <a16:creationId xmlns:a16="http://schemas.microsoft.com/office/drawing/2014/main" id="{A53E84C3-04F7-42F9-B085-134991299D9C}"/>
                    </a:ext>
                  </a:extLst>
                </p14:cNvPr>
                <p14:cNvContentPartPr/>
                <p14:nvPr/>
              </p14:nvContentPartPr>
              <p14:xfrm>
                <a:off x="10849693" y="1739718"/>
                <a:ext cx="132840" cy="54000"/>
              </p14:xfrm>
            </p:contentPart>
          </mc:Choice>
          <mc:Fallback xmlns="">
            <p:pic>
              <p:nvPicPr>
                <p:cNvPr id="30" name="Freihand 29">
                  <a:extLst>
                    <a:ext uri="{FF2B5EF4-FFF2-40B4-BE49-F238E27FC236}">
                      <a16:creationId xmlns:a16="http://schemas.microsoft.com/office/drawing/2014/main" id="{A53E84C3-04F7-42F9-B085-134991299D9C}"/>
                    </a:ext>
                  </a:extLst>
                </p:cNvPr>
                <p:cNvPicPr/>
                <p:nvPr/>
              </p:nvPicPr>
              <p:blipFill>
                <a:blip r:embed="rId40"/>
                <a:stretch>
                  <a:fillRect/>
                </a:stretch>
              </p:blipFill>
              <p:spPr>
                <a:xfrm>
                  <a:off x="10845373" y="1735398"/>
                  <a:ext cx="1414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Freihand 30">
                  <a:extLst>
                    <a:ext uri="{FF2B5EF4-FFF2-40B4-BE49-F238E27FC236}">
                      <a16:creationId xmlns:a16="http://schemas.microsoft.com/office/drawing/2014/main" id="{3B66AF66-D080-4084-9848-BC90B63C0FD7}"/>
                    </a:ext>
                  </a:extLst>
                </p14:cNvPr>
                <p14:cNvContentPartPr/>
                <p14:nvPr/>
              </p14:nvContentPartPr>
              <p14:xfrm>
                <a:off x="11062813" y="1773558"/>
                <a:ext cx="44640" cy="101160"/>
              </p14:xfrm>
            </p:contentPart>
          </mc:Choice>
          <mc:Fallback xmlns="">
            <p:pic>
              <p:nvPicPr>
                <p:cNvPr id="31" name="Freihand 30">
                  <a:extLst>
                    <a:ext uri="{FF2B5EF4-FFF2-40B4-BE49-F238E27FC236}">
                      <a16:creationId xmlns:a16="http://schemas.microsoft.com/office/drawing/2014/main" id="{3B66AF66-D080-4084-9848-BC90B63C0FD7}"/>
                    </a:ext>
                  </a:extLst>
                </p:cNvPr>
                <p:cNvPicPr/>
                <p:nvPr/>
              </p:nvPicPr>
              <p:blipFill>
                <a:blip r:embed="rId42"/>
                <a:stretch>
                  <a:fillRect/>
                </a:stretch>
              </p:blipFill>
              <p:spPr>
                <a:xfrm>
                  <a:off x="11058493" y="1769238"/>
                  <a:ext cx="532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Freihand 31">
                  <a:extLst>
                    <a:ext uri="{FF2B5EF4-FFF2-40B4-BE49-F238E27FC236}">
                      <a16:creationId xmlns:a16="http://schemas.microsoft.com/office/drawing/2014/main" id="{3FE3E45F-AD5E-418F-A3B2-1D9D058D9209}"/>
                    </a:ext>
                  </a:extLst>
                </p14:cNvPr>
                <p14:cNvContentPartPr/>
                <p14:nvPr/>
              </p14:nvContentPartPr>
              <p14:xfrm>
                <a:off x="11032573" y="1805958"/>
                <a:ext cx="68760" cy="36000"/>
              </p14:xfrm>
            </p:contentPart>
          </mc:Choice>
          <mc:Fallback xmlns="">
            <p:pic>
              <p:nvPicPr>
                <p:cNvPr id="32" name="Freihand 31">
                  <a:extLst>
                    <a:ext uri="{FF2B5EF4-FFF2-40B4-BE49-F238E27FC236}">
                      <a16:creationId xmlns:a16="http://schemas.microsoft.com/office/drawing/2014/main" id="{3FE3E45F-AD5E-418F-A3B2-1D9D058D9209}"/>
                    </a:ext>
                  </a:extLst>
                </p:cNvPr>
                <p:cNvPicPr/>
                <p:nvPr/>
              </p:nvPicPr>
              <p:blipFill>
                <a:blip r:embed="rId44"/>
                <a:stretch>
                  <a:fillRect/>
                </a:stretch>
              </p:blipFill>
              <p:spPr>
                <a:xfrm>
                  <a:off x="11028253" y="1801638"/>
                  <a:ext cx="774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Freihand 33">
                  <a:extLst>
                    <a:ext uri="{FF2B5EF4-FFF2-40B4-BE49-F238E27FC236}">
                      <a16:creationId xmlns:a16="http://schemas.microsoft.com/office/drawing/2014/main" id="{C65A78CC-F9CD-4341-97DB-0061F65B27C7}"/>
                    </a:ext>
                  </a:extLst>
                </p14:cNvPr>
                <p14:cNvContentPartPr/>
                <p14:nvPr/>
              </p14:nvContentPartPr>
              <p14:xfrm>
                <a:off x="11141293" y="1699758"/>
                <a:ext cx="91080" cy="151200"/>
              </p14:xfrm>
            </p:contentPart>
          </mc:Choice>
          <mc:Fallback xmlns="">
            <p:pic>
              <p:nvPicPr>
                <p:cNvPr id="34" name="Freihand 33">
                  <a:extLst>
                    <a:ext uri="{FF2B5EF4-FFF2-40B4-BE49-F238E27FC236}">
                      <a16:creationId xmlns:a16="http://schemas.microsoft.com/office/drawing/2014/main" id="{C65A78CC-F9CD-4341-97DB-0061F65B27C7}"/>
                    </a:ext>
                  </a:extLst>
                </p:cNvPr>
                <p:cNvPicPr/>
                <p:nvPr/>
              </p:nvPicPr>
              <p:blipFill>
                <a:blip r:embed="rId46"/>
                <a:stretch>
                  <a:fillRect/>
                </a:stretch>
              </p:blipFill>
              <p:spPr>
                <a:xfrm>
                  <a:off x="11136973" y="1695438"/>
                  <a:ext cx="997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Freihand 34">
                  <a:extLst>
                    <a:ext uri="{FF2B5EF4-FFF2-40B4-BE49-F238E27FC236}">
                      <a16:creationId xmlns:a16="http://schemas.microsoft.com/office/drawing/2014/main" id="{E8E89CEA-0DBE-4297-84DF-72A91CD7CBCC}"/>
                    </a:ext>
                  </a:extLst>
                </p14:cNvPr>
                <p14:cNvContentPartPr/>
                <p14:nvPr/>
              </p14:nvContentPartPr>
              <p14:xfrm>
                <a:off x="11240293" y="1787238"/>
                <a:ext cx="3600" cy="5040"/>
              </p14:xfrm>
            </p:contentPart>
          </mc:Choice>
          <mc:Fallback xmlns="">
            <p:pic>
              <p:nvPicPr>
                <p:cNvPr id="35" name="Freihand 34">
                  <a:extLst>
                    <a:ext uri="{FF2B5EF4-FFF2-40B4-BE49-F238E27FC236}">
                      <a16:creationId xmlns:a16="http://schemas.microsoft.com/office/drawing/2014/main" id="{E8E89CEA-0DBE-4297-84DF-72A91CD7CBCC}"/>
                    </a:ext>
                  </a:extLst>
                </p:cNvPr>
                <p:cNvPicPr/>
                <p:nvPr/>
              </p:nvPicPr>
              <p:blipFill>
                <a:blip r:embed="rId48"/>
                <a:stretch>
                  <a:fillRect/>
                </a:stretch>
              </p:blipFill>
              <p:spPr>
                <a:xfrm>
                  <a:off x="11235973" y="1782918"/>
                  <a:ext cx="122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6" name="Freihand 35">
                  <a:extLst>
                    <a:ext uri="{FF2B5EF4-FFF2-40B4-BE49-F238E27FC236}">
                      <a16:creationId xmlns:a16="http://schemas.microsoft.com/office/drawing/2014/main" id="{8F27BC83-11BA-4F42-8B28-6879945DDBD1}"/>
                    </a:ext>
                  </a:extLst>
                </p14:cNvPr>
                <p14:cNvContentPartPr/>
                <p14:nvPr/>
              </p14:nvContentPartPr>
              <p14:xfrm>
                <a:off x="11262253" y="1726398"/>
                <a:ext cx="51480" cy="103680"/>
              </p14:xfrm>
            </p:contentPart>
          </mc:Choice>
          <mc:Fallback xmlns="">
            <p:pic>
              <p:nvPicPr>
                <p:cNvPr id="36" name="Freihand 35">
                  <a:extLst>
                    <a:ext uri="{FF2B5EF4-FFF2-40B4-BE49-F238E27FC236}">
                      <a16:creationId xmlns:a16="http://schemas.microsoft.com/office/drawing/2014/main" id="{8F27BC83-11BA-4F42-8B28-6879945DDBD1}"/>
                    </a:ext>
                  </a:extLst>
                </p:cNvPr>
                <p:cNvPicPr/>
                <p:nvPr/>
              </p:nvPicPr>
              <p:blipFill>
                <a:blip r:embed="rId50"/>
                <a:stretch>
                  <a:fillRect/>
                </a:stretch>
              </p:blipFill>
              <p:spPr>
                <a:xfrm>
                  <a:off x="11257933" y="1722078"/>
                  <a:ext cx="601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Freihand 36">
                  <a:extLst>
                    <a:ext uri="{FF2B5EF4-FFF2-40B4-BE49-F238E27FC236}">
                      <a16:creationId xmlns:a16="http://schemas.microsoft.com/office/drawing/2014/main" id="{209684CE-C5C4-430F-8275-BF01C167D939}"/>
                    </a:ext>
                  </a:extLst>
                </p14:cNvPr>
                <p14:cNvContentPartPr/>
                <p14:nvPr/>
              </p14:nvContentPartPr>
              <p14:xfrm>
                <a:off x="11252893" y="1765278"/>
                <a:ext cx="63000" cy="25560"/>
              </p14:xfrm>
            </p:contentPart>
          </mc:Choice>
          <mc:Fallback xmlns="">
            <p:pic>
              <p:nvPicPr>
                <p:cNvPr id="37" name="Freihand 36">
                  <a:extLst>
                    <a:ext uri="{FF2B5EF4-FFF2-40B4-BE49-F238E27FC236}">
                      <a16:creationId xmlns:a16="http://schemas.microsoft.com/office/drawing/2014/main" id="{209684CE-C5C4-430F-8275-BF01C167D939}"/>
                    </a:ext>
                  </a:extLst>
                </p:cNvPr>
                <p:cNvPicPr/>
                <p:nvPr/>
              </p:nvPicPr>
              <p:blipFill>
                <a:blip r:embed="rId52"/>
                <a:stretch>
                  <a:fillRect/>
                </a:stretch>
              </p:blipFill>
              <p:spPr>
                <a:xfrm>
                  <a:off x="11248573" y="1760958"/>
                  <a:ext cx="716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Freihand 37">
                  <a:extLst>
                    <a:ext uri="{FF2B5EF4-FFF2-40B4-BE49-F238E27FC236}">
                      <a16:creationId xmlns:a16="http://schemas.microsoft.com/office/drawing/2014/main" id="{6C305FE6-8687-4D02-BD0E-D484AD06DA53}"/>
                    </a:ext>
                  </a:extLst>
                </p14:cNvPr>
                <p14:cNvContentPartPr/>
                <p14:nvPr/>
              </p14:nvContentPartPr>
              <p14:xfrm>
                <a:off x="11260813" y="1652598"/>
                <a:ext cx="116280" cy="71640"/>
              </p14:xfrm>
            </p:contentPart>
          </mc:Choice>
          <mc:Fallback xmlns="">
            <p:pic>
              <p:nvPicPr>
                <p:cNvPr id="38" name="Freihand 37">
                  <a:extLst>
                    <a:ext uri="{FF2B5EF4-FFF2-40B4-BE49-F238E27FC236}">
                      <a16:creationId xmlns:a16="http://schemas.microsoft.com/office/drawing/2014/main" id="{6C305FE6-8687-4D02-BD0E-D484AD06DA53}"/>
                    </a:ext>
                  </a:extLst>
                </p:cNvPr>
                <p:cNvPicPr/>
                <p:nvPr/>
              </p:nvPicPr>
              <p:blipFill>
                <a:blip r:embed="rId54"/>
                <a:stretch>
                  <a:fillRect/>
                </a:stretch>
              </p:blipFill>
              <p:spPr>
                <a:xfrm>
                  <a:off x="11256493" y="1648278"/>
                  <a:ext cx="1249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 name="Freihand 39">
                  <a:extLst>
                    <a:ext uri="{FF2B5EF4-FFF2-40B4-BE49-F238E27FC236}">
                      <a16:creationId xmlns:a16="http://schemas.microsoft.com/office/drawing/2014/main" id="{B670A9A6-90C2-4E02-8E11-434C6A752427}"/>
                    </a:ext>
                  </a:extLst>
                </p14:cNvPr>
                <p14:cNvContentPartPr/>
                <p14:nvPr/>
              </p14:nvContentPartPr>
              <p14:xfrm>
                <a:off x="10652773" y="2237958"/>
                <a:ext cx="153000" cy="74520"/>
              </p14:xfrm>
            </p:contentPart>
          </mc:Choice>
          <mc:Fallback xmlns="">
            <p:pic>
              <p:nvPicPr>
                <p:cNvPr id="40" name="Freihand 39">
                  <a:extLst>
                    <a:ext uri="{FF2B5EF4-FFF2-40B4-BE49-F238E27FC236}">
                      <a16:creationId xmlns:a16="http://schemas.microsoft.com/office/drawing/2014/main" id="{B670A9A6-90C2-4E02-8E11-434C6A752427}"/>
                    </a:ext>
                  </a:extLst>
                </p:cNvPr>
                <p:cNvPicPr/>
                <p:nvPr/>
              </p:nvPicPr>
              <p:blipFill>
                <a:blip r:embed="rId56"/>
                <a:stretch>
                  <a:fillRect/>
                </a:stretch>
              </p:blipFill>
              <p:spPr>
                <a:xfrm>
                  <a:off x="10648453" y="2233638"/>
                  <a:ext cx="1616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Freihand 40">
                  <a:extLst>
                    <a:ext uri="{FF2B5EF4-FFF2-40B4-BE49-F238E27FC236}">
                      <a16:creationId xmlns:a16="http://schemas.microsoft.com/office/drawing/2014/main" id="{8FD4EAB7-ABE7-48E1-B251-586A4BF1005E}"/>
                    </a:ext>
                  </a:extLst>
                </p14:cNvPr>
                <p14:cNvContentPartPr/>
                <p14:nvPr/>
              </p14:nvContentPartPr>
              <p14:xfrm>
                <a:off x="10698493" y="2307438"/>
                <a:ext cx="91800" cy="38880"/>
              </p14:xfrm>
            </p:contentPart>
          </mc:Choice>
          <mc:Fallback xmlns="">
            <p:pic>
              <p:nvPicPr>
                <p:cNvPr id="41" name="Freihand 40">
                  <a:extLst>
                    <a:ext uri="{FF2B5EF4-FFF2-40B4-BE49-F238E27FC236}">
                      <a16:creationId xmlns:a16="http://schemas.microsoft.com/office/drawing/2014/main" id="{8FD4EAB7-ABE7-48E1-B251-586A4BF1005E}"/>
                    </a:ext>
                  </a:extLst>
                </p:cNvPr>
                <p:cNvPicPr/>
                <p:nvPr/>
              </p:nvPicPr>
              <p:blipFill>
                <a:blip r:embed="rId58"/>
                <a:stretch>
                  <a:fillRect/>
                </a:stretch>
              </p:blipFill>
              <p:spPr>
                <a:xfrm>
                  <a:off x="10694173" y="2303118"/>
                  <a:ext cx="1004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Freihand 41">
                  <a:extLst>
                    <a:ext uri="{FF2B5EF4-FFF2-40B4-BE49-F238E27FC236}">
                      <a16:creationId xmlns:a16="http://schemas.microsoft.com/office/drawing/2014/main" id="{63AD26D0-F814-4DEE-96C0-170A027ABC16}"/>
                    </a:ext>
                  </a:extLst>
                </p14:cNvPr>
                <p14:cNvContentPartPr/>
                <p14:nvPr/>
              </p14:nvContentPartPr>
              <p14:xfrm>
                <a:off x="10840693" y="2144718"/>
                <a:ext cx="90360" cy="131400"/>
              </p14:xfrm>
            </p:contentPart>
          </mc:Choice>
          <mc:Fallback xmlns="">
            <p:pic>
              <p:nvPicPr>
                <p:cNvPr id="42" name="Freihand 41">
                  <a:extLst>
                    <a:ext uri="{FF2B5EF4-FFF2-40B4-BE49-F238E27FC236}">
                      <a16:creationId xmlns:a16="http://schemas.microsoft.com/office/drawing/2014/main" id="{63AD26D0-F814-4DEE-96C0-170A027ABC16}"/>
                    </a:ext>
                  </a:extLst>
                </p:cNvPr>
                <p:cNvPicPr/>
                <p:nvPr/>
              </p:nvPicPr>
              <p:blipFill>
                <a:blip r:embed="rId60"/>
                <a:stretch>
                  <a:fillRect/>
                </a:stretch>
              </p:blipFill>
              <p:spPr>
                <a:xfrm>
                  <a:off x="10836373" y="2140398"/>
                  <a:ext cx="990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3" name="Freihand 42">
                  <a:extLst>
                    <a:ext uri="{FF2B5EF4-FFF2-40B4-BE49-F238E27FC236}">
                      <a16:creationId xmlns:a16="http://schemas.microsoft.com/office/drawing/2014/main" id="{6499CBA4-3C1D-4545-8F1C-DD88C0E7FCB7}"/>
                    </a:ext>
                  </a:extLst>
                </p14:cNvPr>
                <p14:cNvContentPartPr/>
                <p14:nvPr/>
              </p14:nvContentPartPr>
              <p14:xfrm>
                <a:off x="10922053" y="2211678"/>
                <a:ext cx="58320" cy="41400"/>
              </p14:xfrm>
            </p:contentPart>
          </mc:Choice>
          <mc:Fallback xmlns="">
            <p:pic>
              <p:nvPicPr>
                <p:cNvPr id="43" name="Freihand 42">
                  <a:extLst>
                    <a:ext uri="{FF2B5EF4-FFF2-40B4-BE49-F238E27FC236}">
                      <a16:creationId xmlns:a16="http://schemas.microsoft.com/office/drawing/2014/main" id="{6499CBA4-3C1D-4545-8F1C-DD88C0E7FCB7}"/>
                    </a:ext>
                  </a:extLst>
                </p:cNvPr>
                <p:cNvPicPr/>
                <p:nvPr/>
              </p:nvPicPr>
              <p:blipFill>
                <a:blip r:embed="rId62"/>
                <a:stretch>
                  <a:fillRect/>
                </a:stretch>
              </p:blipFill>
              <p:spPr>
                <a:xfrm>
                  <a:off x="10917733" y="2207358"/>
                  <a:ext cx="669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Freihand 43">
                  <a:extLst>
                    <a:ext uri="{FF2B5EF4-FFF2-40B4-BE49-F238E27FC236}">
                      <a16:creationId xmlns:a16="http://schemas.microsoft.com/office/drawing/2014/main" id="{50502B86-C484-479D-934A-2816E7EC9B40}"/>
                    </a:ext>
                  </a:extLst>
                </p14:cNvPr>
                <p14:cNvContentPartPr/>
                <p14:nvPr/>
              </p14:nvContentPartPr>
              <p14:xfrm>
                <a:off x="10918093" y="2076318"/>
                <a:ext cx="114120" cy="130680"/>
              </p14:xfrm>
            </p:contentPart>
          </mc:Choice>
          <mc:Fallback xmlns="">
            <p:pic>
              <p:nvPicPr>
                <p:cNvPr id="44" name="Freihand 43">
                  <a:extLst>
                    <a:ext uri="{FF2B5EF4-FFF2-40B4-BE49-F238E27FC236}">
                      <a16:creationId xmlns:a16="http://schemas.microsoft.com/office/drawing/2014/main" id="{50502B86-C484-479D-934A-2816E7EC9B40}"/>
                    </a:ext>
                  </a:extLst>
                </p:cNvPr>
                <p:cNvPicPr/>
                <p:nvPr/>
              </p:nvPicPr>
              <p:blipFill>
                <a:blip r:embed="rId64"/>
                <a:stretch>
                  <a:fillRect/>
                </a:stretch>
              </p:blipFill>
              <p:spPr>
                <a:xfrm>
                  <a:off x="10913773" y="2071998"/>
                  <a:ext cx="1227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 name="Freihand 44">
                  <a:extLst>
                    <a:ext uri="{FF2B5EF4-FFF2-40B4-BE49-F238E27FC236}">
                      <a16:creationId xmlns:a16="http://schemas.microsoft.com/office/drawing/2014/main" id="{065A1410-C4B8-4BA1-8379-EE9479ACC459}"/>
                    </a:ext>
                  </a:extLst>
                </p14:cNvPr>
                <p14:cNvContentPartPr/>
                <p14:nvPr/>
              </p14:nvContentPartPr>
              <p14:xfrm>
                <a:off x="10921333" y="2134278"/>
                <a:ext cx="114120" cy="55080"/>
              </p14:xfrm>
            </p:contentPart>
          </mc:Choice>
          <mc:Fallback xmlns="">
            <p:pic>
              <p:nvPicPr>
                <p:cNvPr id="45" name="Freihand 44">
                  <a:extLst>
                    <a:ext uri="{FF2B5EF4-FFF2-40B4-BE49-F238E27FC236}">
                      <a16:creationId xmlns:a16="http://schemas.microsoft.com/office/drawing/2014/main" id="{065A1410-C4B8-4BA1-8379-EE9479ACC459}"/>
                    </a:ext>
                  </a:extLst>
                </p:cNvPr>
                <p:cNvPicPr/>
                <p:nvPr/>
              </p:nvPicPr>
              <p:blipFill>
                <a:blip r:embed="rId66"/>
                <a:stretch>
                  <a:fillRect/>
                </a:stretch>
              </p:blipFill>
              <p:spPr>
                <a:xfrm>
                  <a:off x="10917013" y="2129958"/>
                  <a:ext cx="1227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Freihand 45">
                  <a:extLst>
                    <a:ext uri="{FF2B5EF4-FFF2-40B4-BE49-F238E27FC236}">
                      <a16:creationId xmlns:a16="http://schemas.microsoft.com/office/drawing/2014/main" id="{A9253A3D-7AA7-40DA-A056-7EDDFD133FEA}"/>
                    </a:ext>
                  </a:extLst>
                </p14:cNvPr>
                <p14:cNvContentPartPr/>
                <p14:nvPr/>
              </p14:nvContentPartPr>
              <p14:xfrm>
                <a:off x="11113933" y="2100438"/>
                <a:ext cx="53640" cy="77760"/>
              </p14:xfrm>
            </p:contentPart>
          </mc:Choice>
          <mc:Fallback xmlns="">
            <p:pic>
              <p:nvPicPr>
                <p:cNvPr id="46" name="Freihand 45">
                  <a:extLst>
                    <a:ext uri="{FF2B5EF4-FFF2-40B4-BE49-F238E27FC236}">
                      <a16:creationId xmlns:a16="http://schemas.microsoft.com/office/drawing/2014/main" id="{A9253A3D-7AA7-40DA-A056-7EDDFD133FEA}"/>
                    </a:ext>
                  </a:extLst>
                </p:cNvPr>
                <p:cNvPicPr/>
                <p:nvPr/>
              </p:nvPicPr>
              <p:blipFill>
                <a:blip r:embed="rId68"/>
                <a:stretch>
                  <a:fillRect/>
                </a:stretch>
              </p:blipFill>
              <p:spPr>
                <a:xfrm>
                  <a:off x="11109613" y="2096118"/>
                  <a:ext cx="622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Freihand 46">
                  <a:extLst>
                    <a:ext uri="{FF2B5EF4-FFF2-40B4-BE49-F238E27FC236}">
                      <a16:creationId xmlns:a16="http://schemas.microsoft.com/office/drawing/2014/main" id="{150BB47C-E7B3-4A67-9C94-4C8F06B4CE4A}"/>
                    </a:ext>
                  </a:extLst>
                </p14:cNvPr>
                <p14:cNvContentPartPr/>
                <p14:nvPr/>
              </p14:nvContentPartPr>
              <p14:xfrm>
                <a:off x="11095573" y="2122758"/>
                <a:ext cx="84240" cy="36720"/>
              </p14:xfrm>
            </p:contentPart>
          </mc:Choice>
          <mc:Fallback xmlns="">
            <p:pic>
              <p:nvPicPr>
                <p:cNvPr id="47" name="Freihand 46">
                  <a:extLst>
                    <a:ext uri="{FF2B5EF4-FFF2-40B4-BE49-F238E27FC236}">
                      <a16:creationId xmlns:a16="http://schemas.microsoft.com/office/drawing/2014/main" id="{150BB47C-E7B3-4A67-9C94-4C8F06B4CE4A}"/>
                    </a:ext>
                  </a:extLst>
                </p:cNvPr>
                <p:cNvPicPr/>
                <p:nvPr/>
              </p:nvPicPr>
              <p:blipFill>
                <a:blip r:embed="rId70"/>
                <a:stretch>
                  <a:fillRect/>
                </a:stretch>
              </p:blipFill>
              <p:spPr>
                <a:xfrm>
                  <a:off x="11091253" y="2118438"/>
                  <a:ext cx="928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Freihand 47">
                  <a:extLst>
                    <a:ext uri="{FF2B5EF4-FFF2-40B4-BE49-F238E27FC236}">
                      <a16:creationId xmlns:a16="http://schemas.microsoft.com/office/drawing/2014/main" id="{AEAFD6FC-7ABE-491D-966C-B2E7DF00F9A4}"/>
                    </a:ext>
                  </a:extLst>
                </p14:cNvPr>
                <p14:cNvContentPartPr/>
                <p14:nvPr/>
              </p14:nvContentPartPr>
              <p14:xfrm>
                <a:off x="11233093" y="1979118"/>
                <a:ext cx="116640" cy="158400"/>
              </p14:xfrm>
            </p:contentPart>
          </mc:Choice>
          <mc:Fallback xmlns="">
            <p:pic>
              <p:nvPicPr>
                <p:cNvPr id="48" name="Freihand 47">
                  <a:extLst>
                    <a:ext uri="{FF2B5EF4-FFF2-40B4-BE49-F238E27FC236}">
                      <a16:creationId xmlns:a16="http://schemas.microsoft.com/office/drawing/2014/main" id="{AEAFD6FC-7ABE-491D-966C-B2E7DF00F9A4}"/>
                    </a:ext>
                  </a:extLst>
                </p:cNvPr>
                <p:cNvPicPr/>
                <p:nvPr/>
              </p:nvPicPr>
              <p:blipFill>
                <a:blip r:embed="rId72"/>
                <a:stretch>
                  <a:fillRect/>
                </a:stretch>
              </p:blipFill>
              <p:spPr>
                <a:xfrm>
                  <a:off x="11228773" y="1974798"/>
                  <a:ext cx="1252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0" name="Freihand 49">
                  <a:extLst>
                    <a:ext uri="{FF2B5EF4-FFF2-40B4-BE49-F238E27FC236}">
                      <a16:creationId xmlns:a16="http://schemas.microsoft.com/office/drawing/2014/main" id="{7EA2467F-7B69-4E07-9054-85BBCE4D25FD}"/>
                    </a:ext>
                  </a:extLst>
                </p14:cNvPr>
                <p14:cNvContentPartPr/>
                <p14:nvPr/>
              </p14:nvContentPartPr>
              <p14:xfrm>
                <a:off x="11345053" y="2023758"/>
                <a:ext cx="32760" cy="29160"/>
              </p14:xfrm>
            </p:contentPart>
          </mc:Choice>
          <mc:Fallback xmlns="">
            <p:pic>
              <p:nvPicPr>
                <p:cNvPr id="50" name="Freihand 49">
                  <a:extLst>
                    <a:ext uri="{FF2B5EF4-FFF2-40B4-BE49-F238E27FC236}">
                      <a16:creationId xmlns:a16="http://schemas.microsoft.com/office/drawing/2014/main" id="{7EA2467F-7B69-4E07-9054-85BBCE4D25FD}"/>
                    </a:ext>
                  </a:extLst>
                </p:cNvPr>
                <p:cNvPicPr/>
                <p:nvPr/>
              </p:nvPicPr>
              <p:blipFill>
                <a:blip r:embed="rId74"/>
                <a:stretch>
                  <a:fillRect/>
                </a:stretch>
              </p:blipFill>
              <p:spPr>
                <a:xfrm>
                  <a:off x="11340733" y="2019438"/>
                  <a:ext cx="414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 name="Freihand 50">
                  <a:extLst>
                    <a:ext uri="{FF2B5EF4-FFF2-40B4-BE49-F238E27FC236}">
                      <a16:creationId xmlns:a16="http://schemas.microsoft.com/office/drawing/2014/main" id="{E4A0EEEE-2DE8-4D51-8B49-0B5DC24E7379}"/>
                    </a:ext>
                  </a:extLst>
                </p14:cNvPr>
                <p14:cNvContentPartPr/>
                <p14:nvPr/>
              </p14:nvContentPartPr>
              <p14:xfrm>
                <a:off x="11398693" y="1875078"/>
                <a:ext cx="72000" cy="121320"/>
              </p14:xfrm>
            </p:contentPart>
          </mc:Choice>
          <mc:Fallback xmlns="">
            <p:pic>
              <p:nvPicPr>
                <p:cNvPr id="51" name="Freihand 50">
                  <a:extLst>
                    <a:ext uri="{FF2B5EF4-FFF2-40B4-BE49-F238E27FC236}">
                      <a16:creationId xmlns:a16="http://schemas.microsoft.com/office/drawing/2014/main" id="{E4A0EEEE-2DE8-4D51-8B49-0B5DC24E7379}"/>
                    </a:ext>
                  </a:extLst>
                </p:cNvPr>
                <p:cNvPicPr/>
                <p:nvPr/>
              </p:nvPicPr>
              <p:blipFill>
                <a:blip r:embed="rId76"/>
                <a:stretch>
                  <a:fillRect/>
                </a:stretch>
              </p:blipFill>
              <p:spPr>
                <a:xfrm>
                  <a:off x="11394373" y="1870758"/>
                  <a:ext cx="806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2" name="Freihand 51">
                  <a:extLst>
                    <a:ext uri="{FF2B5EF4-FFF2-40B4-BE49-F238E27FC236}">
                      <a16:creationId xmlns:a16="http://schemas.microsoft.com/office/drawing/2014/main" id="{2D205D49-599A-4BA3-8860-D1C2B7D5776D}"/>
                    </a:ext>
                  </a:extLst>
                </p14:cNvPr>
                <p14:cNvContentPartPr/>
                <p14:nvPr/>
              </p14:nvContentPartPr>
              <p14:xfrm>
                <a:off x="11382493" y="1984878"/>
                <a:ext cx="114120" cy="51840"/>
              </p14:xfrm>
            </p:contentPart>
          </mc:Choice>
          <mc:Fallback xmlns="">
            <p:pic>
              <p:nvPicPr>
                <p:cNvPr id="52" name="Freihand 51">
                  <a:extLst>
                    <a:ext uri="{FF2B5EF4-FFF2-40B4-BE49-F238E27FC236}">
                      <a16:creationId xmlns:a16="http://schemas.microsoft.com/office/drawing/2014/main" id="{2D205D49-599A-4BA3-8860-D1C2B7D5776D}"/>
                    </a:ext>
                  </a:extLst>
                </p:cNvPr>
                <p:cNvPicPr/>
                <p:nvPr/>
              </p:nvPicPr>
              <p:blipFill>
                <a:blip r:embed="rId78"/>
                <a:stretch>
                  <a:fillRect/>
                </a:stretch>
              </p:blipFill>
              <p:spPr>
                <a:xfrm>
                  <a:off x="11378173" y="1980558"/>
                  <a:ext cx="1227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3" name="Freihand 52">
                  <a:extLst>
                    <a:ext uri="{FF2B5EF4-FFF2-40B4-BE49-F238E27FC236}">
                      <a16:creationId xmlns:a16="http://schemas.microsoft.com/office/drawing/2014/main" id="{5EFF76BE-FA5A-49C8-9C5C-0E4D3327CB47}"/>
                    </a:ext>
                  </a:extLst>
                </p14:cNvPr>
                <p14:cNvContentPartPr/>
                <p14:nvPr/>
              </p14:nvContentPartPr>
              <p14:xfrm>
                <a:off x="11422813" y="2048238"/>
                <a:ext cx="97200" cy="89280"/>
              </p14:xfrm>
            </p:contentPart>
          </mc:Choice>
          <mc:Fallback xmlns="">
            <p:pic>
              <p:nvPicPr>
                <p:cNvPr id="53" name="Freihand 52">
                  <a:extLst>
                    <a:ext uri="{FF2B5EF4-FFF2-40B4-BE49-F238E27FC236}">
                      <a16:creationId xmlns:a16="http://schemas.microsoft.com/office/drawing/2014/main" id="{5EFF76BE-FA5A-49C8-9C5C-0E4D3327CB47}"/>
                    </a:ext>
                  </a:extLst>
                </p:cNvPr>
                <p:cNvPicPr/>
                <p:nvPr/>
              </p:nvPicPr>
              <p:blipFill>
                <a:blip r:embed="rId80"/>
                <a:stretch>
                  <a:fillRect/>
                </a:stretch>
              </p:blipFill>
              <p:spPr>
                <a:xfrm>
                  <a:off x="11418493" y="2043918"/>
                  <a:ext cx="1058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6" name="Freihand 55">
                  <a:extLst>
                    <a:ext uri="{FF2B5EF4-FFF2-40B4-BE49-F238E27FC236}">
                      <a16:creationId xmlns:a16="http://schemas.microsoft.com/office/drawing/2014/main" id="{6C87F188-0097-4269-9ACC-CA1BD7314443}"/>
                    </a:ext>
                  </a:extLst>
                </p14:cNvPr>
                <p14:cNvContentPartPr/>
                <p14:nvPr/>
              </p14:nvContentPartPr>
              <p14:xfrm>
                <a:off x="10094053" y="2090718"/>
                <a:ext cx="489240" cy="261000"/>
              </p14:xfrm>
            </p:contentPart>
          </mc:Choice>
          <mc:Fallback xmlns="">
            <p:pic>
              <p:nvPicPr>
                <p:cNvPr id="56" name="Freihand 55">
                  <a:extLst>
                    <a:ext uri="{FF2B5EF4-FFF2-40B4-BE49-F238E27FC236}">
                      <a16:creationId xmlns:a16="http://schemas.microsoft.com/office/drawing/2014/main" id="{6C87F188-0097-4269-9ACC-CA1BD7314443}"/>
                    </a:ext>
                  </a:extLst>
                </p:cNvPr>
                <p:cNvPicPr/>
                <p:nvPr/>
              </p:nvPicPr>
              <p:blipFill>
                <a:blip r:embed="rId82"/>
                <a:stretch>
                  <a:fillRect/>
                </a:stretch>
              </p:blipFill>
              <p:spPr>
                <a:xfrm>
                  <a:off x="10089733" y="2086398"/>
                  <a:ext cx="4978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7" name="Freihand 56">
                  <a:extLst>
                    <a:ext uri="{FF2B5EF4-FFF2-40B4-BE49-F238E27FC236}">
                      <a16:creationId xmlns:a16="http://schemas.microsoft.com/office/drawing/2014/main" id="{2EF0FF5A-5448-4105-BC0E-C3C389681E03}"/>
                    </a:ext>
                  </a:extLst>
                </p14:cNvPr>
                <p14:cNvContentPartPr/>
                <p14:nvPr/>
              </p14:nvContentPartPr>
              <p14:xfrm>
                <a:off x="10311853" y="2254518"/>
                <a:ext cx="85680" cy="132480"/>
              </p14:xfrm>
            </p:contentPart>
          </mc:Choice>
          <mc:Fallback xmlns="">
            <p:pic>
              <p:nvPicPr>
                <p:cNvPr id="57" name="Freihand 56">
                  <a:extLst>
                    <a:ext uri="{FF2B5EF4-FFF2-40B4-BE49-F238E27FC236}">
                      <a16:creationId xmlns:a16="http://schemas.microsoft.com/office/drawing/2014/main" id="{2EF0FF5A-5448-4105-BC0E-C3C389681E03}"/>
                    </a:ext>
                  </a:extLst>
                </p:cNvPr>
                <p:cNvPicPr/>
                <p:nvPr/>
              </p:nvPicPr>
              <p:blipFill>
                <a:blip r:embed="rId84"/>
                <a:stretch>
                  <a:fillRect/>
                </a:stretch>
              </p:blipFill>
              <p:spPr>
                <a:xfrm>
                  <a:off x="10307533" y="2250198"/>
                  <a:ext cx="943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8" name="Freihand 57">
                  <a:extLst>
                    <a:ext uri="{FF2B5EF4-FFF2-40B4-BE49-F238E27FC236}">
                      <a16:creationId xmlns:a16="http://schemas.microsoft.com/office/drawing/2014/main" id="{C62AC1ED-8F20-467F-BE00-BA80B382D212}"/>
                    </a:ext>
                  </a:extLst>
                </p14:cNvPr>
                <p14:cNvContentPartPr/>
                <p14:nvPr/>
              </p14:nvContentPartPr>
              <p14:xfrm>
                <a:off x="10287013" y="2298798"/>
                <a:ext cx="212760" cy="14760"/>
              </p14:xfrm>
            </p:contentPart>
          </mc:Choice>
          <mc:Fallback xmlns="">
            <p:pic>
              <p:nvPicPr>
                <p:cNvPr id="58" name="Freihand 57">
                  <a:extLst>
                    <a:ext uri="{FF2B5EF4-FFF2-40B4-BE49-F238E27FC236}">
                      <a16:creationId xmlns:a16="http://schemas.microsoft.com/office/drawing/2014/main" id="{C62AC1ED-8F20-467F-BE00-BA80B382D212}"/>
                    </a:ext>
                  </a:extLst>
                </p:cNvPr>
                <p:cNvPicPr/>
                <p:nvPr/>
              </p:nvPicPr>
              <p:blipFill>
                <a:blip r:embed="rId86"/>
                <a:stretch>
                  <a:fillRect/>
                </a:stretch>
              </p:blipFill>
              <p:spPr>
                <a:xfrm>
                  <a:off x="10282693" y="2294478"/>
                  <a:ext cx="2214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9" name="Freihand 58">
                  <a:extLst>
                    <a:ext uri="{FF2B5EF4-FFF2-40B4-BE49-F238E27FC236}">
                      <a16:creationId xmlns:a16="http://schemas.microsoft.com/office/drawing/2014/main" id="{BC734DD2-EA39-4C49-9DA2-95ECB050483F}"/>
                    </a:ext>
                  </a:extLst>
                </p14:cNvPr>
                <p14:cNvContentPartPr/>
                <p14:nvPr/>
              </p14:nvContentPartPr>
              <p14:xfrm>
                <a:off x="10830613" y="1787958"/>
                <a:ext cx="585720" cy="297360"/>
              </p14:xfrm>
            </p:contentPart>
          </mc:Choice>
          <mc:Fallback xmlns="">
            <p:pic>
              <p:nvPicPr>
                <p:cNvPr id="59" name="Freihand 58">
                  <a:extLst>
                    <a:ext uri="{FF2B5EF4-FFF2-40B4-BE49-F238E27FC236}">
                      <a16:creationId xmlns:a16="http://schemas.microsoft.com/office/drawing/2014/main" id="{BC734DD2-EA39-4C49-9DA2-95ECB050483F}"/>
                    </a:ext>
                  </a:extLst>
                </p:cNvPr>
                <p:cNvPicPr/>
                <p:nvPr/>
              </p:nvPicPr>
              <p:blipFill>
                <a:blip r:embed="rId88"/>
                <a:stretch>
                  <a:fillRect/>
                </a:stretch>
              </p:blipFill>
              <p:spPr>
                <a:xfrm>
                  <a:off x="10826293" y="1783638"/>
                  <a:ext cx="5943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0" name="Freihand 59">
                  <a:extLst>
                    <a:ext uri="{FF2B5EF4-FFF2-40B4-BE49-F238E27FC236}">
                      <a16:creationId xmlns:a16="http://schemas.microsoft.com/office/drawing/2014/main" id="{F716C336-2C98-4366-8FAA-95536AE35F2C}"/>
                    </a:ext>
                  </a:extLst>
                </p14:cNvPr>
                <p14:cNvContentPartPr/>
                <p14:nvPr/>
              </p14:nvContentPartPr>
              <p14:xfrm>
                <a:off x="11066053" y="1931238"/>
                <a:ext cx="81720" cy="97200"/>
              </p14:xfrm>
            </p:contentPart>
          </mc:Choice>
          <mc:Fallback xmlns="">
            <p:pic>
              <p:nvPicPr>
                <p:cNvPr id="60" name="Freihand 59">
                  <a:extLst>
                    <a:ext uri="{FF2B5EF4-FFF2-40B4-BE49-F238E27FC236}">
                      <a16:creationId xmlns:a16="http://schemas.microsoft.com/office/drawing/2014/main" id="{F716C336-2C98-4366-8FAA-95536AE35F2C}"/>
                    </a:ext>
                  </a:extLst>
                </p:cNvPr>
                <p:cNvPicPr/>
                <p:nvPr/>
              </p:nvPicPr>
              <p:blipFill>
                <a:blip r:embed="rId90"/>
                <a:stretch>
                  <a:fillRect/>
                </a:stretch>
              </p:blipFill>
              <p:spPr>
                <a:xfrm>
                  <a:off x="11061733" y="1926918"/>
                  <a:ext cx="903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1" name="Freihand 60">
                  <a:extLst>
                    <a:ext uri="{FF2B5EF4-FFF2-40B4-BE49-F238E27FC236}">
                      <a16:creationId xmlns:a16="http://schemas.microsoft.com/office/drawing/2014/main" id="{6EFF2828-E4A5-4221-828D-3EDEB6D6F16F}"/>
                    </a:ext>
                  </a:extLst>
                </p14:cNvPr>
                <p14:cNvContentPartPr/>
                <p14:nvPr/>
              </p14:nvContentPartPr>
              <p14:xfrm>
                <a:off x="11060653" y="1963278"/>
                <a:ext cx="121320" cy="28080"/>
              </p14:xfrm>
            </p:contentPart>
          </mc:Choice>
          <mc:Fallback xmlns="">
            <p:pic>
              <p:nvPicPr>
                <p:cNvPr id="61" name="Freihand 60">
                  <a:extLst>
                    <a:ext uri="{FF2B5EF4-FFF2-40B4-BE49-F238E27FC236}">
                      <a16:creationId xmlns:a16="http://schemas.microsoft.com/office/drawing/2014/main" id="{6EFF2828-E4A5-4221-828D-3EDEB6D6F16F}"/>
                    </a:ext>
                  </a:extLst>
                </p:cNvPr>
                <p:cNvPicPr/>
                <p:nvPr/>
              </p:nvPicPr>
              <p:blipFill>
                <a:blip r:embed="rId92"/>
                <a:stretch>
                  <a:fillRect/>
                </a:stretch>
              </p:blipFill>
              <p:spPr>
                <a:xfrm>
                  <a:off x="11056333" y="1958958"/>
                  <a:ext cx="1299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2" name="Freihand 61">
                  <a:extLst>
                    <a:ext uri="{FF2B5EF4-FFF2-40B4-BE49-F238E27FC236}">
                      <a16:creationId xmlns:a16="http://schemas.microsoft.com/office/drawing/2014/main" id="{39E98ABD-94D0-4AB7-BE8C-8CAB12D8D439}"/>
                    </a:ext>
                  </a:extLst>
                </p14:cNvPr>
                <p14:cNvContentPartPr/>
                <p14:nvPr/>
              </p14:nvContentPartPr>
              <p14:xfrm>
                <a:off x="10771933" y="2043198"/>
                <a:ext cx="882000" cy="349560"/>
              </p14:xfrm>
            </p:contentPart>
          </mc:Choice>
          <mc:Fallback xmlns="">
            <p:pic>
              <p:nvPicPr>
                <p:cNvPr id="62" name="Freihand 61">
                  <a:extLst>
                    <a:ext uri="{FF2B5EF4-FFF2-40B4-BE49-F238E27FC236}">
                      <a16:creationId xmlns:a16="http://schemas.microsoft.com/office/drawing/2014/main" id="{39E98ABD-94D0-4AB7-BE8C-8CAB12D8D439}"/>
                    </a:ext>
                  </a:extLst>
                </p:cNvPr>
                <p:cNvPicPr/>
                <p:nvPr/>
              </p:nvPicPr>
              <p:blipFill>
                <a:blip r:embed="rId94"/>
                <a:stretch>
                  <a:fillRect/>
                </a:stretch>
              </p:blipFill>
              <p:spPr>
                <a:xfrm>
                  <a:off x="10767613" y="2038878"/>
                  <a:ext cx="89064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3" name="Freihand 62">
                  <a:extLst>
                    <a:ext uri="{FF2B5EF4-FFF2-40B4-BE49-F238E27FC236}">
                      <a16:creationId xmlns:a16="http://schemas.microsoft.com/office/drawing/2014/main" id="{C14E71C2-6495-42CD-B483-61C863DEE280}"/>
                    </a:ext>
                  </a:extLst>
                </p14:cNvPr>
                <p14:cNvContentPartPr/>
                <p14:nvPr/>
              </p14:nvContentPartPr>
              <p14:xfrm>
                <a:off x="11189893" y="2264598"/>
                <a:ext cx="148320" cy="218520"/>
              </p14:xfrm>
            </p:contentPart>
          </mc:Choice>
          <mc:Fallback xmlns="">
            <p:pic>
              <p:nvPicPr>
                <p:cNvPr id="63" name="Freihand 62">
                  <a:extLst>
                    <a:ext uri="{FF2B5EF4-FFF2-40B4-BE49-F238E27FC236}">
                      <a16:creationId xmlns:a16="http://schemas.microsoft.com/office/drawing/2014/main" id="{C14E71C2-6495-42CD-B483-61C863DEE280}"/>
                    </a:ext>
                  </a:extLst>
                </p:cNvPr>
                <p:cNvPicPr/>
                <p:nvPr/>
              </p:nvPicPr>
              <p:blipFill>
                <a:blip r:embed="rId96"/>
                <a:stretch>
                  <a:fillRect/>
                </a:stretch>
              </p:blipFill>
              <p:spPr>
                <a:xfrm>
                  <a:off x="11185573" y="2260278"/>
                  <a:ext cx="1569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4" name="Freihand 63">
                  <a:extLst>
                    <a:ext uri="{FF2B5EF4-FFF2-40B4-BE49-F238E27FC236}">
                      <a16:creationId xmlns:a16="http://schemas.microsoft.com/office/drawing/2014/main" id="{67E9A53F-9919-4BC3-B9A3-D05E81EE735B}"/>
                    </a:ext>
                  </a:extLst>
                </p14:cNvPr>
                <p14:cNvContentPartPr/>
                <p14:nvPr/>
              </p14:nvContentPartPr>
              <p14:xfrm>
                <a:off x="11156053" y="2335878"/>
                <a:ext cx="327240" cy="55080"/>
              </p14:xfrm>
            </p:contentPart>
          </mc:Choice>
          <mc:Fallback xmlns="">
            <p:pic>
              <p:nvPicPr>
                <p:cNvPr id="64" name="Freihand 63">
                  <a:extLst>
                    <a:ext uri="{FF2B5EF4-FFF2-40B4-BE49-F238E27FC236}">
                      <a16:creationId xmlns:a16="http://schemas.microsoft.com/office/drawing/2014/main" id="{67E9A53F-9919-4BC3-B9A3-D05E81EE735B}"/>
                    </a:ext>
                  </a:extLst>
                </p:cNvPr>
                <p:cNvPicPr/>
                <p:nvPr/>
              </p:nvPicPr>
              <p:blipFill>
                <a:blip r:embed="rId98"/>
                <a:stretch>
                  <a:fillRect/>
                </a:stretch>
              </p:blipFill>
              <p:spPr>
                <a:xfrm>
                  <a:off x="11151733" y="2331558"/>
                  <a:ext cx="335880" cy="63720"/>
                </a:xfrm>
                <a:prstGeom prst="rect">
                  <a:avLst/>
                </a:prstGeom>
              </p:spPr>
            </p:pic>
          </mc:Fallback>
        </mc:AlternateContent>
      </p:grpSp>
      <p:grpSp>
        <p:nvGrpSpPr>
          <p:cNvPr id="73" name="Gruppieren 72">
            <a:extLst>
              <a:ext uri="{FF2B5EF4-FFF2-40B4-BE49-F238E27FC236}">
                <a16:creationId xmlns:a16="http://schemas.microsoft.com/office/drawing/2014/main" id="{9F8BAAE8-7708-4B5B-853B-B7B84252476D}"/>
              </a:ext>
            </a:extLst>
          </p:cNvPr>
          <p:cNvGrpSpPr/>
          <p:nvPr/>
        </p:nvGrpSpPr>
        <p:grpSpPr>
          <a:xfrm>
            <a:off x="4379773" y="3035358"/>
            <a:ext cx="1663200" cy="518040"/>
            <a:chOff x="4379773" y="3035358"/>
            <a:chExt cx="1663200" cy="518040"/>
          </a:xfrm>
        </p:grpSpPr>
        <mc:AlternateContent xmlns:mc="http://schemas.openxmlformats.org/markup-compatibility/2006" xmlns:p14="http://schemas.microsoft.com/office/powerpoint/2010/main">
          <mc:Choice Requires="p14">
            <p:contentPart p14:bwMode="auto" r:id="rId99">
              <p14:nvContentPartPr>
                <p14:cNvPr id="66" name="Freihand 65">
                  <a:extLst>
                    <a:ext uri="{FF2B5EF4-FFF2-40B4-BE49-F238E27FC236}">
                      <a16:creationId xmlns:a16="http://schemas.microsoft.com/office/drawing/2014/main" id="{6F3F9F4B-2FFB-4420-8325-21AD2C00287A}"/>
                    </a:ext>
                  </a:extLst>
                </p14:cNvPr>
                <p14:cNvContentPartPr/>
                <p14:nvPr/>
              </p14:nvContentPartPr>
              <p14:xfrm>
                <a:off x="4379773" y="3038958"/>
                <a:ext cx="913680" cy="501480"/>
              </p14:xfrm>
            </p:contentPart>
          </mc:Choice>
          <mc:Fallback xmlns="">
            <p:pic>
              <p:nvPicPr>
                <p:cNvPr id="66" name="Freihand 65">
                  <a:extLst>
                    <a:ext uri="{FF2B5EF4-FFF2-40B4-BE49-F238E27FC236}">
                      <a16:creationId xmlns:a16="http://schemas.microsoft.com/office/drawing/2014/main" id="{6F3F9F4B-2FFB-4420-8325-21AD2C00287A}"/>
                    </a:ext>
                  </a:extLst>
                </p:cNvPr>
                <p:cNvPicPr/>
                <p:nvPr/>
              </p:nvPicPr>
              <p:blipFill>
                <a:blip r:embed="rId100"/>
                <a:stretch>
                  <a:fillRect/>
                </a:stretch>
              </p:blipFill>
              <p:spPr>
                <a:xfrm>
                  <a:off x="4375453" y="3034638"/>
                  <a:ext cx="92232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7" name="Freihand 66">
                  <a:extLst>
                    <a:ext uri="{FF2B5EF4-FFF2-40B4-BE49-F238E27FC236}">
                      <a16:creationId xmlns:a16="http://schemas.microsoft.com/office/drawing/2014/main" id="{BCF8900C-1C8E-4E0A-897D-C73791F6AA33}"/>
                    </a:ext>
                  </a:extLst>
                </p14:cNvPr>
                <p14:cNvContentPartPr/>
                <p14:nvPr/>
              </p14:nvContentPartPr>
              <p14:xfrm>
                <a:off x="4567693" y="3117078"/>
                <a:ext cx="28440" cy="54000"/>
              </p14:xfrm>
            </p:contentPart>
          </mc:Choice>
          <mc:Fallback xmlns="">
            <p:pic>
              <p:nvPicPr>
                <p:cNvPr id="67" name="Freihand 66">
                  <a:extLst>
                    <a:ext uri="{FF2B5EF4-FFF2-40B4-BE49-F238E27FC236}">
                      <a16:creationId xmlns:a16="http://schemas.microsoft.com/office/drawing/2014/main" id="{BCF8900C-1C8E-4E0A-897D-C73791F6AA33}"/>
                    </a:ext>
                  </a:extLst>
                </p:cNvPr>
                <p:cNvPicPr/>
                <p:nvPr/>
              </p:nvPicPr>
              <p:blipFill>
                <a:blip r:embed="rId102"/>
                <a:stretch>
                  <a:fillRect/>
                </a:stretch>
              </p:blipFill>
              <p:spPr>
                <a:xfrm>
                  <a:off x="4563373" y="3112758"/>
                  <a:ext cx="370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8" name="Freihand 67">
                  <a:extLst>
                    <a:ext uri="{FF2B5EF4-FFF2-40B4-BE49-F238E27FC236}">
                      <a16:creationId xmlns:a16="http://schemas.microsoft.com/office/drawing/2014/main" id="{39CE4270-B538-425B-855F-06046817D14E}"/>
                    </a:ext>
                  </a:extLst>
                </p14:cNvPr>
                <p14:cNvContentPartPr/>
                <p14:nvPr/>
              </p14:nvContentPartPr>
              <p14:xfrm>
                <a:off x="4437373" y="3035358"/>
                <a:ext cx="533880" cy="518040"/>
              </p14:xfrm>
            </p:contentPart>
          </mc:Choice>
          <mc:Fallback xmlns="">
            <p:pic>
              <p:nvPicPr>
                <p:cNvPr id="68" name="Freihand 67">
                  <a:extLst>
                    <a:ext uri="{FF2B5EF4-FFF2-40B4-BE49-F238E27FC236}">
                      <a16:creationId xmlns:a16="http://schemas.microsoft.com/office/drawing/2014/main" id="{39CE4270-B538-425B-855F-06046817D14E}"/>
                    </a:ext>
                  </a:extLst>
                </p:cNvPr>
                <p:cNvPicPr/>
                <p:nvPr/>
              </p:nvPicPr>
              <p:blipFill>
                <a:blip r:embed="rId104"/>
                <a:stretch>
                  <a:fillRect/>
                </a:stretch>
              </p:blipFill>
              <p:spPr>
                <a:xfrm>
                  <a:off x="4433053" y="3031038"/>
                  <a:ext cx="542520" cy="526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9" name="Freihand 68">
                  <a:extLst>
                    <a:ext uri="{FF2B5EF4-FFF2-40B4-BE49-F238E27FC236}">
                      <a16:creationId xmlns:a16="http://schemas.microsoft.com/office/drawing/2014/main" id="{D3C6C872-6C40-464E-BA15-F88D07DDBB7D}"/>
                    </a:ext>
                  </a:extLst>
                </p14:cNvPr>
                <p14:cNvContentPartPr/>
                <p14:nvPr/>
              </p14:nvContentPartPr>
              <p14:xfrm>
                <a:off x="4959733" y="3096198"/>
                <a:ext cx="242280" cy="379800"/>
              </p14:xfrm>
            </p:contentPart>
          </mc:Choice>
          <mc:Fallback xmlns="">
            <p:pic>
              <p:nvPicPr>
                <p:cNvPr id="69" name="Freihand 68">
                  <a:extLst>
                    <a:ext uri="{FF2B5EF4-FFF2-40B4-BE49-F238E27FC236}">
                      <a16:creationId xmlns:a16="http://schemas.microsoft.com/office/drawing/2014/main" id="{D3C6C872-6C40-464E-BA15-F88D07DDBB7D}"/>
                    </a:ext>
                  </a:extLst>
                </p:cNvPr>
                <p:cNvPicPr/>
                <p:nvPr/>
              </p:nvPicPr>
              <p:blipFill>
                <a:blip r:embed="rId106"/>
                <a:stretch>
                  <a:fillRect/>
                </a:stretch>
              </p:blipFill>
              <p:spPr>
                <a:xfrm>
                  <a:off x="4955413" y="3091878"/>
                  <a:ext cx="250920" cy="388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1" name="Freihand 70">
                  <a:extLst>
                    <a:ext uri="{FF2B5EF4-FFF2-40B4-BE49-F238E27FC236}">
                      <a16:creationId xmlns:a16="http://schemas.microsoft.com/office/drawing/2014/main" id="{5B70F385-CA4B-45C3-976B-198A6E428E61}"/>
                    </a:ext>
                  </a:extLst>
                </p14:cNvPr>
                <p14:cNvContentPartPr/>
                <p14:nvPr/>
              </p14:nvContentPartPr>
              <p14:xfrm>
                <a:off x="4839133" y="3122478"/>
                <a:ext cx="152640" cy="327600"/>
              </p14:xfrm>
            </p:contentPart>
          </mc:Choice>
          <mc:Fallback xmlns="">
            <p:pic>
              <p:nvPicPr>
                <p:cNvPr id="71" name="Freihand 70">
                  <a:extLst>
                    <a:ext uri="{FF2B5EF4-FFF2-40B4-BE49-F238E27FC236}">
                      <a16:creationId xmlns:a16="http://schemas.microsoft.com/office/drawing/2014/main" id="{5B70F385-CA4B-45C3-976B-198A6E428E61}"/>
                    </a:ext>
                  </a:extLst>
                </p:cNvPr>
                <p:cNvPicPr/>
                <p:nvPr/>
              </p:nvPicPr>
              <p:blipFill>
                <a:blip r:embed="rId108"/>
                <a:stretch>
                  <a:fillRect/>
                </a:stretch>
              </p:blipFill>
              <p:spPr>
                <a:xfrm>
                  <a:off x="4834813" y="3118158"/>
                  <a:ext cx="16128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2" name="Freihand 71">
                  <a:extLst>
                    <a:ext uri="{FF2B5EF4-FFF2-40B4-BE49-F238E27FC236}">
                      <a16:creationId xmlns:a16="http://schemas.microsoft.com/office/drawing/2014/main" id="{2E1FA740-3512-4C00-8000-07A98DAC7FAC}"/>
                    </a:ext>
                  </a:extLst>
                </p14:cNvPr>
                <p14:cNvContentPartPr/>
                <p14:nvPr/>
              </p14:nvContentPartPr>
              <p14:xfrm>
                <a:off x="5661373" y="3045798"/>
                <a:ext cx="381600" cy="461520"/>
              </p14:xfrm>
            </p:contentPart>
          </mc:Choice>
          <mc:Fallback xmlns="">
            <p:pic>
              <p:nvPicPr>
                <p:cNvPr id="72" name="Freihand 71">
                  <a:extLst>
                    <a:ext uri="{FF2B5EF4-FFF2-40B4-BE49-F238E27FC236}">
                      <a16:creationId xmlns:a16="http://schemas.microsoft.com/office/drawing/2014/main" id="{2E1FA740-3512-4C00-8000-07A98DAC7FAC}"/>
                    </a:ext>
                  </a:extLst>
                </p:cNvPr>
                <p:cNvPicPr/>
                <p:nvPr/>
              </p:nvPicPr>
              <p:blipFill>
                <a:blip r:embed="rId110"/>
                <a:stretch>
                  <a:fillRect/>
                </a:stretch>
              </p:blipFill>
              <p:spPr>
                <a:xfrm>
                  <a:off x="5657053" y="3041478"/>
                  <a:ext cx="390240" cy="47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1">
            <p14:nvContentPartPr>
              <p14:cNvPr id="74" name="Freihand 73">
                <a:extLst>
                  <a:ext uri="{FF2B5EF4-FFF2-40B4-BE49-F238E27FC236}">
                    <a16:creationId xmlns:a16="http://schemas.microsoft.com/office/drawing/2014/main" id="{A9275B5A-9823-4F4D-98C0-F97EF7F6FE2B}"/>
                  </a:ext>
                </a:extLst>
              </p14:cNvPr>
              <p14:cNvContentPartPr/>
              <p14:nvPr/>
            </p14:nvContentPartPr>
            <p14:xfrm>
              <a:off x="6548773" y="3118518"/>
              <a:ext cx="129960" cy="335520"/>
            </p14:xfrm>
          </p:contentPart>
        </mc:Choice>
        <mc:Fallback xmlns="">
          <p:pic>
            <p:nvPicPr>
              <p:cNvPr id="74" name="Freihand 73">
                <a:extLst>
                  <a:ext uri="{FF2B5EF4-FFF2-40B4-BE49-F238E27FC236}">
                    <a16:creationId xmlns:a16="http://schemas.microsoft.com/office/drawing/2014/main" id="{A9275B5A-9823-4F4D-98C0-F97EF7F6FE2B}"/>
                  </a:ext>
                </a:extLst>
              </p:cNvPr>
              <p:cNvPicPr/>
              <p:nvPr/>
            </p:nvPicPr>
            <p:blipFill>
              <a:blip r:embed="rId112"/>
              <a:stretch>
                <a:fillRect/>
              </a:stretch>
            </p:blipFill>
            <p:spPr>
              <a:xfrm>
                <a:off x="6544453" y="3114198"/>
                <a:ext cx="138600" cy="344160"/>
              </a:xfrm>
              <a:prstGeom prst="rect">
                <a:avLst/>
              </a:prstGeom>
            </p:spPr>
          </p:pic>
        </mc:Fallback>
      </mc:AlternateContent>
      <p:grpSp>
        <p:nvGrpSpPr>
          <p:cNvPr id="92" name="Gruppieren 91">
            <a:extLst>
              <a:ext uri="{FF2B5EF4-FFF2-40B4-BE49-F238E27FC236}">
                <a16:creationId xmlns:a16="http://schemas.microsoft.com/office/drawing/2014/main" id="{F813623E-152E-4B4C-8BBC-7B3CB62E01AE}"/>
              </a:ext>
            </a:extLst>
          </p:cNvPr>
          <p:cNvGrpSpPr/>
          <p:nvPr/>
        </p:nvGrpSpPr>
        <p:grpSpPr>
          <a:xfrm>
            <a:off x="8118733" y="3044358"/>
            <a:ext cx="1112040" cy="345240"/>
            <a:chOff x="8118733" y="3044358"/>
            <a:chExt cx="1112040" cy="345240"/>
          </a:xfrm>
        </p:grpSpPr>
        <mc:AlternateContent xmlns:mc="http://schemas.openxmlformats.org/markup-compatibility/2006" xmlns:p14="http://schemas.microsoft.com/office/powerpoint/2010/main">
          <mc:Choice Requires="p14">
            <p:contentPart p14:bwMode="auto" r:id="rId113">
              <p14:nvContentPartPr>
                <p14:cNvPr id="75" name="Freihand 74">
                  <a:extLst>
                    <a:ext uri="{FF2B5EF4-FFF2-40B4-BE49-F238E27FC236}">
                      <a16:creationId xmlns:a16="http://schemas.microsoft.com/office/drawing/2014/main" id="{31F95B3E-FAEE-4F27-ADDE-B41F16F7D42F}"/>
                    </a:ext>
                  </a:extLst>
                </p14:cNvPr>
                <p14:cNvContentPartPr/>
                <p14:nvPr/>
              </p14:nvContentPartPr>
              <p14:xfrm>
                <a:off x="8118733" y="3184398"/>
                <a:ext cx="109800" cy="205200"/>
              </p14:xfrm>
            </p:contentPart>
          </mc:Choice>
          <mc:Fallback xmlns="">
            <p:pic>
              <p:nvPicPr>
                <p:cNvPr id="75" name="Freihand 74">
                  <a:extLst>
                    <a:ext uri="{FF2B5EF4-FFF2-40B4-BE49-F238E27FC236}">
                      <a16:creationId xmlns:a16="http://schemas.microsoft.com/office/drawing/2014/main" id="{31F95B3E-FAEE-4F27-ADDE-B41F16F7D42F}"/>
                    </a:ext>
                  </a:extLst>
                </p:cNvPr>
                <p:cNvPicPr/>
                <p:nvPr/>
              </p:nvPicPr>
              <p:blipFill>
                <a:blip r:embed="rId114"/>
                <a:stretch>
                  <a:fillRect/>
                </a:stretch>
              </p:blipFill>
              <p:spPr>
                <a:xfrm>
                  <a:off x="8114413" y="3180078"/>
                  <a:ext cx="1184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6" name="Freihand 75">
                  <a:extLst>
                    <a:ext uri="{FF2B5EF4-FFF2-40B4-BE49-F238E27FC236}">
                      <a16:creationId xmlns:a16="http://schemas.microsoft.com/office/drawing/2014/main" id="{213D3905-1B1F-4CA9-A9A1-C654FB37AE9B}"/>
                    </a:ext>
                  </a:extLst>
                </p14:cNvPr>
                <p14:cNvContentPartPr/>
                <p14:nvPr/>
              </p14:nvContentPartPr>
              <p14:xfrm>
                <a:off x="8219893" y="3181878"/>
                <a:ext cx="56160" cy="93240"/>
              </p14:xfrm>
            </p:contentPart>
          </mc:Choice>
          <mc:Fallback xmlns="">
            <p:pic>
              <p:nvPicPr>
                <p:cNvPr id="76" name="Freihand 75">
                  <a:extLst>
                    <a:ext uri="{FF2B5EF4-FFF2-40B4-BE49-F238E27FC236}">
                      <a16:creationId xmlns:a16="http://schemas.microsoft.com/office/drawing/2014/main" id="{213D3905-1B1F-4CA9-A9A1-C654FB37AE9B}"/>
                    </a:ext>
                  </a:extLst>
                </p:cNvPr>
                <p:cNvPicPr/>
                <p:nvPr/>
              </p:nvPicPr>
              <p:blipFill>
                <a:blip r:embed="rId116"/>
                <a:stretch>
                  <a:fillRect/>
                </a:stretch>
              </p:blipFill>
              <p:spPr>
                <a:xfrm>
                  <a:off x="8215573" y="3177558"/>
                  <a:ext cx="648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7" name="Freihand 76">
                  <a:extLst>
                    <a:ext uri="{FF2B5EF4-FFF2-40B4-BE49-F238E27FC236}">
                      <a16:creationId xmlns:a16="http://schemas.microsoft.com/office/drawing/2014/main" id="{AA3620D4-64BE-4156-875B-3FDF0B2D94DD}"/>
                    </a:ext>
                  </a:extLst>
                </p14:cNvPr>
                <p14:cNvContentPartPr/>
                <p14:nvPr/>
              </p14:nvContentPartPr>
              <p14:xfrm>
                <a:off x="8289733" y="3159918"/>
                <a:ext cx="72000" cy="98280"/>
              </p14:xfrm>
            </p:contentPart>
          </mc:Choice>
          <mc:Fallback xmlns="">
            <p:pic>
              <p:nvPicPr>
                <p:cNvPr id="77" name="Freihand 76">
                  <a:extLst>
                    <a:ext uri="{FF2B5EF4-FFF2-40B4-BE49-F238E27FC236}">
                      <a16:creationId xmlns:a16="http://schemas.microsoft.com/office/drawing/2014/main" id="{AA3620D4-64BE-4156-875B-3FDF0B2D94DD}"/>
                    </a:ext>
                  </a:extLst>
                </p:cNvPr>
                <p:cNvPicPr/>
                <p:nvPr/>
              </p:nvPicPr>
              <p:blipFill>
                <a:blip r:embed="rId118"/>
                <a:stretch>
                  <a:fillRect/>
                </a:stretch>
              </p:blipFill>
              <p:spPr>
                <a:xfrm>
                  <a:off x="8285413" y="3155598"/>
                  <a:ext cx="806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8" name="Freihand 77">
                  <a:extLst>
                    <a:ext uri="{FF2B5EF4-FFF2-40B4-BE49-F238E27FC236}">
                      <a16:creationId xmlns:a16="http://schemas.microsoft.com/office/drawing/2014/main" id="{032A3EA7-A13A-433B-95CF-68D2A3C56C54}"/>
                    </a:ext>
                  </a:extLst>
                </p14:cNvPr>
                <p14:cNvContentPartPr/>
                <p14:nvPr/>
              </p14:nvContentPartPr>
              <p14:xfrm>
                <a:off x="8373253" y="3179718"/>
                <a:ext cx="21240" cy="73800"/>
              </p14:xfrm>
            </p:contentPart>
          </mc:Choice>
          <mc:Fallback xmlns="">
            <p:pic>
              <p:nvPicPr>
                <p:cNvPr id="78" name="Freihand 77">
                  <a:extLst>
                    <a:ext uri="{FF2B5EF4-FFF2-40B4-BE49-F238E27FC236}">
                      <a16:creationId xmlns:a16="http://schemas.microsoft.com/office/drawing/2014/main" id="{032A3EA7-A13A-433B-95CF-68D2A3C56C54}"/>
                    </a:ext>
                  </a:extLst>
                </p:cNvPr>
                <p:cNvPicPr/>
                <p:nvPr/>
              </p:nvPicPr>
              <p:blipFill>
                <a:blip r:embed="rId120"/>
                <a:stretch>
                  <a:fillRect/>
                </a:stretch>
              </p:blipFill>
              <p:spPr>
                <a:xfrm>
                  <a:off x="8368933" y="3175398"/>
                  <a:ext cx="298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9" name="Freihand 78">
                  <a:extLst>
                    <a:ext uri="{FF2B5EF4-FFF2-40B4-BE49-F238E27FC236}">
                      <a16:creationId xmlns:a16="http://schemas.microsoft.com/office/drawing/2014/main" id="{4E2541B0-6A59-4E96-B7E8-A828D93CFFDE}"/>
                    </a:ext>
                  </a:extLst>
                </p14:cNvPr>
                <p14:cNvContentPartPr/>
                <p14:nvPr/>
              </p14:nvContentPartPr>
              <p14:xfrm>
                <a:off x="8441293" y="3058038"/>
                <a:ext cx="159840" cy="172440"/>
              </p14:xfrm>
            </p:contentPart>
          </mc:Choice>
          <mc:Fallback xmlns="">
            <p:pic>
              <p:nvPicPr>
                <p:cNvPr id="79" name="Freihand 78">
                  <a:extLst>
                    <a:ext uri="{FF2B5EF4-FFF2-40B4-BE49-F238E27FC236}">
                      <a16:creationId xmlns:a16="http://schemas.microsoft.com/office/drawing/2014/main" id="{4E2541B0-6A59-4E96-B7E8-A828D93CFFDE}"/>
                    </a:ext>
                  </a:extLst>
                </p:cNvPr>
                <p:cNvPicPr/>
                <p:nvPr/>
              </p:nvPicPr>
              <p:blipFill>
                <a:blip r:embed="rId122"/>
                <a:stretch>
                  <a:fillRect/>
                </a:stretch>
              </p:blipFill>
              <p:spPr>
                <a:xfrm>
                  <a:off x="8436973" y="3053718"/>
                  <a:ext cx="1684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0" name="Freihand 79">
                  <a:extLst>
                    <a:ext uri="{FF2B5EF4-FFF2-40B4-BE49-F238E27FC236}">
                      <a16:creationId xmlns:a16="http://schemas.microsoft.com/office/drawing/2014/main" id="{0FFBDC61-0AF0-4580-8C45-908586FC6CBF}"/>
                    </a:ext>
                  </a:extLst>
                </p14:cNvPr>
                <p14:cNvContentPartPr/>
                <p14:nvPr/>
              </p14:nvContentPartPr>
              <p14:xfrm>
                <a:off x="8299093" y="3044358"/>
                <a:ext cx="360" cy="360"/>
              </p14:xfrm>
            </p:contentPart>
          </mc:Choice>
          <mc:Fallback xmlns="">
            <p:pic>
              <p:nvPicPr>
                <p:cNvPr id="80" name="Freihand 79">
                  <a:extLst>
                    <a:ext uri="{FF2B5EF4-FFF2-40B4-BE49-F238E27FC236}">
                      <a16:creationId xmlns:a16="http://schemas.microsoft.com/office/drawing/2014/main" id="{0FFBDC61-0AF0-4580-8C45-908586FC6CBF}"/>
                    </a:ext>
                  </a:extLst>
                </p:cNvPr>
                <p:cNvPicPr/>
                <p:nvPr/>
              </p:nvPicPr>
              <p:blipFill>
                <a:blip r:embed="rId124"/>
                <a:stretch>
                  <a:fillRect/>
                </a:stretch>
              </p:blipFill>
              <p:spPr>
                <a:xfrm>
                  <a:off x="8294773" y="304003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7" name="Freihand 86">
                  <a:extLst>
                    <a:ext uri="{FF2B5EF4-FFF2-40B4-BE49-F238E27FC236}">
                      <a16:creationId xmlns:a16="http://schemas.microsoft.com/office/drawing/2014/main" id="{7AAE7AB4-256C-4EC0-A088-A16EAFECD396}"/>
                    </a:ext>
                  </a:extLst>
                </p14:cNvPr>
                <p14:cNvContentPartPr/>
                <p14:nvPr/>
              </p14:nvContentPartPr>
              <p14:xfrm>
                <a:off x="9212773" y="3047958"/>
                <a:ext cx="18000" cy="5400"/>
              </p14:xfrm>
            </p:contentPart>
          </mc:Choice>
          <mc:Fallback xmlns="">
            <p:pic>
              <p:nvPicPr>
                <p:cNvPr id="87" name="Freihand 86">
                  <a:extLst>
                    <a:ext uri="{FF2B5EF4-FFF2-40B4-BE49-F238E27FC236}">
                      <a16:creationId xmlns:a16="http://schemas.microsoft.com/office/drawing/2014/main" id="{7AAE7AB4-256C-4EC0-A088-A16EAFECD396}"/>
                    </a:ext>
                  </a:extLst>
                </p:cNvPr>
                <p:cNvPicPr/>
                <p:nvPr/>
              </p:nvPicPr>
              <p:blipFill>
                <a:blip r:embed="rId126"/>
                <a:stretch>
                  <a:fillRect/>
                </a:stretch>
              </p:blipFill>
              <p:spPr>
                <a:xfrm>
                  <a:off x="9208453" y="3043638"/>
                  <a:ext cx="26640" cy="14040"/>
                </a:xfrm>
                <a:prstGeom prst="rect">
                  <a:avLst/>
                </a:prstGeom>
              </p:spPr>
            </p:pic>
          </mc:Fallback>
        </mc:AlternateContent>
      </p:grpSp>
      <p:grpSp>
        <p:nvGrpSpPr>
          <p:cNvPr id="121" name="Gruppieren 120">
            <a:extLst>
              <a:ext uri="{FF2B5EF4-FFF2-40B4-BE49-F238E27FC236}">
                <a16:creationId xmlns:a16="http://schemas.microsoft.com/office/drawing/2014/main" id="{B34E9813-0C3A-4634-8419-ED50B1161939}"/>
              </a:ext>
            </a:extLst>
          </p:cNvPr>
          <p:cNvGrpSpPr/>
          <p:nvPr/>
        </p:nvGrpSpPr>
        <p:grpSpPr>
          <a:xfrm>
            <a:off x="8765653" y="2664558"/>
            <a:ext cx="3246480" cy="570960"/>
            <a:chOff x="8765653" y="2664558"/>
            <a:chExt cx="3246480" cy="570960"/>
          </a:xfrm>
        </p:grpSpPr>
        <mc:AlternateContent xmlns:mc="http://schemas.openxmlformats.org/markup-compatibility/2006" xmlns:p14="http://schemas.microsoft.com/office/powerpoint/2010/main">
          <mc:Choice Requires="p14">
            <p:contentPart p14:bwMode="auto" r:id="rId127">
              <p14:nvContentPartPr>
                <p14:cNvPr id="93" name="Freihand 92">
                  <a:extLst>
                    <a:ext uri="{FF2B5EF4-FFF2-40B4-BE49-F238E27FC236}">
                      <a16:creationId xmlns:a16="http://schemas.microsoft.com/office/drawing/2014/main" id="{497D591D-EC7B-486A-9E6A-50178CE35BC1}"/>
                    </a:ext>
                  </a:extLst>
                </p14:cNvPr>
                <p14:cNvContentPartPr/>
                <p14:nvPr/>
              </p14:nvContentPartPr>
              <p14:xfrm>
                <a:off x="8765653" y="3131838"/>
                <a:ext cx="119880" cy="103680"/>
              </p14:xfrm>
            </p:contentPart>
          </mc:Choice>
          <mc:Fallback xmlns="">
            <p:pic>
              <p:nvPicPr>
                <p:cNvPr id="93" name="Freihand 92">
                  <a:extLst>
                    <a:ext uri="{FF2B5EF4-FFF2-40B4-BE49-F238E27FC236}">
                      <a16:creationId xmlns:a16="http://schemas.microsoft.com/office/drawing/2014/main" id="{497D591D-EC7B-486A-9E6A-50178CE35BC1}"/>
                    </a:ext>
                  </a:extLst>
                </p:cNvPr>
                <p:cNvPicPr/>
                <p:nvPr/>
              </p:nvPicPr>
              <p:blipFill>
                <a:blip r:embed="rId128"/>
                <a:stretch>
                  <a:fillRect/>
                </a:stretch>
              </p:blipFill>
              <p:spPr>
                <a:xfrm>
                  <a:off x="8761333" y="3127518"/>
                  <a:ext cx="1285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4" name="Freihand 93">
                  <a:extLst>
                    <a:ext uri="{FF2B5EF4-FFF2-40B4-BE49-F238E27FC236}">
                      <a16:creationId xmlns:a16="http://schemas.microsoft.com/office/drawing/2014/main" id="{1D40D255-3F53-470E-9FB6-92F85C702160}"/>
                    </a:ext>
                  </a:extLst>
                </p14:cNvPr>
                <p14:cNvContentPartPr/>
                <p14:nvPr/>
              </p14:nvContentPartPr>
              <p14:xfrm>
                <a:off x="8910373" y="3148758"/>
                <a:ext cx="123840" cy="56880"/>
              </p14:xfrm>
            </p:contentPart>
          </mc:Choice>
          <mc:Fallback xmlns="">
            <p:pic>
              <p:nvPicPr>
                <p:cNvPr id="94" name="Freihand 93">
                  <a:extLst>
                    <a:ext uri="{FF2B5EF4-FFF2-40B4-BE49-F238E27FC236}">
                      <a16:creationId xmlns:a16="http://schemas.microsoft.com/office/drawing/2014/main" id="{1D40D255-3F53-470E-9FB6-92F85C702160}"/>
                    </a:ext>
                  </a:extLst>
                </p:cNvPr>
                <p:cNvPicPr/>
                <p:nvPr/>
              </p:nvPicPr>
              <p:blipFill>
                <a:blip r:embed="rId130"/>
                <a:stretch>
                  <a:fillRect/>
                </a:stretch>
              </p:blipFill>
              <p:spPr>
                <a:xfrm>
                  <a:off x="8906053" y="3144438"/>
                  <a:ext cx="1324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5" name="Freihand 94">
                  <a:extLst>
                    <a:ext uri="{FF2B5EF4-FFF2-40B4-BE49-F238E27FC236}">
                      <a16:creationId xmlns:a16="http://schemas.microsoft.com/office/drawing/2014/main" id="{CDE8E9DD-A0E8-4401-9C7C-05486CE4B644}"/>
                    </a:ext>
                  </a:extLst>
                </p14:cNvPr>
                <p14:cNvContentPartPr/>
                <p14:nvPr/>
              </p14:nvContentPartPr>
              <p14:xfrm>
                <a:off x="9155533" y="3107718"/>
                <a:ext cx="102600" cy="78120"/>
              </p14:xfrm>
            </p:contentPart>
          </mc:Choice>
          <mc:Fallback xmlns="">
            <p:pic>
              <p:nvPicPr>
                <p:cNvPr id="95" name="Freihand 94">
                  <a:extLst>
                    <a:ext uri="{FF2B5EF4-FFF2-40B4-BE49-F238E27FC236}">
                      <a16:creationId xmlns:a16="http://schemas.microsoft.com/office/drawing/2014/main" id="{CDE8E9DD-A0E8-4401-9C7C-05486CE4B644}"/>
                    </a:ext>
                  </a:extLst>
                </p:cNvPr>
                <p:cNvPicPr/>
                <p:nvPr/>
              </p:nvPicPr>
              <p:blipFill>
                <a:blip r:embed="rId132"/>
                <a:stretch>
                  <a:fillRect/>
                </a:stretch>
              </p:blipFill>
              <p:spPr>
                <a:xfrm>
                  <a:off x="9151213" y="3103398"/>
                  <a:ext cx="1112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6" name="Freihand 95">
                  <a:extLst>
                    <a:ext uri="{FF2B5EF4-FFF2-40B4-BE49-F238E27FC236}">
                      <a16:creationId xmlns:a16="http://schemas.microsoft.com/office/drawing/2014/main" id="{92A6E437-C983-4544-98C7-7BEDEFDA88CA}"/>
                    </a:ext>
                  </a:extLst>
                </p14:cNvPr>
                <p14:cNvContentPartPr/>
                <p14:nvPr/>
              </p14:nvContentPartPr>
              <p14:xfrm>
                <a:off x="9417253" y="3083958"/>
                <a:ext cx="111240" cy="86760"/>
              </p14:xfrm>
            </p:contentPart>
          </mc:Choice>
          <mc:Fallback xmlns="">
            <p:pic>
              <p:nvPicPr>
                <p:cNvPr id="96" name="Freihand 95">
                  <a:extLst>
                    <a:ext uri="{FF2B5EF4-FFF2-40B4-BE49-F238E27FC236}">
                      <a16:creationId xmlns:a16="http://schemas.microsoft.com/office/drawing/2014/main" id="{92A6E437-C983-4544-98C7-7BEDEFDA88CA}"/>
                    </a:ext>
                  </a:extLst>
                </p:cNvPr>
                <p:cNvPicPr/>
                <p:nvPr/>
              </p:nvPicPr>
              <p:blipFill>
                <a:blip r:embed="rId134"/>
                <a:stretch>
                  <a:fillRect/>
                </a:stretch>
              </p:blipFill>
              <p:spPr>
                <a:xfrm>
                  <a:off x="9412933" y="3079638"/>
                  <a:ext cx="1198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7" name="Freihand 96">
                  <a:extLst>
                    <a:ext uri="{FF2B5EF4-FFF2-40B4-BE49-F238E27FC236}">
                      <a16:creationId xmlns:a16="http://schemas.microsoft.com/office/drawing/2014/main" id="{5A0BDE3C-B7B8-4C03-BAEA-A2EF4B60F2F5}"/>
                    </a:ext>
                  </a:extLst>
                </p14:cNvPr>
                <p14:cNvContentPartPr/>
                <p14:nvPr/>
              </p14:nvContentPartPr>
              <p14:xfrm>
                <a:off x="9522733" y="3027798"/>
                <a:ext cx="79200" cy="115200"/>
              </p14:xfrm>
            </p:contentPart>
          </mc:Choice>
          <mc:Fallback xmlns="">
            <p:pic>
              <p:nvPicPr>
                <p:cNvPr id="97" name="Freihand 96">
                  <a:extLst>
                    <a:ext uri="{FF2B5EF4-FFF2-40B4-BE49-F238E27FC236}">
                      <a16:creationId xmlns:a16="http://schemas.microsoft.com/office/drawing/2014/main" id="{5A0BDE3C-B7B8-4C03-BAEA-A2EF4B60F2F5}"/>
                    </a:ext>
                  </a:extLst>
                </p:cNvPr>
                <p:cNvPicPr/>
                <p:nvPr/>
              </p:nvPicPr>
              <p:blipFill>
                <a:blip r:embed="rId136"/>
                <a:stretch>
                  <a:fillRect/>
                </a:stretch>
              </p:blipFill>
              <p:spPr>
                <a:xfrm>
                  <a:off x="9518413" y="3023478"/>
                  <a:ext cx="878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8" name="Freihand 97">
                  <a:extLst>
                    <a:ext uri="{FF2B5EF4-FFF2-40B4-BE49-F238E27FC236}">
                      <a16:creationId xmlns:a16="http://schemas.microsoft.com/office/drawing/2014/main" id="{9B2EEF52-D8FF-4DAC-8974-B6259C902259}"/>
                    </a:ext>
                  </a:extLst>
                </p14:cNvPr>
                <p14:cNvContentPartPr/>
                <p14:nvPr/>
              </p14:nvContentPartPr>
              <p14:xfrm>
                <a:off x="9614173" y="2965518"/>
                <a:ext cx="294840" cy="218160"/>
              </p14:xfrm>
            </p:contentPart>
          </mc:Choice>
          <mc:Fallback xmlns="">
            <p:pic>
              <p:nvPicPr>
                <p:cNvPr id="98" name="Freihand 97">
                  <a:extLst>
                    <a:ext uri="{FF2B5EF4-FFF2-40B4-BE49-F238E27FC236}">
                      <a16:creationId xmlns:a16="http://schemas.microsoft.com/office/drawing/2014/main" id="{9B2EEF52-D8FF-4DAC-8974-B6259C902259}"/>
                    </a:ext>
                  </a:extLst>
                </p:cNvPr>
                <p:cNvPicPr/>
                <p:nvPr/>
              </p:nvPicPr>
              <p:blipFill>
                <a:blip r:embed="rId138"/>
                <a:stretch>
                  <a:fillRect/>
                </a:stretch>
              </p:blipFill>
              <p:spPr>
                <a:xfrm>
                  <a:off x="9609853" y="2961198"/>
                  <a:ext cx="3034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9" name="Freihand 98">
                  <a:extLst>
                    <a:ext uri="{FF2B5EF4-FFF2-40B4-BE49-F238E27FC236}">
                      <a16:creationId xmlns:a16="http://schemas.microsoft.com/office/drawing/2014/main" id="{49910471-8248-44B3-B2AC-8516A3E477DF}"/>
                    </a:ext>
                  </a:extLst>
                </p14:cNvPr>
                <p14:cNvContentPartPr/>
                <p14:nvPr/>
              </p14:nvContentPartPr>
              <p14:xfrm>
                <a:off x="9888853" y="2977758"/>
                <a:ext cx="42120" cy="52200"/>
              </p14:xfrm>
            </p:contentPart>
          </mc:Choice>
          <mc:Fallback xmlns="">
            <p:pic>
              <p:nvPicPr>
                <p:cNvPr id="99" name="Freihand 98">
                  <a:extLst>
                    <a:ext uri="{FF2B5EF4-FFF2-40B4-BE49-F238E27FC236}">
                      <a16:creationId xmlns:a16="http://schemas.microsoft.com/office/drawing/2014/main" id="{49910471-8248-44B3-B2AC-8516A3E477DF}"/>
                    </a:ext>
                  </a:extLst>
                </p:cNvPr>
                <p:cNvPicPr/>
                <p:nvPr/>
              </p:nvPicPr>
              <p:blipFill>
                <a:blip r:embed="rId140"/>
                <a:stretch>
                  <a:fillRect/>
                </a:stretch>
              </p:blipFill>
              <p:spPr>
                <a:xfrm>
                  <a:off x="9884533" y="2973438"/>
                  <a:ext cx="507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0" name="Freihand 99">
                  <a:extLst>
                    <a:ext uri="{FF2B5EF4-FFF2-40B4-BE49-F238E27FC236}">
                      <a16:creationId xmlns:a16="http://schemas.microsoft.com/office/drawing/2014/main" id="{8BEB237D-BF6E-4F11-B9F1-325B92C854BD}"/>
                    </a:ext>
                  </a:extLst>
                </p14:cNvPr>
                <p14:cNvContentPartPr/>
                <p14:nvPr/>
              </p14:nvContentPartPr>
              <p14:xfrm>
                <a:off x="9939613" y="3003678"/>
                <a:ext cx="132120" cy="175680"/>
              </p14:xfrm>
            </p:contentPart>
          </mc:Choice>
          <mc:Fallback xmlns="">
            <p:pic>
              <p:nvPicPr>
                <p:cNvPr id="100" name="Freihand 99">
                  <a:extLst>
                    <a:ext uri="{FF2B5EF4-FFF2-40B4-BE49-F238E27FC236}">
                      <a16:creationId xmlns:a16="http://schemas.microsoft.com/office/drawing/2014/main" id="{8BEB237D-BF6E-4F11-B9F1-325B92C854BD}"/>
                    </a:ext>
                  </a:extLst>
                </p:cNvPr>
                <p:cNvPicPr/>
                <p:nvPr/>
              </p:nvPicPr>
              <p:blipFill>
                <a:blip r:embed="rId142"/>
                <a:stretch>
                  <a:fillRect/>
                </a:stretch>
              </p:blipFill>
              <p:spPr>
                <a:xfrm>
                  <a:off x="9935293" y="2999358"/>
                  <a:ext cx="1407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1" name="Freihand 100">
                  <a:extLst>
                    <a:ext uri="{FF2B5EF4-FFF2-40B4-BE49-F238E27FC236}">
                      <a16:creationId xmlns:a16="http://schemas.microsoft.com/office/drawing/2014/main" id="{4A1A5854-7A38-4277-B1E1-6A9AD084B2A0}"/>
                    </a:ext>
                  </a:extLst>
                </p14:cNvPr>
                <p14:cNvContentPartPr/>
                <p14:nvPr/>
              </p14:nvContentPartPr>
              <p14:xfrm>
                <a:off x="9337693" y="2974518"/>
                <a:ext cx="143640" cy="30960"/>
              </p14:xfrm>
            </p:contentPart>
          </mc:Choice>
          <mc:Fallback xmlns="">
            <p:pic>
              <p:nvPicPr>
                <p:cNvPr id="101" name="Freihand 100">
                  <a:extLst>
                    <a:ext uri="{FF2B5EF4-FFF2-40B4-BE49-F238E27FC236}">
                      <a16:creationId xmlns:a16="http://schemas.microsoft.com/office/drawing/2014/main" id="{4A1A5854-7A38-4277-B1E1-6A9AD084B2A0}"/>
                    </a:ext>
                  </a:extLst>
                </p:cNvPr>
                <p:cNvPicPr/>
                <p:nvPr/>
              </p:nvPicPr>
              <p:blipFill>
                <a:blip r:embed="rId144"/>
                <a:stretch>
                  <a:fillRect/>
                </a:stretch>
              </p:blipFill>
              <p:spPr>
                <a:xfrm>
                  <a:off x="9333373" y="2970198"/>
                  <a:ext cx="1522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3" name="Freihand 102">
                  <a:extLst>
                    <a:ext uri="{FF2B5EF4-FFF2-40B4-BE49-F238E27FC236}">
                      <a16:creationId xmlns:a16="http://schemas.microsoft.com/office/drawing/2014/main" id="{59ADA4C1-05D3-4563-A216-2681A7F8BFD5}"/>
                    </a:ext>
                  </a:extLst>
                </p14:cNvPr>
                <p14:cNvContentPartPr/>
                <p14:nvPr/>
              </p14:nvContentPartPr>
              <p14:xfrm>
                <a:off x="10278013" y="2920878"/>
                <a:ext cx="20520" cy="151200"/>
              </p14:xfrm>
            </p:contentPart>
          </mc:Choice>
          <mc:Fallback xmlns="">
            <p:pic>
              <p:nvPicPr>
                <p:cNvPr id="103" name="Freihand 102">
                  <a:extLst>
                    <a:ext uri="{FF2B5EF4-FFF2-40B4-BE49-F238E27FC236}">
                      <a16:creationId xmlns:a16="http://schemas.microsoft.com/office/drawing/2014/main" id="{59ADA4C1-05D3-4563-A216-2681A7F8BFD5}"/>
                    </a:ext>
                  </a:extLst>
                </p:cNvPr>
                <p:cNvPicPr/>
                <p:nvPr/>
              </p:nvPicPr>
              <p:blipFill>
                <a:blip r:embed="rId146"/>
                <a:stretch>
                  <a:fillRect/>
                </a:stretch>
              </p:blipFill>
              <p:spPr>
                <a:xfrm>
                  <a:off x="10273693" y="2916558"/>
                  <a:ext cx="291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4" name="Freihand 103">
                  <a:extLst>
                    <a:ext uri="{FF2B5EF4-FFF2-40B4-BE49-F238E27FC236}">
                      <a16:creationId xmlns:a16="http://schemas.microsoft.com/office/drawing/2014/main" id="{9B26DBBF-F4F5-4986-A903-36FE405393BB}"/>
                    </a:ext>
                  </a:extLst>
                </p14:cNvPr>
                <p14:cNvContentPartPr/>
                <p14:nvPr/>
              </p14:nvContentPartPr>
              <p14:xfrm>
                <a:off x="10188733" y="2910078"/>
                <a:ext cx="177120" cy="192960"/>
              </p14:xfrm>
            </p:contentPart>
          </mc:Choice>
          <mc:Fallback xmlns="">
            <p:pic>
              <p:nvPicPr>
                <p:cNvPr id="104" name="Freihand 103">
                  <a:extLst>
                    <a:ext uri="{FF2B5EF4-FFF2-40B4-BE49-F238E27FC236}">
                      <a16:creationId xmlns:a16="http://schemas.microsoft.com/office/drawing/2014/main" id="{9B26DBBF-F4F5-4986-A903-36FE405393BB}"/>
                    </a:ext>
                  </a:extLst>
                </p:cNvPr>
                <p:cNvPicPr/>
                <p:nvPr/>
              </p:nvPicPr>
              <p:blipFill>
                <a:blip r:embed="rId148"/>
                <a:stretch>
                  <a:fillRect/>
                </a:stretch>
              </p:blipFill>
              <p:spPr>
                <a:xfrm>
                  <a:off x="10184413" y="2905758"/>
                  <a:ext cx="1857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6" name="Freihand 105">
                  <a:extLst>
                    <a:ext uri="{FF2B5EF4-FFF2-40B4-BE49-F238E27FC236}">
                      <a16:creationId xmlns:a16="http://schemas.microsoft.com/office/drawing/2014/main" id="{37EEE03A-9FED-4E43-8A6C-3BE0E9C36BD9}"/>
                    </a:ext>
                  </a:extLst>
                </p14:cNvPr>
                <p14:cNvContentPartPr/>
                <p14:nvPr/>
              </p14:nvContentPartPr>
              <p14:xfrm>
                <a:off x="10396813" y="2983518"/>
                <a:ext cx="164160" cy="93600"/>
              </p14:xfrm>
            </p:contentPart>
          </mc:Choice>
          <mc:Fallback xmlns="">
            <p:pic>
              <p:nvPicPr>
                <p:cNvPr id="106" name="Freihand 105">
                  <a:extLst>
                    <a:ext uri="{FF2B5EF4-FFF2-40B4-BE49-F238E27FC236}">
                      <a16:creationId xmlns:a16="http://schemas.microsoft.com/office/drawing/2014/main" id="{37EEE03A-9FED-4E43-8A6C-3BE0E9C36BD9}"/>
                    </a:ext>
                  </a:extLst>
                </p:cNvPr>
                <p:cNvPicPr/>
                <p:nvPr/>
              </p:nvPicPr>
              <p:blipFill>
                <a:blip r:embed="rId150"/>
                <a:stretch>
                  <a:fillRect/>
                </a:stretch>
              </p:blipFill>
              <p:spPr>
                <a:xfrm>
                  <a:off x="10392493" y="2979198"/>
                  <a:ext cx="1728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7" name="Freihand 106">
                  <a:extLst>
                    <a:ext uri="{FF2B5EF4-FFF2-40B4-BE49-F238E27FC236}">
                      <a16:creationId xmlns:a16="http://schemas.microsoft.com/office/drawing/2014/main" id="{51D64457-6A52-4A34-9227-590C1FBAFFBC}"/>
                    </a:ext>
                  </a:extLst>
                </p14:cNvPr>
                <p14:cNvContentPartPr/>
                <p14:nvPr/>
              </p14:nvContentPartPr>
              <p14:xfrm>
                <a:off x="10608853" y="2910078"/>
                <a:ext cx="103320" cy="146160"/>
              </p14:xfrm>
            </p:contentPart>
          </mc:Choice>
          <mc:Fallback xmlns="">
            <p:pic>
              <p:nvPicPr>
                <p:cNvPr id="107" name="Freihand 106">
                  <a:extLst>
                    <a:ext uri="{FF2B5EF4-FFF2-40B4-BE49-F238E27FC236}">
                      <a16:creationId xmlns:a16="http://schemas.microsoft.com/office/drawing/2014/main" id="{51D64457-6A52-4A34-9227-590C1FBAFFBC}"/>
                    </a:ext>
                  </a:extLst>
                </p:cNvPr>
                <p:cNvPicPr/>
                <p:nvPr/>
              </p:nvPicPr>
              <p:blipFill>
                <a:blip r:embed="rId152"/>
                <a:stretch>
                  <a:fillRect/>
                </a:stretch>
              </p:blipFill>
              <p:spPr>
                <a:xfrm>
                  <a:off x="10604533" y="2905758"/>
                  <a:ext cx="1119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8" name="Freihand 107">
                  <a:extLst>
                    <a:ext uri="{FF2B5EF4-FFF2-40B4-BE49-F238E27FC236}">
                      <a16:creationId xmlns:a16="http://schemas.microsoft.com/office/drawing/2014/main" id="{3832A3E8-4F20-4286-9706-B0A11ABA1787}"/>
                    </a:ext>
                  </a:extLst>
                </p14:cNvPr>
                <p14:cNvContentPartPr/>
                <p14:nvPr/>
              </p14:nvContentPartPr>
              <p14:xfrm>
                <a:off x="10739173" y="2957598"/>
                <a:ext cx="75600" cy="81360"/>
              </p14:xfrm>
            </p:contentPart>
          </mc:Choice>
          <mc:Fallback xmlns="">
            <p:pic>
              <p:nvPicPr>
                <p:cNvPr id="108" name="Freihand 107">
                  <a:extLst>
                    <a:ext uri="{FF2B5EF4-FFF2-40B4-BE49-F238E27FC236}">
                      <a16:creationId xmlns:a16="http://schemas.microsoft.com/office/drawing/2014/main" id="{3832A3E8-4F20-4286-9706-B0A11ABA1787}"/>
                    </a:ext>
                  </a:extLst>
                </p:cNvPr>
                <p:cNvPicPr/>
                <p:nvPr/>
              </p:nvPicPr>
              <p:blipFill>
                <a:blip r:embed="rId154"/>
                <a:stretch>
                  <a:fillRect/>
                </a:stretch>
              </p:blipFill>
              <p:spPr>
                <a:xfrm>
                  <a:off x="10734853" y="2953278"/>
                  <a:ext cx="842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9" name="Freihand 108">
                  <a:extLst>
                    <a:ext uri="{FF2B5EF4-FFF2-40B4-BE49-F238E27FC236}">
                      <a16:creationId xmlns:a16="http://schemas.microsoft.com/office/drawing/2014/main" id="{3D6C7C6B-24AF-4322-8A38-67C4531F8E13}"/>
                    </a:ext>
                  </a:extLst>
                </p14:cNvPr>
                <p14:cNvContentPartPr/>
                <p14:nvPr/>
              </p14:nvContentPartPr>
              <p14:xfrm>
                <a:off x="10824853" y="2898198"/>
                <a:ext cx="239760" cy="142920"/>
              </p14:xfrm>
            </p:contentPart>
          </mc:Choice>
          <mc:Fallback xmlns="">
            <p:pic>
              <p:nvPicPr>
                <p:cNvPr id="109" name="Freihand 108">
                  <a:extLst>
                    <a:ext uri="{FF2B5EF4-FFF2-40B4-BE49-F238E27FC236}">
                      <a16:creationId xmlns:a16="http://schemas.microsoft.com/office/drawing/2014/main" id="{3D6C7C6B-24AF-4322-8A38-67C4531F8E13}"/>
                    </a:ext>
                  </a:extLst>
                </p:cNvPr>
                <p:cNvPicPr/>
                <p:nvPr/>
              </p:nvPicPr>
              <p:blipFill>
                <a:blip r:embed="rId156"/>
                <a:stretch>
                  <a:fillRect/>
                </a:stretch>
              </p:blipFill>
              <p:spPr>
                <a:xfrm>
                  <a:off x="10820533" y="2893878"/>
                  <a:ext cx="2484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0" name="Freihand 109">
                  <a:extLst>
                    <a:ext uri="{FF2B5EF4-FFF2-40B4-BE49-F238E27FC236}">
                      <a16:creationId xmlns:a16="http://schemas.microsoft.com/office/drawing/2014/main" id="{ED47F5FE-4B54-4BA5-A6B3-8CAD9BDF16E0}"/>
                    </a:ext>
                  </a:extLst>
                </p14:cNvPr>
                <p14:cNvContentPartPr/>
                <p14:nvPr/>
              </p14:nvContentPartPr>
              <p14:xfrm>
                <a:off x="11052013" y="2842758"/>
                <a:ext cx="83880" cy="144360"/>
              </p14:xfrm>
            </p:contentPart>
          </mc:Choice>
          <mc:Fallback xmlns="">
            <p:pic>
              <p:nvPicPr>
                <p:cNvPr id="110" name="Freihand 109">
                  <a:extLst>
                    <a:ext uri="{FF2B5EF4-FFF2-40B4-BE49-F238E27FC236}">
                      <a16:creationId xmlns:a16="http://schemas.microsoft.com/office/drawing/2014/main" id="{ED47F5FE-4B54-4BA5-A6B3-8CAD9BDF16E0}"/>
                    </a:ext>
                  </a:extLst>
                </p:cNvPr>
                <p:cNvPicPr/>
                <p:nvPr/>
              </p:nvPicPr>
              <p:blipFill>
                <a:blip r:embed="rId158"/>
                <a:stretch>
                  <a:fillRect/>
                </a:stretch>
              </p:blipFill>
              <p:spPr>
                <a:xfrm>
                  <a:off x="11047693" y="2838438"/>
                  <a:ext cx="925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1" name="Freihand 110">
                  <a:extLst>
                    <a:ext uri="{FF2B5EF4-FFF2-40B4-BE49-F238E27FC236}">
                      <a16:creationId xmlns:a16="http://schemas.microsoft.com/office/drawing/2014/main" id="{0A941C94-CDA0-449D-82B6-09260F84E196}"/>
                    </a:ext>
                  </a:extLst>
                </p14:cNvPr>
                <p14:cNvContentPartPr/>
                <p14:nvPr/>
              </p14:nvContentPartPr>
              <p14:xfrm>
                <a:off x="11031853" y="2874798"/>
                <a:ext cx="25920" cy="1080"/>
              </p14:xfrm>
            </p:contentPart>
          </mc:Choice>
          <mc:Fallback xmlns="">
            <p:pic>
              <p:nvPicPr>
                <p:cNvPr id="111" name="Freihand 110">
                  <a:extLst>
                    <a:ext uri="{FF2B5EF4-FFF2-40B4-BE49-F238E27FC236}">
                      <a16:creationId xmlns:a16="http://schemas.microsoft.com/office/drawing/2014/main" id="{0A941C94-CDA0-449D-82B6-09260F84E196}"/>
                    </a:ext>
                  </a:extLst>
                </p:cNvPr>
                <p:cNvPicPr/>
                <p:nvPr/>
              </p:nvPicPr>
              <p:blipFill>
                <a:blip r:embed="rId160"/>
                <a:stretch>
                  <a:fillRect/>
                </a:stretch>
              </p:blipFill>
              <p:spPr>
                <a:xfrm>
                  <a:off x="11027533" y="2870478"/>
                  <a:ext cx="3456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2" name="Freihand 111">
                  <a:extLst>
                    <a:ext uri="{FF2B5EF4-FFF2-40B4-BE49-F238E27FC236}">
                      <a16:creationId xmlns:a16="http://schemas.microsoft.com/office/drawing/2014/main" id="{F587C24D-3657-43CD-AD26-916C1D4FA32C}"/>
                    </a:ext>
                  </a:extLst>
                </p14:cNvPr>
                <p14:cNvContentPartPr/>
                <p14:nvPr/>
              </p14:nvContentPartPr>
              <p14:xfrm>
                <a:off x="11156053" y="2890638"/>
                <a:ext cx="53640" cy="95040"/>
              </p14:xfrm>
            </p:contentPart>
          </mc:Choice>
          <mc:Fallback xmlns="">
            <p:pic>
              <p:nvPicPr>
                <p:cNvPr id="112" name="Freihand 111">
                  <a:extLst>
                    <a:ext uri="{FF2B5EF4-FFF2-40B4-BE49-F238E27FC236}">
                      <a16:creationId xmlns:a16="http://schemas.microsoft.com/office/drawing/2014/main" id="{F587C24D-3657-43CD-AD26-916C1D4FA32C}"/>
                    </a:ext>
                  </a:extLst>
                </p:cNvPr>
                <p:cNvPicPr/>
                <p:nvPr/>
              </p:nvPicPr>
              <p:blipFill>
                <a:blip r:embed="rId162"/>
                <a:stretch>
                  <a:fillRect/>
                </a:stretch>
              </p:blipFill>
              <p:spPr>
                <a:xfrm>
                  <a:off x="11151733" y="2886318"/>
                  <a:ext cx="622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3" name="Freihand 112">
                  <a:extLst>
                    <a:ext uri="{FF2B5EF4-FFF2-40B4-BE49-F238E27FC236}">
                      <a16:creationId xmlns:a16="http://schemas.microsoft.com/office/drawing/2014/main" id="{C5E37E24-72AC-4EAE-BD2E-4D94F61FCB2A}"/>
                    </a:ext>
                  </a:extLst>
                </p14:cNvPr>
                <p14:cNvContentPartPr/>
                <p14:nvPr/>
              </p14:nvContentPartPr>
              <p14:xfrm>
                <a:off x="11224093" y="2792358"/>
                <a:ext cx="114480" cy="174600"/>
              </p14:xfrm>
            </p:contentPart>
          </mc:Choice>
          <mc:Fallback xmlns="">
            <p:pic>
              <p:nvPicPr>
                <p:cNvPr id="113" name="Freihand 112">
                  <a:extLst>
                    <a:ext uri="{FF2B5EF4-FFF2-40B4-BE49-F238E27FC236}">
                      <a16:creationId xmlns:a16="http://schemas.microsoft.com/office/drawing/2014/main" id="{C5E37E24-72AC-4EAE-BD2E-4D94F61FCB2A}"/>
                    </a:ext>
                  </a:extLst>
                </p:cNvPr>
                <p:cNvPicPr/>
                <p:nvPr/>
              </p:nvPicPr>
              <p:blipFill>
                <a:blip r:embed="rId164"/>
                <a:stretch>
                  <a:fillRect/>
                </a:stretch>
              </p:blipFill>
              <p:spPr>
                <a:xfrm>
                  <a:off x="11219773" y="2788038"/>
                  <a:ext cx="1231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4" name="Freihand 113">
                  <a:extLst>
                    <a:ext uri="{FF2B5EF4-FFF2-40B4-BE49-F238E27FC236}">
                      <a16:creationId xmlns:a16="http://schemas.microsoft.com/office/drawing/2014/main" id="{9B586417-C6B3-41EF-972F-F8CA759747C9}"/>
                    </a:ext>
                  </a:extLst>
                </p14:cNvPr>
                <p14:cNvContentPartPr/>
                <p14:nvPr/>
              </p14:nvContentPartPr>
              <p14:xfrm>
                <a:off x="11317333" y="2886678"/>
                <a:ext cx="65520" cy="74880"/>
              </p14:xfrm>
            </p:contentPart>
          </mc:Choice>
          <mc:Fallback xmlns="">
            <p:pic>
              <p:nvPicPr>
                <p:cNvPr id="114" name="Freihand 113">
                  <a:extLst>
                    <a:ext uri="{FF2B5EF4-FFF2-40B4-BE49-F238E27FC236}">
                      <a16:creationId xmlns:a16="http://schemas.microsoft.com/office/drawing/2014/main" id="{9B586417-C6B3-41EF-972F-F8CA759747C9}"/>
                    </a:ext>
                  </a:extLst>
                </p:cNvPr>
                <p:cNvPicPr/>
                <p:nvPr/>
              </p:nvPicPr>
              <p:blipFill>
                <a:blip r:embed="rId166"/>
                <a:stretch>
                  <a:fillRect/>
                </a:stretch>
              </p:blipFill>
              <p:spPr>
                <a:xfrm>
                  <a:off x="11313013" y="2882358"/>
                  <a:ext cx="741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5" name="Freihand 114">
                  <a:extLst>
                    <a:ext uri="{FF2B5EF4-FFF2-40B4-BE49-F238E27FC236}">
                      <a16:creationId xmlns:a16="http://schemas.microsoft.com/office/drawing/2014/main" id="{DBC7A6A4-42A1-4EA5-8AC7-0DD4D3878332}"/>
                    </a:ext>
                  </a:extLst>
                </p14:cNvPr>
                <p14:cNvContentPartPr/>
                <p14:nvPr/>
              </p14:nvContentPartPr>
              <p14:xfrm>
                <a:off x="11400853" y="2874798"/>
                <a:ext cx="58680" cy="100800"/>
              </p14:xfrm>
            </p:contentPart>
          </mc:Choice>
          <mc:Fallback xmlns="">
            <p:pic>
              <p:nvPicPr>
                <p:cNvPr id="115" name="Freihand 114">
                  <a:extLst>
                    <a:ext uri="{FF2B5EF4-FFF2-40B4-BE49-F238E27FC236}">
                      <a16:creationId xmlns:a16="http://schemas.microsoft.com/office/drawing/2014/main" id="{DBC7A6A4-42A1-4EA5-8AC7-0DD4D3878332}"/>
                    </a:ext>
                  </a:extLst>
                </p:cNvPr>
                <p:cNvPicPr/>
                <p:nvPr/>
              </p:nvPicPr>
              <p:blipFill>
                <a:blip r:embed="rId168"/>
                <a:stretch>
                  <a:fillRect/>
                </a:stretch>
              </p:blipFill>
              <p:spPr>
                <a:xfrm>
                  <a:off x="11396533" y="2870478"/>
                  <a:ext cx="673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6" name="Freihand 115">
                  <a:extLst>
                    <a:ext uri="{FF2B5EF4-FFF2-40B4-BE49-F238E27FC236}">
                      <a16:creationId xmlns:a16="http://schemas.microsoft.com/office/drawing/2014/main" id="{AA9CA658-0577-4B45-BD1E-3C830EFB8F18}"/>
                    </a:ext>
                  </a:extLst>
                </p14:cNvPr>
                <p14:cNvContentPartPr/>
                <p14:nvPr/>
              </p14:nvContentPartPr>
              <p14:xfrm>
                <a:off x="11448733" y="2774358"/>
                <a:ext cx="172800" cy="163440"/>
              </p14:xfrm>
            </p:contentPart>
          </mc:Choice>
          <mc:Fallback xmlns="">
            <p:pic>
              <p:nvPicPr>
                <p:cNvPr id="116" name="Freihand 115">
                  <a:extLst>
                    <a:ext uri="{FF2B5EF4-FFF2-40B4-BE49-F238E27FC236}">
                      <a16:creationId xmlns:a16="http://schemas.microsoft.com/office/drawing/2014/main" id="{AA9CA658-0577-4B45-BD1E-3C830EFB8F18}"/>
                    </a:ext>
                  </a:extLst>
                </p:cNvPr>
                <p:cNvPicPr/>
                <p:nvPr/>
              </p:nvPicPr>
              <p:blipFill>
                <a:blip r:embed="rId170"/>
                <a:stretch>
                  <a:fillRect/>
                </a:stretch>
              </p:blipFill>
              <p:spPr>
                <a:xfrm>
                  <a:off x="11444413" y="2770038"/>
                  <a:ext cx="1814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7" name="Freihand 116">
                  <a:extLst>
                    <a:ext uri="{FF2B5EF4-FFF2-40B4-BE49-F238E27FC236}">
                      <a16:creationId xmlns:a16="http://schemas.microsoft.com/office/drawing/2014/main" id="{07B6D2C0-73F4-475A-B371-437A82B38B06}"/>
                    </a:ext>
                  </a:extLst>
                </p14:cNvPr>
                <p14:cNvContentPartPr/>
                <p14:nvPr/>
              </p14:nvContentPartPr>
              <p14:xfrm>
                <a:off x="11639893" y="2683638"/>
                <a:ext cx="103680" cy="233280"/>
              </p14:xfrm>
            </p:contentPart>
          </mc:Choice>
          <mc:Fallback xmlns="">
            <p:pic>
              <p:nvPicPr>
                <p:cNvPr id="117" name="Freihand 116">
                  <a:extLst>
                    <a:ext uri="{FF2B5EF4-FFF2-40B4-BE49-F238E27FC236}">
                      <a16:creationId xmlns:a16="http://schemas.microsoft.com/office/drawing/2014/main" id="{07B6D2C0-73F4-475A-B371-437A82B38B06}"/>
                    </a:ext>
                  </a:extLst>
                </p:cNvPr>
                <p:cNvPicPr/>
                <p:nvPr/>
              </p:nvPicPr>
              <p:blipFill>
                <a:blip r:embed="rId172"/>
                <a:stretch>
                  <a:fillRect/>
                </a:stretch>
              </p:blipFill>
              <p:spPr>
                <a:xfrm>
                  <a:off x="11635573" y="2679318"/>
                  <a:ext cx="1123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8" name="Freihand 117">
                  <a:extLst>
                    <a:ext uri="{FF2B5EF4-FFF2-40B4-BE49-F238E27FC236}">
                      <a16:creationId xmlns:a16="http://schemas.microsoft.com/office/drawing/2014/main" id="{CED78E1A-8182-4C83-A3AC-757D23AD43D7}"/>
                    </a:ext>
                  </a:extLst>
                </p14:cNvPr>
                <p14:cNvContentPartPr/>
                <p14:nvPr/>
              </p14:nvContentPartPr>
              <p14:xfrm>
                <a:off x="11687773" y="2861838"/>
                <a:ext cx="50760" cy="50040"/>
              </p14:xfrm>
            </p:contentPart>
          </mc:Choice>
          <mc:Fallback xmlns="">
            <p:pic>
              <p:nvPicPr>
                <p:cNvPr id="118" name="Freihand 117">
                  <a:extLst>
                    <a:ext uri="{FF2B5EF4-FFF2-40B4-BE49-F238E27FC236}">
                      <a16:creationId xmlns:a16="http://schemas.microsoft.com/office/drawing/2014/main" id="{CED78E1A-8182-4C83-A3AC-757D23AD43D7}"/>
                    </a:ext>
                  </a:extLst>
                </p:cNvPr>
                <p:cNvPicPr/>
                <p:nvPr/>
              </p:nvPicPr>
              <p:blipFill>
                <a:blip r:embed="rId174"/>
                <a:stretch>
                  <a:fillRect/>
                </a:stretch>
              </p:blipFill>
              <p:spPr>
                <a:xfrm>
                  <a:off x="11683453" y="2857518"/>
                  <a:ext cx="594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9" name="Freihand 118">
                  <a:extLst>
                    <a:ext uri="{FF2B5EF4-FFF2-40B4-BE49-F238E27FC236}">
                      <a16:creationId xmlns:a16="http://schemas.microsoft.com/office/drawing/2014/main" id="{31D3A2CA-5C76-4BA0-99CE-95C70BA09C47}"/>
                    </a:ext>
                  </a:extLst>
                </p14:cNvPr>
                <p14:cNvContentPartPr/>
                <p14:nvPr/>
              </p14:nvContentPartPr>
              <p14:xfrm>
                <a:off x="11746453" y="2833398"/>
                <a:ext cx="205200" cy="83160"/>
              </p14:xfrm>
            </p:contentPart>
          </mc:Choice>
          <mc:Fallback xmlns="">
            <p:pic>
              <p:nvPicPr>
                <p:cNvPr id="119" name="Freihand 118">
                  <a:extLst>
                    <a:ext uri="{FF2B5EF4-FFF2-40B4-BE49-F238E27FC236}">
                      <a16:creationId xmlns:a16="http://schemas.microsoft.com/office/drawing/2014/main" id="{31D3A2CA-5C76-4BA0-99CE-95C70BA09C47}"/>
                    </a:ext>
                  </a:extLst>
                </p:cNvPr>
                <p:cNvPicPr/>
                <p:nvPr/>
              </p:nvPicPr>
              <p:blipFill>
                <a:blip r:embed="rId176"/>
                <a:stretch>
                  <a:fillRect/>
                </a:stretch>
              </p:blipFill>
              <p:spPr>
                <a:xfrm>
                  <a:off x="11742133" y="2829078"/>
                  <a:ext cx="213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0" name="Freihand 119">
                  <a:extLst>
                    <a:ext uri="{FF2B5EF4-FFF2-40B4-BE49-F238E27FC236}">
                      <a16:creationId xmlns:a16="http://schemas.microsoft.com/office/drawing/2014/main" id="{BAEC43AE-697A-47A0-906E-982647A6404F}"/>
                    </a:ext>
                  </a:extLst>
                </p14:cNvPr>
                <p14:cNvContentPartPr/>
                <p14:nvPr/>
              </p14:nvContentPartPr>
              <p14:xfrm>
                <a:off x="11980093" y="2664558"/>
                <a:ext cx="32040" cy="243360"/>
              </p14:xfrm>
            </p:contentPart>
          </mc:Choice>
          <mc:Fallback xmlns="">
            <p:pic>
              <p:nvPicPr>
                <p:cNvPr id="120" name="Freihand 119">
                  <a:extLst>
                    <a:ext uri="{FF2B5EF4-FFF2-40B4-BE49-F238E27FC236}">
                      <a16:creationId xmlns:a16="http://schemas.microsoft.com/office/drawing/2014/main" id="{BAEC43AE-697A-47A0-906E-982647A6404F}"/>
                    </a:ext>
                  </a:extLst>
                </p:cNvPr>
                <p:cNvPicPr/>
                <p:nvPr/>
              </p:nvPicPr>
              <p:blipFill>
                <a:blip r:embed="rId178"/>
                <a:stretch>
                  <a:fillRect/>
                </a:stretch>
              </p:blipFill>
              <p:spPr>
                <a:xfrm>
                  <a:off x="11975773" y="2660238"/>
                  <a:ext cx="40680" cy="25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9">
            <p14:nvContentPartPr>
              <p14:cNvPr id="122" name="Freihand 121">
                <a:extLst>
                  <a:ext uri="{FF2B5EF4-FFF2-40B4-BE49-F238E27FC236}">
                    <a16:creationId xmlns:a16="http://schemas.microsoft.com/office/drawing/2014/main" id="{80224575-4D57-4422-8890-2B9453570D96}"/>
                  </a:ext>
                </a:extLst>
              </p14:cNvPr>
              <p14:cNvContentPartPr/>
              <p14:nvPr/>
            </p14:nvContentPartPr>
            <p14:xfrm>
              <a:off x="1296733" y="5516838"/>
              <a:ext cx="1766880" cy="32040"/>
            </p14:xfrm>
          </p:contentPart>
        </mc:Choice>
        <mc:Fallback xmlns="">
          <p:pic>
            <p:nvPicPr>
              <p:cNvPr id="122" name="Freihand 121">
                <a:extLst>
                  <a:ext uri="{FF2B5EF4-FFF2-40B4-BE49-F238E27FC236}">
                    <a16:creationId xmlns:a16="http://schemas.microsoft.com/office/drawing/2014/main" id="{80224575-4D57-4422-8890-2B9453570D96}"/>
                  </a:ext>
                </a:extLst>
              </p:cNvPr>
              <p:cNvPicPr/>
              <p:nvPr/>
            </p:nvPicPr>
            <p:blipFill>
              <a:blip r:embed="rId180"/>
              <a:stretch>
                <a:fillRect/>
              </a:stretch>
            </p:blipFill>
            <p:spPr>
              <a:xfrm>
                <a:off x="1292413" y="5512518"/>
                <a:ext cx="17755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3" name="Freihand 122">
                <a:extLst>
                  <a:ext uri="{FF2B5EF4-FFF2-40B4-BE49-F238E27FC236}">
                    <a16:creationId xmlns:a16="http://schemas.microsoft.com/office/drawing/2014/main" id="{4AD00E0B-ACCB-43A6-9754-864D32444A4D}"/>
                  </a:ext>
                </a:extLst>
              </p14:cNvPr>
              <p14:cNvContentPartPr/>
              <p14:nvPr/>
            </p14:nvContentPartPr>
            <p14:xfrm>
              <a:off x="3531613" y="5828598"/>
              <a:ext cx="774720" cy="44280"/>
            </p14:xfrm>
          </p:contentPart>
        </mc:Choice>
        <mc:Fallback xmlns="">
          <p:pic>
            <p:nvPicPr>
              <p:cNvPr id="123" name="Freihand 122">
                <a:extLst>
                  <a:ext uri="{FF2B5EF4-FFF2-40B4-BE49-F238E27FC236}">
                    <a16:creationId xmlns:a16="http://schemas.microsoft.com/office/drawing/2014/main" id="{4AD00E0B-ACCB-43A6-9754-864D32444A4D}"/>
                  </a:ext>
                </a:extLst>
              </p:cNvPr>
              <p:cNvPicPr/>
              <p:nvPr/>
            </p:nvPicPr>
            <p:blipFill>
              <a:blip r:embed="rId182"/>
              <a:stretch>
                <a:fillRect/>
              </a:stretch>
            </p:blipFill>
            <p:spPr>
              <a:xfrm>
                <a:off x="3527293" y="5824278"/>
                <a:ext cx="7833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4" name="Freihand 123">
                <a:extLst>
                  <a:ext uri="{FF2B5EF4-FFF2-40B4-BE49-F238E27FC236}">
                    <a16:creationId xmlns:a16="http://schemas.microsoft.com/office/drawing/2014/main" id="{76AF87AE-6877-4664-B06A-3126BEBDC707}"/>
                  </a:ext>
                </a:extLst>
              </p14:cNvPr>
              <p14:cNvContentPartPr/>
              <p14:nvPr/>
            </p14:nvContentPartPr>
            <p14:xfrm>
              <a:off x="5391733" y="6247638"/>
              <a:ext cx="2617200" cy="36720"/>
            </p14:xfrm>
          </p:contentPart>
        </mc:Choice>
        <mc:Fallback xmlns="">
          <p:pic>
            <p:nvPicPr>
              <p:cNvPr id="124" name="Freihand 123">
                <a:extLst>
                  <a:ext uri="{FF2B5EF4-FFF2-40B4-BE49-F238E27FC236}">
                    <a16:creationId xmlns:a16="http://schemas.microsoft.com/office/drawing/2014/main" id="{76AF87AE-6877-4664-B06A-3126BEBDC707}"/>
                  </a:ext>
                </a:extLst>
              </p:cNvPr>
              <p:cNvPicPr/>
              <p:nvPr/>
            </p:nvPicPr>
            <p:blipFill>
              <a:blip r:embed="rId184"/>
              <a:stretch>
                <a:fillRect/>
              </a:stretch>
            </p:blipFill>
            <p:spPr>
              <a:xfrm>
                <a:off x="5387413" y="6243318"/>
                <a:ext cx="26258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5" name="Freihand 124">
                <a:extLst>
                  <a:ext uri="{FF2B5EF4-FFF2-40B4-BE49-F238E27FC236}">
                    <a16:creationId xmlns:a16="http://schemas.microsoft.com/office/drawing/2014/main" id="{2C595B23-EBF6-45A6-BEEF-E101B7A0CCA7}"/>
                  </a:ext>
                </a:extLst>
              </p14:cNvPr>
              <p14:cNvContentPartPr/>
              <p14:nvPr/>
            </p14:nvContentPartPr>
            <p14:xfrm>
              <a:off x="1022413" y="6617358"/>
              <a:ext cx="2891520" cy="43560"/>
            </p14:xfrm>
          </p:contentPart>
        </mc:Choice>
        <mc:Fallback xmlns="">
          <p:pic>
            <p:nvPicPr>
              <p:cNvPr id="125" name="Freihand 124">
                <a:extLst>
                  <a:ext uri="{FF2B5EF4-FFF2-40B4-BE49-F238E27FC236}">
                    <a16:creationId xmlns:a16="http://schemas.microsoft.com/office/drawing/2014/main" id="{2C595B23-EBF6-45A6-BEEF-E101B7A0CCA7}"/>
                  </a:ext>
                </a:extLst>
              </p:cNvPr>
              <p:cNvPicPr/>
              <p:nvPr/>
            </p:nvPicPr>
            <p:blipFill>
              <a:blip r:embed="rId186"/>
              <a:stretch>
                <a:fillRect/>
              </a:stretch>
            </p:blipFill>
            <p:spPr>
              <a:xfrm>
                <a:off x="1018093" y="6613038"/>
                <a:ext cx="29001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6" name="Freihand 125">
                <a:extLst>
                  <a:ext uri="{FF2B5EF4-FFF2-40B4-BE49-F238E27FC236}">
                    <a16:creationId xmlns:a16="http://schemas.microsoft.com/office/drawing/2014/main" id="{A991291A-6A0F-4F7C-879C-A24855AB0C93}"/>
                  </a:ext>
                </a:extLst>
              </p14:cNvPr>
              <p14:cNvContentPartPr/>
              <p14:nvPr/>
            </p14:nvContentPartPr>
            <p14:xfrm>
              <a:off x="6679813" y="3040038"/>
              <a:ext cx="516960" cy="527760"/>
            </p14:xfrm>
          </p:contentPart>
        </mc:Choice>
        <mc:Fallback xmlns="">
          <p:pic>
            <p:nvPicPr>
              <p:cNvPr id="126" name="Freihand 125">
                <a:extLst>
                  <a:ext uri="{FF2B5EF4-FFF2-40B4-BE49-F238E27FC236}">
                    <a16:creationId xmlns:a16="http://schemas.microsoft.com/office/drawing/2014/main" id="{A991291A-6A0F-4F7C-879C-A24855AB0C93}"/>
                  </a:ext>
                </a:extLst>
              </p:cNvPr>
              <p:cNvPicPr/>
              <p:nvPr/>
            </p:nvPicPr>
            <p:blipFill>
              <a:blip r:embed="rId188"/>
              <a:stretch>
                <a:fillRect/>
              </a:stretch>
            </p:blipFill>
            <p:spPr>
              <a:xfrm>
                <a:off x="6675493" y="3035718"/>
                <a:ext cx="525600" cy="536400"/>
              </a:xfrm>
              <a:prstGeom prst="rect">
                <a:avLst/>
              </a:prstGeom>
            </p:spPr>
          </p:pic>
        </mc:Fallback>
      </mc:AlternateContent>
      <p:grpSp>
        <p:nvGrpSpPr>
          <p:cNvPr id="187" name="Gruppieren 186">
            <a:extLst>
              <a:ext uri="{FF2B5EF4-FFF2-40B4-BE49-F238E27FC236}">
                <a16:creationId xmlns:a16="http://schemas.microsoft.com/office/drawing/2014/main" id="{DB354341-7394-4B7A-82D9-0911CFFA079D}"/>
              </a:ext>
            </a:extLst>
          </p:cNvPr>
          <p:cNvGrpSpPr/>
          <p:nvPr/>
        </p:nvGrpSpPr>
        <p:grpSpPr>
          <a:xfrm>
            <a:off x="3237853" y="4057038"/>
            <a:ext cx="5127480" cy="1080000"/>
            <a:chOff x="3237853" y="4057038"/>
            <a:chExt cx="5127480" cy="1080000"/>
          </a:xfrm>
        </p:grpSpPr>
        <mc:AlternateContent xmlns:mc="http://schemas.openxmlformats.org/markup-compatibility/2006" xmlns:p14="http://schemas.microsoft.com/office/powerpoint/2010/main">
          <mc:Choice Requires="p14">
            <p:contentPart p14:bwMode="auto" r:id="rId189">
              <p14:nvContentPartPr>
                <p14:cNvPr id="127" name="Freihand 126">
                  <a:extLst>
                    <a:ext uri="{FF2B5EF4-FFF2-40B4-BE49-F238E27FC236}">
                      <a16:creationId xmlns:a16="http://schemas.microsoft.com/office/drawing/2014/main" id="{77EC12D3-EC9C-4DC1-AA1F-49225349F97F}"/>
                    </a:ext>
                  </a:extLst>
                </p14:cNvPr>
                <p14:cNvContentPartPr/>
                <p14:nvPr/>
              </p14:nvContentPartPr>
              <p14:xfrm>
                <a:off x="3346933" y="4336758"/>
                <a:ext cx="37440" cy="188640"/>
              </p14:xfrm>
            </p:contentPart>
          </mc:Choice>
          <mc:Fallback xmlns="">
            <p:pic>
              <p:nvPicPr>
                <p:cNvPr id="127" name="Freihand 126">
                  <a:extLst>
                    <a:ext uri="{FF2B5EF4-FFF2-40B4-BE49-F238E27FC236}">
                      <a16:creationId xmlns:a16="http://schemas.microsoft.com/office/drawing/2014/main" id="{77EC12D3-EC9C-4DC1-AA1F-49225349F97F}"/>
                    </a:ext>
                  </a:extLst>
                </p:cNvPr>
                <p:cNvPicPr/>
                <p:nvPr/>
              </p:nvPicPr>
              <p:blipFill>
                <a:blip r:embed="rId190"/>
                <a:stretch>
                  <a:fillRect/>
                </a:stretch>
              </p:blipFill>
              <p:spPr>
                <a:xfrm>
                  <a:off x="3342613" y="4332438"/>
                  <a:ext cx="460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8" name="Freihand 127">
                  <a:extLst>
                    <a:ext uri="{FF2B5EF4-FFF2-40B4-BE49-F238E27FC236}">
                      <a16:creationId xmlns:a16="http://schemas.microsoft.com/office/drawing/2014/main" id="{00F22CC8-8817-4E1B-A3C3-9518A6206F1B}"/>
                    </a:ext>
                  </a:extLst>
                </p14:cNvPr>
                <p14:cNvContentPartPr/>
                <p14:nvPr/>
              </p14:nvContentPartPr>
              <p14:xfrm>
                <a:off x="3237853" y="4350438"/>
                <a:ext cx="208080" cy="185760"/>
              </p14:xfrm>
            </p:contentPart>
          </mc:Choice>
          <mc:Fallback xmlns="">
            <p:pic>
              <p:nvPicPr>
                <p:cNvPr id="128" name="Freihand 127">
                  <a:extLst>
                    <a:ext uri="{FF2B5EF4-FFF2-40B4-BE49-F238E27FC236}">
                      <a16:creationId xmlns:a16="http://schemas.microsoft.com/office/drawing/2014/main" id="{00F22CC8-8817-4E1B-A3C3-9518A6206F1B}"/>
                    </a:ext>
                  </a:extLst>
                </p:cNvPr>
                <p:cNvPicPr/>
                <p:nvPr/>
              </p:nvPicPr>
              <p:blipFill>
                <a:blip r:embed="rId192"/>
                <a:stretch>
                  <a:fillRect/>
                </a:stretch>
              </p:blipFill>
              <p:spPr>
                <a:xfrm>
                  <a:off x="3233533" y="4346118"/>
                  <a:ext cx="2167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9" name="Freihand 128">
                  <a:extLst>
                    <a:ext uri="{FF2B5EF4-FFF2-40B4-BE49-F238E27FC236}">
                      <a16:creationId xmlns:a16="http://schemas.microsoft.com/office/drawing/2014/main" id="{24F981EB-07B5-4F49-9E0D-5D6437B5B32C}"/>
                    </a:ext>
                  </a:extLst>
                </p14:cNvPr>
                <p14:cNvContentPartPr/>
                <p14:nvPr/>
              </p14:nvContentPartPr>
              <p14:xfrm>
                <a:off x="3509653" y="4329558"/>
                <a:ext cx="127440" cy="163800"/>
              </p14:xfrm>
            </p:contentPart>
          </mc:Choice>
          <mc:Fallback xmlns="">
            <p:pic>
              <p:nvPicPr>
                <p:cNvPr id="129" name="Freihand 128">
                  <a:extLst>
                    <a:ext uri="{FF2B5EF4-FFF2-40B4-BE49-F238E27FC236}">
                      <a16:creationId xmlns:a16="http://schemas.microsoft.com/office/drawing/2014/main" id="{24F981EB-07B5-4F49-9E0D-5D6437B5B32C}"/>
                    </a:ext>
                  </a:extLst>
                </p:cNvPr>
                <p:cNvPicPr/>
                <p:nvPr/>
              </p:nvPicPr>
              <p:blipFill>
                <a:blip r:embed="rId194"/>
                <a:stretch>
                  <a:fillRect/>
                </a:stretch>
              </p:blipFill>
              <p:spPr>
                <a:xfrm>
                  <a:off x="3505333" y="4325238"/>
                  <a:ext cx="1360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0" name="Freihand 129">
                  <a:extLst>
                    <a:ext uri="{FF2B5EF4-FFF2-40B4-BE49-F238E27FC236}">
                      <a16:creationId xmlns:a16="http://schemas.microsoft.com/office/drawing/2014/main" id="{D6136732-0237-4736-9FA9-3D5BEB06391A}"/>
                    </a:ext>
                  </a:extLst>
                </p14:cNvPr>
                <p14:cNvContentPartPr/>
                <p14:nvPr/>
              </p14:nvContentPartPr>
              <p14:xfrm>
                <a:off x="3577333" y="4419198"/>
                <a:ext cx="93960" cy="56520"/>
              </p14:xfrm>
            </p:contentPart>
          </mc:Choice>
          <mc:Fallback xmlns="">
            <p:pic>
              <p:nvPicPr>
                <p:cNvPr id="130" name="Freihand 129">
                  <a:extLst>
                    <a:ext uri="{FF2B5EF4-FFF2-40B4-BE49-F238E27FC236}">
                      <a16:creationId xmlns:a16="http://schemas.microsoft.com/office/drawing/2014/main" id="{D6136732-0237-4736-9FA9-3D5BEB06391A}"/>
                    </a:ext>
                  </a:extLst>
                </p:cNvPr>
                <p:cNvPicPr/>
                <p:nvPr/>
              </p:nvPicPr>
              <p:blipFill>
                <a:blip r:embed="rId196"/>
                <a:stretch>
                  <a:fillRect/>
                </a:stretch>
              </p:blipFill>
              <p:spPr>
                <a:xfrm>
                  <a:off x="3573013" y="4414878"/>
                  <a:ext cx="102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1" name="Freihand 130">
                  <a:extLst>
                    <a:ext uri="{FF2B5EF4-FFF2-40B4-BE49-F238E27FC236}">
                      <a16:creationId xmlns:a16="http://schemas.microsoft.com/office/drawing/2014/main" id="{183AB79E-0560-4E27-9DDB-9B00B41DF368}"/>
                    </a:ext>
                  </a:extLst>
                </p14:cNvPr>
                <p14:cNvContentPartPr/>
                <p14:nvPr/>
              </p14:nvContentPartPr>
              <p14:xfrm>
                <a:off x="3706213" y="4272678"/>
                <a:ext cx="95040" cy="204480"/>
              </p14:xfrm>
            </p:contentPart>
          </mc:Choice>
          <mc:Fallback xmlns="">
            <p:pic>
              <p:nvPicPr>
                <p:cNvPr id="131" name="Freihand 130">
                  <a:extLst>
                    <a:ext uri="{FF2B5EF4-FFF2-40B4-BE49-F238E27FC236}">
                      <a16:creationId xmlns:a16="http://schemas.microsoft.com/office/drawing/2014/main" id="{183AB79E-0560-4E27-9DDB-9B00B41DF368}"/>
                    </a:ext>
                  </a:extLst>
                </p:cNvPr>
                <p:cNvPicPr/>
                <p:nvPr/>
              </p:nvPicPr>
              <p:blipFill>
                <a:blip r:embed="rId198"/>
                <a:stretch>
                  <a:fillRect/>
                </a:stretch>
              </p:blipFill>
              <p:spPr>
                <a:xfrm>
                  <a:off x="3701893" y="4268358"/>
                  <a:ext cx="1036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2" name="Freihand 131">
                  <a:extLst>
                    <a:ext uri="{FF2B5EF4-FFF2-40B4-BE49-F238E27FC236}">
                      <a16:creationId xmlns:a16="http://schemas.microsoft.com/office/drawing/2014/main" id="{9A94BCBA-0254-486E-86AD-1F9ACC1BBB4E}"/>
                    </a:ext>
                  </a:extLst>
                </p14:cNvPr>
                <p14:cNvContentPartPr/>
                <p14:nvPr/>
              </p14:nvContentPartPr>
              <p14:xfrm>
                <a:off x="3852733" y="4336398"/>
                <a:ext cx="115560" cy="83880"/>
              </p14:xfrm>
            </p:contentPart>
          </mc:Choice>
          <mc:Fallback xmlns="">
            <p:pic>
              <p:nvPicPr>
                <p:cNvPr id="132" name="Freihand 131">
                  <a:extLst>
                    <a:ext uri="{FF2B5EF4-FFF2-40B4-BE49-F238E27FC236}">
                      <a16:creationId xmlns:a16="http://schemas.microsoft.com/office/drawing/2014/main" id="{9A94BCBA-0254-486E-86AD-1F9ACC1BBB4E}"/>
                    </a:ext>
                  </a:extLst>
                </p:cNvPr>
                <p:cNvPicPr/>
                <p:nvPr/>
              </p:nvPicPr>
              <p:blipFill>
                <a:blip r:embed="rId200"/>
                <a:stretch>
                  <a:fillRect/>
                </a:stretch>
              </p:blipFill>
              <p:spPr>
                <a:xfrm>
                  <a:off x="3848413" y="4332078"/>
                  <a:ext cx="1242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3" name="Freihand 132">
                  <a:extLst>
                    <a:ext uri="{FF2B5EF4-FFF2-40B4-BE49-F238E27FC236}">
                      <a16:creationId xmlns:a16="http://schemas.microsoft.com/office/drawing/2014/main" id="{F3F425F1-C5EF-49D1-83C7-C1C1C458ADBB}"/>
                    </a:ext>
                  </a:extLst>
                </p14:cNvPr>
                <p14:cNvContentPartPr/>
                <p14:nvPr/>
              </p14:nvContentPartPr>
              <p14:xfrm>
                <a:off x="4004293" y="4272678"/>
                <a:ext cx="76680" cy="203040"/>
              </p14:xfrm>
            </p:contentPart>
          </mc:Choice>
          <mc:Fallback xmlns="">
            <p:pic>
              <p:nvPicPr>
                <p:cNvPr id="133" name="Freihand 132">
                  <a:extLst>
                    <a:ext uri="{FF2B5EF4-FFF2-40B4-BE49-F238E27FC236}">
                      <a16:creationId xmlns:a16="http://schemas.microsoft.com/office/drawing/2014/main" id="{F3F425F1-C5EF-49D1-83C7-C1C1C458ADBB}"/>
                    </a:ext>
                  </a:extLst>
                </p:cNvPr>
                <p:cNvPicPr/>
                <p:nvPr/>
              </p:nvPicPr>
              <p:blipFill>
                <a:blip r:embed="rId202"/>
                <a:stretch>
                  <a:fillRect/>
                </a:stretch>
              </p:blipFill>
              <p:spPr>
                <a:xfrm>
                  <a:off x="3999973" y="4268358"/>
                  <a:ext cx="853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4" name="Freihand 133">
                  <a:extLst>
                    <a:ext uri="{FF2B5EF4-FFF2-40B4-BE49-F238E27FC236}">
                      <a16:creationId xmlns:a16="http://schemas.microsoft.com/office/drawing/2014/main" id="{F115C617-1C13-4D52-A810-6220DE2354C1}"/>
                    </a:ext>
                  </a:extLst>
                </p14:cNvPr>
                <p14:cNvContentPartPr/>
                <p14:nvPr/>
              </p14:nvContentPartPr>
              <p14:xfrm>
                <a:off x="4197253" y="4320558"/>
                <a:ext cx="194760" cy="34920"/>
              </p14:xfrm>
            </p:contentPart>
          </mc:Choice>
          <mc:Fallback xmlns="">
            <p:pic>
              <p:nvPicPr>
                <p:cNvPr id="134" name="Freihand 133">
                  <a:extLst>
                    <a:ext uri="{FF2B5EF4-FFF2-40B4-BE49-F238E27FC236}">
                      <a16:creationId xmlns:a16="http://schemas.microsoft.com/office/drawing/2014/main" id="{F115C617-1C13-4D52-A810-6220DE2354C1}"/>
                    </a:ext>
                  </a:extLst>
                </p:cNvPr>
                <p:cNvPicPr/>
                <p:nvPr/>
              </p:nvPicPr>
              <p:blipFill>
                <a:blip r:embed="rId204"/>
                <a:stretch>
                  <a:fillRect/>
                </a:stretch>
              </p:blipFill>
              <p:spPr>
                <a:xfrm>
                  <a:off x="4192933" y="4316238"/>
                  <a:ext cx="2034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5" name="Freihand 134">
                  <a:extLst>
                    <a:ext uri="{FF2B5EF4-FFF2-40B4-BE49-F238E27FC236}">
                      <a16:creationId xmlns:a16="http://schemas.microsoft.com/office/drawing/2014/main" id="{F4EB6F4D-0CC6-489D-980C-5B5A1C8AF26E}"/>
                    </a:ext>
                  </a:extLst>
                </p14:cNvPr>
                <p14:cNvContentPartPr/>
                <p14:nvPr/>
              </p14:nvContentPartPr>
              <p14:xfrm>
                <a:off x="4280053" y="4393998"/>
                <a:ext cx="145440" cy="23040"/>
              </p14:xfrm>
            </p:contentPart>
          </mc:Choice>
          <mc:Fallback xmlns="">
            <p:pic>
              <p:nvPicPr>
                <p:cNvPr id="135" name="Freihand 134">
                  <a:extLst>
                    <a:ext uri="{FF2B5EF4-FFF2-40B4-BE49-F238E27FC236}">
                      <a16:creationId xmlns:a16="http://schemas.microsoft.com/office/drawing/2014/main" id="{F4EB6F4D-0CC6-489D-980C-5B5A1C8AF26E}"/>
                    </a:ext>
                  </a:extLst>
                </p:cNvPr>
                <p:cNvPicPr/>
                <p:nvPr/>
              </p:nvPicPr>
              <p:blipFill>
                <a:blip r:embed="rId206"/>
                <a:stretch>
                  <a:fillRect/>
                </a:stretch>
              </p:blipFill>
              <p:spPr>
                <a:xfrm>
                  <a:off x="4275733" y="4389678"/>
                  <a:ext cx="1540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7" name="Freihand 136">
                  <a:extLst>
                    <a:ext uri="{FF2B5EF4-FFF2-40B4-BE49-F238E27FC236}">
                      <a16:creationId xmlns:a16="http://schemas.microsoft.com/office/drawing/2014/main" id="{8358DE4B-11A5-4F08-BA06-8235E2F16835}"/>
                    </a:ext>
                  </a:extLst>
                </p14:cNvPr>
                <p14:cNvContentPartPr/>
                <p14:nvPr/>
              </p14:nvContentPartPr>
              <p14:xfrm>
                <a:off x="4555453" y="4213278"/>
                <a:ext cx="147960" cy="144720"/>
              </p14:xfrm>
            </p:contentPart>
          </mc:Choice>
          <mc:Fallback xmlns="">
            <p:pic>
              <p:nvPicPr>
                <p:cNvPr id="137" name="Freihand 136">
                  <a:extLst>
                    <a:ext uri="{FF2B5EF4-FFF2-40B4-BE49-F238E27FC236}">
                      <a16:creationId xmlns:a16="http://schemas.microsoft.com/office/drawing/2014/main" id="{8358DE4B-11A5-4F08-BA06-8235E2F16835}"/>
                    </a:ext>
                  </a:extLst>
                </p:cNvPr>
                <p:cNvPicPr/>
                <p:nvPr/>
              </p:nvPicPr>
              <p:blipFill>
                <a:blip r:embed="rId208"/>
                <a:stretch>
                  <a:fillRect/>
                </a:stretch>
              </p:blipFill>
              <p:spPr>
                <a:xfrm>
                  <a:off x="4551133" y="4208958"/>
                  <a:ext cx="1566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8" name="Freihand 137">
                  <a:extLst>
                    <a:ext uri="{FF2B5EF4-FFF2-40B4-BE49-F238E27FC236}">
                      <a16:creationId xmlns:a16="http://schemas.microsoft.com/office/drawing/2014/main" id="{D5677D62-A507-496C-975A-8531CCCD5440}"/>
                    </a:ext>
                  </a:extLst>
                </p14:cNvPr>
                <p14:cNvContentPartPr/>
                <p14:nvPr/>
              </p14:nvContentPartPr>
              <p14:xfrm>
                <a:off x="4625293" y="4304718"/>
                <a:ext cx="93240" cy="46800"/>
              </p14:xfrm>
            </p:contentPart>
          </mc:Choice>
          <mc:Fallback xmlns="">
            <p:pic>
              <p:nvPicPr>
                <p:cNvPr id="138" name="Freihand 137">
                  <a:extLst>
                    <a:ext uri="{FF2B5EF4-FFF2-40B4-BE49-F238E27FC236}">
                      <a16:creationId xmlns:a16="http://schemas.microsoft.com/office/drawing/2014/main" id="{D5677D62-A507-496C-975A-8531CCCD5440}"/>
                    </a:ext>
                  </a:extLst>
                </p:cNvPr>
                <p:cNvPicPr/>
                <p:nvPr/>
              </p:nvPicPr>
              <p:blipFill>
                <a:blip r:embed="rId210"/>
                <a:stretch>
                  <a:fillRect/>
                </a:stretch>
              </p:blipFill>
              <p:spPr>
                <a:xfrm>
                  <a:off x="4620973" y="4300398"/>
                  <a:ext cx="1018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9" name="Freihand 138">
                  <a:extLst>
                    <a:ext uri="{FF2B5EF4-FFF2-40B4-BE49-F238E27FC236}">
                      <a16:creationId xmlns:a16="http://schemas.microsoft.com/office/drawing/2014/main" id="{F60C46EB-DA5E-477F-9467-5A5EF5904E02}"/>
                    </a:ext>
                  </a:extLst>
                </p14:cNvPr>
                <p14:cNvContentPartPr/>
                <p14:nvPr/>
              </p14:nvContentPartPr>
              <p14:xfrm>
                <a:off x="4818973" y="4216878"/>
                <a:ext cx="10440" cy="110880"/>
              </p14:xfrm>
            </p:contentPart>
          </mc:Choice>
          <mc:Fallback xmlns="">
            <p:pic>
              <p:nvPicPr>
                <p:cNvPr id="139" name="Freihand 138">
                  <a:extLst>
                    <a:ext uri="{FF2B5EF4-FFF2-40B4-BE49-F238E27FC236}">
                      <a16:creationId xmlns:a16="http://schemas.microsoft.com/office/drawing/2014/main" id="{F60C46EB-DA5E-477F-9467-5A5EF5904E02}"/>
                    </a:ext>
                  </a:extLst>
                </p:cNvPr>
                <p:cNvPicPr/>
                <p:nvPr/>
              </p:nvPicPr>
              <p:blipFill>
                <a:blip r:embed="rId212"/>
                <a:stretch>
                  <a:fillRect/>
                </a:stretch>
              </p:blipFill>
              <p:spPr>
                <a:xfrm>
                  <a:off x="4814653" y="4212558"/>
                  <a:ext cx="190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0" name="Freihand 139">
                  <a:extLst>
                    <a:ext uri="{FF2B5EF4-FFF2-40B4-BE49-F238E27FC236}">
                      <a16:creationId xmlns:a16="http://schemas.microsoft.com/office/drawing/2014/main" id="{788A4C74-8437-4B8F-852D-439EC7E92FBB}"/>
                    </a:ext>
                  </a:extLst>
                </p14:cNvPr>
                <p14:cNvContentPartPr/>
                <p14:nvPr/>
              </p14:nvContentPartPr>
              <p14:xfrm>
                <a:off x="4737613" y="4192038"/>
                <a:ext cx="144360" cy="86040"/>
              </p14:xfrm>
            </p:contentPart>
          </mc:Choice>
          <mc:Fallback xmlns="">
            <p:pic>
              <p:nvPicPr>
                <p:cNvPr id="140" name="Freihand 139">
                  <a:extLst>
                    <a:ext uri="{FF2B5EF4-FFF2-40B4-BE49-F238E27FC236}">
                      <a16:creationId xmlns:a16="http://schemas.microsoft.com/office/drawing/2014/main" id="{788A4C74-8437-4B8F-852D-439EC7E92FBB}"/>
                    </a:ext>
                  </a:extLst>
                </p:cNvPr>
                <p:cNvPicPr/>
                <p:nvPr/>
              </p:nvPicPr>
              <p:blipFill>
                <a:blip r:embed="rId214"/>
                <a:stretch>
                  <a:fillRect/>
                </a:stretch>
              </p:blipFill>
              <p:spPr>
                <a:xfrm>
                  <a:off x="4733293" y="4187358"/>
                  <a:ext cx="1530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1" name="Freihand 140">
                  <a:extLst>
                    <a:ext uri="{FF2B5EF4-FFF2-40B4-BE49-F238E27FC236}">
                      <a16:creationId xmlns:a16="http://schemas.microsoft.com/office/drawing/2014/main" id="{9E9A1707-444A-4998-A0D9-82CC60FDF7CD}"/>
                    </a:ext>
                  </a:extLst>
                </p14:cNvPr>
                <p14:cNvContentPartPr/>
                <p14:nvPr/>
              </p14:nvContentPartPr>
              <p14:xfrm>
                <a:off x="4507933" y="4420278"/>
                <a:ext cx="388440" cy="41400"/>
              </p14:xfrm>
            </p:contentPart>
          </mc:Choice>
          <mc:Fallback xmlns="">
            <p:pic>
              <p:nvPicPr>
                <p:cNvPr id="141" name="Freihand 140">
                  <a:extLst>
                    <a:ext uri="{FF2B5EF4-FFF2-40B4-BE49-F238E27FC236}">
                      <a16:creationId xmlns:a16="http://schemas.microsoft.com/office/drawing/2014/main" id="{9E9A1707-444A-4998-A0D9-82CC60FDF7CD}"/>
                    </a:ext>
                  </a:extLst>
                </p:cNvPr>
                <p:cNvPicPr/>
                <p:nvPr/>
              </p:nvPicPr>
              <p:blipFill>
                <a:blip r:embed="rId216"/>
                <a:stretch>
                  <a:fillRect/>
                </a:stretch>
              </p:blipFill>
              <p:spPr>
                <a:xfrm>
                  <a:off x="4503613" y="4415958"/>
                  <a:ext cx="3970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2" name="Freihand 141">
                  <a:extLst>
                    <a:ext uri="{FF2B5EF4-FFF2-40B4-BE49-F238E27FC236}">
                      <a16:creationId xmlns:a16="http://schemas.microsoft.com/office/drawing/2014/main" id="{4C426C3A-891E-4CC7-9C92-5CF431B4C30C}"/>
                    </a:ext>
                  </a:extLst>
                </p14:cNvPr>
                <p14:cNvContentPartPr/>
                <p14:nvPr/>
              </p14:nvContentPartPr>
              <p14:xfrm>
                <a:off x="4639693" y="4510998"/>
                <a:ext cx="131400" cy="129600"/>
              </p14:xfrm>
            </p:contentPart>
          </mc:Choice>
          <mc:Fallback xmlns="">
            <p:pic>
              <p:nvPicPr>
                <p:cNvPr id="142" name="Freihand 141">
                  <a:extLst>
                    <a:ext uri="{FF2B5EF4-FFF2-40B4-BE49-F238E27FC236}">
                      <a16:creationId xmlns:a16="http://schemas.microsoft.com/office/drawing/2014/main" id="{4C426C3A-891E-4CC7-9C92-5CF431B4C30C}"/>
                    </a:ext>
                  </a:extLst>
                </p:cNvPr>
                <p:cNvPicPr/>
                <p:nvPr/>
              </p:nvPicPr>
              <p:blipFill>
                <a:blip r:embed="rId218"/>
                <a:stretch>
                  <a:fillRect/>
                </a:stretch>
              </p:blipFill>
              <p:spPr>
                <a:xfrm>
                  <a:off x="4635373" y="4506678"/>
                  <a:ext cx="1400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3" name="Freihand 142">
                  <a:extLst>
                    <a:ext uri="{FF2B5EF4-FFF2-40B4-BE49-F238E27FC236}">
                      <a16:creationId xmlns:a16="http://schemas.microsoft.com/office/drawing/2014/main" id="{87862DFF-11CE-4EA6-B771-83AACDFB8B5C}"/>
                    </a:ext>
                  </a:extLst>
                </p14:cNvPr>
                <p14:cNvContentPartPr/>
                <p14:nvPr/>
              </p14:nvContentPartPr>
              <p14:xfrm>
                <a:off x="5057653" y="4372398"/>
                <a:ext cx="39240" cy="46440"/>
              </p14:xfrm>
            </p:contentPart>
          </mc:Choice>
          <mc:Fallback xmlns="">
            <p:pic>
              <p:nvPicPr>
                <p:cNvPr id="143" name="Freihand 142">
                  <a:extLst>
                    <a:ext uri="{FF2B5EF4-FFF2-40B4-BE49-F238E27FC236}">
                      <a16:creationId xmlns:a16="http://schemas.microsoft.com/office/drawing/2014/main" id="{87862DFF-11CE-4EA6-B771-83AACDFB8B5C}"/>
                    </a:ext>
                  </a:extLst>
                </p:cNvPr>
                <p:cNvPicPr/>
                <p:nvPr/>
              </p:nvPicPr>
              <p:blipFill>
                <a:blip r:embed="rId220"/>
                <a:stretch>
                  <a:fillRect/>
                </a:stretch>
              </p:blipFill>
              <p:spPr>
                <a:xfrm>
                  <a:off x="5053333" y="4368078"/>
                  <a:ext cx="478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4" name="Freihand 143">
                  <a:extLst>
                    <a:ext uri="{FF2B5EF4-FFF2-40B4-BE49-F238E27FC236}">
                      <a16:creationId xmlns:a16="http://schemas.microsoft.com/office/drawing/2014/main" id="{4CB08509-94D7-4DED-AF8F-FF1280347692}"/>
                    </a:ext>
                  </a:extLst>
                </p14:cNvPr>
                <p14:cNvContentPartPr/>
                <p14:nvPr/>
              </p14:nvContentPartPr>
              <p14:xfrm>
                <a:off x="5204893" y="4343598"/>
                <a:ext cx="109080" cy="109440"/>
              </p14:xfrm>
            </p:contentPart>
          </mc:Choice>
          <mc:Fallback xmlns="">
            <p:pic>
              <p:nvPicPr>
                <p:cNvPr id="144" name="Freihand 143">
                  <a:extLst>
                    <a:ext uri="{FF2B5EF4-FFF2-40B4-BE49-F238E27FC236}">
                      <a16:creationId xmlns:a16="http://schemas.microsoft.com/office/drawing/2014/main" id="{4CB08509-94D7-4DED-AF8F-FF1280347692}"/>
                    </a:ext>
                  </a:extLst>
                </p:cNvPr>
                <p:cNvPicPr/>
                <p:nvPr/>
              </p:nvPicPr>
              <p:blipFill>
                <a:blip r:embed="rId222"/>
                <a:stretch>
                  <a:fillRect/>
                </a:stretch>
              </p:blipFill>
              <p:spPr>
                <a:xfrm>
                  <a:off x="5200573" y="4339278"/>
                  <a:ext cx="117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9" name="Freihand 148">
                  <a:extLst>
                    <a:ext uri="{FF2B5EF4-FFF2-40B4-BE49-F238E27FC236}">
                      <a16:creationId xmlns:a16="http://schemas.microsoft.com/office/drawing/2014/main" id="{64547329-F143-4ADE-9459-49C4BA89F62E}"/>
                    </a:ext>
                  </a:extLst>
                </p14:cNvPr>
                <p14:cNvContentPartPr/>
                <p14:nvPr/>
              </p14:nvContentPartPr>
              <p14:xfrm>
                <a:off x="4449613" y="4669038"/>
                <a:ext cx="964080" cy="141840"/>
              </p14:xfrm>
            </p:contentPart>
          </mc:Choice>
          <mc:Fallback xmlns="">
            <p:pic>
              <p:nvPicPr>
                <p:cNvPr id="149" name="Freihand 148">
                  <a:extLst>
                    <a:ext uri="{FF2B5EF4-FFF2-40B4-BE49-F238E27FC236}">
                      <a16:creationId xmlns:a16="http://schemas.microsoft.com/office/drawing/2014/main" id="{64547329-F143-4ADE-9459-49C4BA89F62E}"/>
                    </a:ext>
                  </a:extLst>
                </p:cNvPr>
                <p:cNvPicPr/>
                <p:nvPr/>
              </p:nvPicPr>
              <p:blipFill>
                <a:blip r:embed="rId224"/>
                <a:stretch>
                  <a:fillRect/>
                </a:stretch>
              </p:blipFill>
              <p:spPr>
                <a:xfrm>
                  <a:off x="4445293" y="4664718"/>
                  <a:ext cx="9727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0" name="Freihand 149">
                  <a:extLst>
                    <a:ext uri="{FF2B5EF4-FFF2-40B4-BE49-F238E27FC236}">
                      <a16:creationId xmlns:a16="http://schemas.microsoft.com/office/drawing/2014/main" id="{D1B4B49A-38D7-4709-A7A6-C40F5F2CE889}"/>
                    </a:ext>
                  </a:extLst>
                </p14:cNvPr>
                <p14:cNvContentPartPr/>
                <p14:nvPr/>
              </p14:nvContentPartPr>
              <p14:xfrm>
                <a:off x="5377693" y="4562118"/>
                <a:ext cx="910800" cy="189720"/>
              </p14:xfrm>
            </p:contentPart>
          </mc:Choice>
          <mc:Fallback xmlns="">
            <p:pic>
              <p:nvPicPr>
                <p:cNvPr id="150" name="Freihand 149">
                  <a:extLst>
                    <a:ext uri="{FF2B5EF4-FFF2-40B4-BE49-F238E27FC236}">
                      <a16:creationId xmlns:a16="http://schemas.microsoft.com/office/drawing/2014/main" id="{D1B4B49A-38D7-4709-A7A6-C40F5F2CE889}"/>
                    </a:ext>
                  </a:extLst>
                </p:cNvPr>
                <p:cNvPicPr/>
                <p:nvPr/>
              </p:nvPicPr>
              <p:blipFill>
                <a:blip r:embed="rId226"/>
                <a:stretch>
                  <a:fillRect/>
                </a:stretch>
              </p:blipFill>
              <p:spPr>
                <a:xfrm>
                  <a:off x="5373373" y="4557798"/>
                  <a:ext cx="9194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1" name="Freihand 150">
                  <a:extLst>
                    <a:ext uri="{FF2B5EF4-FFF2-40B4-BE49-F238E27FC236}">
                      <a16:creationId xmlns:a16="http://schemas.microsoft.com/office/drawing/2014/main" id="{E7A45556-1AA3-4C1A-8222-1AE7A5DF5F84}"/>
                    </a:ext>
                  </a:extLst>
                </p14:cNvPr>
                <p14:cNvContentPartPr/>
                <p14:nvPr/>
              </p14:nvContentPartPr>
              <p14:xfrm>
                <a:off x="5331613" y="4859838"/>
                <a:ext cx="312840" cy="164520"/>
              </p14:xfrm>
            </p:contentPart>
          </mc:Choice>
          <mc:Fallback xmlns="">
            <p:pic>
              <p:nvPicPr>
                <p:cNvPr id="151" name="Freihand 150">
                  <a:extLst>
                    <a:ext uri="{FF2B5EF4-FFF2-40B4-BE49-F238E27FC236}">
                      <a16:creationId xmlns:a16="http://schemas.microsoft.com/office/drawing/2014/main" id="{E7A45556-1AA3-4C1A-8222-1AE7A5DF5F84}"/>
                    </a:ext>
                  </a:extLst>
                </p:cNvPr>
                <p:cNvPicPr/>
                <p:nvPr/>
              </p:nvPicPr>
              <p:blipFill>
                <a:blip r:embed="rId228"/>
                <a:stretch>
                  <a:fillRect/>
                </a:stretch>
              </p:blipFill>
              <p:spPr>
                <a:xfrm>
                  <a:off x="5327293" y="4855518"/>
                  <a:ext cx="3214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2" name="Freihand 151">
                  <a:extLst>
                    <a:ext uri="{FF2B5EF4-FFF2-40B4-BE49-F238E27FC236}">
                      <a16:creationId xmlns:a16="http://schemas.microsoft.com/office/drawing/2014/main" id="{BEEE15A1-E74C-4977-978D-ED7A8C969EDF}"/>
                    </a:ext>
                  </a:extLst>
                </p14:cNvPr>
                <p14:cNvContentPartPr/>
                <p14:nvPr/>
              </p14:nvContentPartPr>
              <p14:xfrm>
                <a:off x="5602693" y="4897998"/>
                <a:ext cx="39240" cy="3600"/>
              </p14:xfrm>
            </p:contentPart>
          </mc:Choice>
          <mc:Fallback xmlns="">
            <p:pic>
              <p:nvPicPr>
                <p:cNvPr id="152" name="Freihand 151">
                  <a:extLst>
                    <a:ext uri="{FF2B5EF4-FFF2-40B4-BE49-F238E27FC236}">
                      <a16:creationId xmlns:a16="http://schemas.microsoft.com/office/drawing/2014/main" id="{BEEE15A1-E74C-4977-978D-ED7A8C969EDF}"/>
                    </a:ext>
                  </a:extLst>
                </p:cNvPr>
                <p:cNvPicPr/>
                <p:nvPr/>
              </p:nvPicPr>
              <p:blipFill>
                <a:blip r:embed="rId230"/>
                <a:stretch>
                  <a:fillRect/>
                </a:stretch>
              </p:blipFill>
              <p:spPr>
                <a:xfrm>
                  <a:off x="5598373" y="4893678"/>
                  <a:ext cx="478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3" name="Freihand 152">
                  <a:extLst>
                    <a:ext uri="{FF2B5EF4-FFF2-40B4-BE49-F238E27FC236}">
                      <a16:creationId xmlns:a16="http://schemas.microsoft.com/office/drawing/2014/main" id="{34659E39-17FE-42D1-91BD-EFAEC2B9CDBB}"/>
                    </a:ext>
                  </a:extLst>
                </p14:cNvPr>
                <p14:cNvContentPartPr/>
                <p14:nvPr/>
              </p14:nvContentPartPr>
              <p14:xfrm>
                <a:off x="5739133" y="4893678"/>
                <a:ext cx="66240" cy="129960"/>
              </p14:xfrm>
            </p:contentPart>
          </mc:Choice>
          <mc:Fallback xmlns="">
            <p:pic>
              <p:nvPicPr>
                <p:cNvPr id="153" name="Freihand 152">
                  <a:extLst>
                    <a:ext uri="{FF2B5EF4-FFF2-40B4-BE49-F238E27FC236}">
                      <a16:creationId xmlns:a16="http://schemas.microsoft.com/office/drawing/2014/main" id="{34659E39-17FE-42D1-91BD-EFAEC2B9CDBB}"/>
                    </a:ext>
                  </a:extLst>
                </p:cNvPr>
                <p:cNvPicPr/>
                <p:nvPr/>
              </p:nvPicPr>
              <p:blipFill>
                <a:blip r:embed="rId232"/>
                <a:stretch>
                  <a:fillRect/>
                </a:stretch>
              </p:blipFill>
              <p:spPr>
                <a:xfrm>
                  <a:off x="5734813" y="4889358"/>
                  <a:ext cx="748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4" name="Freihand 153">
                  <a:extLst>
                    <a:ext uri="{FF2B5EF4-FFF2-40B4-BE49-F238E27FC236}">
                      <a16:creationId xmlns:a16="http://schemas.microsoft.com/office/drawing/2014/main" id="{F03B279E-0B8B-42F6-919F-F09B0DF5A1D9}"/>
                    </a:ext>
                  </a:extLst>
                </p14:cNvPr>
                <p14:cNvContentPartPr/>
                <p14:nvPr/>
              </p14:nvContentPartPr>
              <p14:xfrm>
                <a:off x="5802853" y="4887198"/>
                <a:ext cx="270720" cy="110520"/>
              </p14:xfrm>
            </p:contentPart>
          </mc:Choice>
          <mc:Fallback xmlns="">
            <p:pic>
              <p:nvPicPr>
                <p:cNvPr id="154" name="Freihand 153">
                  <a:extLst>
                    <a:ext uri="{FF2B5EF4-FFF2-40B4-BE49-F238E27FC236}">
                      <a16:creationId xmlns:a16="http://schemas.microsoft.com/office/drawing/2014/main" id="{F03B279E-0B8B-42F6-919F-F09B0DF5A1D9}"/>
                    </a:ext>
                  </a:extLst>
                </p:cNvPr>
                <p:cNvPicPr/>
                <p:nvPr/>
              </p:nvPicPr>
              <p:blipFill>
                <a:blip r:embed="rId234"/>
                <a:stretch>
                  <a:fillRect/>
                </a:stretch>
              </p:blipFill>
              <p:spPr>
                <a:xfrm>
                  <a:off x="5798533" y="4882878"/>
                  <a:ext cx="279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5" name="Freihand 154">
                  <a:extLst>
                    <a:ext uri="{FF2B5EF4-FFF2-40B4-BE49-F238E27FC236}">
                      <a16:creationId xmlns:a16="http://schemas.microsoft.com/office/drawing/2014/main" id="{30FCC470-E63B-4737-AB88-F6FF14376BED}"/>
                    </a:ext>
                  </a:extLst>
                </p14:cNvPr>
                <p14:cNvContentPartPr/>
                <p14:nvPr/>
              </p14:nvContentPartPr>
              <p14:xfrm>
                <a:off x="6161413" y="4810158"/>
                <a:ext cx="39600" cy="102960"/>
              </p14:xfrm>
            </p:contentPart>
          </mc:Choice>
          <mc:Fallback xmlns="">
            <p:pic>
              <p:nvPicPr>
                <p:cNvPr id="155" name="Freihand 154">
                  <a:extLst>
                    <a:ext uri="{FF2B5EF4-FFF2-40B4-BE49-F238E27FC236}">
                      <a16:creationId xmlns:a16="http://schemas.microsoft.com/office/drawing/2014/main" id="{30FCC470-E63B-4737-AB88-F6FF14376BED}"/>
                    </a:ext>
                  </a:extLst>
                </p:cNvPr>
                <p:cNvPicPr/>
                <p:nvPr/>
              </p:nvPicPr>
              <p:blipFill>
                <a:blip r:embed="rId236"/>
                <a:stretch>
                  <a:fillRect/>
                </a:stretch>
              </p:blipFill>
              <p:spPr>
                <a:xfrm>
                  <a:off x="6157093" y="4805838"/>
                  <a:ext cx="48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6" name="Freihand 155">
                  <a:extLst>
                    <a:ext uri="{FF2B5EF4-FFF2-40B4-BE49-F238E27FC236}">
                      <a16:creationId xmlns:a16="http://schemas.microsoft.com/office/drawing/2014/main" id="{E4DADEB5-2CD7-4B70-BD17-6B613E253AAD}"/>
                    </a:ext>
                  </a:extLst>
                </p14:cNvPr>
                <p14:cNvContentPartPr/>
                <p14:nvPr/>
              </p14:nvContentPartPr>
              <p14:xfrm>
                <a:off x="6113173" y="4778118"/>
                <a:ext cx="145440" cy="97920"/>
              </p14:xfrm>
            </p:contentPart>
          </mc:Choice>
          <mc:Fallback xmlns="">
            <p:pic>
              <p:nvPicPr>
                <p:cNvPr id="156" name="Freihand 155">
                  <a:extLst>
                    <a:ext uri="{FF2B5EF4-FFF2-40B4-BE49-F238E27FC236}">
                      <a16:creationId xmlns:a16="http://schemas.microsoft.com/office/drawing/2014/main" id="{E4DADEB5-2CD7-4B70-BD17-6B613E253AAD}"/>
                    </a:ext>
                  </a:extLst>
                </p:cNvPr>
                <p:cNvPicPr/>
                <p:nvPr/>
              </p:nvPicPr>
              <p:blipFill>
                <a:blip r:embed="rId238"/>
                <a:stretch>
                  <a:fillRect/>
                </a:stretch>
              </p:blipFill>
              <p:spPr>
                <a:xfrm>
                  <a:off x="6108853" y="4773798"/>
                  <a:ext cx="154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7" name="Freihand 156">
                  <a:extLst>
                    <a:ext uri="{FF2B5EF4-FFF2-40B4-BE49-F238E27FC236}">
                      <a16:creationId xmlns:a16="http://schemas.microsoft.com/office/drawing/2014/main" id="{8CC0C304-10B0-479E-B990-6442BFC13087}"/>
                    </a:ext>
                  </a:extLst>
                </p14:cNvPr>
                <p14:cNvContentPartPr/>
                <p14:nvPr/>
              </p14:nvContentPartPr>
              <p14:xfrm>
                <a:off x="6263653" y="4753278"/>
                <a:ext cx="159840" cy="185040"/>
              </p14:xfrm>
            </p:contentPart>
          </mc:Choice>
          <mc:Fallback xmlns="">
            <p:pic>
              <p:nvPicPr>
                <p:cNvPr id="157" name="Freihand 156">
                  <a:extLst>
                    <a:ext uri="{FF2B5EF4-FFF2-40B4-BE49-F238E27FC236}">
                      <a16:creationId xmlns:a16="http://schemas.microsoft.com/office/drawing/2014/main" id="{8CC0C304-10B0-479E-B990-6442BFC13087}"/>
                    </a:ext>
                  </a:extLst>
                </p:cNvPr>
                <p:cNvPicPr/>
                <p:nvPr/>
              </p:nvPicPr>
              <p:blipFill>
                <a:blip r:embed="rId240"/>
                <a:stretch>
                  <a:fillRect/>
                </a:stretch>
              </p:blipFill>
              <p:spPr>
                <a:xfrm>
                  <a:off x="6259333" y="4748958"/>
                  <a:ext cx="1684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8" name="Freihand 157">
                  <a:extLst>
                    <a:ext uri="{FF2B5EF4-FFF2-40B4-BE49-F238E27FC236}">
                      <a16:creationId xmlns:a16="http://schemas.microsoft.com/office/drawing/2014/main" id="{C2A5C462-85EE-4E7C-B821-98DA91D2EBF9}"/>
                    </a:ext>
                  </a:extLst>
                </p14:cNvPr>
                <p14:cNvContentPartPr/>
                <p14:nvPr/>
              </p14:nvContentPartPr>
              <p14:xfrm>
                <a:off x="6347533" y="4741398"/>
                <a:ext cx="118800" cy="126720"/>
              </p14:xfrm>
            </p:contentPart>
          </mc:Choice>
          <mc:Fallback xmlns="">
            <p:pic>
              <p:nvPicPr>
                <p:cNvPr id="158" name="Freihand 157">
                  <a:extLst>
                    <a:ext uri="{FF2B5EF4-FFF2-40B4-BE49-F238E27FC236}">
                      <a16:creationId xmlns:a16="http://schemas.microsoft.com/office/drawing/2014/main" id="{C2A5C462-85EE-4E7C-B821-98DA91D2EBF9}"/>
                    </a:ext>
                  </a:extLst>
                </p:cNvPr>
                <p:cNvPicPr/>
                <p:nvPr/>
              </p:nvPicPr>
              <p:blipFill>
                <a:blip r:embed="rId242"/>
                <a:stretch>
                  <a:fillRect/>
                </a:stretch>
              </p:blipFill>
              <p:spPr>
                <a:xfrm>
                  <a:off x="6343213" y="4737078"/>
                  <a:ext cx="1274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9" name="Freihand 158">
                  <a:extLst>
                    <a:ext uri="{FF2B5EF4-FFF2-40B4-BE49-F238E27FC236}">
                      <a16:creationId xmlns:a16="http://schemas.microsoft.com/office/drawing/2014/main" id="{ED008257-FD9F-4584-BEBE-E7B93533C343}"/>
                    </a:ext>
                  </a:extLst>
                </p14:cNvPr>
                <p14:cNvContentPartPr/>
                <p14:nvPr/>
              </p14:nvContentPartPr>
              <p14:xfrm>
                <a:off x="6534013" y="4867398"/>
                <a:ext cx="4320" cy="3600"/>
              </p14:xfrm>
            </p:contentPart>
          </mc:Choice>
          <mc:Fallback xmlns="">
            <p:pic>
              <p:nvPicPr>
                <p:cNvPr id="159" name="Freihand 158">
                  <a:extLst>
                    <a:ext uri="{FF2B5EF4-FFF2-40B4-BE49-F238E27FC236}">
                      <a16:creationId xmlns:a16="http://schemas.microsoft.com/office/drawing/2014/main" id="{ED008257-FD9F-4584-BEBE-E7B93533C343}"/>
                    </a:ext>
                  </a:extLst>
                </p:cNvPr>
                <p:cNvPicPr/>
                <p:nvPr/>
              </p:nvPicPr>
              <p:blipFill>
                <a:blip r:embed="rId244"/>
                <a:stretch>
                  <a:fillRect/>
                </a:stretch>
              </p:blipFill>
              <p:spPr>
                <a:xfrm>
                  <a:off x="6529693" y="4863078"/>
                  <a:ext cx="129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1" name="Freihand 160">
                  <a:extLst>
                    <a:ext uri="{FF2B5EF4-FFF2-40B4-BE49-F238E27FC236}">
                      <a16:creationId xmlns:a16="http://schemas.microsoft.com/office/drawing/2014/main" id="{E365B5EB-6F54-4EEC-99B3-B726E1F56B71}"/>
                    </a:ext>
                  </a:extLst>
                </p14:cNvPr>
                <p14:cNvContentPartPr/>
                <p14:nvPr/>
              </p14:nvContentPartPr>
              <p14:xfrm>
                <a:off x="4423333" y="4057038"/>
                <a:ext cx="544680" cy="811080"/>
              </p14:xfrm>
            </p:contentPart>
          </mc:Choice>
          <mc:Fallback xmlns="">
            <p:pic>
              <p:nvPicPr>
                <p:cNvPr id="161" name="Freihand 160">
                  <a:extLst>
                    <a:ext uri="{FF2B5EF4-FFF2-40B4-BE49-F238E27FC236}">
                      <a16:creationId xmlns:a16="http://schemas.microsoft.com/office/drawing/2014/main" id="{E365B5EB-6F54-4EEC-99B3-B726E1F56B71}"/>
                    </a:ext>
                  </a:extLst>
                </p:cNvPr>
                <p:cNvPicPr/>
                <p:nvPr/>
              </p:nvPicPr>
              <p:blipFill>
                <a:blip r:embed="rId246"/>
                <a:stretch>
                  <a:fillRect/>
                </a:stretch>
              </p:blipFill>
              <p:spPr>
                <a:xfrm>
                  <a:off x="4419013" y="4052718"/>
                  <a:ext cx="553320" cy="8197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2" name="Freihand 161">
                  <a:extLst>
                    <a:ext uri="{FF2B5EF4-FFF2-40B4-BE49-F238E27FC236}">
                      <a16:creationId xmlns:a16="http://schemas.microsoft.com/office/drawing/2014/main" id="{46A258AA-D331-42CC-8C26-466E7029AF79}"/>
                    </a:ext>
                  </a:extLst>
                </p14:cNvPr>
                <p14:cNvContentPartPr/>
                <p14:nvPr/>
              </p14:nvContentPartPr>
              <p14:xfrm>
                <a:off x="4094293" y="4651038"/>
                <a:ext cx="213120" cy="163080"/>
              </p14:xfrm>
            </p:contentPart>
          </mc:Choice>
          <mc:Fallback xmlns="">
            <p:pic>
              <p:nvPicPr>
                <p:cNvPr id="162" name="Freihand 161">
                  <a:extLst>
                    <a:ext uri="{FF2B5EF4-FFF2-40B4-BE49-F238E27FC236}">
                      <a16:creationId xmlns:a16="http://schemas.microsoft.com/office/drawing/2014/main" id="{46A258AA-D331-42CC-8C26-466E7029AF79}"/>
                    </a:ext>
                  </a:extLst>
                </p:cNvPr>
                <p:cNvPicPr/>
                <p:nvPr/>
              </p:nvPicPr>
              <p:blipFill>
                <a:blip r:embed="rId248"/>
                <a:stretch>
                  <a:fillRect/>
                </a:stretch>
              </p:blipFill>
              <p:spPr>
                <a:xfrm>
                  <a:off x="4089973" y="4646718"/>
                  <a:ext cx="2217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3" name="Freihand 162">
                  <a:extLst>
                    <a:ext uri="{FF2B5EF4-FFF2-40B4-BE49-F238E27FC236}">
                      <a16:creationId xmlns:a16="http://schemas.microsoft.com/office/drawing/2014/main" id="{5F8620CE-F275-4C07-80A5-5301DCD7A337}"/>
                    </a:ext>
                  </a:extLst>
                </p14:cNvPr>
                <p14:cNvContentPartPr/>
                <p14:nvPr/>
              </p14:nvContentPartPr>
              <p14:xfrm>
                <a:off x="4246213" y="4589478"/>
                <a:ext cx="114120" cy="179640"/>
              </p14:xfrm>
            </p:contentPart>
          </mc:Choice>
          <mc:Fallback xmlns="">
            <p:pic>
              <p:nvPicPr>
                <p:cNvPr id="163" name="Freihand 162">
                  <a:extLst>
                    <a:ext uri="{FF2B5EF4-FFF2-40B4-BE49-F238E27FC236}">
                      <a16:creationId xmlns:a16="http://schemas.microsoft.com/office/drawing/2014/main" id="{5F8620CE-F275-4C07-80A5-5301DCD7A337}"/>
                    </a:ext>
                  </a:extLst>
                </p:cNvPr>
                <p:cNvPicPr/>
                <p:nvPr/>
              </p:nvPicPr>
              <p:blipFill>
                <a:blip r:embed="rId250"/>
                <a:stretch>
                  <a:fillRect/>
                </a:stretch>
              </p:blipFill>
              <p:spPr>
                <a:xfrm>
                  <a:off x="4241893" y="4585158"/>
                  <a:ext cx="1227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4" name="Freihand 163">
                  <a:extLst>
                    <a:ext uri="{FF2B5EF4-FFF2-40B4-BE49-F238E27FC236}">
                      <a16:creationId xmlns:a16="http://schemas.microsoft.com/office/drawing/2014/main" id="{40E3770F-23D9-4577-9047-3EBFA125B4AF}"/>
                    </a:ext>
                  </a:extLst>
                </p14:cNvPr>
                <p14:cNvContentPartPr/>
                <p14:nvPr/>
              </p14:nvContentPartPr>
              <p14:xfrm>
                <a:off x="3307693" y="4895478"/>
                <a:ext cx="88200" cy="208800"/>
              </p14:xfrm>
            </p:contentPart>
          </mc:Choice>
          <mc:Fallback xmlns="">
            <p:pic>
              <p:nvPicPr>
                <p:cNvPr id="164" name="Freihand 163">
                  <a:extLst>
                    <a:ext uri="{FF2B5EF4-FFF2-40B4-BE49-F238E27FC236}">
                      <a16:creationId xmlns:a16="http://schemas.microsoft.com/office/drawing/2014/main" id="{40E3770F-23D9-4577-9047-3EBFA125B4AF}"/>
                    </a:ext>
                  </a:extLst>
                </p:cNvPr>
                <p:cNvPicPr/>
                <p:nvPr/>
              </p:nvPicPr>
              <p:blipFill>
                <a:blip r:embed="rId252"/>
                <a:stretch>
                  <a:fillRect/>
                </a:stretch>
              </p:blipFill>
              <p:spPr>
                <a:xfrm>
                  <a:off x="3303373" y="4891158"/>
                  <a:ext cx="968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5" name="Freihand 164">
                  <a:extLst>
                    <a:ext uri="{FF2B5EF4-FFF2-40B4-BE49-F238E27FC236}">
                      <a16:creationId xmlns:a16="http://schemas.microsoft.com/office/drawing/2014/main" id="{7CCA724E-F37A-41E0-8DC7-0716E4B16D57}"/>
                    </a:ext>
                  </a:extLst>
                </p14:cNvPr>
                <p14:cNvContentPartPr/>
                <p14:nvPr/>
              </p14:nvContentPartPr>
              <p14:xfrm>
                <a:off x="3407413" y="4859838"/>
                <a:ext cx="223560" cy="173880"/>
              </p14:xfrm>
            </p:contentPart>
          </mc:Choice>
          <mc:Fallback xmlns="">
            <p:pic>
              <p:nvPicPr>
                <p:cNvPr id="165" name="Freihand 164">
                  <a:extLst>
                    <a:ext uri="{FF2B5EF4-FFF2-40B4-BE49-F238E27FC236}">
                      <a16:creationId xmlns:a16="http://schemas.microsoft.com/office/drawing/2014/main" id="{7CCA724E-F37A-41E0-8DC7-0716E4B16D57}"/>
                    </a:ext>
                  </a:extLst>
                </p:cNvPr>
                <p:cNvPicPr/>
                <p:nvPr/>
              </p:nvPicPr>
              <p:blipFill>
                <a:blip r:embed="rId254"/>
                <a:stretch>
                  <a:fillRect/>
                </a:stretch>
              </p:blipFill>
              <p:spPr>
                <a:xfrm>
                  <a:off x="3403093" y="4855518"/>
                  <a:ext cx="2322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6" name="Freihand 165">
                  <a:extLst>
                    <a:ext uri="{FF2B5EF4-FFF2-40B4-BE49-F238E27FC236}">
                      <a16:creationId xmlns:a16="http://schemas.microsoft.com/office/drawing/2014/main" id="{E9279C47-4256-4151-9C74-C7C9B670C077}"/>
                    </a:ext>
                  </a:extLst>
                </p14:cNvPr>
                <p14:cNvContentPartPr/>
                <p14:nvPr/>
              </p14:nvContentPartPr>
              <p14:xfrm>
                <a:off x="3596413" y="4866678"/>
                <a:ext cx="43560" cy="33480"/>
              </p14:xfrm>
            </p:contentPart>
          </mc:Choice>
          <mc:Fallback xmlns="">
            <p:pic>
              <p:nvPicPr>
                <p:cNvPr id="166" name="Freihand 165">
                  <a:extLst>
                    <a:ext uri="{FF2B5EF4-FFF2-40B4-BE49-F238E27FC236}">
                      <a16:creationId xmlns:a16="http://schemas.microsoft.com/office/drawing/2014/main" id="{E9279C47-4256-4151-9C74-C7C9B670C077}"/>
                    </a:ext>
                  </a:extLst>
                </p:cNvPr>
                <p:cNvPicPr/>
                <p:nvPr/>
              </p:nvPicPr>
              <p:blipFill>
                <a:blip r:embed="rId256"/>
                <a:stretch>
                  <a:fillRect/>
                </a:stretch>
              </p:blipFill>
              <p:spPr>
                <a:xfrm>
                  <a:off x="3592093" y="4862358"/>
                  <a:ext cx="522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7" name="Freihand 166">
                  <a:extLst>
                    <a:ext uri="{FF2B5EF4-FFF2-40B4-BE49-F238E27FC236}">
                      <a16:creationId xmlns:a16="http://schemas.microsoft.com/office/drawing/2014/main" id="{2587E985-C547-4907-A421-5EF493A58CE5}"/>
                    </a:ext>
                  </a:extLst>
                </p14:cNvPr>
                <p14:cNvContentPartPr/>
                <p14:nvPr/>
              </p14:nvContentPartPr>
              <p14:xfrm>
                <a:off x="3677053" y="4885398"/>
                <a:ext cx="223920" cy="251640"/>
              </p14:xfrm>
            </p:contentPart>
          </mc:Choice>
          <mc:Fallback xmlns="">
            <p:pic>
              <p:nvPicPr>
                <p:cNvPr id="167" name="Freihand 166">
                  <a:extLst>
                    <a:ext uri="{FF2B5EF4-FFF2-40B4-BE49-F238E27FC236}">
                      <a16:creationId xmlns:a16="http://schemas.microsoft.com/office/drawing/2014/main" id="{2587E985-C547-4907-A421-5EF493A58CE5}"/>
                    </a:ext>
                  </a:extLst>
                </p:cNvPr>
                <p:cNvPicPr/>
                <p:nvPr/>
              </p:nvPicPr>
              <p:blipFill>
                <a:blip r:embed="rId258"/>
                <a:stretch>
                  <a:fillRect/>
                </a:stretch>
              </p:blipFill>
              <p:spPr>
                <a:xfrm>
                  <a:off x="3672733" y="4881078"/>
                  <a:ext cx="2325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5" name="Freihand 144">
                  <a:extLst>
                    <a:ext uri="{FF2B5EF4-FFF2-40B4-BE49-F238E27FC236}">
                      <a16:creationId xmlns:a16="http://schemas.microsoft.com/office/drawing/2014/main" id="{5A0C4EE7-6AAA-4B49-8316-441F4224CF8D}"/>
                    </a:ext>
                  </a:extLst>
                </p14:cNvPr>
                <p14:cNvContentPartPr/>
                <p14:nvPr/>
              </p14:nvContentPartPr>
              <p14:xfrm>
                <a:off x="5662453" y="4345758"/>
                <a:ext cx="120960" cy="78480"/>
              </p14:xfrm>
            </p:contentPart>
          </mc:Choice>
          <mc:Fallback xmlns="">
            <p:pic>
              <p:nvPicPr>
                <p:cNvPr id="145" name="Freihand 144">
                  <a:extLst>
                    <a:ext uri="{FF2B5EF4-FFF2-40B4-BE49-F238E27FC236}">
                      <a16:creationId xmlns:a16="http://schemas.microsoft.com/office/drawing/2014/main" id="{5A0C4EE7-6AAA-4B49-8316-441F4224CF8D}"/>
                    </a:ext>
                  </a:extLst>
                </p:cNvPr>
                <p:cNvPicPr/>
                <p:nvPr/>
              </p:nvPicPr>
              <p:blipFill>
                <a:blip r:embed="rId260"/>
                <a:stretch>
                  <a:fillRect/>
                </a:stretch>
              </p:blipFill>
              <p:spPr>
                <a:xfrm>
                  <a:off x="5658133" y="4341438"/>
                  <a:ext cx="1296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6" name="Freihand 145">
                  <a:extLst>
                    <a:ext uri="{FF2B5EF4-FFF2-40B4-BE49-F238E27FC236}">
                      <a16:creationId xmlns:a16="http://schemas.microsoft.com/office/drawing/2014/main" id="{A9667898-FBBC-4782-84AF-84BB551597D7}"/>
                    </a:ext>
                  </a:extLst>
                </p14:cNvPr>
                <p14:cNvContentPartPr/>
                <p14:nvPr/>
              </p14:nvContentPartPr>
              <p14:xfrm>
                <a:off x="5889253" y="4206798"/>
                <a:ext cx="195840" cy="193320"/>
              </p14:xfrm>
            </p:contentPart>
          </mc:Choice>
          <mc:Fallback xmlns="">
            <p:pic>
              <p:nvPicPr>
                <p:cNvPr id="146" name="Freihand 145">
                  <a:extLst>
                    <a:ext uri="{FF2B5EF4-FFF2-40B4-BE49-F238E27FC236}">
                      <a16:creationId xmlns:a16="http://schemas.microsoft.com/office/drawing/2014/main" id="{A9667898-FBBC-4782-84AF-84BB551597D7}"/>
                    </a:ext>
                  </a:extLst>
                </p:cNvPr>
                <p:cNvPicPr/>
                <p:nvPr/>
              </p:nvPicPr>
              <p:blipFill>
                <a:blip r:embed="rId262"/>
                <a:stretch>
                  <a:fillRect/>
                </a:stretch>
              </p:blipFill>
              <p:spPr>
                <a:xfrm>
                  <a:off x="5884933" y="4202478"/>
                  <a:ext cx="2044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8" name="Freihand 167">
                  <a:extLst>
                    <a:ext uri="{FF2B5EF4-FFF2-40B4-BE49-F238E27FC236}">
                      <a16:creationId xmlns:a16="http://schemas.microsoft.com/office/drawing/2014/main" id="{18E88880-B894-46FC-9C6F-DE93A2CFEE9B}"/>
                    </a:ext>
                  </a:extLst>
                </p14:cNvPr>
                <p14:cNvContentPartPr/>
                <p14:nvPr/>
              </p14:nvContentPartPr>
              <p14:xfrm>
                <a:off x="5760013" y="4081518"/>
                <a:ext cx="491040" cy="424800"/>
              </p14:xfrm>
            </p:contentPart>
          </mc:Choice>
          <mc:Fallback xmlns="">
            <p:pic>
              <p:nvPicPr>
                <p:cNvPr id="168" name="Freihand 167">
                  <a:extLst>
                    <a:ext uri="{FF2B5EF4-FFF2-40B4-BE49-F238E27FC236}">
                      <a16:creationId xmlns:a16="http://schemas.microsoft.com/office/drawing/2014/main" id="{18E88880-B894-46FC-9C6F-DE93A2CFEE9B}"/>
                    </a:ext>
                  </a:extLst>
                </p:cNvPr>
                <p:cNvPicPr/>
                <p:nvPr/>
              </p:nvPicPr>
              <p:blipFill>
                <a:blip r:embed="rId264"/>
                <a:stretch>
                  <a:fillRect/>
                </a:stretch>
              </p:blipFill>
              <p:spPr>
                <a:xfrm>
                  <a:off x="5755693" y="4077198"/>
                  <a:ext cx="49968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9" name="Freihand 168">
                  <a:extLst>
                    <a:ext uri="{FF2B5EF4-FFF2-40B4-BE49-F238E27FC236}">
                      <a16:creationId xmlns:a16="http://schemas.microsoft.com/office/drawing/2014/main" id="{A847E3A5-67E6-434C-AA18-0012EBC20720}"/>
                    </a:ext>
                  </a:extLst>
                </p14:cNvPr>
                <p14:cNvContentPartPr/>
                <p14:nvPr/>
              </p14:nvContentPartPr>
              <p14:xfrm>
                <a:off x="6321973" y="4313718"/>
                <a:ext cx="307440" cy="23400"/>
              </p14:xfrm>
            </p:contentPart>
          </mc:Choice>
          <mc:Fallback xmlns="">
            <p:pic>
              <p:nvPicPr>
                <p:cNvPr id="169" name="Freihand 168">
                  <a:extLst>
                    <a:ext uri="{FF2B5EF4-FFF2-40B4-BE49-F238E27FC236}">
                      <a16:creationId xmlns:a16="http://schemas.microsoft.com/office/drawing/2014/main" id="{A847E3A5-67E6-434C-AA18-0012EBC20720}"/>
                    </a:ext>
                  </a:extLst>
                </p:cNvPr>
                <p:cNvPicPr/>
                <p:nvPr/>
              </p:nvPicPr>
              <p:blipFill>
                <a:blip r:embed="rId266"/>
                <a:stretch>
                  <a:fillRect/>
                </a:stretch>
              </p:blipFill>
              <p:spPr>
                <a:xfrm>
                  <a:off x="6317653" y="4309398"/>
                  <a:ext cx="3160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0" name="Freihand 169">
                  <a:extLst>
                    <a:ext uri="{FF2B5EF4-FFF2-40B4-BE49-F238E27FC236}">
                      <a16:creationId xmlns:a16="http://schemas.microsoft.com/office/drawing/2014/main" id="{28751CAA-8017-4B55-A454-40A34FBEBF83}"/>
                    </a:ext>
                  </a:extLst>
                </p14:cNvPr>
                <p14:cNvContentPartPr/>
                <p14:nvPr/>
              </p14:nvContentPartPr>
              <p14:xfrm>
                <a:off x="6206413" y="4210758"/>
                <a:ext cx="279000" cy="172800"/>
              </p14:xfrm>
            </p:contentPart>
          </mc:Choice>
          <mc:Fallback xmlns="">
            <p:pic>
              <p:nvPicPr>
                <p:cNvPr id="170" name="Freihand 169">
                  <a:extLst>
                    <a:ext uri="{FF2B5EF4-FFF2-40B4-BE49-F238E27FC236}">
                      <a16:creationId xmlns:a16="http://schemas.microsoft.com/office/drawing/2014/main" id="{28751CAA-8017-4B55-A454-40A34FBEBF83}"/>
                    </a:ext>
                  </a:extLst>
                </p:cNvPr>
                <p:cNvPicPr/>
                <p:nvPr/>
              </p:nvPicPr>
              <p:blipFill>
                <a:blip r:embed="rId268"/>
                <a:stretch>
                  <a:fillRect/>
                </a:stretch>
              </p:blipFill>
              <p:spPr>
                <a:xfrm>
                  <a:off x="6202093" y="4206438"/>
                  <a:ext cx="2876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1" name="Freihand 170">
                  <a:extLst>
                    <a:ext uri="{FF2B5EF4-FFF2-40B4-BE49-F238E27FC236}">
                      <a16:creationId xmlns:a16="http://schemas.microsoft.com/office/drawing/2014/main" id="{D6BD0773-8492-433E-8519-14C3F604EAEA}"/>
                    </a:ext>
                  </a:extLst>
                </p14:cNvPr>
                <p14:cNvContentPartPr/>
                <p14:nvPr/>
              </p14:nvContentPartPr>
              <p14:xfrm>
                <a:off x="6805453" y="4173678"/>
                <a:ext cx="82440" cy="195480"/>
              </p14:xfrm>
            </p:contentPart>
          </mc:Choice>
          <mc:Fallback xmlns="">
            <p:pic>
              <p:nvPicPr>
                <p:cNvPr id="171" name="Freihand 170">
                  <a:extLst>
                    <a:ext uri="{FF2B5EF4-FFF2-40B4-BE49-F238E27FC236}">
                      <a16:creationId xmlns:a16="http://schemas.microsoft.com/office/drawing/2014/main" id="{D6BD0773-8492-433E-8519-14C3F604EAEA}"/>
                    </a:ext>
                  </a:extLst>
                </p:cNvPr>
                <p:cNvPicPr/>
                <p:nvPr/>
              </p:nvPicPr>
              <p:blipFill>
                <a:blip r:embed="rId270"/>
                <a:stretch>
                  <a:fillRect/>
                </a:stretch>
              </p:blipFill>
              <p:spPr>
                <a:xfrm>
                  <a:off x="6801133" y="4169358"/>
                  <a:ext cx="910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2" name="Freihand 171">
                  <a:extLst>
                    <a:ext uri="{FF2B5EF4-FFF2-40B4-BE49-F238E27FC236}">
                      <a16:creationId xmlns:a16="http://schemas.microsoft.com/office/drawing/2014/main" id="{5A44BE32-BE88-452A-9040-537E485DD803}"/>
                    </a:ext>
                  </a:extLst>
                </p14:cNvPr>
                <p14:cNvContentPartPr/>
                <p14:nvPr/>
              </p14:nvContentPartPr>
              <p14:xfrm>
                <a:off x="6876733" y="4221918"/>
                <a:ext cx="16560" cy="174240"/>
              </p14:xfrm>
            </p:contentPart>
          </mc:Choice>
          <mc:Fallback xmlns="">
            <p:pic>
              <p:nvPicPr>
                <p:cNvPr id="172" name="Freihand 171">
                  <a:extLst>
                    <a:ext uri="{FF2B5EF4-FFF2-40B4-BE49-F238E27FC236}">
                      <a16:creationId xmlns:a16="http://schemas.microsoft.com/office/drawing/2014/main" id="{5A44BE32-BE88-452A-9040-537E485DD803}"/>
                    </a:ext>
                  </a:extLst>
                </p:cNvPr>
                <p:cNvPicPr/>
                <p:nvPr/>
              </p:nvPicPr>
              <p:blipFill>
                <a:blip r:embed="rId272"/>
                <a:stretch>
                  <a:fillRect/>
                </a:stretch>
              </p:blipFill>
              <p:spPr>
                <a:xfrm>
                  <a:off x="6872413" y="4217598"/>
                  <a:ext cx="252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3" name="Freihand 172">
                  <a:extLst>
                    <a:ext uri="{FF2B5EF4-FFF2-40B4-BE49-F238E27FC236}">
                      <a16:creationId xmlns:a16="http://schemas.microsoft.com/office/drawing/2014/main" id="{5D607F26-EE4E-4F8C-BBD9-83A22ED05929}"/>
                    </a:ext>
                  </a:extLst>
                </p14:cNvPr>
                <p14:cNvContentPartPr/>
                <p14:nvPr/>
              </p14:nvContentPartPr>
              <p14:xfrm>
                <a:off x="6816253" y="4323798"/>
                <a:ext cx="108000" cy="56520"/>
              </p14:xfrm>
            </p:contentPart>
          </mc:Choice>
          <mc:Fallback xmlns="">
            <p:pic>
              <p:nvPicPr>
                <p:cNvPr id="173" name="Freihand 172">
                  <a:extLst>
                    <a:ext uri="{FF2B5EF4-FFF2-40B4-BE49-F238E27FC236}">
                      <a16:creationId xmlns:a16="http://schemas.microsoft.com/office/drawing/2014/main" id="{5D607F26-EE4E-4F8C-BBD9-83A22ED05929}"/>
                    </a:ext>
                  </a:extLst>
                </p:cNvPr>
                <p:cNvPicPr/>
                <p:nvPr/>
              </p:nvPicPr>
              <p:blipFill>
                <a:blip r:embed="rId274"/>
                <a:stretch>
                  <a:fillRect/>
                </a:stretch>
              </p:blipFill>
              <p:spPr>
                <a:xfrm>
                  <a:off x="6811933" y="4319478"/>
                  <a:ext cx="1166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4" name="Freihand 173">
                  <a:extLst>
                    <a:ext uri="{FF2B5EF4-FFF2-40B4-BE49-F238E27FC236}">
                      <a16:creationId xmlns:a16="http://schemas.microsoft.com/office/drawing/2014/main" id="{081D8DA9-7592-439F-8C9F-7BDC6118B21B}"/>
                    </a:ext>
                  </a:extLst>
                </p14:cNvPr>
                <p14:cNvContentPartPr/>
                <p14:nvPr/>
              </p14:nvContentPartPr>
              <p14:xfrm>
                <a:off x="6948733" y="4186998"/>
                <a:ext cx="198720" cy="179280"/>
              </p14:xfrm>
            </p:contentPart>
          </mc:Choice>
          <mc:Fallback xmlns="">
            <p:pic>
              <p:nvPicPr>
                <p:cNvPr id="174" name="Freihand 173">
                  <a:extLst>
                    <a:ext uri="{FF2B5EF4-FFF2-40B4-BE49-F238E27FC236}">
                      <a16:creationId xmlns:a16="http://schemas.microsoft.com/office/drawing/2014/main" id="{081D8DA9-7592-439F-8C9F-7BDC6118B21B}"/>
                    </a:ext>
                  </a:extLst>
                </p:cNvPr>
                <p:cNvPicPr/>
                <p:nvPr/>
              </p:nvPicPr>
              <p:blipFill>
                <a:blip r:embed="rId276"/>
                <a:stretch>
                  <a:fillRect/>
                </a:stretch>
              </p:blipFill>
              <p:spPr>
                <a:xfrm>
                  <a:off x="6944413" y="4182678"/>
                  <a:ext cx="2073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5" name="Freihand 174">
                  <a:extLst>
                    <a:ext uri="{FF2B5EF4-FFF2-40B4-BE49-F238E27FC236}">
                      <a16:creationId xmlns:a16="http://schemas.microsoft.com/office/drawing/2014/main" id="{C4383DCA-858C-4BA1-8DD3-58B11D46B091}"/>
                    </a:ext>
                  </a:extLst>
                </p14:cNvPr>
                <p14:cNvContentPartPr/>
                <p14:nvPr/>
              </p14:nvContentPartPr>
              <p14:xfrm>
                <a:off x="7131973" y="4252878"/>
                <a:ext cx="73080" cy="128880"/>
              </p14:xfrm>
            </p:contentPart>
          </mc:Choice>
          <mc:Fallback xmlns="">
            <p:pic>
              <p:nvPicPr>
                <p:cNvPr id="175" name="Freihand 174">
                  <a:extLst>
                    <a:ext uri="{FF2B5EF4-FFF2-40B4-BE49-F238E27FC236}">
                      <a16:creationId xmlns:a16="http://schemas.microsoft.com/office/drawing/2014/main" id="{C4383DCA-858C-4BA1-8DD3-58B11D46B091}"/>
                    </a:ext>
                  </a:extLst>
                </p:cNvPr>
                <p:cNvPicPr/>
                <p:nvPr/>
              </p:nvPicPr>
              <p:blipFill>
                <a:blip r:embed="rId278"/>
                <a:stretch>
                  <a:fillRect/>
                </a:stretch>
              </p:blipFill>
              <p:spPr>
                <a:xfrm>
                  <a:off x="7127653" y="4248558"/>
                  <a:ext cx="817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6" name="Freihand 175">
                  <a:extLst>
                    <a:ext uri="{FF2B5EF4-FFF2-40B4-BE49-F238E27FC236}">
                      <a16:creationId xmlns:a16="http://schemas.microsoft.com/office/drawing/2014/main" id="{58AFED89-9DB6-4DE0-8F9C-2516F1ABDE3B}"/>
                    </a:ext>
                  </a:extLst>
                </p14:cNvPr>
                <p14:cNvContentPartPr/>
                <p14:nvPr/>
              </p14:nvContentPartPr>
              <p14:xfrm>
                <a:off x="7214053" y="4279518"/>
                <a:ext cx="213840" cy="81720"/>
              </p14:xfrm>
            </p:contentPart>
          </mc:Choice>
          <mc:Fallback xmlns="">
            <p:pic>
              <p:nvPicPr>
                <p:cNvPr id="176" name="Freihand 175">
                  <a:extLst>
                    <a:ext uri="{FF2B5EF4-FFF2-40B4-BE49-F238E27FC236}">
                      <a16:creationId xmlns:a16="http://schemas.microsoft.com/office/drawing/2014/main" id="{58AFED89-9DB6-4DE0-8F9C-2516F1ABDE3B}"/>
                    </a:ext>
                  </a:extLst>
                </p:cNvPr>
                <p:cNvPicPr/>
                <p:nvPr/>
              </p:nvPicPr>
              <p:blipFill>
                <a:blip r:embed="rId280"/>
                <a:stretch>
                  <a:fillRect/>
                </a:stretch>
              </p:blipFill>
              <p:spPr>
                <a:xfrm>
                  <a:off x="7209733" y="4275198"/>
                  <a:ext cx="2224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7" name="Freihand 176">
                  <a:extLst>
                    <a:ext uri="{FF2B5EF4-FFF2-40B4-BE49-F238E27FC236}">
                      <a16:creationId xmlns:a16="http://schemas.microsoft.com/office/drawing/2014/main" id="{62BB346E-560E-494C-B763-B17BC8AB1D6C}"/>
                    </a:ext>
                  </a:extLst>
                </p14:cNvPr>
                <p14:cNvContentPartPr/>
                <p14:nvPr/>
              </p14:nvContentPartPr>
              <p14:xfrm>
                <a:off x="7471813" y="4266198"/>
                <a:ext cx="132480" cy="82440"/>
              </p14:xfrm>
            </p:contentPart>
          </mc:Choice>
          <mc:Fallback xmlns="">
            <p:pic>
              <p:nvPicPr>
                <p:cNvPr id="177" name="Freihand 176">
                  <a:extLst>
                    <a:ext uri="{FF2B5EF4-FFF2-40B4-BE49-F238E27FC236}">
                      <a16:creationId xmlns:a16="http://schemas.microsoft.com/office/drawing/2014/main" id="{62BB346E-560E-494C-B763-B17BC8AB1D6C}"/>
                    </a:ext>
                  </a:extLst>
                </p:cNvPr>
                <p:cNvPicPr/>
                <p:nvPr/>
              </p:nvPicPr>
              <p:blipFill>
                <a:blip r:embed="rId282"/>
                <a:stretch>
                  <a:fillRect/>
                </a:stretch>
              </p:blipFill>
              <p:spPr>
                <a:xfrm>
                  <a:off x="7467493" y="4261878"/>
                  <a:ext cx="1411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8" name="Freihand 177">
                  <a:extLst>
                    <a:ext uri="{FF2B5EF4-FFF2-40B4-BE49-F238E27FC236}">
                      <a16:creationId xmlns:a16="http://schemas.microsoft.com/office/drawing/2014/main" id="{0837B2EE-5E01-460B-BFFB-291D97ADF2D5}"/>
                    </a:ext>
                  </a:extLst>
                </p14:cNvPr>
                <p14:cNvContentPartPr/>
                <p14:nvPr/>
              </p14:nvContentPartPr>
              <p14:xfrm>
                <a:off x="7618333" y="4195638"/>
                <a:ext cx="101520" cy="132480"/>
              </p14:xfrm>
            </p:contentPart>
          </mc:Choice>
          <mc:Fallback xmlns="">
            <p:pic>
              <p:nvPicPr>
                <p:cNvPr id="178" name="Freihand 177">
                  <a:extLst>
                    <a:ext uri="{FF2B5EF4-FFF2-40B4-BE49-F238E27FC236}">
                      <a16:creationId xmlns:a16="http://schemas.microsoft.com/office/drawing/2014/main" id="{0837B2EE-5E01-460B-BFFB-291D97ADF2D5}"/>
                    </a:ext>
                  </a:extLst>
                </p:cNvPr>
                <p:cNvPicPr/>
                <p:nvPr/>
              </p:nvPicPr>
              <p:blipFill>
                <a:blip r:embed="rId284"/>
                <a:stretch>
                  <a:fillRect/>
                </a:stretch>
              </p:blipFill>
              <p:spPr>
                <a:xfrm>
                  <a:off x="7614013" y="4191318"/>
                  <a:ext cx="1101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9" name="Freihand 178">
                  <a:extLst>
                    <a:ext uri="{FF2B5EF4-FFF2-40B4-BE49-F238E27FC236}">
                      <a16:creationId xmlns:a16="http://schemas.microsoft.com/office/drawing/2014/main" id="{363BDD34-EEE6-465C-AF23-306AFFFD3DC4}"/>
                    </a:ext>
                  </a:extLst>
                </p14:cNvPr>
                <p14:cNvContentPartPr/>
                <p14:nvPr/>
              </p14:nvContentPartPr>
              <p14:xfrm>
                <a:off x="7709773" y="4238838"/>
                <a:ext cx="118080" cy="105120"/>
              </p14:xfrm>
            </p:contentPart>
          </mc:Choice>
          <mc:Fallback xmlns="">
            <p:pic>
              <p:nvPicPr>
                <p:cNvPr id="179" name="Freihand 178">
                  <a:extLst>
                    <a:ext uri="{FF2B5EF4-FFF2-40B4-BE49-F238E27FC236}">
                      <a16:creationId xmlns:a16="http://schemas.microsoft.com/office/drawing/2014/main" id="{363BDD34-EEE6-465C-AF23-306AFFFD3DC4}"/>
                    </a:ext>
                  </a:extLst>
                </p:cNvPr>
                <p:cNvPicPr/>
                <p:nvPr/>
              </p:nvPicPr>
              <p:blipFill>
                <a:blip r:embed="rId286"/>
                <a:stretch>
                  <a:fillRect/>
                </a:stretch>
              </p:blipFill>
              <p:spPr>
                <a:xfrm>
                  <a:off x="7705453" y="4234518"/>
                  <a:ext cx="126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0" name="Freihand 179">
                  <a:extLst>
                    <a:ext uri="{FF2B5EF4-FFF2-40B4-BE49-F238E27FC236}">
                      <a16:creationId xmlns:a16="http://schemas.microsoft.com/office/drawing/2014/main" id="{4F4AD175-0133-4C97-B78D-426A1CA5329B}"/>
                    </a:ext>
                  </a:extLst>
                </p14:cNvPr>
                <p14:cNvContentPartPr/>
                <p14:nvPr/>
              </p14:nvContentPartPr>
              <p14:xfrm>
                <a:off x="7832533" y="4161078"/>
                <a:ext cx="171000" cy="166320"/>
              </p14:xfrm>
            </p:contentPart>
          </mc:Choice>
          <mc:Fallback xmlns="">
            <p:pic>
              <p:nvPicPr>
                <p:cNvPr id="180" name="Freihand 179">
                  <a:extLst>
                    <a:ext uri="{FF2B5EF4-FFF2-40B4-BE49-F238E27FC236}">
                      <a16:creationId xmlns:a16="http://schemas.microsoft.com/office/drawing/2014/main" id="{4F4AD175-0133-4C97-B78D-426A1CA5329B}"/>
                    </a:ext>
                  </a:extLst>
                </p:cNvPr>
                <p:cNvPicPr/>
                <p:nvPr/>
              </p:nvPicPr>
              <p:blipFill>
                <a:blip r:embed="rId288"/>
                <a:stretch>
                  <a:fillRect/>
                </a:stretch>
              </p:blipFill>
              <p:spPr>
                <a:xfrm>
                  <a:off x="7828213" y="4156758"/>
                  <a:ext cx="1796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1" name="Freihand 180">
                  <a:extLst>
                    <a:ext uri="{FF2B5EF4-FFF2-40B4-BE49-F238E27FC236}">
                      <a16:creationId xmlns:a16="http://schemas.microsoft.com/office/drawing/2014/main" id="{5033D45C-45BB-431A-93F4-F2DC6CC4E5CA}"/>
                    </a:ext>
                  </a:extLst>
                </p14:cNvPr>
                <p14:cNvContentPartPr/>
                <p14:nvPr/>
              </p14:nvContentPartPr>
              <p14:xfrm>
                <a:off x="8026213" y="4233078"/>
                <a:ext cx="68760" cy="88560"/>
              </p14:xfrm>
            </p:contentPart>
          </mc:Choice>
          <mc:Fallback xmlns="">
            <p:pic>
              <p:nvPicPr>
                <p:cNvPr id="181" name="Freihand 180">
                  <a:extLst>
                    <a:ext uri="{FF2B5EF4-FFF2-40B4-BE49-F238E27FC236}">
                      <a16:creationId xmlns:a16="http://schemas.microsoft.com/office/drawing/2014/main" id="{5033D45C-45BB-431A-93F4-F2DC6CC4E5CA}"/>
                    </a:ext>
                  </a:extLst>
                </p:cNvPr>
                <p:cNvPicPr/>
                <p:nvPr/>
              </p:nvPicPr>
              <p:blipFill>
                <a:blip r:embed="rId290"/>
                <a:stretch>
                  <a:fillRect/>
                </a:stretch>
              </p:blipFill>
              <p:spPr>
                <a:xfrm>
                  <a:off x="8021893" y="4228758"/>
                  <a:ext cx="774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2" name="Freihand 181">
                  <a:extLst>
                    <a:ext uri="{FF2B5EF4-FFF2-40B4-BE49-F238E27FC236}">
                      <a16:creationId xmlns:a16="http://schemas.microsoft.com/office/drawing/2014/main" id="{34BC699D-B024-4DE8-844C-64222E9227E6}"/>
                    </a:ext>
                  </a:extLst>
                </p14:cNvPr>
                <p14:cNvContentPartPr/>
                <p14:nvPr/>
              </p14:nvContentPartPr>
              <p14:xfrm>
                <a:off x="8141053" y="4233438"/>
                <a:ext cx="15120" cy="106920"/>
              </p14:xfrm>
            </p:contentPart>
          </mc:Choice>
          <mc:Fallback xmlns="">
            <p:pic>
              <p:nvPicPr>
                <p:cNvPr id="182" name="Freihand 181">
                  <a:extLst>
                    <a:ext uri="{FF2B5EF4-FFF2-40B4-BE49-F238E27FC236}">
                      <a16:creationId xmlns:a16="http://schemas.microsoft.com/office/drawing/2014/main" id="{34BC699D-B024-4DE8-844C-64222E9227E6}"/>
                    </a:ext>
                  </a:extLst>
                </p:cNvPr>
                <p:cNvPicPr/>
                <p:nvPr/>
              </p:nvPicPr>
              <p:blipFill>
                <a:blip r:embed="rId292"/>
                <a:stretch>
                  <a:fillRect/>
                </a:stretch>
              </p:blipFill>
              <p:spPr>
                <a:xfrm>
                  <a:off x="8136733" y="4229118"/>
                  <a:ext cx="237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3" name="Freihand 182">
                  <a:extLst>
                    <a:ext uri="{FF2B5EF4-FFF2-40B4-BE49-F238E27FC236}">
                      <a16:creationId xmlns:a16="http://schemas.microsoft.com/office/drawing/2014/main" id="{FCC3AC1E-2B04-45EC-BC8D-EF947FFCC3CE}"/>
                    </a:ext>
                  </a:extLst>
                </p14:cNvPr>
                <p14:cNvContentPartPr/>
                <p14:nvPr/>
              </p14:nvContentPartPr>
              <p14:xfrm>
                <a:off x="8202613" y="4142358"/>
                <a:ext cx="127800" cy="208800"/>
              </p14:xfrm>
            </p:contentPart>
          </mc:Choice>
          <mc:Fallback xmlns="">
            <p:pic>
              <p:nvPicPr>
                <p:cNvPr id="183" name="Freihand 182">
                  <a:extLst>
                    <a:ext uri="{FF2B5EF4-FFF2-40B4-BE49-F238E27FC236}">
                      <a16:creationId xmlns:a16="http://schemas.microsoft.com/office/drawing/2014/main" id="{FCC3AC1E-2B04-45EC-BC8D-EF947FFCC3CE}"/>
                    </a:ext>
                  </a:extLst>
                </p:cNvPr>
                <p:cNvPicPr/>
                <p:nvPr/>
              </p:nvPicPr>
              <p:blipFill>
                <a:blip r:embed="rId294"/>
                <a:stretch>
                  <a:fillRect/>
                </a:stretch>
              </p:blipFill>
              <p:spPr>
                <a:xfrm>
                  <a:off x="8198293" y="4138038"/>
                  <a:ext cx="1364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4" name="Freihand 183">
                  <a:extLst>
                    <a:ext uri="{FF2B5EF4-FFF2-40B4-BE49-F238E27FC236}">
                      <a16:creationId xmlns:a16="http://schemas.microsoft.com/office/drawing/2014/main" id="{A344003C-C573-47DE-B560-378B56A4B99B}"/>
                    </a:ext>
                  </a:extLst>
                </p14:cNvPr>
                <p14:cNvContentPartPr/>
                <p14:nvPr/>
              </p14:nvContentPartPr>
              <p14:xfrm>
                <a:off x="8248693" y="4136958"/>
                <a:ext cx="116640" cy="211680"/>
              </p14:xfrm>
            </p:contentPart>
          </mc:Choice>
          <mc:Fallback xmlns="">
            <p:pic>
              <p:nvPicPr>
                <p:cNvPr id="184" name="Freihand 183">
                  <a:extLst>
                    <a:ext uri="{FF2B5EF4-FFF2-40B4-BE49-F238E27FC236}">
                      <a16:creationId xmlns:a16="http://schemas.microsoft.com/office/drawing/2014/main" id="{A344003C-C573-47DE-B560-378B56A4B99B}"/>
                    </a:ext>
                  </a:extLst>
                </p:cNvPr>
                <p:cNvPicPr/>
                <p:nvPr/>
              </p:nvPicPr>
              <p:blipFill>
                <a:blip r:embed="rId296"/>
                <a:stretch>
                  <a:fillRect/>
                </a:stretch>
              </p:blipFill>
              <p:spPr>
                <a:xfrm>
                  <a:off x="8244373" y="4132638"/>
                  <a:ext cx="1252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5" name="Freihand 184">
                  <a:extLst>
                    <a:ext uri="{FF2B5EF4-FFF2-40B4-BE49-F238E27FC236}">
                      <a16:creationId xmlns:a16="http://schemas.microsoft.com/office/drawing/2014/main" id="{25B4B795-54B6-49AE-9283-C27EDB8CFED4}"/>
                    </a:ext>
                  </a:extLst>
                </p14:cNvPr>
                <p14:cNvContentPartPr/>
                <p14:nvPr/>
              </p14:nvContentPartPr>
              <p14:xfrm>
                <a:off x="8109013" y="4150278"/>
                <a:ext cx="360" cy="360"/>
              </p14:xfrm>
            </p:contentPart>
          </mc:Choice>
          <mc:Fallback xmlns="">
            <p:pic>
              <p:nvPicPr>
                <p:cNvPr id="185" name="Freihand 184">
                  <a:extLst>
                    <a:ext uri="{FF2B5EF4-FFF2-40B4-BE49-F238E27FC236}">
                      <a16:creationId xmlns:a16="http://schemas.microsoft.com/office/drawing/2014/main" id="{25B4B795-54B6-49AE-9283-C27EDB8CFED4}"/>
                    </a:ext>
                  </a:extLst>
                </p:cNvPr>
                <p:cNvPicPr/>
                <p:nvPr/>
              </p:nvPicPr>
              <p:blipFill>
                <a:blip r:embed="rId124"/>
                <a:stretch>
                  <a:fillRect/>
                </a:stretch>
              </p:blipFill>
              <p:spPr>
                <a:xfrm>
                  <a:off x="8104693" y="4145958"/>
                  <a:ext cx="9000" cy="9000"/>
                </a:xfrm>
                <a:prstGeom prst="rect">
                  <a:avLst/>
                </a:prstGeom>
              </p:spPr>
            </p:pic>
          </mc:Fallback>
        </mc:AlternateContent>
      </p:grpSp>
    </p:spTree>
    <p:extLst>
      <p:ext uri="{BB962C8B-B14F-4D97-AF65-F5344CB8AC3E}">
        <p14:creationId xmlns:p14="http://schemas.microsoft.com/office/powerpoint/2010/main" val="168185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10" grpId="0"/>
      <p:bldP spid="8"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Monopolitische</a:t>
            </a:r>
            <a:r>
              <a:rPr lang="en-US" sz="2800" dirty="0">
                <a:solidFill>
                  <a:sysClr val="windowText" lastClr="000000"/>
                </a:solidFill>
              </a:rPr>
              <a:t> </a:t>
            </a:r>
            <a:r>
              <a:rPr lang="en-US" sz="2800" dirty="0" err="1">
                <a:solidFill>
                  <a:sysClr val="windowText" lastClr="000000"/>
                </a:solidFill>
              </a:rPr>
              <a:t>Konkurrenz</a:t>
            </a:r>
            <a:r>
              <a:rPr lang="en-US" sz="2800" dirty="0">
                <a:solidFill>
                  <a:sysClr val="windowText" lastClr="000000"/>
                </a:solidFill>
              </a:rPr>
              <a:t>: </a:t>
            </a:r>
            <a:r>
              <a:rPr lang="en-US" sz="2800" dirty="0" err="1">
                <a:solidFill>
                  <a:sysClr val="windowText" lastClr="000000"/>
                </a:solidFill>
              </a:rPr>
              <a:t>Gleichgewicht</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53788" y="541189"/>
            <a:ext cx="12245788" cy="6316811"/>
          </a:xfrm>
          <a:prstGeom prst="rect">
            <a:avLst/>
          </a:prstGeom>
          <a:noFill/>
        </p:spPr>
        <p:txBody>
          <a:bodyPr wrap="square" rtlCol="0">
            <a:noAutofit/>
          </a:bodyPr>
          <a:lstStyle/>
          <a:p>
            <a:r>
              <a:rPr lang="en-US" sz="2400" u="sng" dirty="0" err="1"/>
              <a:t>Firmenzahl</a:t>
            </a:r>
            <a:r>
              <a:rPr lang="en-US" sz="2400" u="sng" dirty="0"/>
              <a:t> und </a:t>
            </a:r>
            <a:r>
              <a:rPr lang="en-US" sz="2400" u="sng" dirty="0" err="1"/>
              <a:t>Preis</a:t>
            </a:r>
            <a:r>
              <a:rPr lang="en-US" sz="2400" u="sng" dirty="0"/>
              <a:t>:</a:t>
            </a:r>
          </a:p>
          <a:p>
            <a:endParaRPr lang="en-US" sz="2400" dirty="0"/>
          </a:p>
          <a:p>
            <a:r>
              <a:rPr lang="en-US" sz="2400" dirty="0" err="1"/>
              <a:t>Nachfrage</a:t>
            </a:r>
            <a:r>
              <a:rPr lang="en-US" sz="2400" dirty="0"/>
              <a:t>:		</a:t>
            </a:r>
            <a:r>
              <a:rPr lang="de-DE" sz="2400" dirty="0"/>
              <a:t>x = S(1/n –b(p-P)) = S/n + </a:t>
            </a:r>
            <a:r>
              <a:rPr lang="de-DE" sz="2400" dirty="0" err="1"/>
              <a:t>SbP</a:t>
            </a:r>
            <a:r>
              <a:rPr lang="de-DE" sz="2400" dirty="0"/>
              <a:t> – </a:t>
            </a:r>
            <a:r>
              <a:rPr lang="de-DE" sz="2400" dirty="0" err="1"/>
              <a:t>Sbp</a:t>
            </a:r>
            <a:endParaRPr lang="de-DE" sz="2400" dirty="0"/>
          </a:p>
          <a:p>
            <a:endParaRPr lang="de-DE" sz="2400" dirty="0"/>
          </a:p>
          <a:p>
            <a:r>
              <a:rPr lang="de-DE" sz="2400" dirty="0"/>
              <a:t>Jede Firma nimmt die Preise der anderen als gegeben (vgl. </a:t>
            </a:r>
            <a:r>
              <a:rPr lang="de-DE" sz="2400" dirty="0" err="1"/>
              <a:t>Cournot</a:t>
            </a:r>
            <a:r>
              <a:rPr lang="de-DE" sz="2400" dirty="0"/>
              <a:t>):</a:t>
            </a:r>
          </a:p>
          <a:p>
            <a:r>
              <a:rPr lang="en-US" sz="2400" dirty="0"/>
              <a:t>→ </a:t>
            </a:r>
            <a:r>
              <a:rPr lang="en-US" sz="2400" dirty="0" err="1"/>
              <a:t>setze</a:t>
            </a:r>
            <a:r>
              <a:rPr lang="en-US" sz="2400" dirty="0"/>
              <a:t> A:=</a:t>
            </a:r>
            <a:r>
              <a:rPr lang="de-DE" sz="2400" dirty="0"/>
              <a:t> S/n + </a:t>
            </a:r>
            <a:r>
              <a:rPr lang="de-DE" sz="2400" dirty="0" err="1"/>
              <a:t>SbP</a:t>
            </a:r>
            <a:r>
              <a:rPr lang="de-DE" sz="2400" dirty="0"/>
              <a:t> und B:=Sb</a:t>
            </a:r>
          </a:p>
          <a:p>
            <a:endParaRPr lang="en-US" sz="2400" dirty="0"/>
          </a:p>
          <a:p>
            <a:r>
              <a:rPr lang="en-US" sz="2400" dirty="0"/>
              <a:t>→ 	x = A-</a:t>
            </a:r>
            <a:r>
              <a:rPr lang="en-US" sz="2400" dirty="0" err="1"/>
              <a:t>Bp</a:t>
            </a:r>
            <a:r>
              <a:rPr lang="en-US" sz="2400" dirty="0"/>
              <a:t>		</a:t>
            </a:r>
            <a:r>
              <a:rPr lang="en-US" sz="2400"/>
              <a:t>		(</a:t>
            </a:r>
            <a:r>
              <a:rPr lang="en-US" sz="2400" err="1"/>
              <a:t>Monopolnachfrage</a:t>
            </a:r>
            <a:r>
              <a:rPr lang="en-US" sz="2400"/>
              <a:t>)	→	dx=-Bdp →dp/dx= -1/B</a:t>
            </a:r>
            <a:endParaRPr lang="en-US" sz="2400" dirty="0"/>
          </a:p>
          <a:p>
            <a:r>
              <a:rPr lang="en-US" sz="2400" dirty="0"/>
              <a:t>	GE </a:t>
            </a:r>
            <a:r>
              <a:rPr lang="en-US" sz="2400"/>
              <a:t>= p’(x)x+p(x)=p </a:t>
            </a:r>
            <a:r>
              <a:rPr lang="en-US" sz="2400" dirty="0"/>
              <a:t>– x/B = p – x/(Sb) 	(</a:t>
            </a:r>
            <a:r>
              <a:rPr lang="en-US" sz="2400" dirty="0" err="1"/>
              <a:t>Grenzerträge</a:t>
            </a:r>
            <a:r>
              <a:rPr lang="en-US" sz="2400" dirty="0"/>
              <a:t> </a:t>
            </a:r>
            <a:r>
              <a:rPr lang="en-US" sz="2400" dirty="0" err="1"/>
              <a:t>im</a:t>
            </a:r>
            <a:r>
              <a:rPr lang="en-US" sz="2400" dirty="0"/>
              <a:t> </a:t>
            </a:r>
            <a:r>
              <a:rPr lang="en-US" sz="2400" dirty="0" err="1"/>
              <a:t>Monopol</a:t>
            </a:r>
            <a:r>
              <a:rPr lang="en-US" sz="2400" dirty="0"/>
              <a:t>)</a:t>
            </a:r>
          </a:p>
          <a:p>
            <a:r>
              <a:rPr lang="en-US" sz="2400" dirty="0"/>
              <a:t>	GE = GK = k		</a:t>
            </a:r>
            <a:r>
              <a:rPr lang="en-US" sz="2400"/>
              <a:t>		(</a:t>
            </a:r>
            <a:r>
              <a:rPr lang="en-US" sz="2400" dirty="0" err="1"/>
              <a:t>Optimalitätsbedingung</a:t>
            </a:r>
            <a:r>
              <a:rPr lang="en-US" sz="2400" dirty="0"/>
              <a:t>)</a:t>
            </a:r>
          </a:p>
          <a:p>
            <a:endParaRPr lang="en-US" sz="2400" dirty="0"/>
          </a:p>
          <a:p>
            <a:r>
              <a:rPr lang="en-US" sz="2400" dirty="0"/>
              <a:t>→ p = k + x/Sb = k + (S/n)/(Sb)	(</a:t>
            </a:r>
            <a:r>
              <a:rPr lang="en-US" sz="2400" dirty="0" err="1"/>
              <a:t>Gleichgewichtsbedingung</a:t>
            </a:r>
            <a:r>
              <a:rPr lang="en-US" sz="2400" dirty="0"/>
              <a:t>)</a:t>
            </a:r>
          </a:p>
          <a:p>
            <a:endParaRPr lang="en-US" sz="2400" dirty="0"/>
          </a:p>
          <a:p>
            <a:r>
              <a:rPr lang="en-US" sz="2400" dirty="0"/>
              <a:t>→	p = k + 1/(</a:t>
            </a:r>
            <a:r>
              <a:rPr lang="en-US" sz="2400" dirty="0" err="1"/>
              <a:t>nb</a:t>
            </a:r>
            <a:r>
              <a:rPr lang="en-US" sz="2400" dirty="0"/>
              <a:t>)		→	 1/</a:t>
            </a:r>
            <a:r>
              <a:rPr lang="en-US" sz="2400" dirty="0" err="1"/>
              <a:t>nb</a:t>
            </a:r>
            <a:r>
              <a:rPr lang="en-US" sz="2400" dirty="0"/>
              <a:t>  (Mark-up </a:t>
            </a:r>
            <a:r>
              <a:rPr lang="en-US" sz="2400" dirty="0" err="1"/>
              <a:t>gegenüber</a:t>
            </a:r>
            <a:r>
              <a:rPr lang="en-US" sz="2400" dirty="0"/>
              <a:t> VKK)</a:t>
            </a:r>
          </a:p>
          <a:p>
            <a:r>
              <a:rPr lang="en-US" sz="2400" dirty="0"/>
              <a:t>	</a:t>
            </a:r>
          </a:p>
          <a:p>
            <a:r>
              <a:rPr lang="en-US" sz="2400" dirty="0" err="1"/>
              <a:t>Steigt</a:t>
            </a:r>
            <a:r>
              <a:rPr lang="en-US" sz="2400" dirty="0"/>
              <a:t> die </a:t>
            </a:r>
            <a:r>
              <a:rPr lang="en-US" sz="2400" dirty="0" err="1"/>
              <a:t>Firmenzahl</a:t>
            </a:r>
            <a:r>
              <a:rPr lang="en-US" sz="2400" dirty="0"/>
              <a:t> (n), so </a:t>
            </a:r>
            <a:r>
              <a:rPr lang="en-US" sz="2400" dirty="0" err="1"/>
              <a:t>steigt</a:t>
            </a:r>
            <a:r>
              <a:rPr lang="en-US" sz="2400" dirty="0"/>
              <a:t> die </a:t>
            </a:r>
            <a:r>
              <a:rPr lang="en-US" sz="2400" dirty="0" err="1"/>
              <a:t>Konkurrenz</a:t>
            </a:r>
            <a:r>
              <a:rPr lang="en-US" sz="2400" dirty="0"/>
              <a:t> und</a:t>
            </a:r>
          </a:p>
          <a:p>
            <a:r>
              <a:rPr lang="en-US" sz="2400" dirty="0" err="1"/>
              <a:t>damit</a:t>
            </a:r>
            <a:r>
              <a:rPr lang="en-US" sz="2400" dirty="0"/>
              <a:t> </a:t>
            </a:r>
            <a:r>
              <a:rPr lang="en-US" sz="2400" dirty="0" err="1"/>
              <a:t>sinkt</a:t>
            </a:r>
            <a:r>
              <a:rPr lang="en-US" sz="2400" dirty="0"/>
              <a:t> der </a:t>
            </a:r>
            <a:r>
              <a:rPr lang="en-US" sz="2400" dirty="0" err="1"/>
              <a:t>Preis</a:t>
            </a:r>
            <a:r>
              <a:rPr lang="en-US" sz="2400" dirty="0"/>
              <a:t> (p) den </a:t>
            </a:r>
            <a:r>
              <a:rPr lang="en-US" sz="2400" dirty="0" err="1"/>
              <a:t>eine</a:t>
            </a:r>
            <a:r>
              <a:rPr lang="en-US" sz="2400" dirty="0"/>
              <a:t> </a:t>
            </a:r>
            <a:r>
              <a:rPr lang="en-US" sz="2400" dirty="0" err="1"/>
              <a:t>einzelne</a:t>
            </a:r>
            <a:r>
              <a:rPr lang="en-US" sz="2400" dirty="0"/>
              <a:t> Firma </a:t>
            </a:r>
            <a:r>
              <a:rPr lang="en-US" sz="2400" dirty="0" err="1"/>
              <a:t>verlangen</a:t>
            </a:r>
            <a:r>
              <a:rPr lang="en-US" sz="2400" dirty="0"/>
              <a:t> </a:t>
            </a:r>
            <a:r>
              <a:rPr lang="en-US" sz="2400" dirty="0" err="1"/>
              <a:t>kann</a:t>
            </a:r>
            <a:r>
              <a:rPr lang="en-US" sz="2400" dirty="0"/>
              <a:t>.</a:t>
            </a:r>
          </a:p>
          <a:p>
            <a:endParaRPr lang="de-DE" sz="2400" dirty="0"/>
          </a:p>
          <a:p>
            <a:endParaRPr lang="en-US" sz="2400" dirty="0"/>
          </a:p>
          <a:p>
            <a:endParaRPr lang="de-DE" sz="2000" dirty="0"/>
          </a:p>
        </p:txBody>
      </p:sp>
      <p:sp>
        <p:nvSpPr>
          <p:cNvPr id="5" name="Rechteck 4">
            <a:extLst>
              <a:ext uri="{FF2B5EF4-FFF2-40B4-BE49-F238E27FC236}">
                <a16:creationId xmlns:a16="http://schemas.microsoft.com/office/drawing/2014/main" id="{3BFD3F33-6D0A-4C64-ADF0-F34B9E202F7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D7D851E-EBCF-4B6E-BDBD-01589C328413}"/>
                  </a:ext>
                </a:extLst>
              </p14:cNvPr>
              <p14:cNvContentPartPr/>
              <p14:nvPr/>
            </p14:nvContentPartPr>
            <p14:xfrm>
              <a:off x="50053" y="892998"/>
              <a:ext cx="2673360" cy="173880"/>
            </p14:xfrm>
          </p:contentPart>
        </mc:Choice>
        <mc:Fallback xmlns="">
          <p:pic>
            <p:nvPicPr>
              <p:cNvPr id="2" name="Freihand 1">
                <a:extLst>
                  <a:ext uri="{FF2B5EF4-FFF2-40B4-BE49-F238E27FC236}">
                    <a16:creationId xmlns:a16="http://schemas.microsoft.com/office/drawing/2014/main" id="{DD7D851E-EBCF-4B6E-BDBD-01589C328413}"/>
                  </a:ext>
                </a:extLst>
              </p:cNvPr>
              <p:cNvPicPr/>
              <p:nvPr/>
            </p:nvPicPr>
            <p:blipFill>
              <a:blip r:embed="rId4"/>
              <a:stretch>
                <a:fillRect/>
              </a:stretch>
            </p:blipFill>
            <p:spPr>
              <a:xfrm>
                <a:off x="45733" y="888678"/>
                <a:ext cx="26820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6E29DAE-6675-4D80-BA2E-19EAA4D64E95}"/>
                  </a:ext>
                </a:extLst>
              </p14:cNvPr>
              <p14:cNvContentPartPr/>
              <p14:nvPr/>
            </p14:nvContentPartPr>
            <p14:xfrm>
              <a:off x="2705413" y="1213398"/>
              <a:ext cx="2255040" cy="580680"/>
            </p14:xfrm>
          </p:contentPart>
        </mc:Choice>
        <mc:Fallback xmlns="">
          <p:pic>
            <p:nvPicPr>
              <p:cNvPr id="3" name="Freihand 2">
                <a:extLst>
                  <a:ext uri="{FF2B5EF4-FFF2-40B4-BE49-F238E27FC236}">
                    <a16:creationId xmlns:a16="http://schemas.microsoft.com/office/drawing/2014/main" id="{56E29DAE-6675-4D80-BA2E-19EAA4D64E95}"/>
                  </a:ext>
                </a:extLst>
              </p:cNvPr>
              <p:cNvPicPr/>
              <p:nvPr/>
            </p:nvPicPr>
            <p:blipFill>
              <a:blip r:embed="rId6"/>
              <a:stretch>
                <a:fillRect/>
              </a:stretch>
            </p:blipFill>
            <p:spPr>
              <a:xfrm>
                <a:off x="2701093" y="1209078"/>
                <a:ext cx="2263680" cy="589320"/>
              </a:xfrm>
              <a:prstGeom prst="rect">
                <a:avLst/>
              </a:prstGeom>
            </p:spPr>
          </p:pic>
        </mc:Fallback>
      </mc:AlternateContent>
      <p:grpSp>
        <p:nvGrpSpPr>
          <p:cNvPr id="120" name="Gruppieren 119">
            <a:extLst>
              <a:ext uri="{FF2B5EF4-FFF2-40B4-BE49-F238E27FC236}">
                <a16:creationId xmlns:a16="http://schemas.microsoft.com/office/drawing/2014/main" id="{D4810BBC-6D75-4331-A847-C2651B0D7165}"/>
              </a:ext>
            </a:extLst>
          </p:cNvPr>
          <p:cNvGrpSpPr/>
          <p:nvPr/>
        </p:nvGrpSpPr>
        <p:grpSpPr>
          <a:xfrm>
            <a:off x="3160813" y="372438"/>
            <a:ext cx="7470000" cy="1785960"/>
            <a:chOff x="3160813" y="372438"/>
            <a:chExt cx="7470000" cy="1785960"/>
          </a:xfrm>
        </p:grpSpPr>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ED04D38B-DFA3-470D-B395-D2D100726F9F}"/>
                    </a:ext>
                  </a:extLst>
                </p14:cNvPr>
                <p14:cNvContentPartPr/>
                <p14:nvPr/>
              </p14:nvContentPartPr>
              <p14:xfrm>
                <a:off x="3189613" y="1642158"/>
                <a:ext cx="646920" cy="49320"/>
              </p14:xfrm>
            </p:contentPart>
          </mc:Choice>
          <mc:Fallback xmlns="">
            <p:pic>
              <p:nvPicPr>
                <p:cNvPr id="6" name="Freihand 5">
                  <a:extLst>
                    <a:ext uri="{FF2B5EF4-FFF2-40B4-BE49-F238E27FC236}">
                      <a16:creationId xmlns:a16="http://schemas.microsoft.com/office/drawing/2014/main" id="{ED04D38B-DFA3-470D-B395-D2D100726F9F}"/>
                    </a:ext>
                  </a:extLst>
                </p:cNvPr>
                <p:cNvPicPr/>
                <p:nvPr/>
              </p:nvPicPr>
              <p:blipFill>
                <a:blip r:embed="rId8"/>
                <a:stretch>
                  <a:fillRect/>
                </a:stretch>
              </p:blipFill>
              <p:spPr>
                <a:xfrm>
                  <a:off x="3185293" y="1637838"/>
                  <a:ext cx="6555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8A0EFBB3-5FF0-4CBD-A445-A98673C245E6}"/>
                    </a:ext>
                  </a:extLst>
                </p14:cNvPr>
                <p14:cNvContentPartPr/>
                <p14:nvPr/>
              </p14:nvContentPartPr>
              <p14:xfrm>
                <a:off x="5129293" y="1256238"/>
                <a:ext cx="552960" cy="584280"/>
              </p14:xfrm>
            </p:contentPart>
          </mc:Choice>
          <mc:Fallback xmlns="">
            <p:pic>
              <p:nvPicPr>
                <p:cNvPr id="7" name="Freihand 6">
                  <a:extLst>
                    <a:ext uri="{FF2B5EF4-FFF2-40B4-BE49-F238E27FC236}">
                      <a16:creationId xmlns:a16="http://schemas.microsoft.com/office/drawing/2014/main" id="{8A0EFBB3-5FF0-4CBD-A445-A98673C245E6}"/>
                    </a:ext>
                  </a:extLst>
                </p:cNvPr>
                <p:cNvPicPr/>
                <p:nvPr/>
              </p:nvPicPr>
              <p:blipFill>
                <a:blip r:embed="rId10"/>
                <a:stretch>
                  <a:fillRect/>
                </a:stretch>
              </p:blipFill>
              <p:spPr>
                <a:xfrm>
                  <a:off x="5124973" y="1251918"/>
                  <a:ext cx="561600" cy="592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9" name="Freihand 58">
                  <a:extLst>
                    <a:ext uri="{FF2B5EF4-FFF2-40B4-BE49-F238E27FC236}">
                      <a16:creationId xmlns:a16="http://schemas.microsoft.com/office/drawing/2014/main" id="{9217C2B5-47D3-4C57-81DC-FBD7EAE0296C}"/>
                    </a:ext>
                  </a:extLst>
                </p14:cNvPr>
                <p14:cNvContentPartPr/>
                <p14:nvPr/>
              </p14:nvContentPartPr>
              <p14:xfrm>
                <a:off x="6559213" y="1268478"/>
                <a:ext cx="398160" cy="438120"/>
              </p14:xfrm>
            </p:contentPart>
          </mc:Choice>
          <mc:Fallback xmlns="">
            <p:pic>
              <p:nvPicPr>
                <p:cNvPr id="59" name="Freihand 58">
                  <a:extLst>
                    <a:ext uri="{FF2B5EF4-FFF2-40B4-BE49-F238E27FC236}">
                      <a16:creationId xmlns:a16="http://schemas.microsoft.com/office/drawing/2014/main" id="{9217C2B5-47D3-4C57-81DC-FBD7EAE0296C}"/>
                    </a:ext>
                  </a:extLst>
                </p:cNvPr>
                <p:cNvPicPr/>
                <p:nvPr/>
              </p:nvPicPr>
              <p:blipFill>
                <a:blip r:embed="rId12"/>
                <a:stretch>
                  <a:fillRect/>
                </a:stretch>
              </p:blipFill>
              <p:spPr>
                <a:xfrm>
                  <a:off x="6554893" y="1264158"/>
                  <a:ext cx="40680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0" name="Freihand 59">
                  <a:extLst>
                    <a:ext uri="{FF2B5EF4-FFF2-40B4-BE49-F238E27FC236}">
                      <a16:creationId xmlns:a16="http://schemas.microsoft.com/office/drawing/2014/main" id="{5F7C5E07-E768-4BBD-8D7E-FC671A78E4FD}"/>
                    </a:ext>
                  </a:extLst>
                </p14:cNvPr>
                <p14:cNvContentPartPr/>
                <p14:nvPr/>
              </p14:nvContentPartPr>
              <p14:xfrm>
                <a:off x="3160813" y="1292958"/>
                <a:ext cx="259200" cy="421200"/>
              </p14:xfrm>
            </p:contentPart>
          </mc:Choice>
          <mc:Fallback xmlns="">
            <p:pic>
              <p:nvPicPr>
                <p:cNvPr id="60" name="Freihand 59">
                  <a:extLst>
                    <a:ext uri="{FF2B5EF4-FFF2-40B4-BE49-F238E27FC236}">
                      <a16:creationId xmlns:a16="http://schemas.microsoft.com/office/drawing/2014/main" id="{5F7C5E07-E768-4BBD-8D7E-FC671A78E4FD}"/>
                    </a:ext>
                  </a:extLst>
                </p:cNvPr>
                <p:cNvPicPr/>
                <p:nvPr/>
              </p:nvPicPr>
              <p:blipFill>
                <a:blip r:embed="rId14"/>
                <a:stretch>
                  <a:fillRect/>
                </a:stretch>
              </p:blipFill>
              <p:spPr>
                <a:xfrm>
                  <a:off x="3156493" y="1288638"/>
                  <a:ext cx="26784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8" name="Freihand 47">
                  <a:extLst>
                    <a:ext uri="{FF2B5EF4-FFF2-40B4-BE49-F238E27FC236}">
                      <a16:creationId xmlns:a16="http://schemas.microsoft.com/office/drawing/2014/main" id="{4960EEAC-9497-4673-A4AF-03E492DFE2BF}"/>
                    </a:ext>
                  </a:extLst>
                </p14:cNvPr>
                <p14:cNvContentPartPr/>
                <p14:nvPr/>
              </p14:nvContentPartPr>
              <p14:xfrm>
                <a:off x="9553693" y="433638"/>
                <a:ext cx="156240" cy="287640"/>
              </p14:xfrm>
            </p:contentPart>
          </mc:Choice>
          <mc:Fallback xmlns="">
            <p:pic>
              <p:nvPicPr>
                <p:cNvPr id="48" name="Freihand 47">
                  <a:extLst>
                    <a:ext uri="{FF2B5EF4-FFF2-40B4-BE49-F238E27FC236}">
                      <a16:creationId xmlns:a16="http://schemas.microsoft.com/office/drawing/2014/main" id="{4960EEAC-9497-4673-A4AF-03E492DFE2BF}"/>
                    </a:ext>
                  </a:extLst>
                </p:cNvPr>
                <p:cNvPicPr/>
                <p:nvPr/>
              </p:nvPicPr>
              <p:blipFill>
                <a:blip r:embed="rId16"/>
                <a:stretch>
                  <a:fillRect/>
                </a:stretch>
              </p:blipFill>
              <p:spPr>
                <a:xfrm>
                  <a:off x="9549373" y="429318"/>
                  <a:ext cx="1648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9" name="Freihand 48">
                  <a:extLst>
                    <a:ext uri="{FF2B5EF4-FFF2-40B4-BE49-F238E27FC236}">
                      <a16:creationId xmlns:a16="http://schemas.microsoft.com/office/drawing/2014/main" id="{17C8CDE6-65FD-4DB1-BAD2-E16788B4F217}"/>
                    </a:ext>
                  </a:extLst>
                </p14:cNvPr>
                <p14:cNvContentPartPr/>
                <p14:nvPr/>
              </p14:nvContentPartPr>
              <p14:xfrm>
                <a:off x="9680773" y="529758"/>
                <a:ext cx="91080" cy="119880"/>
              </p14:xfrm>
            </p:contentPart>
          </mc:Choice>
          <mc:Fallback xmlns="">
            <p:pic>
              <p:nvPicPr>
                <p:cNvPr id="49" name="Freihand 48">
                  <a:extLst>
                    <a:ext uri="{FF2B5EF4-FFF2-40B4-BE49-F238E27FC236}">
                      <a16:creationId xmlns:a16="http://schemas.microsoft.com/office/drawing/2014/main" id="{17C8CDE6-65FD-4DB1-BAD2-E16788B4F217}"/>
                    </a:ext>
                  </a:extLst>
                </p:cNvPr>
                <p:cNvPicPr/>
                <p:nvPr/>
              </p:nvPicPr>
              <p:blipFill>
                <a:blip r:embed="rId18"/>
                <a:stretch>
                  <a:fillRect/>
                </a:stretch>
              </p:blipFill>
              <p:spPr>
                <a:xfrm>
                  <a:off x="9676453" y="525438"/>
                  <a:ext cx="997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0" name="Freihand 49">
                  <a:extLst>
                    <a:ext uri="{FF2B5EF4-FFF2-40B4-BE49-F238E27FC236}">
                      <a16:creationId xmlns:a16="http://schemas.microsoft.com/office/drawing/2014/main" id="{8E14FCBC-96E7-4C29-85C6-4D84B5BC283C}"/>
                    </a:ext>
                  </a:extLst>
                </p14:cNvPr>
                <p14:cNvContentPartPr/>
                <p14:nvPr/>
              </p14:nvContentPartPr>
              <p14:xfrm>
                <a:off x="9775093" y="444078"/>
                <a:ext cx="136800" cy="174240"/>
              </p14:xfrm>
            </p:contentPart>
          </mc:Choice>
          <mc:Fallback xmlns="">
            <p:pic>
              <p:nvPicPr>
                <p:cNvPr id="50" name="Freihand 49">
                  <a:extLst>
                    <a:ext uri="{FF2B5EF4-FFF2-40B4-BE49-F238E27FC236}">
                      <a16:creationId xmlns:a16="http://schemas.microsoft.com/office/drawing/2014/main" id="{8E14FCBC-96E7-4C29-85C6-4D84B5BC283C}"/>
                    </a:ext>
                  </a:extLst>
                </p:cNvPr>
                <p:cNvPicPr/>
                <p:nvPr/>
              </p:nvPicPr>
              <p:blipFill>
                <a:blip r:embed="rId20"/>
                <a:stretch>
                  <a:fillRect/>
                </a:stretch>
              </p:blipFill>
              <p:spPr>
                <a:xfrm>
                  <a:off x="9770773" y="439758"/>
                  <a:ext cx="1454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2" name="Freihand 51">
                  <a:extLst>
                    <a:ext uri="{FF2B5EF4-FFF2-40B4-BE49-F238E27FC236}">
                      <a16:creationId xmlns:a16="http://schemas.microsoft.com/office/drawing/2014/main" id="{3E3CAEE1-E44C-43BD-B8AF-7F483B705BEF}"/>
                    </a:ext>
                  </a:extLst>
                </p14:cNvPr>
                <p14:cNvContentPartPr/>
                <p14:nvPr/>
              </p14:nvContentPartPr>
              <p14:xfrm>
                <a:off x="10039693" y="419958"/>
                <a:ext cx="112680" cy="197640"/>
              </p14:xfrm>
            </p:contentPart>
          </mc:Choice>
          <mc:Fallback xmlns="">
            <p:pic>
              <p:nvPicPr>
                <p:cNvPr id="52" name="Freihand 51">
                  <a:extLst>
                    <a:ext uri="{FF2B5EF4-FFF2-40B4-BE49-F238E27FC236}">
                      <a16:creationId xmlns:a16="http://schemas.microsoft.com/office/drawing/2014/main" id="{3E3CAEE1-E44C-43BD-B8AF-7F483B705BEF}"/>
                    </a:ext>
                  </a:extLst>
                </p:cNvPr>
                <p:cNvPicPr/>
                <p:nvPr/>
              </p:nvPicPr>
              <p:blipFill>
                <a:blip r:embed="rId22"/>
                <a:stretch>
                  <a:fillRect/>
                </a:stretch>
              </p:blipFill>
              <p:spPr>
                <a:xfrm>
                  <a:off x="10035373" y="415638"/>
                  <a:ext cx="1213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3" name="Freihand 52">
                  <a:extLst>
                    <a:ext uri="{FF2B5EF4-FFF2-40B4-BE49-F238E27FC236}">
                      <a16:creationId xmlns:a16="http://schemas.microsoft.com/office/drawing/2014/main" id="{70FAE040-7387-45E2-B19A-7BBD92620823}"/>
                    </a:ext>
                  </a:extLst>
                </p14:cNvPr>
                <p14:cNvContentPartPr/>
                <p14:nvPr/>
              </p14:nvContentPartPr>
              <p14:xfrm>
                <a:off x="10042213" y="516438"/>
                <a:ext cx="110520" cy="15480"/>
              </p14:xfrm>
            </p:contentPart>
          </mc:Choice>
          <mc:Fallback xmlns="">
            <p:pic>
              <p:nvPicPr>
                <p:cNvPr id="53" name="Freihand 52">
                  <a:extLst>
                    <a:ext uri="{FF2B5EF4-FFF2-40B4-BE49-F238E27FC236}">
                      <a16:creationId xmlns:a16="http://schemas.microsoft.com/office/drawing/2014/main" id="{70FAE040-7387-45E2-B19A-7BBD92620823}"/>
                    </a:ext>
                  </a:extLst>
                </p:cNvPr>
                <p:cNvPicPr/>
                <p:nvPr/>
              </p:nvPicPr>
              <p:blipFill>
                <a:blip r:embed="rId24"/>
                <a:stretch>
                  <a:fillRect/>
                </a:stretch>
              </p:blipFill>
              <p:spPr>
                <a:xfrm>
                  <a:off x="10037893" y="512118"/>
                  <a:ext cx="1191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4" name="Freihand 53">
                  <a:extLst>
                    <a:ext uri="{FF2B5EF4-FFF2-40B4-BE49-F238E27FC236}">
                      <a16:creationId xmlns:a16="http://schemas.microsoft.com/office/drawing/2014/main" id="{AC5BBB0B-4B11-41BE-ACC0-9E76FFC09523}"/>
                    </a:ext>
                  </a:extLst>
                </p14:cNvPr>
                <p14:cNvContentPartPr/>
                <p14:nvPr/>
              </p14:nvContentPartPr>
              <p14:xfrm>
                <a:off x="10150573" y="466038"/>
                <a:ext cx="153360" cy="144360"/>
              </p14:xfrm>
            </p:contentPart>
          </mc:Choice>
          <mc:Fallback xmlns="">
            <p:pic>
              <p:nvPicPr>
                <p:cNvPr id="54" name="Freihand 53">
                  <a:extLst>
                    <a:ext uri="{FF2B5EF4-FFF2-40B4-BE49-F238E27FC236}">
                      <a16:creationId xmlns:a16="http://schemas.microsoft.com/office/drawing/2014/main" id="{AC5BBB0B-4B11-41BE-ACC0-9E76FFC09523}"/>
                    </a:ext>
                  </a:extLst>
                </p:cNvPr>
                <p:cNvPicPr/>
                <p:nvPr/>
              </p:nvPicPr>
              <p:blipFill>
                <a:blip r:embed="rId26"/>
                <a:stretch>
                  <a:fillRect/>
                </a:stretch>
              </p:blipFill>
              <p:spPr>
                <a:xfrm>
                  <a:off x="10146253" y="461718"/>
                  <a:ext cx="1620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5" name="Freihand 54">
                  <a:extLst>
                    <a:ext uri="{FF2B5EF4-FFF2-40B4-BE49-F238E27FC236}">
                      <a16:creationId xmlns:a16="http://schemas.microsoft.com/office/drawing/2014/main" id="{914B0CC9-820B-4752-AEA9-190E3AD6ECDD}"/>
                    </a:ext>
                  </a:extLst>
                </p14:cNvPr>
                <p14:cNvContentPartPr/>
                <p14:nvPr/>
              </p14:nvContentPartPr>
              <p14:xfrm>
                <a:off x="10252453" y="373878"/>
                <a:ext cx="109800" cy="212400"/>
              </p14:xfrm>
            </p:contentPart>
          </mc:Choice>
          <mc:Fallback xmlns="">
            <p:pic>
              <p:nvPicPr>
                <p:cNvPr id="55" name="Freihand 54">
                  <a:extLst>
                    <a:ext uri="{FF2B5EF4-FFF2-40B4-BE49-F238E27FC236}">
                      <a16:creationId xmlns:a16="http://schemas.microsoft.com/office/drawing/2014/main" id="{914B0CC9-820B-4752-AEA9-190E3AD6ECDD}"/>
                    </a:ext>
                  </a:extLst>
                </p:cNvPr>
                <p:cNvPicPr/>
                <p:nvPr/>
              </p:nvPicPr>
              <p:blipFill>
                <a:blip r:embed="rId28"/>
                <a:stretch>
                  <a:fillRect/>
                </a:stretch>
              </p:blipFill>
              <p:spPr>
                <a:xfrm>
                  <a:off x="10248133" y="369558"/>
                  <a:ext cx="1184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6" name="Freihand 55">
                  <a:extLst>
                    <a:ext uri="{FF2B5EF4-FFF2-40B4-BE49-F238E27FC236}">
                      <a16:creationId xmlns:a16="http://schemas.microsoft.com/office/drawing/2014/main" id="{DF2FFD4A-58F1-419B-81DB-980EA0B07E98}"/>
                    </a:ext>
                  </a:extLst>
                </p14:cNvPr>
                <p14:cNvContentPartPr/>
                <p14:nvPr/>
              </p14:nvContentPartPr>
              <p14:xfrm>
                <a:off x="10364053" y="372438"/>
                <a:ext cx="28440" cy="209160"/>
              </p14:xfrm>
            </p:contentPart>
          </mc:Choice>
          <mc:Fallback xmlns="">
            <p:pic>
              <p:nvPicPr>
                <p:cNvPr id="56" name="Freihand 55">
                  <a:extLst>
                    <a:ext uri="{FF2B5EF4-FFF2-40B4-BE49-F238E27FC236}">
                      <a16:creationId xmlns:a16="http://schemas.microsoft.com/office/drawing/2014/main" id="{DF2FFD4A-58F1-419B-81DB-980EA0B07E98}"/>
                    </a:ext>
                  </a:extLst>
                </p:cNvPr>
                <p:cNvPicPr/>
                <p:nvPr/>
              </p:nvPicPr>
              <p:blipFill>
                <a:blip r:embed="rId30"/>
                <a:stretch>
                  <a:fillRect/>
                </a:stretch>
              </p:blipFill>
              <p:spPr>
                <a:xfrm>
                  <a:off x="10359733" y="368118"/>
                  <a:ext cx="370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7" name="Freihand 56">
                  <a:extLst>
                    <a:ext uri="{FF2B5EF4-FFF2-40B4-BE49-F238E27FC236}">
                      <a16:creationId xmlns:a16="http://schemas.microsoft.com/office/drawing/2014/main" id="{BBEDE4AA-E463-459C-AFD0-EFFD3107DCCA}"/>
                    </a:ext>
                  </a:extLst>
                </p14:cNvPr>
                <p14:cNvContentPartPr/>
                <p14:nvPr/>
              </p14:nvContentPartPr>
              <p14:xfrm>
                <a:off x="10424173" y="452358"/>
                <a:ext cx="206640" cy="148680"/>
              </p14:xfrm>
            </p:contentPart>
          </mc:Choice>
          <mc:Fallback xmlns="">
            <p:pic>
              <p:nvPicPr>
                <p:cNvPr id="57" name="Freihand 56">
                  <a:extLst>
                    <a:ext uri="{FF2B5EF4-FFF2-40B4-BE49-F238E27FC236}">
                      <a16:creationId xmlns:a16="http://schemas.microsoft.com/office/drawing/2014/main" id="{BBEDE4AA-E463-459C-AFD0-EFFD3107DCCA}"/>
                    </a:ext>
                  </a:extLst>
                </p:cNvPr>
                <p:cNvPicPr/>
                <p:nvPr/>
              </p:nvPicPr>
              <p:blipFill>
                <a:blip r:embed="rId32"/>
                <a:stretch>
                  <a:fillRect/>
                </a:stretch>
              </p:blipFill>
              <p:spPr>
                <a:xfrm>
                  <a:off x="10419853" y="448038"/>
                  <a:ext cx="2152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8" name="Freihand 7">
                  <a:extLst>
                    <a:ext uri="{FF2B5EF4-FFF2-40B4-BE49-F238E27FC236}">
                      <a16:creationId xmlns:a16="http://schemas.microsoft.com/office/drawing/2014/main" id="{AEB8183B-52EB-4C48-B720-DA96922F30C3}"/>
                    </a:ext>
                  </a:extLst>
                </p14:cNvPr>
                <p14:cNvContentPartPr/>
                <p14:nvPr/>
              </p14:nvContentPartPr>
              <p14:xfrm>
                <a:off x="5996893" y="1374678"/>
                <a:ext cx="360" cy="360"/>
              </p14:xfrm>
            </p:contentPart>
          </mc:Choice>
          <mc:Fallback xmlns="">
            <p:pic>
              <p:nvPicPr>
                <p:cNvPr id="8" name="Freihand 7">
                  <a:extLst>
                    <a:ext uri="{FF2B5EF4-FFF2-40B4-BE49-F238E27FC236}">
                      <a16:creationId xmlns:a16="http://schemas.microsoft.com/office/drawing/2014/main" id="{AEB8183B-52EB-4C48-B720-DA96922F30C3}"/>
                    </a:ext>
                  </a:extLst>
                </p:cNvPr>
                <p:cNvPicPr/>
                <p:nvPr/>
              </p:nvPicPr>
              <p:blipFill>
                <a:blip r:embed="rId34"/>
                <a:stretch>
                  <a:fillRect/>
                </a:stretch>
              </p:blipFill>
              <p:spPr>
                <a:xfrm>
                  <a:off x="5992573" y="137035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 name="Freihand 9">
                  <a:extLst>
                    <a:ext uri="{FF2B5EF4-FFF2-40B4-BE49-F238E27FC236}">
                      <a16:creationId xmlns:a16="http://schemas.microsoft.com/office/drawing/2014/main" id="{E1F84B89-54FD-4CA1-9A97-26218AA3A71C}"/>
                    </a:ext>
                  </a:extLst>
                </p14:cNvPr>
                <p14:cNvContentPartPr/>
                <p14:nvPr/>
              </p14:nvContentPartPr>
              <p14:xfrm>
                <a:off x="5856853" y="1240398"/>
                <a:ext cx="537120" cy="535680"/>
              </p14:xfrm>
            </p:contentPart>
          </mc:Choice>
          <mc:Fallback xmlns="">
            <p:pic>
              <p:nvPicPr>
                <p:cNvPr id="10" name="Freihand 9">
                  <a:extLst>
                    <a:ext uri="{FF2B5EF4-FFF2-40B4-BE49-F238E27FC236}">
                      <a16:creationId xmlns:a16="http://schemas.microsoft.com/office/drawing/2014/main" id="{E1F84B89-54FD-4CA1-9A97-26218AA3A71C}"/>
                    </a:ext>
                  </a:extLst>
                </p:cNvPr>
                <p:cNvPicPr/>
                <p:nvPr/>
              </p:nvPicPr>
              <p:blipFill>
                <a:blip r:embed="rId36"/>
                <a:stretch>
                  <a:fillRect/>
                </a:stretch>
              </p:blipFill>
              <p:spPr>
                <a:xfrm>
                  <a:off x="5852533" y="1236078"/>
                  <a:ext cx="545760" cy="544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5" name="Freihand 14">
                  <a:extLst>
                    <a:ext uri="{FF2B5EF4-FFF2-40B4-BE49-F238E27FC236}">
                      <a16:creationId xmlns:a16="http://schemas.microsoft.com/office/drawing/2014/main" id="{37DE3E74-0D12-42F1-90ED-6DFA629C86C1}"/>
                    </a:ext>
                  </a:extLst>
                </p14:cNvPr>
                <p14:cNvContentPartPr/>
                <p14:nvPr/>
              </p14:nvContentPartPr>
              <p14:xfrm>
                <a:off x="6316933" y="1377198"/>
                <a:ext cx="360" cy="1080"/>
              </p14:xfrm>
            </p:contentPart>
          </mc:Choice>
          <mc:Fallback xmlns="">
            <p:pic>
              <p:nvPicPr>
                <p:cNvPr id="15" name="Freihand 14">
                  <a:extLst>
                    <a:ext uri="{FF2B5EF4-FFF2-40B4-BE49-F238E27FC236}">
                      <a16:creationId xmlns:a16="http://schemas.microsoft.com/office/drawing/2014/main" id="{37DE3E74-0D12-42F1-90ED-6DFA629C86C1}"/>
                    </a:ext>
                  </a:extLst>
                </p:cNvPr>
                <p:cNvPicPr/>
                <p:nvPr/>
              </p:nvPicPr>
              <p:blipFill>
                <a:blip r:embed="rId38"/>
                <a:stretch>
                  <a:fillRect/>
                </a:stretch>
              </p:blipFill>
              <p:spPr>
                <a:xfrm>
                  <a:off x="6312253" y="1372878"/>
                  <a:ext cx="90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6" name="Freihand 15">
                  <a:extLst>
                    <a:ext uri="{FF2B5EF4-FFF2-40B4-BE49-F238E27FC236}">
                      <a16:creationId xmlns:a16="http://schemas.microsoft.com/office/drawing/2014/main" id="{89F76831-DDCA-4D38-A5FB-89897385A77A}"/>
                    </a:ext>
                  </a:extLst>
                </p14:cNvPr>
                <p14:cNvContentPartPr/>
                <p14:nvPr/>
              </p14:nvContentPartPr>
              <p14:xfrm>
                <a:off x="6268333" y="1297638"/>
                <a:ext cx="34560" cy="83520"/>
              </p14:xfrm>
            </p:contentPart>
          </mc:Choice>
          <mc:Fallback xmlns="">
            <p:pic>
              <p:nvPicPr>
                <p:cNvPr id="16" name="Freihand 15">
                  <a:extLst>
                    <a:ext uri="{FF2B5EF4-FFF2-40B4-BE49-F238E27FC236}">
                      <a16:creationId xmlns:a16="http://schemas.microsoft.com/office/drawing/2014/main" id="{89F76831-DDCA-4D38-A5FB-89897385A77A}"/>
                    </a:ext>
                  </a:extLst>
                </p:cNvPr>
                <p:cNvPicPr/>
                <p:nvPr/>
              </p:nvPicPr>
              <p:blipFill>
                <a:blip r:embed="rId40"/>
                <a:stretch>
                  <a:fillRect/>
                </a:stretch>
              </p:blipFill>
              <p:spPr>
                <a:xfrm>
                  <a:off x="6264013" y="1293318"/>
                  <a:ext cx="432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8" name="Freihand 17">
                  <a:extLst>
                    <a:ext uri="{FF2B5EF4-FFF2-40B4-BE49-F238E27FC236}">
                      <a16:creationId xmlns:a16="http://schemas.microsoft.com/office/drawing/2014/main" id="{00648C85-FC65-4A99-8D97-F56A97C74F8B}"/>
                    </a:ext>
                  </a:extLst>
                </p14:cNvPr>
                <p14:cNvContentPartPr/>
                <p14:nvPr/>
              </p14:nvContentPartPr>
              <p14:xfrm>
                <a:off x="5893933" y="1243638"/>
                <a:ext cx="481320" cy="586440"/>
              </p14:xfrm>
            </p:contentPart>
          </mc:Choice>
          <mc:Fallback xmlns="">
            <p:pic>
              <p:nvPicPr>
                <p:cNvPr id="18" name="Freihand 17">
                  <a:extLst>
                    <a:ext uri="{FF2B5EF4-FFF2-40B4-BE49-F238E27FC236}">
                      <a16:creationId xmlns:a16="http://schemas.microsoft.com/office/drawing/2014/main" id="{00648C85-FC65-4A99-8D97-F56A97C74F8B}"/>
                    </a:ext>
                  </a:extLst>
                </p:cNvPr>
                <p:cNvPicPr/>
                <p:nvPr/>
              </p:nvPicPr>
              <p:blipFill>
                <a:blip r:embed="rId42"/>
                <a:stretch>
                  <a:fillRect/>
                </a:stretch>
              </p:blipFill>
              <p:spPr>
                <a:xfrm>
                  <a:off x="5889613" y="1239318"/>
                  <a:ext cx="489960" cy="595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0" name="Freihand 19">
                  <a:extLst>
                    <a:ext uri="{FF2B5EF4-FFF2-40B4-BE49-F238E27FC236}">
                      <a16:creationId xmlns:a16="http://schemas.microsoft.com/office/drawing/2014/main" id="{51F2AD7E-9724-47B8-803A-67E133A0D3B5}"/>
                    </a:ext>
                  </a:extLst>
                </p14:cNvPr>
                <p14:cNvContentPartPr/>
                <p14:nvPr/>
              </p14:nvContentPartPr>
              <p14:xfrm>
                <a:off x="5354653" y="1031958"/>
                <a:ext cx="765360" cy="224640"/>
              </p14:xfrm>
            </p:contentPart>
          </mc:Choice>
          <mc:Fallback xmlns="">
            <p:pic>
              <p:nvPicPr>
                <p:cNvPr id="20" name="Freihand 19">
                  <a:extLst>
                    <a:ext uri="{FF2B5EF4-FFF2-40B4-BE49-F238E27FC236}">
                      <a16:creationId xmlns:a16="http://schemas.microsoft.com/office/drawing/2014/main" id="{51F2AD7E-9724-47B8-803A-67E133A0D3B5}"/>
                    </a:ext>
                  </a:extLst>
                </p:cNvPr>
                <p:cNvPicPr/>
                <p:nvPr/>
              </p:nvPicPr>
              <p:blipFill>
                <a:blip r:embed="rId44"/>
                <a:stretch>
                  <a:fillRect/>
                </a:stretch>
              </p:blipFill>
              <p:spPr>
                <a:xfrm>
                  <a:off x="5350333" y="1027638"/>
                  <a:ext cx="7740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 name="Freihand 20">
                  <a:extLst>
                    <a:ext uri="{FF2B5EF4-FFF2-40B4-BE49-F238E27FC236}">
                      <a16:creationId xmlns:a16="http://schemas.microsoft.com/office/drawing/2014/main" id="{5992C6EE-9838-4333-AD61-AA92AE5D2679}"/>
                    </a:ext>
                  </a:extLst>
                </p14:cNvPr>
                <p14:cNvContentPartPr/>
                <p14:nvPr/>
              </p14:nvContentPartPr>
              <p14:xfrm>
                <a:off x="5598013" y="639198"/>
                <a:ext cx="113400" cy="198360"/>
              </p14:xfrm>
            </p:contentPart>
          </mc:Choice>
          <mc:Fallback xmlns="">
            <p:pic>
              <p:nvPicPr>
                <p:cNvPr id="21" name="Freihand 20">
                  <a:extLst>
                    <a:ext uri="{FF2B5EF4-FFF2-40B4-BE49-F238E27FC236}">
                      <a16:creationId xmlns:a16="http://schemas.microsoft.com/office/drawing/2014/main" id="{5992C6EE-9838-4333-AD61-AA92AE5D2679}"/>
                    </a:ext>
                  </a:extLst>
                </p:cNvPr>
                <p:cNvPicPr/>
                <p:nvPr/>
              </p:nvPicPr>
              <p:blipFill>
                <a:blip r:embed="rId46"/>
                <a:stretch>
                  <a:fillRect/>
                </a:stretch>
              </p:blipFill>
              <p:spPr>
                <a:xfrm>
                  <a:off x="5593693" y="634878"/>
                  <a:ext cx="1220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2" name="Freihand 21">
                  <a:extLst>
                    <a:ext uri="{FF2B5EF4-FFF2-40B4-BE49-F238E27FC236}">
                      <a16:creationId xmlns:a16="http://schemas.microsoft.com/office/drawing/2014/main" id="{F6DF69B9-36CB-442F-B1F1-40A260DC920D}"/>
                    </a:ext>
                  </a:extLst>
                </p14:cNvPr>
                <p14:cNvContentPartPr/>
                <p14:nvPr/>
              </p14:nvContentPartPr>
              <p14:xfrm>
                <a:off x="5739133" y="717318"/>
                <a:ext cx="83160" cy="117000"/>
              </p14:xfrm>
            </p:contentPart>
          </mc:Choice>
          <mc:Fallback xmlns="">
            <p:pic>
              <p:nvPicPr>
                <p:cNvPr id="22" name="Freihand 21">
                  <a:extLst>
                    <a:ext uri="{FF2B5EF4-FFF2-40B4-BE49-F238E27FC236}">
                      <a16:creationId xmlns:a16="http://schemas.microsoft.com/office/drawing/2014/main" id="{F6DF69B9-36CB-442F-B1F1-40A260DC920D}"/>
                    </a:ext>
                  </a:extLst>
                </p:cNvPr>
                <p:cNvPicPr/>
                <p:nvPr/>
              </p:nvPicPr>
              <p:blipFill>
                <a:blip r:embed="rId48"/>
                <a:stretch>
                  <a:fillRect/>
                </a:stretch>
              </p:blipFill>
              <p:spPr>
                <a:xfrm>
                  <a:off x="5734813" y="712998"/>
                  <a:ext cx="918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3" name="Freihand 22">
                  <a:extLst>
                    <a:ext uri="{FF2B5EF4-FFF2-40B4-BE49-F238E27FC236}">
                      <a16:creationId xmlns:a16="http://schemas.microsoft.com/office/drawing/2014/main" id="{D2603E91-3B79-4505-92DB-37BC1C382514}"/>
                    </a:ext>
                  </a:extLst>
                </p14:cNvPr>
                <p14:cNvContentPartPr/>
                <p14:nvPr/>
              </p14:nvContentPartPr>
              <p14:xfrm>
                <a:off x="5789893" y="658998"/>
                <a:ext cx="360" cy="360"/>
              </p14:xfrm>
            </p:contentPart>
          </mc:Choice>
          <mc:Fallback xmlns="">
            <p:pic>
              <p:nvPicPr>
                <p:cNvPr id="23" name="Freihand 22">
                  <a:extLst>
                    <a:ext uri="{FF2B5EF4-FFF2-40B4-BE49-F238E27FC236}">
                      <a16:creationId xmlns:a16="http://schemas.microsoft.com/office/drawing/2014/main" id="{D2603E91-3B79-4505-92DB-37BC1C382514}"/>
                    </a:ext>
                  </a:extLst>
                </p:cNvPr>
                <p:cNvPicPr/>
                <p:nvPr/>
              </p:nvPicPr>
              <p:blipFill>
                <a:blip r:embed="rId34"/>
                <a:stretch>
                  <a:fillRect/>
                </a:stretch>
              </p:blipFill>
              <p:spPr>
                <a:xfrm>
                  <a:off x="5785573" y="65467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4" name="Freihand 23">
                  <a:extLst>
                    <a:ext uri="{FF2B5EF4-FFF2-40B4-BE49-F238E27FC236}">
                      <a16:creationId xmlns:a16="http://schemas.microsoft.com/office/drawing/2014/main" id="{06681B08-6BA6-4362-82C2-685459BB80FF}"/>
                    </a:ext>
                  </a:extLst>
                </p14:cNvPr>
                <p14:cNvContentPartPr/>
                <p14:nvPr/>
              </p14:nvContentPartPr>
              <p14:xfrm>
                <a:off x="5795653" y="729558"/>
                <a:ext cx="5040" cy="18000"/>
              </p14:xfrm>
            </p:contentPart>
          </mc:Choice>
          <mc:Fallback xmlns="">
            <p:pic>
              <p:nvPicPr>
                <p:cNvPr id="24" name="Freihand 23">
                  <a:extLst>
                    <a:ext uri="{FF2B5EF4-FFF2-40B4-BE49-F238E27FC236}">
                      <a16:creationId xmlns:a16="http://schemas.microsoft.com/office/drawing/2014/main" id="{06681B08-6BA6-4362-82C2-685459BB80FF}"/>
                    </a:ext>
                  </a:extLst>
                </p:cNvPr>
                <p:cNvPicPr/>
                <p:nvPr/>
              </p:nvPicPr>
              <p:blipFill>
                <a:blip r:embed="rId51"/>
                <a:stretch>
                  <a:fillRect/>
                </a:stretch>
              </p:blipFill>
              <p:spPr>
                <a:xfrm>
                  <a:off x="5791333" y="725238"/>
                  <a:ext cx="136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5" name="Freihand 24">
                  <a:extLst>
                    <a:ext uri="{FF2B5EF4-FFF2-40B4-BE49-F238E27FC236}">
                      <a16:creationId xmlns:a16="http://schemas.microsoft.com/office/drawing/2014/main" id="{74EDECEB-7552-40E0-A820-89D9B76679FF}"/>
                    </a:ext>
                  </a:extLst>
                </p14:cNvPr>
                <p14:cNvContentPartPr/>
                <p14:nvPr/>
              </p14:nvContentPartPr>
              <p14:xfrm>
                <a:off x="5790253" y="651078"/>
                <a:ext cx="22320" cy="169920"/>
              </p14:xfrm>
            </p:contentPart>
          </mc:Choice>
          <mc:Fallback xmlns="">
            <p:pic>
              <p:nvPicPr>
                <p:cNvPr id="25" name="Freihand 24">
                  <a:extLst>
                    <a:ext uri="{FF2B5EF4-FFF2-40B4-BE49-F238E27FC236}">
                      <a16:creationId xmlns:a16="http://schemas.microsoft.com/office/drawing/2014/main" id="{74EDECEB-7552-40E0-A820-89D9B76679FF}"/>
                    </a:ext>
                  </a:extLst>
                </p:cNvPr>
                <p:cNvPicPr/>
                <p:nvPr/>
              </p:nvPicPr>
              <p:blipFill>
                <a:blip r:embed="rId53"/>
                <a:stretch>
                  <a:fillRect/>
                </a:stretch>
              </p:blipFill>
              <p:spPr>
                <a:xfrm>
                  <a:off x="5785933" y="646758"/>
                  <a:ext cx="309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6" name="Freihand 25">
                  <a:extLst>
                    <a:ext uri="{FF2B5EF4-FFF2-40B4-BE49-F238E27FC236}">
                      <a16:creationId xmlns:a16="http://schemas.microsoft.com/office/drawing/2014/main" id="{9DCADE8E-8D26-446E-B2BB-25D909BCE7C8}"/>
                    </a:ext>
                  </a:extLst>
                </p14:cNvPr>
                <p14:cNvContentPartPr/>
                <p14:nvPr/>
              </p14:nvContentPartPr>
              <p14:xfrm>
                <a:off x="5848573" y="611118"/>
                <a:ext cx="161280" cy="160560"/>
              </p14:xfrm>
            </p:contentPart>
          </mc:Choice>
          <mc:Fallback xmlns="">
            <p:pic>
              <p:nvPicPr>
                <p:cNvPr id="26" name="Freihand 25">
                  <a:extLst>
                    <a:ext uri="{FF2B5EF4-FFF2-40B4-BE49-F238E27FC236}">
                      <a16:creationId xmlns:a16="http://schemas.microsoft.com/office/drawing/2014/main" id="{9DCADE8E-8D26-446E-B2BB-25D909BCE7C8}"/>
                    </a:ext>
                  </a:extLst>
                </p:cNvPr>
                <p:cNvPicPr/>
                <p:nvPr/>
              </p:nvPicPr>
              <p:blipFill>
                <a:blip r:embed="rId55"/>
                <a:stretch>
                  <a:fillRect/>
                </a:stretch>
              </p:blipFill>
              <p:spPr>
                <a:xfrm>
                  <a:off x="5844253" y="606798"/>
                  <a:ext cx="1699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7" name="Freihand 26">
                  <a:extLst>
                    <a:ext uri="{FF2B5EF4-FFF2-40B4-BE49-F238E27FC236}">
                      <a16:creationId xmlns:a16="http://schemas.microsoft.com/office/drawing/2014/main" id="{9E8FA345-C40D-4657-A570-0BCE4E5C1E0F}"/>
                    </a:ext>
                  </a:extLst>
                </p14:cNvPr>
                <p14:cNvContentPartPr/>
                <p14:nvPr/>
              </p14:nvContentPartPr>
              <p14:xfrm>
                <a:off x="6021733" y="659358"/>
                <a:ext cx="50760" cy="112680"/>
              </p14:xfrm>
            </p:contentPart>
          </mc:Choice>
          <mc:Fallback xmlns="">
            <p:pic>
              <p:nvPicPr>
                <p:cNvPr id="27" name="Freihand 26">
                  <a:extLst>
                    <a:ext uri="{FF2B5EF4-FFF2-40B4-BE49-F238E27FC236}">
                      <a16:creationId xmlns:a16="http://schemas.microsoft.com/office/drawing/2014/main" id="{9E8FA345-C40D-4657-A570-0BCE4E5C1E0F}"/>
                    </a:ext>
                  </a:extLst>
                </p:cNvPr>
                <p:cNvPicPr/>
                <p:nvPr/>
              </p:nvPicPr>
              <p:blipFill>
                <a:blip r:embed="rId57"/>
                <a:stretch>
                  <a:fillRect/>
                </a:stretch>
              </p:blipFill>
              <p:spPr>
                <a:xfrm>
                  <a:off x="6017413" y="655038"/>
                  <a:ext cx="594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0" name="Freihand 29">
                  <a:extLst>
                    <a:ext uri="{FF2B5EF4-FFF2-40B4-BE49-F238E27FC236}">
                      <a16:creationId xmlns:a16="http://schemas.microsoft.com/office/drawing/2014/main" id="{1E37C105-3A18-48F3-8740-710E8157BCF9}"/>
                    </a:ext>
                  </a:extLst>
                </p14:cNvPr>
                <p14:cNvContentPartPr/>
                <p14:nvPr/>
              </p14:nvContentPartPr>
              <p14:xfrm>
                <a:off x="6188053" y="651438"/>
                <a:ext cx="299880" cy="97920"/>
              </p14:xfrm>
            </p:contentPart>
          </mc:Choice>
          <mc:Fallback xmlns="">
            <p:pic>
              <p:nvPicPr>
                <p:cNvPr id="30" name="Freihand 29">
                  <a:extLst>
                    <a:ext uri="{FF2B5EF4-FFF2-40B4-BE49-F238E27FC236}">
                      <a16:creationId xmlns:a16="http://schemas.microsoft.com/office/drawing/2014/main" id="{1E37C105-3A18-48F3-8740-710E8157BCF9}"/>
                    </a:ext>
                  </a:extLst>
                </p:cNvPr>
                <p:cNvPicPr/>
                <p:nvPr/>
              </p:nvPicPr>
              <p:blipFill>
                <a:blip r:embed="rId59"/>
                <a:stretch>
                  <a:fillRect/>
                </a:stretch>
              </p:blipFill>
              <p:spPr>
                <a:xfrm>
                  <a:off x="6183733" y="647118"/>
                  <a:ext cx="3085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1" name="Freihand 30">
                  <a:extLst>
                    <a:ext uri="{FF2B5EF4-FFF2-40B4-BE49-F238E27FC236}">
                      <a16:creationId xmlns:a16="http://schemas.microsoft.com/office/drawing/2014/main" id="{583CF3F7-D522-4D9C-8853-9F1892BC4664}"/>
                    </a:ext>
                  </a:extLst>
                </p14:cNvPr>
                <p14:cNvContentPartPr/>
                <p14:nvPr/>
              </p14:nvContentPartPr>
              <p14:xfrm>
                <a:off x="6623293" y="546678"/>
                <a:ext cx="156240" cy="160920"/>
              </p14:xfrm>
            </p:contentPart>
          </mc:Choice>
          <mc:Fallback xmlns="">
            <p:pic>
              <p:nvPicPr>
                <p:cNvPr id="31" name="Freihand 30">
                  <a:extLst>
                    <a:ext uri="{FF2B5EF4-FFF2-40B4-BE49-F238E27FC236}">
                      <a16:creationId xmlns:a16="http://schemas.microsoft.com/office/drawing/2014/main" id="{583CF3F7-D522-4D9C-8853-9F1892BC4664}"/>
                    </a:ext>
                  </a:extLst>
                </p:cNvPr>
                <p:cNvPicPr/>
                <p:nvPr/>
              </p:nvPicPr>
              <p:blipFill>
                <a:blip r:embed="rId61"/>
                <a:stretch>
                  <a:fillRect/>
                </a:stretch>
              </p:blipFill>
              <p:spPr>
                <a:xfrm>
                  <a:off x="6618973" y="542358"/>
                  <a:ext cx="1648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2" name="Freihand 31">
                  <a:extLst>
                    <a:ext uri="{FF2B5EF4-FFF2-40B4-BE49-F238E27FC236}">
                      <a16:creationId xmlns:a16="http://schemas.microsoft.com/office/drawing/2014/main" id="{B5B975EA-5265-418E-9860-55B504400599}"/>
                    </a:ext>
                  </a:extLst>
                </p14:cNvPr>
                <p14:cNvContentPartPr/>
                <p14:nvPr/>
              </p14:nvContentPartPr>
              <p14:xfrm>
                <a:off x="6772693" y="577998"/>
                <a:ext cx="360" cy="360"/>
              </p14:xfrm>
            </p:contentPart>
          </mc:Choice>
          <mc:Fallback xmlns="">
            <p:pic>
              <p:nvPicPr>
                <p:cNvPr id="32" name="Freihand 31">
                  <a:extLst>
                    <a:ext uri="{FF2B5EF4-FFF2-40B4-BE49-F238E27FC236}">
                      <a16:creationId xmlns:a16="http://schemas.microsoft.com/office/drawing/2014/main" id="{B5B975EA-5265-418E-9860-55B504400599}"/>
                    </a:ext>
                  </a:extLst>
                </p:cNvPr>
                <p:cNvPicPr/>
                <p:nvPr/>
              </p:nvPicPr>
              <p:blipFill>
                <a:blip r:embed="rId34"/>
                <a:stretch>
                  <a:fillRect/>
                </a:stretch>
              </p:blipFill>
              <p:spPr>
                <a:xfrm>
                  <a:off x="6768373" y="57367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3" name="Freihand 32">
                  <a:extLst>
                    <a:ext uri="{FF2B5EF4-FFF2-40B4-BE49-F238E27FC236}">
                      <a16:creationId xmlns:a16="http://schemas.microsoft.com/office/drawing/2014/main" id="{D30BD217-02EB-4039-83E6-A79FFD6335B4}"/>
                    </a:ext>
                  </a:extLst>
                </p14:cNvPr>
                <p14:cNvContentPartPr/>
                <p14:nvPr/>
              </p14:nvContentPartPr>
              <p14:xfrm>
                <a:off x="6814813" y="540918"/>
                <a:ext cx="153000" cy="149760"/>
              </p14:xfrm>
            </p:contentPart>
          </mc:Choice>
          <mc:Fallback xmlns="">
            <p:pic>
              <p:nvPicPr>
                <p:cNvPr id="33" name="Freihand 32">
                  <a:extLst>
                    <a:ext uri="{FF2B5EF4-FFF2-40B4-BE49-F238E27FC236}">
                      <a16:creationId xmlns:a16="http://schemas.microsoft.com/office/drawing/2014/main" id="{D30BD217-02EB-4039-83E6-A79FFD6335B4}"/>
                    </a:ext>
                  </a:extLst>
                </p:cNvPr>
                <p:cNvPicPr/>
                <p:nvPr/>
              </p:nvPicPr>
              <p:blipFill>
                <a:blip r:embed="rId64"/>
                <a:stretch>
                  <a:fillRect/>
                </a:stretch>
              </p:blipFill>
              <p:spPr>
                <a:xfrm>
                  <a:off x="6810493" y="536598"/>
                  <a:ext cx="1616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4" name="Freihand 33">
                  <a:extLst>
                    <a:ext uri="{FF2B5EF4-FFF2-40B4-BE49-F238E27FC236}">
                      <a16:creationId xmlns:a16="http://schemas.microsoft.com/office/drawing/2014/main" id="{84D0F812-0462-4FE8-9478-857C50737B6C}"/>
                    </a:ext>
                  </a:extLst>
                </p14:cNvPr>
                <p14:cNvContentPartPr/>
                <p14:nvPr/>
              </p14:nvContentPartPr>
              <p14:xfrm>
                <a:off x="7089853" y="586638"/>
                <a:ext cx="347760" cy="116640"/>
              </p14:xfrm>
            </p:contentPart>
          </mc:Choice>
          <mc:Fallback xmlns="">
            <p:pic>
              <p:nvPicPr>
                <p:cNvPr id="34" name="Freihand 33">
                  <a:extLst>
                    <a:ext uri="{FF2B5EF4-FFF2-40B4-BE49-F238E27FC236}">
                      <a16:creationId xmlns:a16="http://schemas.microsoft.com/office/drawing/2014/main" id="{84D0F812-0462-4FE8-9478-857C50737B6C}"/>
                    </a:ext>
                  </a:extLst>
                </p:cNvPr>
                <p:cNvPicPr/>
                <p:nvPr/>
              </p:nvPicPr>
              <p:blipFill>
                <a:blip r:embed="rId66"/>
                <a:stretch>
                  <a:fillRect/>
                </a:stretch>
              </p:blipFill>
              <p:spPr>
                <a:xfrm>
                  <a:off x="7085533" y="582318"/>
                  <a:ext cx="3564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5" name="Freihand 34">
                  <a:extLst>
                    <a:ext uri="{FF2B5EF4-FFF2-40B4-BE49-F238E27FC236}">
                      <a16:creationId xmlns:a16="http://schemas.microsoft.com/office/drawing/2014/main" id="{984F9659-9241-4735-AE25-C38AA1C6EAFC}"/>
                    </a:ext>
                  </a:extLst>
                </p14:cNvPr>
                <p14:cNvContentPartPr/>
                <p14:nvPr/>
              </p14:nvContentPartPr>
              <p14:xfrm>
                <a:off x="7379653" y="525798"/>
                <a:ext cx="360" cy="360"/>
              </p14:xfrm>
            </p:contentPart>
          </mc:Choice>
          <mc:Fallback xmlns="">
            <p:pic>
              <p:nvPicPr>
                <p:cNvPr id="35" name="Freihand 34">
                  <a:extLst>
                    <a:ext uri="{FF2B5EF4-FFF2-40B4-BE49-F238E27FC236}">
                      <a16:creationId xmlns:a16="http://schemas.microsoft.com/office/drawing/2014/main" id="{984F9659-9241-4735-AE25-C38AA1C6EAFC}"/>
                    </a:ext>
                  </a:extLst>
                </p:cNvPr>
                <p:cNvPicPr/>
                <p:nvPr/>
              </p:nvPicPr>
              <p:blipFill>
                <a:blip r:embed="rId34"/>
                <a:stretch>
                  <a:fillRect/>
                </a:stretch>
              </p:blipFill>
              <p:spPr>
                <a:xfrm>
                  <a:off x="7375333" y="52147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6" name="Freihand 35">
                  <a:extLst>
                    <a:ext uri="{FF2B5EF4-FFF2-40B4-BE49-F238E27FC236}">
                      <a16:creationId xmlns:a16="http://schemas.microsoft.com/office/drawing/2014/main" id="{35376FC0-963E-4D10-B3B8-A1C6B68A9061}"/>
                    </a:ext>
                  </a:extLst>
                </p14:cNvPr>
                <p14:cNvContentPartPr/>
                <p14:nvPr/>
              </p14:nvContentPartPr>
              <p14:xfrm>
                <a:off x="7605373" y="588078"/>
                <a:ext cx="249840" cy="111240"/>
              </p14:xfrm>
            </p:contentPart>
          </mc:Choice>
          <mc:Fallback xmlns="">
            <p:pic>
              <p:nvPicPr>
                <p:cNvPr id="36" name="Freihand 35">
                  <a:extLst>
                    <a:ext uri="{FF2B5EF4-FFF2-40B4-BE49-F238E27FC236}">
                      <a16:creationId xmlns:a16="http://schemas.microsoft.com/office/drawing/2014/main" id="{35376FC0-963E-4D10-B3B8-A1C6B68A9061}"/>
                    </a:ext>
                  </a:extLst>
                </p:cNvPr>
                <p:cNvPicPr/>
                <p:nvPr/>
              </p:nvPicPr>
              <p:blipFill>
                <a:blip r:embed="rId69"/>
                <a:stretch>
                  <a:fillRect/>
                </a:stretch>
              </p:blipFill>
              <p:spPr>
                <a:xfrm>
                  <a:off x="7601053" y="583758"/>
                  <a:ext cx="2584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7" name="Freihand 36">
                  <a:extLst>
                    <a:ext uri="{FF2B5EF4-FFF2-40B4-BE49-F238E27FC236}">
                      <a16:creationId xmlns:a16="http://schemas.microsoft.com/office/drawing/2014/main" id="{7A8834C0-0B54-4AD7-A297-8D9776542CCA}"/>
                    </a:ext>
                  </a:extLst>
                </p14:cNvPr>
                <p14:cNvContentPartPr/>
                <p14:nvPr/>
              </p14:nvContentPartPr>
              <p14:xfrm>
                <a:off x="7832533" y="570798"/>
                <a:ext cx="39240" cy="11160"/>
              </p14:xfrm>
            </p:contentPart>
          </mc:Choice>
          <mc:Fallback xmlns="">
            <p:pic>
              <p:nvPicPr>
                <p:cNvPr id="37" name="Freihand 36">
                  <a:extLst>
                    <a:ext uri="{FF2B5EF4-FFF2-40B4-BE49-F238E27FC236}">
                      <a16:creationId xmlns:a16="http://schemas.microsoft.com/office/drawing/2014/main" id="{7A8834C0-0B54-4AD7-A297-8D9776542CCA}"/>
                    </a:ext>
                  </a:extLst>
                </p:cNvPr>
                <p:cNvPicPr/>
                <p:nvPr/>
              </p:nvPicPr>
              <p:blipFill>
                <a:blip r:embed="rId71"/>
                <a:stretch>
                  <a:fillRect/>
                </a:stretch>
              </p:blipFill>
              <p:spPr>
                <a:xfrm>
                  <a:off x="7828213" y="566478"/>
                  <a:ext cx="478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8" name="Freihand 37">
                  <a:extLst>
                    <a:ext uri="{FF2B5EF4-FFF2-40B4-BE49-F238E27FC236}">
                      <a16:creationId xmlns:a16="http://schemas.microsoft.com/office/drawing/2014/main" id="{9AF60112-D4E2-40B2-8B1E-E42897E34A2D}"/>
                    </a:ext>
                  </a:extLst>
                </p14:cNvPr>
                <p14:cNvContentPartPr/>
                <p14:nvPr/>
              </p14:nvContentPartPr>
              <p14:xfrm>
                <a:off x="7896613" y="559998"/>
                <a:ext cx="100440" cy="138240"/>
              </p14:xfrm>
            </p:contentPart>
          </mc:Choice>
          <mc:Fallback xmlns="">
            <p:pic>
              <p:nvPicPr>
                <p:cNvPr id="38" name="Freihand 37">
                  <a:extLst>
                    <a:ext uri="{FF2B5EF4-FFF2-40B4-BE49-F238E27FC236}">
                      <a16:creationId xmlns:a16="http://schemas.microsoft.com/office/drawing/2014/main" id="{9AF60112-D4E2-40B2-8B1E-E42897E34A2D}"/>
                    </a:ext>
                  </a:extLst>
                </p:cNvPr>
                <p:cNvPicPr/>
                <p:nvPr/>
              </p:nvPicPr>
              <p:blipFill>
                <a:blip r:embed="rId73"/>
                <a:stretch>
                  <a:fillRect/>
                </a:stretch>
              </p:blipFill>
              <p:spPr>
                <a:xfrm>
                  <a:off x="7892293" y="555678"/>
                  <a:ext cx="1090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9" name="Freihand 38">
                  <a:extLst>
                    <a:ext uri="{FF2B5EF4-FFF2-40B4-BE49-F238E27FC236}">
                      <a16:creationId xmlns:a16="http://schemas.microsoft.com/office/drawing/2014/main" id="{609AF2C3-BCAE-464A-9FA8-E57C5C53030F}"/>
                    </a:ext>
                  </a:extLst>
                </p14:cNvPr>
                <p14:cNvContentPartPr/>
                <p14:nvPr/>
              </p14:nvContentPartPr>
              <p14:xfrm>
                <a:off x="8072293" y="528318"/>
                <a:ext cx="288360" cy="176760"/>
              </p14:xfrm>
            </p:contentPart>
          </mc:Choice>
          <mc:Fallback xmlns="">
            <p:pic>
              <p:nvPicPr>
                <p:cNvPr id="39" name="Freihand 38">
                  <a:extLst>
                    <a:ext uri="{FF2B5EF4-FFF2-40B4-BE49-F238E27FC236}">
                      <a16:creationId xmlns:a16="http://schemas.microsoft.com/office/drawing/2014/main" id="{609AF2C3-BCAE-464A-9FA8-E57C5C53030F}"/>
                    </a:ext>
                  </a:extLst>
                </p:cNvPr>
                <p:cNvPicPr/>
                <p:nvPr/>
              </p:nvPicPr>
              <p:blipFill>
                <a:blip r:embed="rId75"/>
                <a:stretch>
                  <a:fillRect/>
                </a:stretch>
              </p:blipFill>
              <p:spPr>
                <a:xfrm>
                  <a:off x="8067973" y="523998"/>
                  <a:ext cx="2970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0" name="Freihand 39">
                  <a:extLst>
                    <a:ext uri="{FF2B5EF4-FFF2-40B4-BE49-F238E27FC236}">
                      <a16:creationId xmlns:a16="http://schemas.microsoft.com/office/drawing/2014/main" id="{81F1E8E0-516A-4AE4-ABD1-D5F243D9DEC8}"/>
                    </a:ext>
                  </a:extLst>
                </p14:cNvPr>
                <p14:cNvContentPartPr/>
                <p14:nvPr/>
              </p14:nvContentPartPr>
              <p14:xfrm>
                <a:off x="8382253" y="605718"/>
                <a:ext cx="213840" cy="98640"/>
              </p14:xfrm>
            </p:contentPart>
          </mc:Choice>
          <mc:Fallback xmlns="">
            <p:pic>
              <p:nvPicPr>
                <p:cNvPr id="40" name="Freihand 39">
                  <a:extLst>
                    <a:ext uri="{FF2B5EF4-FFF2-40B4-BE49-F238E27FC236}">
                      <a16:creationId xmlns:a16="http://schemas.microsoft.com/office/drawing/2014/main" id="{81F1E8E0-516A-4AE4-ABD1-D5F243D9DEC8}"/>
                    </a:ext>
                  </a:extLst>
                </p:cNvPr>
                <p:cNvPicPr/>
                <p:nvPr/>
              </p:nvPicPr>
              <p:blipFill>
                <a:blip r:embed="rId77"/>
                <a:stretch>
                  <a:fillRect/>
                </a:stretch>
              </p:blipFill>
              <p:spPr>
                <a:xfrm>
                  <a:off x="8377933" y="601398"/>
                  <a:ext cx="2224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1" name="Freihand 40">
                  <a:extLst>
                    <a:ext uri="{FF2B5EF4-FFF2-40B4-BE49-F238E27FC236}">
                      <a16:creationId xmlns:a16="http://schemas.microsoft.com/office/drawing/2014/main" id="{B88942A0-F207-4C5E-8A2B-9312244FBD63}"/>
                    </a:ext>
                  </a:extLst>
                </p14:cNvPr>
                <p14:cNvContentPartPr/>
                <p14:nvPr/>
              </p14:nvContentPartPr>
              <p14:xfrm>
                <a:off x="8783653" y="567198"/>
                <a:ext cx="9720" cy="136080"/>
              </p14:xfrm>
            </p:contentPart>
          </mc:Choice>
          <mc:Fallback xmlns="">
            <p:pic>
              <p:nvPicPr>
                <p:cNvPr id="41" name="Freihand 40">
                  <a:extLst>
                    <a:ext uri="{FF2B5EF4-FFF2-40B4-BE49-F238E27FC236}">
                      <a16:creationId xmlns:a16="http://schemas.microsoft.com/office/drawing/2014/main" id="{B88942A0-F207-4C5E-8A2B-9312244FBD63}"/>
                    </a:ext>
                  </a:extLst>
                </p:cNvPr>
                <p:cNvPicPr/>
                <p:nvPr/>
              </p:nvPicPr>
              <p:blipFill>
                <a:blip r:embed="rId79"/>
                <a:stretch>
                  <a:fillRect/>
                </a:stretch>
              </p:blipFill>
              <p:spPr>
                <a:xfrm>
                  <a:off x="8779333" y="562878"/>
                  <a:ext cx="183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2" name="Freihand 41">
                  <a:extLst>
                    <a:ext uri="{FF2B5EF4-FFF2-40B4-BE49-F238E27FC236}">
                      <a16:creationId xmlns:a16="http://schemas.microsoft.com/office/drawing/2014/main" id="{8053F694-D0D3-4609-9C50-EAA19A4840A2}"/>
                    </a:ext>
                  </a:extLst>
                </p14:cNvPr>
                <p14:cNvContentPartPr/>
                <p14:nvPr/>
              </p14:nvContentPartPr>
              <p14:xfrm>
                <a:off x="8683573" y="544878"/>
                <a:ext cx="180360" cy="38880"/>
              </p14:xfrm>
            </p:contentPart>
          </mc:Choice>
          <mc:Fallback xmlns="">
            <p:pic>
              <p:nvPicPr>
                <p:cNvPr id="42" name="Freihand 41">
                  <a:extLst>
                    <a:ext uri="{FF2B5EF4-FFF2-40B4-BE49-F238E27FC236}">
                      <a16:creationId xmlns:a16="http://schemas.microsoft.com/office/drawing/2014/main" id="{8053F694-D0D3-4609-9C50-EAA19A4840A2}"/>
                    </a:ext>
                  </a:extLst>
                </p:cNvPr>
                <p:cNvPicPr/>
                <p:nvPr/>
              </p:nvPicPr>
              <p:blipFill>
                <a:blip r:embed="rId81"/>
                <a:stretch>
                  <a:fillRect/>
                </a:stretch>
              </p:blipFill>
              <p:spPr>
                <a:xfrm>
                  <a:off x="8679253" y="540558"/>
                  <a:ext cx="1890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3" name="Freihand 42">
                  <a:extLst>
                    <a:ext uri="{FF2B5EF4-FFF2-40B4-BE49-F238E27FC236}">
                      <a16:creationId xmlns:a16="http://schemas.microsoft.com/office/drawing/2014/main" id="{B22F9EEE-0619-4FB8-83BB-84B45C088F22}"/>
                    </a:ext>
                  </a:extLst>
                </p14:cNvPr>
                <p14:cNvContentPartPr/>
                <p14:nvPr/>
              </p14:nvContentPartPr>
              <p14:xfrm>
                <a:off x="8703013" y="633078"/>
                <a:ext cx="117360" cy="23760"/>
              </p14:xfrm>
            </p:contentPart>
          </mc:Choice>
          <mc:Fallback xmlns="">
            <p:pic>
              <p:nvPicPr>
                <p:cNvPr id="43" name="Freihand 42">
                  <a:extLst>
                    <a:ext uri="{FF2B5EF4-FFF2-40B4-BE49-F238E27FC236}">
                      <a16:creationId xmlns:a16="http://schemas.microsoft.com/office/drawing/2014/main" id="{B22F9EEE-0619-4FB8-83BB-84B45C088F22}"/>
                    </a:ext>
                  </a:extLst>
                </p:cNvPr>
                <p:cNvPicPr/>
                <p:nvPr/>
              </p:nvPicPr>
              <p:blipFill>
                <a:blip r:embed="rId83"/>
                <a:stretch>
                  <a:fillRect/>
                </a:stretch>
              </p:blipFill>
              <p:spPr>
                <a:xfrm>
                  <a:off x="8698693" y="628758"/>
                  <a:ext cx="1260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4" name="Freihand 43">
                  <a:extLst>
                    <a:ext uri="{FF2B5EF4-FFF2-40B4-BE49-F238E27FC236}">
                      <a16:creationId xmlns:a16="http://schemas.microsoft.com/office/drawing/2014/main" id="{A9A5454F-906A-4E67-A826-2316A7B462D2}"/>
                    </a:ext>
                  </a:extLst>
                </p14:cNvPr>
                <p14:cNvContentPartPr/>
                <p14:nvPr/>
              </p14:nvContentPartPr>
              <p14:xfrm>
                <a:off x="8870413" y="609318"/>
                <a:ext cx="288720" cy="88920"/>
              </p14:xfrm>
            </p:contentPart>
          </mc:Choice>
          <mc:Fallback xmlns="">
            <p:pic>
              <p:nvPicPr>
                <p:cNvPr id="44" name="Freihand 43">
                  <a:extLst>
                    <a:ext uri="{FF2B5EF4-FFF2-40B4-BE49-F238E27FC236}">
                      <a16:creationId xmlns:a16="http://schemas.microsoft.com/office/drawing/2014/main" id="{A9A5454F-906A-4E67-A826-2316A7B462D2}"/>
                    </a:ext>
                  </a:extLst>
                </p:cNvPr>
                <p:cNvPicPr/>
                <p:nvPr/>
              </p:nvPicPr>
              <p:blipFill>
                <a:blip r:embed="rId85"/>
                <a:stretch>
                  <a:fillRect/>
                </a:stretch>
              </p:blipFill>
              <p:spPr>
                <a:xfrm>
                  <a:off x="8866093" y="604998"/>
                  <a:ext cx="2973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5" name="Freihand 44">
                  <a:extLst>
                    <a:ext uri="{FF2B5EF4-FFF2-40B4-BE49-F238E27FC236}">
                      <a16:creationId xmlns:a16="http://schemas.microsoft.com/office/drawing/2014/main" id="{15B6F1EB-4AF3-49C1-B071-8BDB7F90F3C7}"/>
                    </a:ext>
                  </a:extLst>
                </p14:cNvPr>
                <p14:cNvContentPartPr/>
                <p14:nvPr/>
              </p14:nvContentPartPr>
              <p14:xfrm>
                <a:off x="9098293" y="541998"/>
                <a:ext cx="48240" cy="32760"/>
              </p14:xfrm>
            </p:contentPart>
          </mc:Choice>
          <mc:Fallback xmlns="">
            <p:pic>
              <p:nvPicPr>
                <p:cNvPr id="45" name="Freihand 44">
                  <a:extLst>
                    <a:ext uri="{FF2B5EF4-FFF2-40B4-BE49-F238E27FC236}">
                      <a16:creationId xmlns:a16="http://schemas.microsoft.com/office/drawing/2014/main" id="{15B6F1EB-4AF3-49C1-B071-8BDB7F90F3C7}"/>
                    </a:ext>
                  </a:extLst>
                </p:cNvPr>
                <p:cNvPicPr/>
                <p:nvPr/>
              </p:nvPicPr>
              <p:blipFill>
                <a:blip r:embed="rId87"/>
                <a:stretch>
                  <a:fillRect/>
                </a:stretch>
              </p:blipFill>
              <p:spPr>
                <a:xfrm>
                  <a:off x="9093973" y="537678"/>
                  <a:ext cx="568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6" name="Freihand 45">
                  <a:extLst>
                    <a:ext uri="{FF2B5EF4-FFF2-40B4-BE49-F238E27FC236}">
                      <a16:creationId xmlns:a16="http://schemas.microsoft.com/office/drawing/2014/main" id="{BCC7124E-E400-4F7D-AE2B-60B9EE1A183C}"/>
                    </a:ext>
                  </a:extLst>
                </p14:cNvPr>
                <p14:cNvContentPartPr/>
                <p14:nvPr/>
              </p14:nvContentPartPr>
              <p14:xfrm>
                <a:off x="9181813" y="606438"/>
                <a:ext cx="155160" cy="86400"/>
              </p14:xfrm>
            </p:contentPart>
          </mc:Choice>
          <mc:Fallback xmlns="">
            <p:pic>
              <p:nvPicPr>
                <p:cNvPr id="46" name="Freihand 45">
                  <a:extLst>
                    <a:ext uri="{FF2B5EF4-FFF2-40B4-BE49-F238E27FC236}">
                      <a16:creationId xmlns:a16="http://schemas.microsoft.com/office/drawing/2014/main" id="{BCC7124E-E400-4F7D-AE2B-60B9EE1A183C}"/>
                    </a:ext>
                  </a:extLst>
                </p:cNvPr>
                <p:cNvPicPr/>
                <p:nvPr/>
              </p:nvPicPr>
              <p:blipFill>
                <a:blip r:embed="rId89"/>
                <a:stretch>
                  <a:fillRect/>
                </a:stretch>
              </p:blipFill>
              <p:spPr>
                <a:xfrm>
                  <a:off x="9177493" y="602118"/>
                  <a:ext cx="1638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9" name="Freihand 78">
                  <a:extLst>
                    <a:ext uri="{FF2B5EF4-FFF2-40B4-BE49-F238E27FC236}">
                      <a16:creationId xmlns:a16="http://schemas.microsoft.com/office/drawing/2014/main" id="{7CD0DBAB-5068-4F18-899A-7FED001803D0}"/>
                    </a:ext>
                  </a:extLst>
                </p14:cNvPr>
                <p14:cNvContentPartPr/>
                <p14:nvPr/>
              </p14:nvContentPartPr>
              <p14:xfrm>
                <a:off x="5162773" y="937998"/>
                <a:ext cx="1355400" cy="1110600"/>
              </p14:xfrm>
            </p:contentPart>
          </mc:Choice>
          <mc:Fallback xmlns="">
            <p:pic>
              <p:nvPicPr>
                <p:cNvPr id="79" name="Freihand 78">
                  <a:extLst>
                    <a:ext uri="{FF2B5EF4-FFF2-40B4-BE49-F238E27FC236}">
                      <a16:creationId xmlns:a16="http://schemas.microsoft.com/office/drawing/2014/main" id="{7CD0DBAB-5068-4F18-899A-7FED001803D0}"/>
                    </a:ext>
                  </a:extLst>
                </p:cNvPr>
                <p:cNvPicPr/>
                <p:nvPr/>
              </p:nvPicPr>
              <p:blipFill>
                <a:blip r:embed="rId91"/>
                <a:stretch>
                  <a:fillRect/>
                </a:stretch>
              </p:blipFill>
              <p:spPr>
                <a:xfrm>
                  <a:off x="5158453" y="933678"/>
                  <a:ext cx="1364040" cy="1119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1" name="Freihand 80">
                  <a:extLst>
                    <a:ext uri="{FF2B5EF4-FFF2-40B4-BE49-F238E27FC236}">
                      <a16:creationId xmlns:a16="http://schemas.microsoft.com/office/drawing/2014/main" id="{73BD5B54-99D5-4927-B89D-0C243A45C4DB}"/>
                    </a:ext>
                  </a:extLst>
                </p14:cNvPr>
                <p14:cNvContentPartPr/>
                <p14:nvPr/>
              </p14:nvContentPartPr>
              <p14:xfrm>
                <a:off x="5632213" y="1834758"/>
                <a:ext cx="134280" cy="192960"/>
              </p14:xfrm>
            </p:contentPart>
          </mc:Choice>
          <mc:Fallback xmlns="">
            <p:pic>
              <p:nvPicPr>
                <p:cNvPr id="81" name="Freihand 80">
                  <a:extLst>
                    <a:ext uri="{FF2B5EF4-FFF2-40B4-BE49-F238E27FC236}">
                      <a16:creationId xmlns:a16="http://schemas.microsoft.com/office/drawing/2014/main" id="{73BD5B54-99D5-4927-B89D-0C243A45C4DB}"/>
                    </a:ext>
                  </a:extLst>
                </p:cNvPr>
                <p:cNvPicPr/>
                <p:nvPr/>
              </p:nvPicPr>
              <p:blipFill>
                <a:blip r:embed="rId93"/>
                <a:stretch>
                  <a:fillRect/>
                </a:stretch>
              </p:blipFill>
              <p:spPr>
                <a:xfrm>
                  <a:off x="5627893" y="1830438"/>
                  <a:ext cx="1429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2" name="Freihand 81">
                  <a:extLst>
                    <a:ext uri="{FF2B5EF4-FFF2-40B4-BE49-F238E27FC236}">
                      <a16:creationId xmlns:a16="http://schemas.microsoft.com/office/drawing/2014/main" id="{4468C3AD-6CA7-4C33-B62A-60696F80608F}"/>
                    </a:ext>
                  </a:extLst>
                </p14:cNvPr>
                <p14:cNvContentPartPr/>
                <p14:nvPr/>
              </p14:nvContentPartPr>
              <p14:xfrm>
                <a:off x="5755333" y="1833678"/>
                <a:ext cx="13320" cy="189000"/>
              </p14:xfrm>
            </p:contentPart>
          </mc:Choice>
          <mc:Fallback xmlns="">
            <p:pic>
              <p:nvPicPr>
                <p:cNvPr id="82" name="Freihand 81">
                  <a:extLst>
                    <a:ext uri="{FF2B5EF4-FFF2-40B4-BE49-F238E27FC236}">
                      <a16:creationId xmlns:a16="http://schemas.microsoft.com/office/drawing/2014/main" id="{4468C3AD-6CA7-4C33-B62A-60696F80608F}"/>
                    </a:ext>
                  </a:extLst>
                </p:cNvPr>
                <p:cNvPicPr/>
                <p:nvPr/>
              </p:nvPicPr>
              <p:blipFill>
                <a:blip r:embed="rId95"/>
                <a:stretch>
                  <a:fillRect/>
                </a:stretch>
              </p:blipFill>
              <p:spPr>
                <a:xfrm>
                  <a:off x="5751013" y="1829358"/>
                  <a:ext cx="219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3" name="Freihand 82">
                  <a:extLst>
                    <a:ext uri="{FF2B5EF4-FFF2-40B4-BE49-F238E27FC236}">
                      <a16:creationId xmlns:a16="http://schemas.microsoft.com/office/drawing/2014/main" id="{BCAAA40C-AEA0-43C2-9501-FD74F9EBFDFE}"/>
                    </a:ext>
                  </a:extLst>
                </p14:cNvPr>
                <p14:cNvContentPartPr/>
                <p14:nvPr/>
              </p14:nvContentPartPr>
              <p14:xfrm>
                <a:off x="5661013" y="1934838"/>
                <a:ext cx="163800" cy="50760"/>
              </p14:xfrm>
            </p:contentPart>
          </mc:Choice>
          <mc:Fallback xmlns="">
            <p:pic>
              <p:nvPicPr>
                <p:cNvPr id="83" name="Freihand 82">
                  <a:extLst>
                    <a:ext uri="{FF2B5EF4-FFF2-40B4-BE49-F238E27FC236}">
                      <a16:creationId xmlns:a16="http://schemas.microsoft.com/office/drawing/2014/main" id="{BCAAA40C-AEA0-43C2-9501-FD74F9EBFDFE}"/>
                    </a:ext>
                  </a:extLst>
                </p:cNvPr>
                <p:cNvPicPr/>
                <p:nvPr/>
              </p:nvPicPr>
              <p:blipFill>
                <a:blip r:embed="rId97"/>
                <a:stretch>
                  <a:fillRect/>
                </a:stretch>
              </p:blipFill>
              <p:spPr>
                <a:xfrm>
                  <a:off x="5656693" y="1930518"/>
                  <a:ext cx="1724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4" name="Freihand 83">
                  <a:extLst>
                    <a:ext uri="{FF2B5EF4-FFF2-40B4-BE49-F238E27FC236}">
                      <a16:creationId xmlns:a16="http://schemas.microsoft.com/office/drawing/2014/main" id="{88819186-D35E-45A3-BC21-493CACA6E6FA}"/>
                    </a:ext>
                  </a:extLst>
                </p14:cNvPr>
                <p14:cNvContentPartPr/>
                <p14:nvPr/>
              </p14:nvContentPartPr>
              <p14:xfrm>
                <a:off x="5541853" y="1762398"/>
                <a:ext cx="359640" cy="396000"/>
              </p14:xfrm>
            </p:contentPart>
          </mc:Choice>
          <mc:Fallback xmlns="">
            <p:pic>
              <p:nvPicPr>
                <p:cNvPr id="84" name="Freihand 83">
                  <a:extLst>
                    <a:ext uri="{FF2B5EF4-FFF2-40B4-BE49-F238E27FC236}">
                      <a16:creationId xmlns:a16="http://schemas.microsoft.com/office/drawing/2014/main" id="{88819186-D35E-45A3-BC21-493CACA6E6FA}"/>
                    </a:ext>
                  </a:extLst>
                </p:cNvPr>
                <p:cNvPicPr/>
                <p:nvPr/>
              </p:nvPicPr>
              <p:blipFill>
                <a:blip r:embed="rId99"/>
                <a:stretch>
                  <a:fillRect/>
                </a:stretch>
              </p:blipFill>
              <p:spPr>
                <a:xfrm>
                  <a:off x="5537533" y="1758078"/>
                  <a:ext cx="36828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2" name="Freihand 11">
                  <a:extLst>
                    <a:ext uri="{FF2B5EF4-FFF2-40B4-BE49-F238E27FC236}">
                      <a16:creationId xmlns:a16="http://schemas.microsoft.com/office/drawing/2014/main" id="{4C885F50-759A-4F3E-9550-E5B5C72F12DB}"/>
                    </a:ext>
                  </a:extLst>
                </p14:cNvPr>
                <p14:cNvContentPartPr/>
                <p14:nvPr/>
              </p14:nvContentPartPr>
              <p14:xfrm>
                <a:off x="3953173" y="1475838"/>
                <a:ext cx="113040" cy="45360"/>
              </p14:xfrm>
            </p:contentPart>
          </mc:Choice>
          <mc:Fallback xmlns="">
            <p:pic>
              <p:nvPicPr>
                <p:cNvPr id="12" name="Freihand 11">
                  <a:extLst>
                    <a:ext uri="{FF2B5EF4-FFF2-40B4-BE49-F238E27FC236}">
                      <a16:creationId xmlns:a16="http://schemas.microsoft.com/office/drawing/2014/main" id="{4C885F50-759A-4F3E-9550-E5B5C72F12DB}"/>
                    </a:ext>
                  </a:extLst>
                </p:cNvPr>
                <p:cNvPicPr/>
                <p:nvPr/>
              </p:nvPicPr>
              <p:blipFill>
                <a:blip r:embed="rId101"/>
                <a:stretch>
                  <a:fillRect/>
                </a:stretch>
              </p:blipFill>
              <p:spPr>
                <a:xfrm>
                  <a:off x="3948853" y="1471518"/>
                  <a:ext cx="1216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3" name="Freihand 12">
                  <a:extLst>
                    <a:ext uri="{FF2B5EF4-FFF2-40B4-BE49-F238E27FC236}">
                      <a16:creationId xmlns:a16="http://schemas.microsoft.com/office/drawing/2014/main" id="{C71FC25C-6193-412E-89DD-0A7015CE27A2}"/>
                    </a:ext>
                  </a:extLst>
                </p14:cNvPr>
                <p14:cNvContentPartPr/>
                <p14:nvPr/>
              </p14:nvContentPartPr>
              <p14:xfrm>
                <a:off x="4507933" y="1521198"/>
                <a:ext cx="75600" cy="22680"/>
              </p14:xfrm>
            </p:contentPart>
          </mc:Choice>
          <mc:Fallback xmlns="">
            <p:pic>
              <p:nvPicPr>
                <p:cNvPr id="13" name="Freihand 12">
                  <a:extLst>
                    <a:ext uri="{FF2B5EF4-FFF2-40B4-BE49-F238E27FC236}">
                      <a16:creationId xmlns:a16="http://schemas.microsoft.com/office/drawing/2014/main" id="{C71FC25C-6193-412E-89DD-0A7015CE27A2}"/>
                    </a:ext>
                  </a:extLst>
                </p:cNvPr>
                <p:cNvPicPr/>
                <p:nvPr/>
              </p:nvPicPr>
              <p:blipFill>
                <a:blip r:embed="rId103"/>
                <a:stretch>
                  <a:fillRect/>
                </a:stretch>
              </p:blipFill>
              <p:spPr>
                <a:xfrm>
                  <a:off x="4503613" y="1516878"/>
                  <a:ext cx="842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1" name="Freihand 60">
                  <a:extLst>
                    <a:ext uri="{FF2B5EF4-FFF2-40B4-BE49-F238E27FC236}">
                      <a16:creationId xmlns:a16="http://schemas.microsoft.com/office/drawing/2014/main" id="{B0E07D87-861A-4EA9-8051-6B718B43217C}"/>
                    </a:ext>
                  </a:extLst>
                </p14:cNvPr>
                <p14:cNvContentPartPr/>
                <p14:nvPr/>
              </p14:nvContentPartPr>
              <p14:xfrm>
                <a:off x="4041013" y="1289358"/>
                <a:ext cx="243000" cy="411840"/>
              </p14:xfrm>
            </p:contentPart>
          </mc:Choice>
          <mc:Fallback xmlns="">
            <p:pic>
              <p:nvPicPr>
                <p:cNvPr id="61" name="Freihand 60">
                  <a:extLst>
                    <a:ext uri="{FF2B5EF4-FFF2-40B4-BE49-F238E27FC236}">
                      <a16:creationId xmlns:a16="http://schemas.microsoft.com/office/drawing/2014/main" id="{B0E07D87-861A-4EA9-8051-6B718B43217C}"/>
                    </a:ext>
                  </a:extLst>
                </p:cNvPr>
                <p:cNvPicPr/>
                <p:nvPr/>
              </p:nvPicPr>
              <p:blipFill>
                <a:blip r:embed="rId105"/>
                <a:stretch>
                  <a:fillRect/>
                </a:stretch>
              </p:blipFill>
              <p:spPr>
                <a:xfrm>
                  <a:off x="4036693" y="1285038"/>
                  <a:ext cx="25164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3" name="Freihand 62">
                  <a:extLst>
                    <a:ext uri="{FF2B5EF4-FFF2-40B4-BE49-F238E27FC236}">
                      <a16:creationId xmlns:a16="http://schemas.microsoft.com/office/drawing/2014/main" id="{5837DB53-670D-446F-B08C-E3B805813954}"/>
                    </a:ext>
                  </a:extLst>
                </p14:cNvPr>
                <p14:cNvContentPartPr/>
                <p14:nvPr/>
              </p14:nvContentPartPr>
              <p14:xfrm>
                <a:off x="4304173" y="1382958"/>
                <a:ext cx="209160" cy="272520"/>
              </p14:xfrm>
            </p:contentPart>
          </mc:Choice>
          <mc:Fallback xmlns="">
            <p:pic>
              <p:nvPicPr>
                <p:cNvPr id="63" name="Freihand 62">
                  <a:extLst>
                    <a:ext uri="{FF2B5EF4-FFF2-40B4-BE49-F238E27FC236}">
                      <a16:creationId xmlns:a16="http://schemas.microsoft.com/office/drawing/2014/main" id="{5837DB53-670D-446F-B08C-E3B805813954}"/>
                    </a:ext>
                  </a:extLst>
                </p:cNvPr>
                <p:cNvPicPr/>
                <p:nvPr/>
              </p:nvPicPr>
              <p:blipFill>
                <a:blip r:embed="rId107"/>
                <a:stretch>
                  <a:fillRect/>
                </a:stretch>
              </p:blipFill>
              <p:spPr>
                <a:xfrm>
                  <a:off x="4299853" y="1378638"/>
                  <a:ext cx="2178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9" name="Freihand 88">
                  <a:extLst>
                    <a:ext uri="{FF2B5EF4-FFF2-40B4-BE49-F238E27FC236}">
                      <a16:creationId xmlns:a16="http://schemas.microsoft.com/office/drawing/2014/main" id="{9E27F0C8-6604-43A6-AB88-F01E5B32CF1E}"/>
                    </a:ext>
                  </a:extLst>
                </p14:cNvPr>
                <p14:cNvContentPartPr/>
                <p14:nvPr/>
              </p14:nvContentPartPr>
              <p14:xfrm>
                <a:off x="4351333" y="1305198"/>
                <a:ext cx="150480" cy="374040"/>
              </p14:xfrm>
            </p:contentPart>
          </mc:Choice>
          <mc:Fallback xmlns="">
            <p:pic>
              <p:nvPicPr>
                <p:cNvPr id="89" name="Freihand 88">
                  <a:extLst>
                    <a:ext uri="{FF2B5EF4-FFF2-40B4-BE49-F238E27FC236}">
                      <a16:creationId xmlns:a16="http://schemas.microsoft.com/office/drawing/2014/main" id="{9E27F0C8-6604-43A6-AB88-F01E5B32CF1E}"/>
                    </a:ext>
                  </a:extLst>
                </p:cNvPr>
                <p:cNvPicPr/>
                <p:nvPr/>
              </p:nvPicPr>
              <p:blipFill>
                <a:blip r:embed="rId109"/>
                <a:stretch>
                  <a:fillRect/>
                </a:stretch>
              </p:blipFill>
              <p:spPr>
                <a:xfrm>
                  <a:off x="4347013" y="1300878"/>
                  <a:ext cx="15912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0" name="Freihand 89">
                  <a:extLst>
                    <a:ext uri="{FF2B5EF4-FFF2-40B4-BE49-F238E27FC236}">
                      <a16:creationId xmlns:a16="http://schemas.microsoft.com/office/drawing/2014/main" id="{8338CBF4-54E0-4BB9-8533-C07E6C5C1A7D}"/>
                    </a:ext>
                  </a:extLst>
                </p14:cNvPr>
                <p14:cNvContentPartPr/>
                <p14:nvPr/>
              </p14:nvContentPartPr>
              <p14:xfrm>
                <a:off x="4371133" y="971478"/>
                <a:ext cx="154440" cy="311400"/>
              </p14:xfrm>
            </p:contentPart>
          </mc:Choice>
          <mc:Fallback xmlns="">
            <p:pic>
              <p:nvPicPr>
                <p:cNvPr id="90" name="Freihand 89">
                  <a:extLst>
                    <a:ext uri="{FF2B5EF4-FFF2-40B4-BE49-F238E27FC236}">
                      <a16:creationId xmlns:a16="http://schemas.microsoft.com/office/drawing/2014/main" id="{8338CBF4-54E0-4BB9-8533-C07E6C5C1A7D}"/>
                    </a:ext>
                  </a:extLst>
                </p:cNvPr>
                <p:cNvPicPr/>
                <p:nvPr/>
              </p:nvPicPr>
              <p:blipFill>
                <a:blip r:embed="rId111"/>
                <a:stretch>
                  <a:fillRect/>
                </a:stretch>
              </p:blipFill>
              <p:spPr>
                <a:xfrm>
                  <a:off x="4366813" y="967158"/>
                  <a:ext cx="16308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2" name="Freihand 91">
                  <a:extLst>
                    <a:ext uri="{FF2B5EF4-FFF2-40B4-BE49-F238E27FC236}">
                      <a16:creationId xmlns:a16="http://schemas.microsoft.com/office/drawing/2014/main" id="{C7F2CB41-EE80-4706-B997-2BD9A1CD573C}"/>
                    </a:ext>
                  </a:extLst>
                </p14:cNvPr>
                <p14:cNvContentPartPr/>
                <p14:nvPr/>
              </p14:nvContentPartPr>
              <p14:xfrm>
                <a:off x="4229293" y="655758"/>
                <a:ext cx="38160" cy="135360"/>
              </p14:xfrm>
            </p:contentPart>
          </mc:Choice>
          <mc:Fallback xmlns="">
            <p:pic>
              <p:nvPicPr>
                <p:cNvPr id="92" name="Freihand 91">
                  <a:extLst>
                    <a:ext uri="{FF2B5EF4-FFF2-40B4-BE49-F238E27FC236}">
                      <a16:creationId xmlns:a16="http://schemas.microsoft.com/office/drawing/2014/main" id="{C7F2CB41-EE80-4706-B997-2BD9A1CD573C}"/>
                    </a:ext>
                  </a:extLst>
                </p:cNvPr>
                <p:cNvPicPr/>
                <p:nvPr/>
              </p:nvPicPr>
              <p:blipFill>
                <a:blip r:embed="rId113"/>
                <a:stretch>
                  <a:fillRect/>
                </a:stretch>
              </p:blipFill>
              <p:spPr>
                <a:xfrm>
                  <a:off x="4224973" y="651438"/>
                  <a:ext cx="468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3" name="Freihand 92">
                  <a:extLst>
                    <a:ext uri="{FF2B5EF4-FFF2-40B4-BE49-F238E27FC236}">
                      <a16:creationId xmlns:a16="http://schemas.microsoft.com/office/drawing/2014/main" id="{7EB4D992-5272-4928-A3D8-D8EBE493FDA6}"/>
                    </a:ext>
                  </a:extLst>
                </p14:cNvPr>
                <p14:cNvContentPartPr/>
                <p14:nvPr/>
              </p14:nvContentPartPr>
              <p14:xfrm>
                <a:off x="4193653" y="598158"/>
                <a:ext cx="90360" cy="130320"/>
              </p14:xfrm>
            </p:contentPart>
          </mc:Choice>
          <mc:Fallback xmlns="">
            <p:pic>
              <p:nvPicPr>
                <p:cNvPr id="93" name="Freihand 92">
                  <a:extLst>
                    <a:ext uri="{FF2B5EF4-FFF2-40B4-BE49-F238E27FC236}">
                      <a16:creationId xmlns:a16="http://schemas.microsoft.com/office/drawing/2014/main" id="{7EB4D992-5272-4928-A3D8-D8EBE493FDA6}"/>
                    </a:ext>
                  </a:extLst>
                </p:cNvPr>
                <p:cNvPicPr/>
                <p:nvPr/>
              </p:nvPicPr>
              <p:blipFill>
                <a:blip r:embed="rId115"/>
                <a:stretch>
                  <a:fillRect/>
                </a:stretch>
              </p:blipFill>
              <p:spPr>
                <a:xfrm>
                  <a:off x="4189333" y="593838"/>
                  <a:ext cx="990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4" name="Freihand 93">
                  <a:extLst>
                    <a:ext uri="{FF2B5EF4-FFF2-40B4-BE49-F238E27FC236}">
                      <a16:creationId xmlns:a16="http://schemas.microsoft.com/office/drawing/2014/main" id="{A75A474C-3C14-403A-BC42-57534F0B2CFC}"/>
                    </a:ext>
                  </a:extLst>
                </p14:cNvPr>
                <p14:cNvContentPartPr/>
                <p14:nvPr/>
              </p14:nvContentPartPr>
              <p14:xfrm>
                <a:off x="4294093" y="531198"/>
                <a:ext cx="171720" cy="124200"/>
              </p14:xfrm>
            </p:contentPart>
          </mc:Choice>
          <mc:Fallback xmlns="">
            <p:pic>
              <p:nvPicPr>
                <p:cNvPr id="94" name="Freihand 93">
                  <a:extLst>
                    <a:ext uri="{FF2B5EF4-FFF2-40B4-BE49-F238E27FC236}">
                      <a16:creationId xmlns:a16="http://schemas.microsoft.com/office/drawing/2014/main" id="{A75A474C-3C14-403A-BC42-57534F0B2CFC}"/>
                    </a:ext>
                  </a:extLst>
                </p:cNvPr>
                <p:cNvPicPr/>
                <p:nvPr/>
              </p:nvPicPr>
              <p:blipFill>
                <a:blip r:embed="rId117"/>
                <a:stretch>
                  <a:fillRect/>
                </a:stretch>
              </p:blipFill>
              <p:spPr>
                <a:xfrm>
                  <a:off x="4289773" y="526878"/>
                  <a:ext cx="1803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5" name="Freihand 94">
                  <a:extLst>
                    <a:ext uri="{FF2B5EF4-FFF2-40B4-BE49-F238E27FC236}">
                      <a16:creationId xmlns:a16="http://schemas.microsoft.com/office/drawing/2014/main" id="{1B5988F5-A63A-4ACC-9B61-B9B46C35068E}"/>
                    </a:ext>
                  </a:extLst>
                </p14:cNvPr>
                <p14:cNvContentPartPr/>
                <p14:nvPr/>
              </p14:nvContentPartPr>
              <p14:xfrm>
                <a:off x="4419013" y="511758"/>
                <a:ext cx="18360" cy="14760"/>
              </p14:xfrm>
            </p:contentPart>
          </mc:Choice>
          <mc:Fallback xmlns="">
            <p:pic>
              <p:nvPicPr>
                <p:cNvPr id="95" name="Freihand 94">
                  <a:extLst>
                    <a:ext uri="{FF2B5EF4-FFF2-40B4-BE49-F238E27FC236}">
                      <a16:creationId xmlns:a16="http://schemas.microsoft.com/office/drawing/2014/main" id="{1B5988F5-A63A-4ACC-9B61-B9B46C35068E}"/>
                    </a:ext>
                  </a:extLst>
                </p:cNvPr>
                <p:cNvPicPr/>
                <p:nvPr/>
              </p:nvPicPr>
              <p:blipFill>
                <a:blip r:embed="rId119"/>
                <a:stretch>
                  <a:fillRect/>
                </a:stretch>
              </p:blipFill>
              <p:spPr>
                <a:xfrm>
                  <a:off x="4414693" y="507438"/>
                  <a:ext cx="270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6" name="Freihand 95">
                  <a:extLst>
                    <a:ext uri="{FF2B5EF4-FFF2-40B4-BE49-F238E27FC236}">
                      <a16:creationId xmlns:a16="http://schemas.microsoft.com/office/drawing/2014/main" id="{46C18F88-A5E6-46BB-AB5F-2654503ED363}"/>
                    </a:ext>
                  </a:extLst>
                </p14:cNvPr>
                <p14:cNvContentPartPr/>
                <p14:nvPr/>
              </p14:nvContentPartPr>
              <p14:xfrm>
                <a:off x="4487413" y="511038"/>
                <a:ext cx="61200" cy="96480"/>
              </p14:xfrm>
            </p:contentPart>
          </mc:Choice>
          <mc:Fallback xmlns="">
            <p:pic>
              <p:nvPicPr>
                <p:cNvPr id="96" name="Freihand 95">
                  <a:extLst>
                    <a:ext uri="{FF2B5EF4-FFF2-40B4-BE49-F238E27FC236}">
                      <a16:creationId xmlns:a16="http://schemas.microsoft.com/office/drawing/2014/main" id="{46C18F88-A5E6-46BB-AB5F-2654503ED363}"/>
                    </a:ext>
                  </a:extLst>
                </p:cNvPr>
                <p:cNvPicPr/>
                <p:nvPr/>
              </p:nvPicPr>
              <p:blipFill>
                <a:blip r:embed="rId121"/>
                <a:stretch>
                  <a:fillRect/>
                </a:stretch>
              </p:blipFill>
              <p:spPr>
                <a:xfrm>
                  <a:off x="4483093" y="506718"/>
                  <a:ext cx="69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7" name="Freihand 96">
                  <a:extLst>
                    <a:ext uri="{FF2B5EF4-FFF2-40B4-BE49-F238E27FC236}">
                      <a16:creationId xmlns:a16="http://schemas.microsoft.com/office/drawing/2014/main" id="{CDEF0E2B-946A-4C51-9DDC-0D54CFD90FF2}"/>
                    </a:ext>
                  </a:extLst>
                </p14:cNvPr>
                <p14:cNvContentPartPr/>
                <p14:nvPr/>
              </p14:nvContentPartPr>
              <p14:xfrm>
                <a:off x="4548973" y="518958"/>
                <a:ext cx="360" cy="720"/>
              </p14:xfrm>
            </p:contentPart>
          </mc:Choice>
          <mc:Fallback xmlns="">
            <p:pic>
              <p:nvPicPr>
                <p:cNvPr id="97" name="Freihand 96">
                  <a:extLst>
                    <a:ext uri="{FF2B5EF4-FFF2-40B4-BE49-F238E27FC236}">
                      <a16:creationId xmlns:a16="http://schemas.microsoft.com/office/drawing/2014/main" id="{CDEF0E2B-946A-4C51-9DDC-0D54CFD90FF2}"/>
                    </a:ext>
                  </a:extLst>
                </p:cNvPr>
                <p:cNvPicPr/>
                <p:nvPr/>
              </p:nvPicPr>
              <p:blipFill>
                <a:blip r:embed="rId34"/>
                <a:stretch>
                  <a:fillRect/>
                </a:stretch>
              </p:blipFill>
              <p:spPr>
                <a:xfrm>
                  <a:off x="4544653" y="514638"/>
                  <a:ext cx="90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8" name="Freihand 97">
                  <a:extLst>
                    <a:ext uri="{FF2B5EF4-FFF2-40B4-BE49-F238E27FC236}">
                      <a16:creationId xmlns:a16="http://schemas.microsoft.com/office/drawing/2014/main" id="{87BD0AFE-A03B-4197-AA2C-E577541A1283}"/>
                    </a:ext>
                  </a:extLst>
                </p14:cNvPr>
                <p14:cNvContentPartPr/>
                <p14:nvPr/>
              </p14:nvContentPartPr>
              <p14:xfrm>
                <a:off x="4564813" y="484758"/>
                <a:ext cx="72000" cy="111240"/>
              </p14:xfrm>
            </p:contentPart>
          </mc:Choice>
          <mc:Fallback xmlns="">
            <p:pic>
              <p:nvPicPr>
                <p:cNvPr id="98" name="Freihand 97">
                  <a:extLst>
                    <a:ext uri="{FF2B5EF4-FFF2-40B4-BE49-F238E27FC236}">
                      <a16:creationId xmlns:a16="http://schemas.microsoft.com/office/drawing/2014/main" id="{87BD0AFE-A03B-4197-AA2C-E577541A1283}"/>
                    </a:ext>
                  </a:extLst>
                </p:cNvPr>
                <p:cNvPicPr/>
                <p:nvPr/>
              </p:nvPicPr>
              <p:blipFill>
                <a:blip r:embed="rId124"/>
                <a:stretch>
                  <a:fillRect/>
                </a:stretch>
              </p:blipFill>
              <p:spPr>
                <a:xfrm>
                  <a:off x="4560493" y="480438"/>
                  <a:ext cx="806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9" name="Freihand 98">
                  <a:extLst>
                    <a:ext uri="{FF2B5EF4-FFF2-40B4-BE49-F238E27FC236}">
                      <a16:creationId xmlns:a16="http://schemas.microsoft.com/office/drawing/2014/main" id="{B58ED4CE-94DA-4E7E-98F0-AD7C6A1D77B0}"/>
                    </a:ext>
                  </a:extLst>
                </p14:cNvPr>
                <p14:cNvContentPartPr/>
                <p14:nvPr/>
              </p14:nvContentPartPr>
              <p14:xfrm>
                <a:off x="4656253" y="466398"/>
                <a:ext cx="55440" cy="109440"/>
              </p14:xfrm>
            </p:contentPart>
          </mc:Choice>
          <mc:Fallback xmlns="">
            <p:pic>
              <p:nvPicPr>
                <p:cNvPr id="99" name="Freihand 98">
                  <a:extLst>
                    <a:ext uri="{FF2B5EF4-FFF2-40B4-BE49-F238E27FC236}">
                      <a16:creationId xmlns:a16="http://schemas.microsoft.com/office/drawing/2014/main" id="{B58ED4CE-94DA-4E7E-98F0-AD7C6A1D77B0}"/>
                    </a:ext>
                  </a:extLst>
                </p:cNvPr>
                <p:cNvPicPr/>
                <p:nvPr/>
              </p:nvPicPr>
              <p:blipFill>
                <a:blip r:embed="rId126"/>
                <a:stretch>
                  <a:fillRect/>
                </a:stretch>
              </p:blipFill>
              <p:spPr>
                <a:xfrm>
                  <a:off x="4651933" y="462078"/>
                  <a:ext cx="640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0" name="Freihand 99">
                  <a:extLst>
                    <a:ext uri="{FF2B5EF4-FFF2-40B4-BE49-F238E27FC236}">
                      <a16:creationId xmlns:a16="http://schemas.microsoft.com/office/drawing/2014/main" id="{001AF170-AC1F-4FC1-8A50-C871249D0C96}"/>
                    </a:ext>
                  </a:extLst>
                </p14:cNvPr>
                <p14:cNvContentPartPr/>
                <p14:nvPr/>
              </p14:nvContentPartPr>
              <p14:xfrm>
                <a:off x="4704133" y="450918"/>
                <a:ext cx="226080" cy="201240"/>
              </p14:xfrm>
            </p:contentPart>
          </mc:Choice>
          <mc:Fallback xmlns="">
            <p:pic>
              <p:nvPicPr>
                <p:cNvPr id="100" name="Freihand 99">
                  <a:extLst>
                    <a:ext uri="{FF2B5EF4-FFF2-40B4-BE49-F238E27FC236}">
                      <a16:creationId xmlns:a16="http://schemas.microsoft.com/office/drawing/2014/main" id="{001AF170-AC1F-4FC1-8A50-C871249D0C96}"/>
                    </a:ext>
                  </a:extLst>
                </p:cNvPr>
                <p:cNvPicPr/>
                <p:nvPr/>
              </p:nvPicPr>
              <p:blipFill>
                <a:blip r:embed="rId128"/>
                <a:stretch>
                  <a:fillRect/>
                </a:stretch>
              </p:blipFill>
              <p:spPr>
                <a:xfrm>
                  <a:off x="4699813" y="446598"/>
                  <a:ext cx="2347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1" name="Freihand 100">
                  <a:extLst>
                    <a:ext uri="{FF2B5EF4-FFF2-40B4-BE49-F238E27FC236}">
                      <a16:creationId xmlns:a16="http://schemas.microsoft.com/office/drawing/2014/main" id="{8001FC5D-50A6-4FC9-84B3-318FBB609F91}"/>
                    </a:ext>
                  </a:extLst>
                </p14:cNvPr>
                <p14:cNvContentPartPr/>
                <p14:nvPr/>
              </p14:nvContentPartPr>
              <p14:xfrm>
                <a:off x="4938133" y="466038"/>
                <a:ext cx="59400" cy="104040"/>
              </p14:xfrm>
            </p:contentPart>
          </mc:Choice>
          <mc:Fallback xmlns="">
            <p:pic>
              <p:nvPicPr>
                <p:cNvPr id="101" name="Freihand 100">
                  <a:extLst>
                    <a:ext uri="{FF2B5EF4-FFF2-40B4-BE49-F238E27FC236}">
                      <a16:creationId xmlns:a16="http://schemas.microsoft.com/office/drawing/2014/main" id="{8001FC5D-50A6-4FC9-84B3-318FBB609F91}"/>
                    </a:ext>
                  </a:extLst>
                </p:cNvPr>
                <p:cNvPicPr/>
                <p:nvPr/>
              </p:nvPicPr>
              <p:blipFill>
                <a:blip r:embed="rId130"/>
                <a:stretch>
                  <a:fillRect/>
                </a:stretch>
              </p:blipFill>
              <p:spPr>
                <a:xfrm>
                  <a:off x="4933813" y="461718"/>
                  <a:ext cx="680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2" name="Freihand 101">
                  <a:extLst>
                    <a:ext uri="{FF2B5EF4-FFF2-40B4-BE49-F238E27FC236}">
                      <a16:creationId xmlns:a16="http://schemas.microsoft.com/office/drawing/2014/main" id="{F153C938-1704-4531-9372-AF203F5C3BDC}"/>
                    </a:ext>
                  </a:extLst>
                </p14:cNvPr>
                <p14:cNvContentPartPr/>
                <p14:nvPr/>
              </p14:nvContentPartPr>
              <p14:xfrm>
                <a:off x="5020573" y="461718"/>
                <a:ext cx="44640" cy="18720"/>
              </p14:xfrm>
            </p:contentPart>
          </mc:Choice>
          <mc:Fallback xmlns="">
            <p:pic>
              <p:nvPicPr>
                <p:cNvPr id="102" name="Freihand 101">
                  <a:extLst>
                    <a:ext uri="{FF2B5EF4-FFF2-40B4-BE49-F238E27FC236}">
                      <a16:creationId xmlns:a16="http://schemas.microsoft.com/office/drawing/2014/main" id="{F153C938-1704-4531-9372-AF203F5C3BDC}"/>
                    </a:ext>
                  </a:extLst>
                </p:cNvPr>
                <p:cNvPicPr/>
                <p:nvPr/>
              </p:nvPicPr>
              <p:blipFill>
                <a:blip r:embed="rId132"/>
                <a:stretch>
                  <a:fillRect/>
                </a:stretch>
              </p:blipFill>
              <p:spPr>
                <a:xfrm>
                  <a:off x="5016253" y="457398"/>
                  <a:ext cx="532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3" name="Freihand 102">
                  <a:extLst>
                    <a:ext uri="{FF2B5EF4-FFF2-40B4-BE49-F238E27FC236}">
                      <a16:creationId xmlns:a16="http://schemas.microsoft.com/office/drawing/2014/main" id="{E8E41C23-8193-45CA-B14D-209002C21F78}"/>
                    </a:ext>
                  </a:extLst>
                </p14:cNvPr>
                <p14:cNvContentPartPr/>
                <p14:nvPr/>
              </p14:nvContentPartPr>
              <p14:xfrm>
                <a:off x="4543933" y="742518"/>
                <a:ext cx="77400" cy="163080"/>
              </p14:xfrm>
            </p:contentPart>
          </mc:Choice>
          <mc:Fallback xmlns="">
            <p:pic>
              <p:nvPicPr>
                <p:cNvPr id="103" name="Freihand 102">
                  <a:extLst>
                    <a:ext uri="{FF2B5EF4-FFF2-40B4-BE49-F238E27FC236}">
                      <a16:creationId xmlns:a16="http://schemas.microsoft.com/office/drawing/2014/main" id="{E8E41C23-8193-45CA-B14D-209002C21F78}"/>
                    </a:ext>
                  </a:extLst>
                </p:cNvPr>
                <p:cNvPicPr/>
                <p:nvPr/>
              </p:nvPicPr>
              <p:blipFill>
                <a:blip r:embed="rId134"/>
                <a:stretch>
                  <a:fillRect/>
                </a:stretch>
              </p:blipFill>
              <p:spPr>
                <a:xfrm>
                  <a:off x="4539613" y="738198"/>
                  <a:ext cx="860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4" name="Freihand 103">
                  <a:extLst>
                    <a:ext uri="{FF2B5EF4-FFF2-40B4-BE49-F238E27FC236}">
                      <a16:creationId xmlns:a16="http://schemas.microsoft.com/office/drawing/2014/main" id="{04C30A98-1A28-4FF6-BE15-9C91CAF786EB}"/>
                    </a:ext>
                  </a:extLst>
                </p14:cNvPr>
                <p14:cNvContentPartPr/>
                <p14:nvPr/>
              </p14:nvContentPartPr>
              <p14:xfrm>
                <a:off x="4639693" y="755478"/>
                <a:ext cx="73080" cy="170280"/>
              </p14:xfrm>
            </p:contentPart>
          </mc:Choice>
          <mc:Fallback xmlns="">
            <p:pic>
              <p:nvPicPr>
                <p:cNvPr id="104" name="Freihand 103">
                  <a:extLst>
                    <a:ext uri="{FF2B5EF4-FFF2-40B4-BE49-F238E27FC236}">
                      <a16:creationId xmlns:a16="http://schemas.microsoft.com/office/drawing/2014/main" id="{04C30A98-1A28-4FF6-BE15-9C91CAF786EB}"/>
                    </a:ext>
                  </a:extLst>
                </p:cNvPr>
                <p:cNvPicPr/>
                <p:nvPr/>
              </p:nvPicPr>
              <p:blipFill>
                <a:blip r:embed="rId136"/>
                <a:stretch>
                  <a:fillRect/>
                </a:stretch>
              </p:blipFill>
              <p:spPr>
                <a:xfrm>
                  <a:off x="4635373" y="751158"/>
                  <a:ext cx="817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5" name="Freihand 104">
                  <a:extLst>
                    <a:ext uri="{FF2B5EF4-FFF2-40B4-BE49-F238E27FC236}">
                      <a16:creationId xmlns:a16="http://schemas.microsoft.com/office/drawing/2014/main" id="{7356AF5C-A393-4F3E-8936-C445CFFC0BFD}"/>
                    </a:ext>
                  </a:extLst>
                </p14:cNvPr>
                <p14:cNvContentPartPr/>
                <p14:nvPr/>
              </p14:nvContentPartPr>
              <p14:xfrm>
                <a:off x="4741573" y="720198"/>
                <a:ext cx="8280" cy="81000"/>
              </p14:xfrm>
            </p:contentPart>
          </mc:Choice>
          <mc:Fallback xmlns="">
            <p:pic>
              <p:nvPicPr>
                <p:cNvPr id="105" name="Freihand 104">
                  <a:extLst>
                    <a:ext uri="{FF2B5EF4-FFF2-40B4-BE49-F238E27FC236}">
                      <a16:creationId xmlns:a16="http://schemas.microsoft.com/office/drawing/2014/main" id="{7356AF5C-A393-4F3E-8936-C445CFFC0BFD}"/>
                    </a:ext>
                  </a:extLst>
                </p:cNvPr>
                <p:cNvPicPr/>
                <p:nvPr/>
              </p:nvPicPr>
              <p:blipFill>
                <a:blip r:embed="rId138"/>
                <a:stretch>
                  <a:fillRect/>
                </a:stretch>
              </p:blipFill>
              <p:spPr>
                <a:xfrm>
                  <a:off x="4737253" y="715878"/>
                  <a:ext cx="16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6" name="Freihand 105">
                  <a:extLst>
                    <a:ext uri="{FF2B5EF4-FFF2-40B4-BE49-F238E27FC236}">
                      <a16:creationId xmlns:a16="http://schemas.microsoft.com/office/drawing/2014/main" id="{1FD84C62-1F26-46F8-AC13-1782BCFA8C4F}"/>
                    </a:ext>
                  </a:extLst>
                </p14:cNvPr>
                <p14:cNvContentPartPr/>
                <p14:nvPr/>
              </p14:nvContentPartPr>
              <p14:xfrm>
                <a:off x="4767133" y="605358"/>
                <a:ext cx="123840" cy="198360"/>
              </p14:xfrm>
            </p:contentPart>
          </mc:Choice>
          <mc:Fallback xmlns="">
            <p:pic>
              <p:nvPicPr>
                <p:cNvPr id="106" name="Freihand 105">
                  <a:extLst>
                    <a:ext uri="{FF2B5EF4-FFF2-40B4-BE49-F238E27FC236}">
                      <a16:creationId xmlns:a16="http://schemas.microsoft.com/office/drawing/2014/main" id="{1FD84C62-1F26-46F8-AC13-1782BCFA8C4F}"/>
                    </a:ext>
                  </a:extLst>
                </p:cNvPr>
                <p:cNvPicPr/>
                <p:nvPr/>
              </p:nvPicPr>
              <p:blipFill>
                <a:blip r:embed="rId140"/>
                <a:stretch>
                  <a:fillRect/>
                </a:stretch>
              </p:blipFill>
              <p:spPr>
                <a:xfrm>
                  <a:off x="4762813" y="601038"/>
                  <a:ext cx="1324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7" name="Freihand 106">
                  <a:extLst>
                    <a:ext uri="{FF2B5EF4-FFF2-40B4-BE49-F238E27FC236}">
                      <a16:creationId xmlns:a16="http://schemas.microsoft.com/office/drawing/2014/main" id="{F8BEE79A-876B-40DF-A2FD-5EDA00ED389A}"/>
                    </a:ext>
                  </a:extLst>
                </p14:cNvPr>
                <p14:cNvContentPartPr/>
                <p14:nvPr/>
              </p14:nvContentPartPr>
              <p14:xfrm>
                <a:off x="4775413" y="626238"/>
                <a:ext cx="360" cy="360"/>
              </p14:xfrm>
            </p:contentPart>
          </mc:Choice>
          <mc:Fallback xmlns="">
            <p:pic>
              <p:nvPicPr>
                <p:cNvPr id="107" name="Freihand 106">
                  <a:extLst>
                    <a:ext uri="{FF2B5EF4-FFF2-40B4-BE49-F238E27FC236}">
                      <a16:creationId xmlns:a16="http://schemas.microsoft.com/office/drawing/2014/main" id="{F8BEE79A-876B-40DF-A2FD-5EDA00ED389A}"/>
                    </a:ext>
                  </a:extLst>
                </p:cNvPr>
                <p:cNvPicPr/>
                <p:nvPr/>
              </p:nvPicPr>
              <p:blipFill>
                <a:blip r:embed="rId34"/>
                <a:stretch>
                  <a:fillRect/>
                </a:stretch>
              </p:blipFill>
              <p:spPr>
                <a:xfrm>
                  <a:off x="4771093" y="62191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8" name="Freihand 107">
                  <a:extLst>
                    <a:ext uri="{FF2B5EF4-FFF2-40B4-BE49-F238E27FC236}">
                      <a16:creationId xmlns:a16="http://schemas.microsoft.com/office/drawing/2014/main" id="{52B7531B-C6AA-4EB3-A919-267A83B39E25}"/>
                    </a:ext>
                  </a:extLst>
                </p14:cNvPr>
                <p14:cNvContentPartPr/>
                <p14:nvPr/>
              </p14:nvContentPartPr>
              <p14:xfrm>
                <a:off x="4865413" y="663318"/>
                <a:ext cx="62280" cy="90360"/>
              </p14:xfrm>
            </p:contentPart>
          </mc:Choice>
          <mc:Fallback xmlns="">
            <p:pic>
              <p:nvPicPr>
                <p:cNvPr id="108" name="Freihand 107">
                  <a:extLst>
                    <a:ext uri="{FF2B5EF4-FFF2-40B4-BE49-F238E27FC236}">
                      <a16:creationId xmlns:a16="http://schemas.microsoft.com/office/drawing/2014/main" id="{52B7531B-C6AA-4EB3-A919-267A83B39E25}"/>
                    </a:ext>
                  </a:extLst>
                </p:cNvPr>
                <p:cNvPicPr/>
                <p:nvPr/>
              </p:nvPicPr>
              <p:blipFill>
                <a:blip r:embed="rId143"/>
                <a:stretch>
                  <a:fillRect/>
                </a:stretch>
              </p:blipFill>
              <p:spPr>
                <a:xfrm>
                  <a:off x="4861093" y="658998"/>
                  <a:ext cx="70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9" name="Freihand 108">
                  <a:extLst>
                    <a:ext uri="{FF2B5EF4-FFF2-40B4-BE49-F238E27FC236}">
                      <a16:creationId xmlns:a16="http://schemas.microsoft.com/office/drawing/2014/main" id="{B2462FDB-080F-4734-91D2-E23CCC311ED6}"/>
                    </a:ext>
                  </a:extLst>
                </p14:cNvPr>
                <p14:cNvContentPartPr/>
                <p14:nvPr/>
              </p14:nvContentPartPr>
              <p14:xfrm>
                <a:off x="4920493" y="600678"/>
                <a:ext cx="295560" cy="131040"/>
              </p14:xfrm>
            </p:contentPart>
          </mc:Choice>
          <mc:Fallback xmlns="">
            <p:pic>
              <p:nvPicPr>
                <p:cNvPr id="109" name="Freihand 108">
                  <a:extLst>
                    <a:ext uri="{FF2B5EF4-FFF2-40B4-BE49-F238E27FC236}">
                      <a16:creationId xmlns:a16="http://schemas.microsoft.com/office/drawing/2014/main" id="{B2462FDB-080F-4734-91D2-E23CCC311ED6}"/>
                    </a:ext>
                  </a:extLst>
                </p:cNvPr>
                <p:cNvPicPr/>
                <p:nvPr/>
              </p:nvPicPr>
              <p:blipFill>
                <a:blip r:embed="rId145"/>
                <a:stretch>
                  <a:fillRect/>
                </a:stretch>
              </p:blipFill>
              <p:spPr>
                <a:xfrm>
                  <a:off x="4916173" y="596358"/>
                  <a:ext cx="3042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1" name="Freihand 110">
                  <a:extLst>
                    <a:ext uri="{FF2B5EF4-FFF2-40B4-BE49-F238E27FC236}">
                      <a16:creationId xmlns:a16="http://schemas.microsoft.com/office/drawing/2014/main" id="{35CDA7B0-8DEE-4F28-A6D8-29FEF47D85F2}"/>
                    </a:ext>
                  </a:extLst>
                </p14:cNvPr>
                <p14:cNvContentPartPr/>
                <p14:nvPr/>
              </p14:nvContentPartPr>
              <p14:xfrm>
                <a:off x="3608293" y="664398"/>
                <a:ext cx="136800" cy="215640"/>
              </p14:xfrm>
            </p:contentPart>
          </mc:Choice>
          <mc:Fallback xmlns="">
            <p:pic>
              <p:nvPicPr>
                <p:cNvPr id="111" name="Freihand 110">
                  <a:extLst>
                    <a:ext uri="{FF2B5EF4-FFF2-40B4-BE49-F238E27FC236}">
                      <a16:creationId xmlns:a16="http://schemas.microsoft.com/office/drawing/2014/main" id="{35CDA7B0-8DEE-4F28-A6D8-29FEF47D85F2}"/>
                    </a:ext>
                  </a:extLst>
                </p:cNvPr>
                <p:cNvPicPr/>
                <p:nvPr/>
              </p:nvPicPr>
              <p:blipFill>
                <a:blip r:embed="rId147"/>
                <a:stretch>
                  <a:fillRect/>
                </a:stretch>
              </p:blipFill>
              <p:spPr>
                <a:xfrm>
                  <a:off x="3603973" y="660078"/>
                  <a:ext cx="1454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2" name="Freihand 111">
                  <a:extLst>
                    <a:ext uri="{FF2B5EF4-FFF2-40B4-BE49-F238E27FC236}">
                      <a16:creationId xmlns:a16="http://schemas.microsoft.com/office/drawing/2014/main" id="{6EA3476A-DA15-4BAC-9F83-C3F5A4DBF985}"/>
                    </a:ext>
                  </a:extLst>
                </p14:cNvPr>
                <p14:cNvContentPartPr/>
                <p14:nvPr/>
              </p14:nvContentPartPr>
              <p14:xfrm>
                <a:off x="3742213" y="734958"/>
                <a:ext cx="113400" cy="65520"/>
              </p14:xfrm>
            </p:contentPart>
          </mc:Choice>
          <mc:Fallback xmlns="">
            <p:pic>
              <p:nvPicPr>
                <p:cNvPr id="112" name="Freihand 111">
                  <a:extLst>
                    <a:ext uri="{FF2B5EF4-FFF2-40B4-BE49-F238E27FC236}">
                      <a16:creationId xmlns:a16="http://schemas.microsoft.com/office/drawing/2014/main" id="{6EA3476A-DA15-4BAC-9F83-C3F5A4DBF985}"/>
                    </a:ext>
                  </a:extLst>
                </p:cNvPr>
                <p:cNvPicPr/>
                <p:nvPr/>
              </p:nvPicPr>
              <p:blipFill>
                <a:blip r:embed="rId149"/>
                <a:stretch>
                  <a:fillRect/>
                </a:stretch>
              </p:blipFill>
              <p:spPr>
                <a:xfrm>
                  <a:off x="3737893" y="730638"/>
                  <a:ext cx="1220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3" name="Freihand 112">
                  <a:extLst>
                    <a:ext uri="{FF2B5EF4-FFF2-40B4-BE49-F238E27FC236}">
                      <a16:creationId xmlns:a16="http://schemas.microsoft.com/office/drawing/2014/main" id="{4C33A976-865C-4820-AA4E-0CC7049537C2}"/>
                    </a:ext>
                  </a:extLst>
                </p14:cNvPr>
                <p14:cNvContentPartPr/>
                <p14:nvPr/>
              </p14:nvContentPartPr>
              <p14:xfrm>
                <a:off x="3853813" y="715518"/>
                <a:ext cx="33480" cy="56520"/>
              </p14:xfrm>
            </p:contentPart>
          </mc:Choice>
          <mc:Fallback xmlns="">
            <p:pic>
              <p:nvPicPr>
                <p:cNvPr id="113" name="Freihand 112">
                  <a:extLst>
                    <a:ext uri="{FF2B5EF4-FFF2-40B4-BE49-F238E27FC236}">
                      <a16:creationId xmlns:a16="http://schemas.microsoft.com/office/drawing/2014/main" id="{4C33A976-865C-4820-AA4E-0CC7049537C2}"/>
                    </a:ext>
                  </a:extLst>
                </p:cNvPr>
                <p:cNvPicPr/>
                <p:nvPr/>
              </p:nvPicPr>
              <p:blipFill>
                <a:blip r:embed="rId151"/>
                <a:stretch>
                  <a:fillRect/>
                </a:stretch>
              </p:blipFill>
              <p:spPr>
                <a:xfrm>
                  <a:off x="3849493" y="711198"/>
                  <a:ext cx="421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4" name="Freihand 113">
                  <a:extLst>
                    <a:ext uri="{FF2B5EF4-FFF2-40B4-BE49-F238E27FC236}">
                      <a16:creationId xmlns:a16="http://schemas.microsoft.com/office/drawing/2014/main" id="{F78BD983-4B21-4A81-8AB2-450908DD33D9}"/>
                    </a:ext>
                  </a:extLst>
                </p14:cNvPr>
                <p14:cNvContentPartPr/>
                <p14:nvPr/>
              </p14:nvContentPartPr>
              <p14:xfrm>
                <a:off x="3891973" y="564318"/>
                <a:ext cx="186480" cy="282600"/>
              </p14:xfrm>
            </p:contentPart>
          </mc:Choice>
          <mc:Fallback xmlns="">
            <p:pic>
              <p:nvPicPr>
                <p:cNvPr id="114" name="Freihand 113">
                  <a:extLst>
                    <a:ext uri="{FF2B5EF4-FFF2-40B4-BE49-F238E27FC236}">
                      <a16:creationId xmlns:a16="http://schemas.microsoft.com/office/drawing/2014/main" id="{F78BD983-4B21-4A81-8AB2-450908DD33D9}"/>
                    </a:ext>
                  </a:extLst>
                </p:cNvPr>
                <p:cNvPicPr/>
                <p:nvPr/>
              </p:nvPicPr>
              <p:blipFill>
                <a:blip r:embed="rId153"/>
                <a:stretch>
                  <a:fillRect/>
                </a:stretch>
              </p:blipFill>
              <p:spPr>
                <a:xfrm>
                  <a:off x="3887653" y="559998"/>
                  <a:ext cx="19512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5" name="Freihand 114">
                  <a:extLst>
                    <a:ext uri="{FF2B5EF4-FFF2-40B4-BE49-F238E27FC236}">
                      <a16:creationId xmlns:a16="http://schemas.microsoft.com/office/drawing/2014/main" id="{404D8675-D29B-4264-8744-905C9E78504A}"/>
                    </a:ext>
                  </a:extLst>
                </p14:cNvPr>
                <p14:cNvContentPartPr/>
                <p14:nvPr/>
              </p14:nvContentPartPr>
              <p14:xfrm>
                <a:off x="4066213" y="629478"/>
                <a:ext cx="43920" cy="43920"/>
              </p14:xfrm>
            </p:contentPart>
          </mc:Choice>
          <mc:Fallback xmlns="">
            <p:pic>
              <p:nvPicPr>
                <p:cNvPr id="115" name="Freihand 114">
                  <a:extLst>
                    <a:ext uri="{FF2B5EF4-FFF2-40B4-BE49-F238E27FC236}">
                      <a16:creationId xmlns:a16="http://schemas.microsoft.com/office/drawing/2014/main" id="{404D8675-D29B-4264-8744-905C9E78504A}"/>
                    </a:ext>
                  </a:extLst>
                </p:cNvPr>
                <p:cNvPicPr/>
                <p:nvPr/>
              </p:nvPicPr>
              <p:blipFill>
                <a:blip r:embed="rId155"/>
                <a:stretch>
                  <a:fillRect/>
                </a:stretch>
              </p:blipFill>
              <p:spPr>
                <a:xfrm>
                  <a:off x="4061893" y="625158"/>
                  <a:ext cx="525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7" name="Freihand 116">
                  <a:extLst>
                    <a:ext uri="{FF2B5EF4-FFF2-40B4-BE49-F238E27FC236}">
                      <a16:creationId xmlns:a16="http://schemas.microsoft.com/office/drawing/2014/main" id="{A43C6721-7157-4EB5-9BB5-5E66AC26F542}"/>
                    </a:ext>
                  </a:extLst>
                </p14:cNvPr>
                <p14:cNvContentPartPr/>
                <p14:nvPr/>
              </p14:nvContentPartPr>
              <p14:xfrm>
                <a:off x="5541493" y="1727838"/>
                <a:ext cx="398520" cy="374400"/>
              </p14:xfrm>
            </p:contentPart>
          </mc:Choice>
          <mc:Fallback xmlns="">
            <p:pic>
              <p:nvPicPr>
                <p:cNvPr id="117" name="Freihand 116">
                  <a:extLst>
                    <a:ext uri="{FF2B5EF4-FFF2-40B4-BE49-F238E27FC236}">
                      <a16:creationId xmlns:a16="http://schemas.microsoft.com/office/drawing/2014/main" id="{A43C6721-7157-4EB5-9BB5-5E66AC26F542}"/>
                    </a:ext>
                  </a:extLst>
                </p:cNvPr>
                <p:cNvPicPr/>
                <p:nvPr/>
              </p:nvPicPr>
              <p:blipFill>
                <a:blip r:embed="rId157"/>
                <a:stretch>
                  <a:fillRect/>
                </a:stretch>
              </p:blipFill>
              <p:spPr>
                <a:xfrm>
                  <a:off x="5537173" y="1723518"/>
                  <a:ext cx="40716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65" name="Freihand 64">
                  <a:extLst>
                    <a:ext uri="{FF2B5EF4-FFF2-40B4-BE49-F238E27FC236}">
                      <a16:creationId xmlns:a16="http://schemas.microsoft.com/office/drawing/2014/main" id="{3BCC7897-D353-418C-AB28-72CC080513A9}"/>
                    </a:ext>
                  </a:extLst>
                </p14:cNvPr>
                <p14:cNvContentPartPr/>
                <p14:nvPr/>
              </p14:nvContentPartPr>
              <p14:xfrm>
                <a:off x="6849013" y="1099278"/>
                <a:ext cx="301680" cy="189720"/>
              </p14:xfrm>
            </p:contentPart>
          </mc:Choice>
          <mc:Fallback xmlns="">
            <p:pic>
              <p:nvPicPr>
                <p:cNvPr id="65" name="Freihand 64">
                  <a:extLst>
                    <a:ext uri="{FF2B5EF4-FFF2-40B4-BE49-F238E27FC236}">
                      <a16:creationId xmlns:a16="http://schemas.microsoft.com/office/drawing/2014/main" id="{3BCC7897-D353-418C-AB28-72CC080513A9}"/>
                    </a:ext>
                  </a:extLst>
                </p:cNvPr>
                <p:cNvPicPr/>
                <p:nvPr/>
              </p:nvPicPr>
              <p:blipFill>
                <a:blip r:embed="rId159"/>
                <a:stretch>
                  <a:fillRect/>
                </a:stretch>
              </p:blipFill>
              <p:spPr>
                <a:xfrm>
                  <a:off x="6844693" y="1094958"/>
                  <a:ext cx="3103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66" name="Freihand 65">
                  <a:extLst>
                    <a:ext uri="{FF2B5EF4-FFF2-40B4-BE49-F238E27FC236}">
                      <a16:creationId xmlns:a16="http://schemas.microsoft.com/office/drawing/2014/main" id="{A4959890-79F6-42FB-96DC-BEBDBCADED7D}"/>
                    </a:ext>
                  </a:extLst>
                </p14:cNvPr>
                <p14:cNvContentPartPr/>
                <p14:nvPr/>
              </p14:nvContentPartPr>
              <p14:xfrm>
                <a:off x="6765133" y="1185318"/>
                <a:ext cx="218160" cy="130320"/>
              </p14:xfrm>
            </p:contentPart>
          </mc:Choice>
          <mc:Fallback xmlns="">
            <p:pic>
              <p:nvPicPr>
                <p:cNvPr id="66" name="Freihand 65">
                  <a:extLst>
                    <a:ext uri="{FF2B5EF4-FFF2-40B4-BE49-F238E27FC236}">
                      <a16:creationId xmlns:a16="http://schemas.microsoft.com/office/drawing/2014/main" id="{A4959890-79F6-42FB-96DC-BEBDBCADED7D}"/>
                    </a:ext>
                  </a:extLst>
                </p:cNvPr>
                <p:cNvPicPr/>
                <p:nvPr/>
              </p:nvPicPr>
              <p:blipFill>
                <a:blip r:embed="rId161"/>
                <a:stretch>
                  <a:fillRect/>
                </a:stretch>
              </p:blipFill>
              <p:spPr>
                <a:xfrm>
                  <a:off x="6760813" y="1180998"/>
                  <a:ext cx="2268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67" name="Freihand 66">
                  <a:extLst>
                    <a:ext uri="{FF2B5EF4-FFF2-40B4-BE49-F238E27FC236}">
                      <a16:creationId xmlns:a16="http://schemas.microsoft.com/office/drawing/2014/main" id="{A659F3D0-BD48-4773-A8E2-049E8B713469}"/>
                    </a:ext>
                  </a:extLst>
                </p14:cNvPr>
                <p14:cNvContentPartPr/>
                <p14:nvPr/>
              </p14:nvContentPartPr>
              <p14:xfrm>
                <a:off x="7291453" y="937638"/>
                <a:ext cx="136080" cy="201960"/>
              </p14:xfrm>
            </p:contentPart>
          </mc:Choice>
          <mc:Fallback xmlns="">
            <p:pic>
              <p:nvPicPr>
                <p:cNvPr id="67" name="Freihand 66">
                  <a:extLst>
                    <a:ext uri="{FF2B5EF4-FFF2-40B4-BE49-F238E27FC236}">
                      <a16:creationId xmlns:a16="http://schemas.microsoft.com/office/drawing/2014/main" id="{A659F3D0-BD48-4773-A8E2-049E8B713469}"/>
                    </a:ext>
                  </a:extLst>
                </p:cNvPr>
                <p:cNvPicPr/>
                <p:nvPr/>
              </p:nvPicPr>
              <p:blipFill>
                <a:blip r:embed="rId163"/>
                <a:stretch>
                  <a:fillRect/>
                </a:stretch>
              </p:blipFill>
              <p:spPr>
                <a:xfrm>
                  <a:off x="7287133" y="933318"/>
                  <a:ext cx="1447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68" name="Freihand 67">
                  <a:extLst>
                    <a:ext uri="{FF2B5EF4-FFF2-40B4-BE49-F238E27FC236}">
                      <a16:creationId xmlns:a16="http://schemas.microsoft.com/office/drawing/2014/main" id="{EC39EBD6-D604-4AE0-8992-1C7CC5265A2A}"/>
                    </a:ext>
                  </a:extLst>
                </p14:cNvPr>
                <p14:cNvContentPartPr/>
                <p14:nvPr/>
              </p14:nvContentPartPr>
              <p14:xfrm>
                <a:off x="7416733" y="1002438"/>
                <a:ext cx="103320" cy="125640"/>
              </p14:xfrm>
            </p:contentPart>
          </mc:Choice>
          <mc:Fallback xmlns="">
            <p:pic>
              <p:nvPicPr>
                <p:cNvPr id="68" name="Freihand 67">
                  <a:extLst>
                    <a:ext uri="{FF2B5EF4-FFF2-40B4-BE49-F238E27FC236}">
                      <a16:creationId xmlns:a16="http://schemas.microsoft.com/office/drawing/2014/main" id="{EC39EBD6-D604-4AE0-8992-1C7CC5265A2A}"/>
                    </a:ext>
                  </a:extLst>
                </p:cNvPr>
                <p:cNvPicPr/>
                <p:nvPr/>
              </p:nvPicPr>
              <p:blipFill>
                <a:blip r:embed="rId165"/>
                <a:stretch>
                  <a:fillRect/>
                </a:stretch>
              </p:blipFill>
              <p:spPr>
                <a:xfrm>
                  <a:off x="7412413" y="998118"/>
                  <a:ext cx="1119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69" name="Freihand 68">
                  <a:extLst>
                    <a:ext uri="{FF2B5EF4-FFF2-40B4-BE49-F238E27FC236}">
                      <a16:creationId xmlns:a16="http://schemas.microsoft.com/office/drawing/2014/main" id="{E0560A85-6E70-4C3A-9D11-2EA9C6778D67}"/>
                    </a:ext>
                  </a:extLst>
                </p14:cNvPr>
                <p14:cNvContentPartPr/>
                <p14:nvPr/>
              </p14:nvContentPartPr>
              <p14:xfrm>
                <a:off x="7518613" y="940158"/>
                <a:ext cx="141120" cy="126000"/>
              </p14:xfrm>
            </p:contentPart>
          </mc:Choice>
          <mc:Fallback xmlns="">
            <p:pic>
              <p:nvPicPr>
                <p:cNvPr id="69" name="Freihand 68">
                  <a:extLst>
                    <a:ext uri="{FF2B5EF4-FFF2-40B4-BE49-F238E27FC236}">
                      <a16:creationId xmlns:a16="http://schemas.microsoft.com/office/drawing/2014/main" id="{E0560A85-6E70-4C3A-9D11-2EA9C6778D67}"/>
                    </a:ext>
                  </a:extLst>
                </p:cNvPr>
                <p:cNvPicPr/>
                <p:nvPr/>
              </p:nvPicPr>
              <p:blipFill>
                <a:blip r:embed="rId167"/>
                <a:stretch>
                  <a:fillRect/>
                </a:stretch>
              </p:blipFill>
              <p:spPr>
                <a:xfrm>
                  <a:off x="7514293" y="935838"/>
                  <a:ext cx="1497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71" name="Freihand 70">
                  <a:extLst>
                    <a:ext uri="{FF2B5EF4-FFF2-40B4-BE49-F238E27FC236}">
                      <a16:creationId xmlns:a16="http://schemas.microsoft.com/office/drawing/2014/main" id="{9F870993-34E9-4F41-8A37-3CEB9CF6C329}"/>
                    </a:ext>
                  </a:extLst>
                </p14:cNvPr>
                <p14:cNvContentPartPr/>
                <p14:nvPr/>
              </p14:nvContentPartPr>
              <p14:xfrm>
                <a:off x="7805893" y="900198"/>
                <a:ext cx="108720" cy="151560"/>
              </p14:xfrm>
            </p:contentPart>
          </mc:Choice>
          <mc:Fallback xmlns="">
            <p:pic>
              <p:nvPicPr>
                <p:cNvPr id="71" name="Freihand 70">
                  <a:extLst>
                    <a:ext uri="{FF2B5EF4-FFF2-40B4-BE49-F238E27FC236}">
                      <a16:creationId xmlns:a16="http://schemas.microsoft.com/office/drawing/2014/main" id="{9F870993-34E9-4F41-8A37-3CEB9CF6C329}"/>
                    </a:ext>
                  </a:extLst>
                </p:cNvPr>
                <p:cNvPicPr/>
                <p:nvPr/>
              </p:nvPicPr>
              <p:blipFill>
                <a:blip r:embed="rId169"/>
                <a:stretch>
                  <a:fillRect/>
                </a:stretch>
              </p:blipFill>
              <p:spPr>
                <a:xfrm>
                  <a:off x="7801573" y="895878"/>
                  <a:ext cx="1173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72" name="Freihand 71">
                  <a:extLst>
                    <a:ext uri="{FF2B5EF4-FFF2-40B4-BE49-F238E27FC236}">
                      <a16:creationId xmlns:a16="http://schemas.microsoft.com/office/drawing/2014/main" id="{358E7E10-A35B-4AB1-96F8-8E18F836069F}"/>
                    </a:ext>
                  </a:extLst>
                </p14:cNvPr>
                <p14:cNvContentPartPr/>
                <p14:nvPr/>
              </p14:nvContentPartPr>
              <p14:xfrm>
                <a:off x="7788253" y="982278"/>
                <a:ext cx="91800" cy="8640"/>
              </p14:xfrm>
            </p:contentPart>
          </mc:Choice>
          <mc:Fallback xmlns="">
            <p:pic>
              <p:nvPicPr>
                <p:cNvPr id="72" name="Freihand 71">
                  <a:extLst>
                    <a:ext uri="{FF2B5EF4-FFF2-40B4-BE49-F238E27FC236}">
                      <a16:creationId xmlns:a16="http://schemas.microsoft.com/office/drawing/2014/main" id="{358E7E10-A35B-4AB1-96F8-8E18F836069F}"/>
                    </a:ext>
                  </a:extLst>
                </p:cNvPr>
                <p:cNvPicPr/>
                <p:nvPr/>
              </p:nvPicPr>
              <p:blipFill>
                <a:blip r:embed="rId171"/>
                <a:stretch>
                  <a:fillRect/>
                </a:stretch>
              </p:blipFill>
              <p:spPr>
                <a:xfrm>
                  <a:off x="7783933" y="977958"/>
                  <a:ext cx="1004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73" name="Freihand 72">
                  <a:extLst>
                    <a:ext uri="{FF2B5EF4-FFF2-40B4-BE49-F238E27FC236}">
                      <a16:creationId xmlns:a16="http://schemas.microsoft.com/office/drawing/2014/main" id="{6F7ADA86-B3C0-42A9-A9F9-7EB128EE89DD}"/>
                    </a:ext>
                  </a:extLst>
                </p14:cNvPr>
                <p14:cNvContentPartPr/>
                <p14:nvPr/>
              </p14:nvContentPartPr>
              <p14:xfrm>
                <a:off x="7905253" y="948078"/>
                <a:ext cx="169560" cy="111600"/>
              </p14:xfrm>
            </p:contentPart>
          </mc:Choice>
          <mc:Fallback xmlns="">
            <p:pic>
              <p:nvPicPr>
                <p:cNvPr id="73" name="Freihand 72">
                  <a:extLst>
                    <a:ext uri="{FF2B5EF4-FFF2-40B4-BE49-F238E27FC236}">
                      <a16:creationId xmlns:a16="http://schemas.microsoft.com/office/drawing/2014/main" id="{6F7ADA86-B3C0-42A9-A9F9-7EB128EE89DD}"/>
                    </a:ext>
                  </a:extLst>
                </p:cNvPr>
                <p:cNvPicPr/>
                <p:nvPr/>
              </p:nvPicPr>
              <p:blipFill>
                <a:blip r:embed="rId173"/>
                <a:stretch>
                  <a:fillRect/>
                </a:stretch>
              </p:blipFill>
              <p:spPr>
                <a:xfrm>
                  <a:off x="7900933" y="943758"/>
                  <a:ext cx="1782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74" name="Freihand 73">
                  <a:extLst>
                    <a:ext uri="{FF2B5EF4-FFF2-40B4-BE49-F238E27FC236}">
                      <a16:creationId xmlns:a16="http://schemas.microsoft.com/office/drawing/2014/main" id="{E9900F60-8DE8-475C-9262-322042F86372}"/>
                    </a:ext>
                  </a:extLst>
                </p14:cNvPr>
                <p14:cNvContentPartPr/>
                <p14:nvPr/>
              </p14:nvContentPartPr>
              <p14:xfrm>
                <a:off x="8101813" y="863118"/>
                <a:ext cx="38880" cy="160560"/>
              </p14:xfrm>
            </p:contentPart>
          </mc:Choice>
          <mc:Fallback xmlns="">
            <p:pic>
              <p:nvPicPr>
                <p:cNvPr id="74" name="Freihand 73">
                  <a:extLst>
                    <a:ext uri="{FF2B5EF4-FFF2-40B4-BE49-F238E27FC236}">
                      <a16:creationId xmlns:a16="http://schemas.microsoft.com/office/drawing/2014/main" id="{E9900F60-8DE8-475C-9262-322042F86372}"/>
                    </a:ext>
                  </a:extLst>
                </p:cNvPr>
                <p:cNvPicPr/>
                <p:nvPr/>
              </p:nvPicPr>
              <p:blipFill>
                <a:blip r:embed="rId175"/>
                <a:stretch>
                  <a:fillRect/>
                </a:stretch>
              </p:blipFill>
              <p:spPr>
                <a:xfrm>
                  <a:off x="8097493" y="858798"/>
                  <a:ext cx="475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75" name="Freihand 74">
                  <a:extLst>
                    <a:ext uri="{FF2B5EF4-FFF2-40B4-BE49-F238E27FC236}">
                      <a16:creationId xmlns:a16="http://schemas.microsoft.com/office/drawing/2014/main" id="{8B833577-ED36-439F-A3E5-0822824CF6D4}"/>
                    </a:ext>
                  </a:extLst>
                </p14:cNvPr>
                <p14:cNvContentPartPr/>
                <p14:nvPr/>
              </p14:nvContentPartPr>
              <p14:xfrm>
                <a:off x="8103973" y="990558"/>
                <a:ext cx="9360" cy="12240"/>
              </p14:xfrm>
            </p:contentPart>
          </mc:Choice>
          <mc:Fallback xmlns="">
            <p:pic>
              <p:nvPicPr>
                <p:cNvPr id="75" name="Freihand 74">
                  <a:extLst>
                    <a:ext uri="{FF2B5EF4-FFF2-40B4-BE49-F238E27FC236}">
                      <a16:creationId xmlns:a16="http://schemas.microsoft.com/office/drawing/2014/main" id="{8B833577-ED36-439F-A3E5-0822824CF6D4}"/>
                    </a:ext>
                  </a:extLst>
                </p:cNvPr>
                <p:cNvPicPr/>
                <p:nvPr/>
              </p:nvPicPr>
              <p:blipFill>
                <a:blip r:embed="rId177"/>
                <a:stretch>
                  <a:fillRect/>
                </a:stretch>
              </p:blipFill>
              <p:spPr>
                <a:xfrm>
                  <a:off x="8099653" y="986238"/>
                  <a:ext cx="180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76" name="Freihand 75">
                  <a:extLst>
                    <a:ext uri="{FF2B5EF4-FFF2-40B4-BE49-F238E27FC236}">
                      <a16:creationId xmlns:a16="http://schemas.microsoft.com/office/drawing/2014/main" id="{4C65D77E-E607-4295-9A3F-13F379A0B25E}"/>
                    </a:ext>
                  </a:extLst>
                </p14:cNvPr>
                <p14:cNvContentPartPr/>
                <p14:nvPr/>
              </p14:nvContentPartPr>
              <p14:xfrm>
                <a:off x="8043853" y="850878"/>
                <a:ext cx="96840" cy="244080"/>
              </p14:xfrm>
            </p:contentPart>
          </mc:Choice>
          <mc:Fallback xmlns="">
            <p:pic>
              <p:nvPicPr>
                <p:cNvPr id="76" name="Freihand 75">
                  <a:extLst>
                    <a:ext uri="{FF2B5EF4-FFF2-40B4-BE49-F238E27FC236}">
                      <a16:creationId xmlns:a16="http://schemas.microsoft.com/office/drawing/2014/main" id="{4C65D77E-E607-4295-9A3F-13F379A0B25E}"/>
                    </a:ext>
                  </a:extLst>
                </p:cNvPr>
                <p:cNvPicPr/>
                <p:nvPr/>
              </p:nvPicPr>
              <p:blipFill>
                <a:blip r:embed="rId179"/>
                <a:stretch>
                  <a:fillRect/>
                </a:stretch>
              </p:blipFill>
              <p:spPr>
                <a:xfrm>
                  <a:off x="8039533" y="846558"/>
                  <a:ext cx="1054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77" name="Freihand 76">
                  <a:extLst>
                    <a:ext uri="{FF2B5EF4-FFF2-40B4-BE49-F238E27FC236}">
                      <a16:creationId xmlns:a16="http://schemas.microsoft.com/office/drawing/2014/main" id="{2F086F6A-3B64-4289-A264-2E514B45478C}"/>
                    </a:ext>
                  </a:extLst>
                </p14:cNvPr>
                <p14:cNvContentPartPr/>
                <p14:nvPr/>
              </p14:nvContentPartPr>
              <p14:xfrm>
                <a:off x="8170573" y="867438"/>
                <a:ext cx="34560" cy="189720"/>
              </p14:xfrm>
            </p:contentPart>
          </mc:Choice>
          <mc:Fallback xmlns="">
            <p:pic>
              <p:nvPicPr>
                <p:cNvPr id="77" name="Freihand 76">
                  <a:extLst>
                    <a:ext uri="{FF2B5EF4-FFF2-40B4-BE49-F238E27FC236}">
                      <a16:creationId xmlns:a16="http://schemas.microsoft.com/office/drawing/2014/main" id="{2F086F6A-3B64-4289-A264-2E514B45478C}"/>
                    </a:ext>
                  </a:extLst>
                </p:cNvPr>
                <p:cNvPicPr/>
                <p:nvPr/>
              </p:nvPicPr>
              <p:blipFill>
                <a:blip r:embed="rId181"/>
                <a:stretch>
                  <a:fillRect/>
                </a:stretch>
              </p:blipFill>
              <p:spPr>
                <a:xfrm>
                  <a:off x="8166253" y="863118"/>
                  <a:ext cx="432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85" name="Freihand 84">
                  <a:extLst>
                    <a:ext uri="{FF2B5EF4-FFF2-40B4-BE49-F238E27FC236}">
                      <a16:creationId xmlns:a16="http://schemas.microsoft.com/office/drawing/2014/main" id="{FED57B8B-77F0-44DC-9DA4-DCA5B8471033}"/>
                    </a:ext>
                  </a:extLst>
                </p14:cNvPr>
                <p14:cNvContentPartPr/>
                <p14:nvPr/>
              </p14:nvContentPartPr>
              <p14:xfrm>
                <a:off x="6533293" y="1263438"/>
                <a:ext cx="471240" cy="502200"/>
              </p14:xfrm>
            </p:contentPart>
          </mc:Choice>
          <mc:Fallback xmlns="">
            <p:pic>
              <p:nvPicPr>
                <p:cNvPr id="85" name="Freihand 84">
                  <a:extLst>
                    <a:ext uri="{FF2B5EF4-FFF2-40B4-BE49-F238E27FC236}">
                      <a16:creationId xmlns:a16="http://schemas.microsoft.com/office/drawing/2014/main" id="{FED57B8B-77F0-44DC-9DA4-DCA5B8471033}"/>
                    </a:ext>
                  </a:extLst>
                </p:cNvPr>
                <p:cNvPicPr/>
                <p:nvPr/>
              </p:nvPicPr>
              <p:blipFill>
                <a:blip r:embed="rId183"/>
                <a:stretch>
                  <a:fillRect/>
                </a:stretch>
              </p:blipFill>
              <p:spPr>
                <a:xfrm>
                  <a:off x="6528973" y="1259118"/>
                  <a:ext cx="47988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86" name="Freihand 85">
                  <a:extLst>
                    <a:ext uri="{FF2B5EF4-FFF2-40B4-BE49-F238E27FC236}">
                      <a16:creationId xmlns:a16="http://schemas.microsoft.com/office/drawing/2014/main" id="{13A04A1B-3996-419A-AA02-08F690076862}"/>
                    </a:ext>
                  </a:extLst>
                </p14:cNvPr>
                <p14:cNvContentPartPr/>
                <p14:nvPr/>
              </p14:nvContentPartPr>
              <p14:xfrm>
                <a:off x="6719413" y="1811718"/>
                <a:ext cx="18360" cy="167760"/>
              </p14:xfrm>
            </p:contentPart>
          </mc:Choice>
          <mc:Fallback xmlns="">
            <p:pic>
              <p:nvPicPr>
                <p:cNvPr id="86" name="Freihand 85">
                  <a:extLst>
                    <a:ext uri="{FF2B5EF4-FFF2-40B4-BE49-F238E27FC236}">
                      <a16:creationId xmlns:a16="http://schemas.microsoft.com/office/drawing/2014/main" id="{13A04A1B-3996-419A-AA02-08F690076862}"/>
                    </a:ext>
                  </a:extLst>
                </p:cNvPr>
                <p:cNvPicPr/>
                <p:nvPr/>
              </p:nvPicPr>
              <p:blipFill>
                <a:blip r:embed="rId185"/>
                <a:stretch>
                  <a:fillRect/>
                </a:stretch>
              </p:blipFill>
              <p:spPr>
                <a:xfrm>
                  <a:off x="6715093" y="1807398"/>
                  <a:ext cx="270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87" name="Freihand 86">
                  <a:extLst>
                    <a:ext uri="{FF2B5EF4-FFF2-40B4-BE49-F238E27FC236}">
                      <a16:creationId xmlns:a16="http://schemas.microsoft.com/office/drawing/2014/main" id="{D460067C-462B-4C69-AF3C-D0998B80A130}"/>
                    </a:ext>
                  </a:extLst>
                </p14:cNvPr>
                <p14:cNvContentPartPr/>
                <p14:nvPr/>
              </p14:nvContentPartPr>
              <p14:xfrm>
                <a:off x="6623653" y="1768158"/>
                <a:ext cx="211320" cy="224280"/>
              </p14:xfrm>
            </p:contentPart>
          </mc:Choice>
          <mc:Fallback xmlns="">
            <p:pic>
              <p:nvPicPr>
                <p:cNvPr id="87" name="Freihand 86">
                  <a:extLst>
                    <a:ext uri="{FF2B5EF4-FFF2-40B4-BE49-F238E27FC236}">
                      <a16:creationId xmlns:a16="http://schemas.microsoft.com/office/drawing/2014/main" id="{D460067C-462B-4C69-AF3C-D0998B80A130}"/>
                    </a:ext>
                  </a:extLst>
                </p:cNvPr>
                <p:cNvPicPr/>
                <p:nvPr/>
              </p:nvPicPr>
              <p:blipFill>
                <a:blip r:embed="rId187"/>
                <a:stretch>
                  <a:fillRect/>
                </a:stretch>
              </p:blipFill>
              <p:spPr>
                <a:xfrm>
                  <a:off x="6619333" y="1763838"/>
                  <a:ext cx="2199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8" name="Freihand 117">
                  <a:extLst>
                    <a:ext uri="{FF2B5EF4-FFF2-40B4-BE49-F238E27FC236}">
                      <a16:creationId xmlns:a16="http://schemas.microsoft.com/office/drawing/2014/main" id="{3DCD9C48-6CB4-4AE7-8810-0856F7A81073}"/>
                    </a:ext>
                  </a:extLst>
                </p14:cNvPr>
                <p14:cNvContentPartPr/>
                <p14:nvPr/>
              </p14:nvContentPartPr>
              <p14:xfrm>
                <a:off x="6619333" y="1688598"/>
                <a:ext cx="234000" cy="397800"/>
              </p14:xfrm>
            </p:contentPart>
          </mc:Choice>
          <mc:Fallback xmlns="">
            <p:pic>
              <p:nvPicPr>
                <p:cNvPr id="118" name="Freihand 117">
                  <a:extLst>
                    <a:ext uri="{FF2B5EF4-FFF2-40B4-BE49-F238E27FC236}">
                      <a16:creationId xmlns:a16="http://schemas.microsoft.com/office/drawing/2014/main" id="{3DCD9C48-6CB4-4AE7-8810-0856F7A81073}"/>
                    </a:ext>
                  </a:extLst>
                </p:cNvPr>
                <p:cNvPicPr/>
                <p:nvPr/>
              </p:nvPicPr>
              <p:blipFill>
                <a:blip r:embed="rId189"/>
                <a:stretch>
                  <a:fillRect/>
                </a:stretch>
              </p:blipFill>
              <p:spPr>
                <a:xfrm>
                  <a:off x="6615013" y="1684278"/>
                  <a:ext cx="242640" cy="406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0">
            <p14:nvContentPartPr>
              <p14:cNvPr id="121" name="Freihand 120">
                <a:extLst>
                  <a:ext uri="{FF2B5EF4-FFF2-40B4-BE49-F238E27FC236}">
                    <a16:creationId xmlns:a16="http://schemas.microsoft.com/office/drawing/2014/main" id="{A6F3A0ED-6F0E-4D7E-9198-D38F4178EEF2}"/>
                  </a:ext>
                </a:extLst>
              </p14:cNvPr>
              <p14:cNvContentPartPr/>
              <p14:nvPr/>
            </p14:nvContentPartPr>
            <p14:xfrm>
              <a:off x="1330573" y="3448278"/>
              <a:ext cx="633960" cy="66600"/>
            </p14:xfrm>
          </p:contentPart>
        </mc:Choice>
        <mc:Fallback xmlns="">
          <p:pic>
            <p:nvPicPr>
              <p:cNvPr id="121" name="Freihand 120">
                <a:extLst>
                  <a:ext uri="{FF2B5EF4-FFF2-40B4-BE49-F238E27FC236}">
                    <a16:creationId xmlns:a16="http://schemas.microsoft.com/office/drawing/2014/main" id="{A6F3A0ED-6F0E-4D7E-9198-D38F4178EEF2}"/>
                  </a:ext>
                </a:extLst>
              </p:cNvPr>
              <p:cNvPicPr/>
              <p:nvPr/>
            </p:nvPicPr>
            <p:blipFill>
              <a:blip r:embed="rId191"/>
              <a:stretch>
                <a:fillRect/>
              </a:stretch>
            </p:blipFill>
            <p:spPr>
              <a:xfrm>
                <a:off x="1326253" y="3443958"/>
                <a:ext cx="6426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2" name="Freihand 121">
                <a:extLst>
                  <a:ext uri="{FF2B5EF4-FFF2-40B4-BE49-F238E27FC236}">
                    <a16:creationId xmlns:a16="http://schemas.microsoft.com/office/drawing/2014/main" id="{48AF2BBC-AFF0-4FBA-B345-48BD0455AAD0}"/>
                  </a:ext>
                </a:extLst>
              </p14:cNvPr>
              <p14:cNvContentPartPr/>
              <p14:nvPr/>
            </p14:nvContentPartPr>
            <p14:xfrm>
              <a:off x="934213" y="3796867"/>
              <a:ext cx="3133440" cy="65160"/>
            </p14:xfrm>
          </p:contentPart>
        </mc:Choice>
        <mc:Fallback xmlns="">
          <p:pic>
            <p:nvPicPr>
              <p:cNvPr id="122" name="Freihand 121">
                <a:extLst>
                  <a:ext uri="{FF2B5EF4-FFF2-40B4-BE49-F238E27FC236}">
                    <a16:creationId xmlns:a16="http://schemas.microsoft.com/office/drawing/2014/main" id="{48AF2BBC-AFF0-4FBA-B345-48BD0455AAD0}"/>
                  </a:ext>
                </a:extLst>
              </p:cNvPr>
              <p:cNvPicPr/>
              <p:nvPr/>
            </p:nvPicPr>
            <p:blipFill>
              <a:blip r:embed="rId193"/>
              <a:stretch>
                <a:fillRect/>
              </a:stretch>
            </p:blipFill>
            <p:spPr>
              <a:xfrm>
                <a:off x="929893" y="3792547"/>
                <a:ext cx="31420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3" name="Freihand 122">
                <a:extLst>
                  <a:ext uri="{FF2B5EF4-FFF2-40B4-BE49-F238E27FC236}">
                    <a16:creationId xmlns:a16="http://schemas.microsoft.com/office/drawing/2014/main" id="{EE63B594-6D4E-401C-9A1F-B04CCACCFD9D}"/>
                  </a:ext>
                </a:extLst>
              </p14:cNvPr>
              <p14:cNvContentPartPr/>
              <p14:nvPr/>
            </p14:nvContentPartPr>
            <p14:xfrm>
              <a:off x="4969093" y="3407707"/>
              <a:ext cx="401400" cy="493920"/>
            </p14:xfrm>
          </p:contentPart>
        </mc:Choice>
        <mc:Fallback xmlns="">
          <p:pic>
            <p:nvPicPr>
              <p:cNvPr id="123" name="Freihand 122">
                <a:extLst>
                  <a:ext uri="{FF2B5EF4-FFF2-40B4-BE49-F238E27FC236}">
                    <a16:creationId xmlns:a16="http://schemas.microsoft.com/office/drawing/2014/main" id="{EE63B594-6D4E-401C-9A1F-B04CCACCFD9D}"/>
                  </a:ext>
                </a:extLst>
              </p:cNvPr>
              <p:cNvPicPr/>
              <p:nvPr/>
            </p:nvPicPr>
            <p:blipFill>
              <a:blip r:embed="rId195"/>
              <a:stretch>
                <a:fillRect/>
              </a:stretch>
            </p:blipFill>
            <p:spPr>
              <a:xfrm>
                <a:off x="4964773" y="3403387"/>
                <a:ext cx="410040" cy="502560"/>
              </a:xfrm>
              <a:prstGeom prst="rect">
                <a:avLst/>
              </a:prstGeom>
            </p:spPr>
          </p:pic>
        </mc:Fallback>
      </mc:AlternateContent>
      <p:grpSp>
        <p:nvGrpSpPr>
          <p:cNvPr id="126" name="Gruppieren 125">
            <a:extLst>
              <a:ext uri="{FF2B5EF4-FFF2-40B4-BE49-F238E27FC236}">
                <a16:creationId xmlns:a16="http://schemas.microsoft.com/office/drawing/2014/main" id="{00F73EA7-06BF-48C5-8DE3-B83140168CC2}"/>
              </a:ext>
            </a:extLst>
          </p:cNvPr>
          <p:cNvGrpSpPr/>
          <p:nvPr/>
        </p:nvGrpSpPr>
        <p:grpSpPr>
          <a:xfrm>
            <a:off x="3966853" y="2693467"/>
            <a:ext cx="1218960" cy="779760"/>
            <a:chOff x="3966853" y="2693467"/>
            <a:chExt cx="1218960" cy="779760"/>
          </a:xfrm>
        </p:grpSpPr>
        <mc:AlternateContent xmlns:mc="http://schemas.openxmlformats.org/markup-compatibility/2006" xmlns:p14="http://schemas.microsoft.com/office/powerpoint/2010/main">
          <mc:Choice Requires="p14">
            <p:contentPart p14:bwMode="auto" r:id="rId196">
              <p14:nvContentPartPr>
                <p14:cNvPr id="124" name="Freihand 123">
                  <a:extLst>
                    <a:ext uri="{FF2B5EF4-FFF2-40B4-BE49-F238E27FC236}">
                      <a16:creationId xmlns:a16="http://schemas.microsoft.com/office/drawing/2014/main" id="{07BD1BE2-6033-4234-A5D4-65CF8E86A781}"/>
                    </a:ext>
                  </a:extLst>
                </p14:cNvPr>
                <p14:cNvContentPartPr/>
                <p14:nvPr/>
              </p14:nvContentPartPr>
              <p14:xfrm>
                <a:off x="4008613" y="2805787"/>
                <a:ext cx="1177200" cy="667440"/>
              </p14:xfrm>
            </p:contentPart>
          </mc:Choice>
          <mc:Fallback xmlns="">
            <p:pic>
              <p:nvPicPr>
                <p:cNvPr id="124" name="Freihand 123">
                  <a:extLst>
                    <a:ext uri="{FF2B5EF4-FFF2-40B4-BE49-F238E27FC236}">
                      <a16:creationId xmlns:a16="http://schemas.microsoft.com/office/drawing/2014/main" id="{07BD1BE2-6033-4234-A5D4-65CF8E86A781}"/>
                    </a:ext>
                  </a:extLst>
                </p:cNvPr>
                <p:cNvPicPr/>
                <p:nvPr/>
              </p:nvPicPr>
              <p:blipFill>
                <a:blip r:embed="rId197"/>
                <a:stretch>
                  <a:fillRect/>
                </a:stretch>
              </p:blipFill>
              <p:spPr>
                <a:xfrm>
                  <a:off x="4004293" y="2801467"/>
                  <a:ext cx="1185840" cy="6760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5" name="Freihand 124">
                  <a:extLst>
                    <a:ext uri="{FF2B5EF4-FFF2-40B4-BE49-F238E27FC236}">
                      <a16:creationId xmlns:a16="http://schemas.microsoft.com/office/drawing/2014/main" id="{665B411D-C194-4860-8F4C-EF79026C0C16}"/>
                    </a:ext>
                  </a:extLst>
                </p14:cNvPr>
                <p14:cNvContentPartPr/>
                <p14:nvPr/>
              </p14:nvContentPartPr>
              <p14:xfrm>
                <a:off x="3966853" y="2693467"/>
                <a:ext cx="159120" cy="252720"/>
              </p14:xfrm>
            </p:contentPart>
          </mc:Choice>
          <mc:Fallback xmlns="">
            <p:pic>
              <p:nvPicPr>
                <p:cNvPr id="125" name="Freihand 124">
                  <a:extLst>
                    <a:ext uri="{FF2B5EF4-FFF2-40B4-BE49-F238E27FC236}">
                      <a16:creationId xmlns:a16="http://schemas.microsoft.com/office/drawing/2014/main" id="{665B411D-C194-4860-8F4C-EF79026C0C16}"/>
                    </a:ext>
                  </a:extLst>
                </p:cNvPr>
                <p:cNvPicPr/>
                <p:nvPr/>
              </p:nvPicPr>
              <p:blipFill>
                <a:blip r:embed="rId199"/>
                <a:stretch>
                  <a:fillRect/>
                </a:stretch>
              </p:blipFill>
              <p:spPr>
                <a:xfrm>
                  <a:off x="3962533" y="2689147"/>
                  <a:ext cx="167760" cy="26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0">
            <p14:nvContentPartPr>
              <p14:cNvPr id="127" name="Freihand 126">
                <a:extLst>
                  <a:ext uri="{FF2B5EF4-FFF2-40B4-BE49-F238E27FC236}">
                    <a16:creationId xmlns:a16="http://schemas.microsoft.com/office/drawing/2014/main" id="{5B38D12B-EDD0-47A1-9590-D401552EEA43}"/>
                  </a:ext>
                </a:extLst>
              </p14:cNvPr>
              <p14:cNvContentPartPr/>
              <p14:nvPr/>
            </p14:nvContentPartPr>
            <p14:xfrm>
              <a:off x="1646293" y="4195027"/>
              <a:ext cx="779400" cy="77040"/>
            </p14:xfrm>
          </p:contentPart>
        </mc:Choice>
        <mc:Fallback xmlns="">
          <p:pic>
            <p:nvPicPr>
              <p:cNvPr id="127" name="Freihand 126">
                <a:extLst>
                  <a:ext uri="{FF2B5EF4-FFF2-40B4-BE49-F238E27FC236}">
                    <a16:creationId xmlns:a16="http://schemas.microsoft.com/office/drawing/2014/main" id="{5B38D12B-EDD0-47A1-9590-D401552EEA43}"/>
                  </a:ext>
                </a:extLst>
              </p:cNvPr>
              <p:cNvPicPr/>
              <p:nvPr/>
            </p:nvPicPr>
            <p:blipFill>
              <a:blip r:embed="rId201"/>
              <a:stretch>
                <a:fillRect/>
              </a:stretch>
            </p:blipFill>
            <p:spPr>
              <a:xfrm>
                <a:off x="1641973" y="4190707"/>
                <a:ext cx="7880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4" name="Freihand 133">
                <a:extLst>
                  <a:ext uri="{FF2B5EF4-FFF2-40B4-BE49-F238E27FC236}">
                    <a16:creationId xmlns:a16="http://schemas.microsoft.com/office/drawing/2014/main" id="{7E59DCCA-A7B4-4AFD-A81A-2C9CAC1DDCD6}"/>
                  </a:ext>
                </a:extLst>
              </p14:cNvPr>
              <p14:cNvContentPartPr/>
              <p14:nvPr/>
            </p14:nvContentPartPr>
            <p14:xfrm>
              <a:off x="1161013" y="4600747"/>
              <a:ext cx="241200" cy="349920"/>
            </p14:xfrm>
          </p:contentPart>
        </mc:Choice>
        <mc:Fallback xmlns="">
          <p:pic>
            <p:nvPicPr>
              <p:cNvPr id="134" name="Freihand 133">
                <a:extLst>
                  <a:ext uri="{FF2B5EF4-FFF2-40B4-BE49-F238E27FC236}">
                    <a16:creationId xmlns:a16="http://schemas.microsoft.com/office/drawing/2014/main" id="{7E59DCCA-A7B4-4AFD-A81A-2C9CAC1DDCD6}"/>
                  </a:ext>
                </a:extLst>
              </p:cNvPr>
              <p:cNvPicPr/>
              <p:nvPr/>
            </p:nvPicPr>
            <p:blipFill>
              <a:blip r:embed="rId203"/>
              <a:stretch>
                <a:fillRect/>
              </a:stretch>
            </p:blipFill>
            <p:spPr>
              <a:xfrm>
                <a:off x="1156693" y="4596427"/>
                <a:ext cx="24984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6" name="Freihand 155">
                <a:extLst>
                  <a:ext uri="{FF2B5EF4-FFF2-40B4-BE49-F238E27FC236}">
                    <a16:creationId xmlns:a16="http://schemas.microsoft.com/office/drawing/2014/main" id="{E8649A0E-1121-4E5C-BC49-4AC5B9FC2F23}"/>
                  </a:ext>
                </a:extLst>
              </p14:cNvPr>
              <p14:cNvContentPartPr/>
              <p14:nvPr/>
            </p14:nvContentPartPr>
            <p14:xfrm>
              <a:off x="2733133" y="4539907"/>
              <a:ext cx="159120" cy="475560"/>
            </p14:xfrm>
          </p:contentPart>
        </mc:Choice>
        <mc:Fallback xmlns="">
          <p:pic>
            <p:nvPicPr>
              <p:cNvPr id="156" name="Freihand 155">
                <a:extLst>
                  <a:ext uri="{FF2B5EF4-FFF2-40B4-BE49-F238E27FC236}">
                    <a16:creationId xmlns:a16="http://schemas.microsoft.com/office/drawing/2014/main" id="{E8649A0E-1121-4E5C-BC49-4AC5B9FC2F23}"/>
                  </a:ext>
                </a:extLst>
              </p:cNvPr>
              <p:cNvPicPr/>
              <p:nvPr/>
            </p:nvPicPr>
            <p:blipFill>
              <a:blip r:embed="rId205"/>
              <a:stretch>
                <a:fillRect/>
              </a:stretch>
            </p:blipFill>
            <p:spPr>
              <a:xfrm>
                <a:off x="2728813" y="4535587"/>
                <a:ext cx="167760" cy="4842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8" name="Freihand 157">
                <a:extLst>
                  <a:ext uri="{FF2B5EF4-FFF2-40B4-BE49-F238E27FC236}">
                    <a16:creationId xmlns:a16="http://schemas.microsoft.com/office/drawing/2014/main" id="{492CAE2B-B4F8-401C-B700-308EC5899B7A}"/>
                  </a:ext>
                </a:extLst>
              </p14:cNvPr>
              <p14:cNvContentPartPr/>
              <p14:nvPr/>
            </p14:nvContentPartPr>
            <p14:xfrm>
              <a:off x="3075133" y="4432987"/>
              <a:ext cx="260640" cy="673920"/>
            </p14:xfrm>
          </p:contentPart>
        </mc:Choice>
        <mc:Fallback xmlns="">
          <p:pic>
            <p:nvPicPr>
              <p:cNvPr id="158" name="Freihand 157">
                <a:extLst>
                  <a:ext uri="{FF2B5EF4-FFF2-40B4-BE49-F238E27FC236}">
                    <a16:creationId xmlns:a16="http://schemas.microsoft.com/office/drawing/2014/main" id="{492CAE2B-B4F8-401C-B700-308EC5899B7A}"/>
                  </a:ext>
                </a:extLst>
              </p:cNvPr>
              <p:cNvPicPr/>
              <p:nvPr/>
            </p:nvPicPr>
            <p:blipFill>
              <a:blip r:embed="rId207"/>
              <a:stretch>
                <a:fillRect/>
              </a:stretch>
            </p:blipFill>
            <p:spPr>
              <a:xfrm>
                <a:off x="3070813" y="4428667"/>
                <a:ext cx="269280" cy="6825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8" name="Freihand 167">
                <a:extLst>
                  <a:ext uri="{FF2B5EF4-FFF2-40B4-BE49-F238E27FC236}">
                    <a16:creationId xmlns:a16="http://schemas.microsoft.com/office/drawing/2014/main" id="{C114A333-F359-457B-A39B-61AAA4D12194}"/>
                  </a:ext>
                </a:extLst>
              </p14:cNvPr>
              <p14:cNvContentPartPr/>
              <p14:nvPr/>
            </p14:nvContentPartPr>
            <p14:xfrm>
              <a:off x="810373" y="5310667"/>
              <a:ext cx="804240" cy="500400"/>
            </p14:xfrm>
          </p:contentPart>
        </mc:Choice>
        <mc:Fallback xmlns="">
          <p:pic>
            <p:nvPicPr>
              <p:cNvPr id="168" name="Freihand 167">
                <a:extLst>
                  <a:ext uri="{FF2B5EF4-FFF2-40B4-BE49-F238E27FC236}">
                    <a16:creationId xmlns:a16="http://schemas.microsoft.com/office/drawing/2014/main" id="{C114A333-F359-457B-A39B-61AAA4D12194}"/>
                  </a:ext>
                </a:extLst>
              </p:cNvPr>
              <p:cNvPicPr/>
              <p:nvPr/>
            </p:nvPicPr>
            <p:blipFill>
              <a:blip r:embed="rId209"/>
              <a:stretch>
                <a:fillRect/>
              </a:stretch>
            </p:blipFill>
            <p:spPr>
              <a:xfrm>
                <a:off x="806053" y="5306347"/>
                <a:ext cx="812880" cy="5090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0" name="Freihand 169">
                <a:extLst>
                  <a:ext uri="{FF2B5EF4-FFF2-40B4-BE49-F238E27FC236}">
                    <a16:creationId xmlns:a16="http://schemas.microsoft.com/office/drawing/2014/main" id="{6CF08C78-7D2D-4D58-8784-EFE32FA34A23}"/>
                  </a:ext>
                </a:extLst>
              </p14:cNvPr>
              <p14:cNvContentPartPr/>
              <p14:nvPr/>
            </p14:nvContentPartPr>
            <p14:xfrm>
              <a:off x="1720453" y="5143267"/>
              <a:ext cx="983160" cy="699840"/>
            </p14:xfrm>
          </p:contentPart>
        </mc:Choice>
        <mc:Fallback xmlns="">
          <p:pic>
            <p:nvPicPr>
              <p:cNvPr id="170" name="Freihand 169">
                <a:extLst>
                  <a:ext uri="{FF2B5EF4-FFF2-40B4-BE49-F238E27FC236}">
                    <a16:creationId xmlns:a16="http://schemas.microsoft.com/office/drawing/2014/main" id="{6CF08C78-7D2D-4D58-8784-EFE32FA34A23}"/>
                  </a:ext>
                </a:extLst>
              </p:cNvPr>
              <p:cNvPicPr/>
              <p:nvPr/>
            </p:nvPicPr>
            <p:blipFill>
              <a:blip r:embed="rId211"/>
              <a:stretch>
                <a:fillRect/>
              </a:stretch>
            </p:blipFill>
            <p:spPr>
              <a:xfrm>
                <a:off x="1716133" y="5138947"/>
                <a:ext cx="991800" cy="708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5" name="Freihand 174">
                <a:extLst>
                  <a:ext uri="{FF2B5EF4-FFF2-40B4-BE49-F238E27FC236}">
                    <a16:creationId xmlns:a16="http://schemas.microsoft.com/office/drawing/2014/main" id="{B8B743FE-D6F4-4800-9C53-B299D0B542DE}"/>
                  </a:ext>
                </a:extLst>
              </p14:cNvPr>
              <p14:cNvContentPartPr/>
              <p14:nvPr/>
            </p14:nvContentPartPr>
            <p14:xfrm>
              <a:off x="5519533" y="5637187"/>
              <a:ext cx="3067200" cy="139680"/>
            </p14:xfrm>
          </p:contentPart>
        </mc:Choice>
        <mc:Fallback xmlns="">
          <p:pic>
            <p:nvPicPr>
              <p:cNvPr id="175" name="Freihand 174">
                <a:extLst>
                  <a:ext uri="{FF2B5EF4-FFF2-40B4-BE49-F238E27FC236}">
                    <a16:creationId xmlns:a16="http://schemas.microsoft.com/office/drawing/2014/main" id="{B8B743FE-D6F4-4800-9C53-B299D0B542DE}"/>
                  </a:ext>
                </a:extLst>
              </p:cNvPr>
              <p:cNvPicPr/>
              <p:nvPr/>
            </p:nvPicPr>
            <p:blipFill>
              <a:blip r:embed="rId213"/>
              <a:stretch>
                <a:fillRect/>
              </a:stretch>
            </p:blipFill>
            <p:spPr>
              <a:xfrm>
                <a:off x="5515213" y="5632867"/>
                <a:ext cx="30758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76" name="Freihand 175">
                <a:extLst>
                  <a:ext uri="{FF2B5EF4-FFF2-40B4-BE49-F238E27FC236}">
                    <a16:creationId xmlns:a16="http://schemas.microsoft.com/office/drawing/2014/main" id="{69607D7B-3F6C-483F-AC91-3FBB9631647D}"/>
                  </a:ext>
                </a:extLst>
              </p14:cNvPr>
              <p14:cNvContentPartPr/>
              <p14:nvPr/>
            </p14:nvContentPartPr>
            <p14:xfrm>
              <a:off x="2129773" y="5317147"/>
              <a:ext cx="242640" cy="428040"/>
            </p14:xfrm>
          </p:contentPart>
        </mc:Choice>
        <mc:Fallback xmlns="">
          <p:pic>
            <p:nvPicPr>
              <p:cNvPr id="176" name="Freihand 175">
                <a:extLst>
                  <a:ext uri="{FF2B5EF4-FFF2-40B4-BE49-F238E27FC236}">
                    <a16:creationId xmlns:a16="http://schemas.microsoft.com/office/drawing/2014/main" id="{69607D7B-3F6C-483F-AC91-3FBB9631647D}"/>
                  </a:ext>
                </a:extLst>
              </p:cNvPr>
              <p:cNvPicPr/>
              <p:nvPr/>
            </p:nvPicPr>
            <p:blipFill>
              <a:blip r:embed="rId215"/>
              <a:stretch>
                <a:fillRect/>
              </a:stretch>
            </p:blipFill>
            <p:spPr>
              <a:xfrm>
                <a:off x="2125453" y="5312827"/>
                <a:ext cx="251280"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78" name="Freihand 177">
                <a:extLst>
                  <a:ext uri="{FF2B5EF4-FFF2-40B4-BE49-F238E27FC236}">
                    <a16:creationId xmlns:a16="http://schemas.microsoft.com/office/drawing/2014/main" id="{A6404168-0A44-43EE-B35E-EB46CF49B4EA}"/>
                  </a:ext>
                </a:extLst>
              </p14:cNvPr>
              <p14:cNvContentPartPr/>
              <p14:nvPr/>
            </p14:nvContentPartPr>
            <p14:xfrm>
              <a:off x="126733" y="6438547"/>
              <a:ext cx="6821280" cy="88560"/>
            </p14:xfrm>
          </p:contentPart>
        </mc:Choice>
        <mc:Fallback xmlns="">
          <p:pic>
            <p:nvPicPr>
              <p:cNvPr id="178" name="Freihand 177">
                <a:extLst>
                  <a:ext uri="{FF2B5EF4-FFF2-40B4-BE49-F238E27FC236}">
                    <a16:creationId xmlns:a16="http://schemas.microsoft.com/office/drawing/2014/main" id="{A6404168-0A44-43EE-B35E-EB46CF49B4EA}"/>
                  </a:ext>
                </a:extLst>
              </p:cNvPr>
              <p:cNvPicPr/>
              <p:nvPr/>
            </p:nvPicPr>
            <p:blipFill>
              <a:blip r:embed="rId217"/>
              <a:stretch>
                <a:fillRect/>
              </a:stretch>
            </p:blipFill>
            <p:spPr>
              <a:xfrm>
                <a:off x="122413" y="6434227"/>
                <a:ext cx="68299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79" name="Freihand 178">
                <a:extLst>
                  <a:ext uri="{FF2B5EF4-FFF2-40B4-BE49-F238E27FC236}">
                    <a16:creationId xmlns:a16="http://schemas.microsoft.com/office/drawing/2014/main" id="{490B9AF4-75AF-47D9-BA31-F704567071DE}"/>
                  </a:ext>
                </a:extLst>
              </p14:cNvPr>
              <p14:cNvContentPartPr/>
              <p14:nvPr/>
            </p14:nvContentPartPr>
            <p14:xfrm>
              <a:off x="95413" y="6729427"/>
              <a:ext cx="7890840" cy="189720"/>
            </p14:xfrm>
          </p:contentPart>
        </mc:Choice>
        <mc:Fallback xmlns="">
          <p:pic>
            <p:nvPicPr>
              <p:cNvPr id="179" name="Freihand 178">
                <a:extLst>
                  <a:ext uri="{FF2B5EF4-FFF2-40B4-BE49-F238E27FC236}">
                    <a16:creationId xmlns:a16="http://schemas.microsoft.com/office/drawing/2014/main" id="{490B9AF4-75AF-47D9-BA31-F704567071DE}"/>
                  </a:ext>
                </a:extLst>
              </p:cNvPr>
              <p:cNvPicPr/>
              <p:nvPr/>
            </p:nvPicPr>
            <p:blipFill>
              <a:blip r:embed="rId219"/>
              <a:stretch>
                <a:fillRect/>
              </a:stretch>
            </p:blipFill>
            <p:spPr>
              <a:xfrm>
                <a:off x="91093" y="6725107"/>
                <a:ext cx="7899480" cy="198360"/>
              </a:xfrm>
              <a:prstGeom prst="rect">
                <a:avLst/>
              </a:prstGeom>
            </p:spPr>
          </p:pic>
        </mc:Fallback>
      </mc:AlternateContent>
      <p:grpSp>
        <p:nvGrpSpPr>
          <p:cNvPr id="181" name="Gruppieren 180">
            <a:extLst>
              <a:ext uri="{FF2B5EF4-FFF2-40B4-BE49-F238E27FC236}">
                <a16:creationId xmlns:a16="http://schemas.microsoft.com/office/drawing/2014/main" id="{03BA7E01-5C63-46BC-9197-29A9BA2C1638}"/>
              </a:ext>
            </a:extLst>
          </p:cNvPr>
          <p:cNvGrpSpPr/>
          <p:nvPr/>
        </p:nvGrpSpPr>
        <p:grpSpPr>
          <a:xfrm>
            <a:off x="302413" y="3961747"/>
            <a:ext cx="3596040" cy="2075040"/>
            <a:chOff x="302413" y="3961747"/>
            <a:chExt cx="3596040" cy="2075040"/>
          </a:xfrm>
        </p:grpSpPr>
        <mc:AlternateContent xmlns:mc="http://schemas.openxmlformats.org/markup-compatibility/2006" xmlns:p14="http://schemas.microsoft.com/office/powerpoint/2010/main">
          <mc:Choice Requires="p14">
            <p:contentPart p14:bwMode="auto" r:id="rId220">
              <p14:nvContentPartPr>
                <p14:cNvPr id="128" name="Freihand 127">
                  <a:extLst>
                    <a:ext uri="{FF2B5EF4-FFF2-40B4-BE49-F238E27FC236}">
                      <a16:creationId xmlns:a16="http://schemas.microsoft.com/office/drawing/2014/main" id="{C7EC9A8D-8616-44FF-99DF-10CE66B47262}"/>
                    </a:ext>
                  </a:extLst>
                </p14:cNvPr>
                <p14:cNvContentPartPr/>
                <p14:nvPr/>
              </p14:nvContentPartPr>
              <p14:xfrm>
                <a:off x="964453" y="4179547"/>
                <a:ext cx="1537920" cy="84600"/>
              </p14:xfrm>
            </p:contentPart>
          </mc:Choice>
          <mc:Fallback xmlns="">
            <p:pic>
              <p:nvPicPr>
                <p:cNvPr id="128" name="Freihand 127">
                  <a:extLst>
                    <a:ext uri="{FF2B5EF4-FFF2-40B4-BE49-F238E27FC236}">
                      <a16:creationId xmlns:a16="http://schemas.microsoft.com/office/drawing/2014/main" id="{C7EC9A8D-8616-44FF-99DF-10CE66B47262}"/>
                    </a:ext>
                  </a:extLst>
                </p:cNvPr>
                <p:cNvPicPr/>
                <p:nvPr/>
              </p:nvPicPr>
              <p:blipFill>
                <a:blip r:embed="rId221"/>
                <a:stretch>
                  <a:fillRect/>
                </a:stretch>
              </p:blipFill>
              <p:spPr>
                <a:xfrm>
                  <a:off x="960133" y="4175227"/>
                  <a:ext cx="15465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6" name="Freihand 135">
                  <a:extLst>
                    <a:ext uri="{FF2B5EF4-FFF2-40B4-BE49-F238E27FC236}">
                      <a16:creationId xmlns:a16="http://schemas.microsoft.com/office/drawing/2014/main" id="{B316C41D-9CE5-4C37-851A-542F3F2F1C35}"/>
                    </a:ext>
                  </a:extLst>
                </p14:cNvPr>
                <p14:cNvContentPartPr/>
                <p14:nvPr/>
              </p14:nvContentPartPr>
              <p14:xfrm>
                <a:off x="2527573" y="4435507"/>
                <a:ext cx="569160" cy="649440"/>
              </p14:xfrm>
            </p:contentPart>
          </mc:Choice>
          <mc:Fallback xmlns="">
            <p:pic>
              <p:nvPicPr>
                <p:cNvPr id="136" name="Freihand 135">
                  <a:extLst>
                    <a:ext uri="{FF2B5EF4-FFF2-40B4-BE49-F238E27FC236}">
                      <a16:creationId xmlns:a16="http://schemas.microsoft.com/office/drawing/2014/main" id="{B316C41D-9CE5-4C37-851A-542F3F2F1C35}"/>
                    </a:ext>
                  </a:extLst>
                </p:cNvPr>
                <p:cNvPicPr/>
                <p:nvPr/>
              </p:nvPicPr>
              <p:blipFill>
                <a:blip r:embed="rId223"/>
                <a:stretch>
                  <a:fillRect/>
                </a:stretch>
              </p:blipFill>
              <p:spPr>
                <a:xfrm>
                  <a:off x="2523253" y="4431187"/>
                  <a:ext cx="577800" cy="6580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7" name="Freihand 136">
                  <a:extLst>
                    <a:ext uri="{FF2B5EF4-FFF2-40B4-BE49-F238E27FC236}">
                      <a16:creationId xmlns:a16="http://schemas.microsoft.com/office/drawing/2014/main" id="{C1683CA9-87CA-484C-B538-5AD52343C11D}"/>
                    </a:ext>
                  </a:extLst>
                </p14:cNvPr>
                <p14:cNvContentPartPr/>
                <p14:nvPr/>
              </p14:nvContentPartPr>
              <p14:xfrm>
                <a:off x="1281253" y="4333627"/>
                <a:ext cx="1563120" cy="378000"/>
              </p14:xfrm>
            </p:contentPart>
          </mc:Choice>
          <mc:Fallback xmlns="">
            <p:pic>
              <p:nvPicPr>
                <p:cNvPr id="137" name="Freihand 136">
                  <a:extLst>
                    <a:ext uri="{FF2B5EF4-FFF2-40B4-BE49-F238E27FC236}">
                      <a16:creationId xmlns:a16="http://schemas.microsoft.com/office/drawing/2014/main" id="{C1683CA9-87CA-484C-B538-5AD52343C11D}"/>
                    </a:ext>
                  </a:extLst>
                </p:cNvPr>
                <p:cNvPicPr/>
                <p:nvPr/>
              </p:nvPicPr>
              <p:blipFill>
                <a:blip r:embed="rId225"/>
                <a:stretch>
                  <a:fillRect/>
                </a:stretch>
              </p:blipFill>
              <p:spPr>
                <a:xfrm>
                  <a:off x="1276933" y="4329307"/>
                  <a:ext cx="157176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8" name="Freihand 137">
                  <a:extLst>
                    <a:ext uri="{FF2B5EF4-FFF2-40B4-BE49-F238E27FC236}">
                      <a16:creationId xmlns:a16="http://schemas.microsoft.com/office/drawing/2014/main" id="{35242321-4981-4D48-9B84-79A89EAB418C}"/>
                    </a:ext>
                  </a:extLst>
                </p14:cNvPr>
                <p14:cNvContentPartPr/>
                <p14:nvPr/>
              </p14:nvContentPartPr>
              <p14:xfrm>
                <a:off x="1219333" y="4494907"/>
                <a:ext cx="156240" cy="163440"/>
              </p14:xfrm>
            </p:contentPart>
          </mc:Choice>
          <mc:Fallback xmlns="">
            <p:pic>
              <p:nvPicPr>
                <p:cNvPr id="138" name="Freihand 137">
                  <a:extLst>
                    <a:ext uri="{FF2B5EF4-FFF2-40B4-BE49-F238E27FC236}">
                      <a16:creationId xmlns:a16="http://schemas.microsoft.com/office/drawing/2014/main" id="{35242321-4981-4D48-9B84-79A89EAB418C}"/>
                    </a:ext>
                  </a:extLst>
                </p:cNvPr>
                <p:cNvPicPr/>
                <p:nvPr/>
              </p:nvPicPr>
              <p:blipFill>
                <a:blip r:embed="rId227"/>
                <a:stretch>
                  <a:fillRect/>
                </a:stretch>
              </p:blipFill>
              <p:spPr>
                <a:xfrm>
                  <a:off x="1215013" y="4490587"/>
                  <a:ext cx="1648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9" name="Freihand 138">
                  <a:extLst>
                    <a:ext uri="{FF2B5EF4-FFF2-40B4-BE49-F238E27FC236}">
                      <a16:creationId xmlns:a16="http://schemas.microsoft.com/office/drawing/2014/main" id="{0D934136-EF70-4DFA-877B-38F18F735D1C}"/>
                    </a:ext>
                  </a:extLst>
                </p14:cNvPr>
                <p14:cNvContentPartPr/>
                <p14:nvPr/>
              </p14:nvContentPartPr>
              <p14:xfrm>
                <a:off x="2749333" y="4606147"/>
                <a:ext cx="144360" cy="143280"/>
              </p14:xfrm>
            </p:contentPart>
          </mc:Choice>
          <mc:Fallback xmlns="">
            <p:pic>
              <p:nvPicPr>
                <p:cNvPr id="139" name="Freihand 138">
                  <a:extLst>
                    <a:ext uri="{FF2B5EF4-FFF2-40B4-BE49-F238E27FC236}">
                      <a16:creationId xmlns:a16="http://schemas.microsoft.com/office/drawing/2014/main" id="{0D934136-EF70-4DFA-877B-38F18F735D1C}"/>
                    </a:ext>
                  </a:extLst>
                </p:cNvPr>
                <p:cNvPicPr/>
                <p:nvPr/>
              </p:nvPicPr>
              <p:blipFill>
                <a:blip r:embed="rId229"/>
                <a:stretch>
                  <a:fillRect/>
                </a:stretch>
              </p:blipFill>
              <p:spPr>
                <a:xfrm>
                  <a:off x="2745013" y="4601827"/>
                  <a:ext cx="1530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0" name="Freihand 139">
                  <a:extLst>
                    <a:ext uri="{FF2B5EF4-FFF2-40B4-BE49-F238E27FC236}">
                      <a16:creationId xmlns:a16="http://schemas.microsoft.com/office/drawing/2014/main" id="{51AB2A09-70DA-4549-8C74-D78FC26A5852}"/>
                    </a:ext>
                  </a:extLst>
                </p14:cNvPr>
                <p14:cNvContentPartPr/>
                <p14:nvPr/>
              </p14:nvContentPartPr>
              <p14:xfrm>
                <a:off x="2973613" y="4227427"/>
                <a:ext cx="37440" cy="148320"/>
              </p14:xfrm>
            </p:contentPart>
          </mc:Choice>
          <mc:Fallback xmlns="">
            <p:pic>
              <p:nvPicPr>
                <p:cNvPr id="140" name="Freihand 139">
                  <a:extLst>
                    <a:ext uri="{FF2B5EF4-FFF2-40B4-BE49-F238E27FC236}">
                      <a16:creationId xmlns:a16="http://schemas.microsoft.com/office/drawing/2014/main" id="{51AB2A09-70DA-4549-8C74-D78FC26A5852}"/>
                    </a:ext>
                  </a:extLst>
                </p:cNvPr>
                <p:cNvPicPr/>
                <p:nvPr/>
              </p:nvPicPr>
              <p:blipFill>
                <a:blip r:embed="rId231"/>
                <a:stretch>
                  <a:fillRect/>
                </a:stretch>
              </p:blipFill>
              <p:spPr>
                <a:xfrm>
                  <a:off x="2969293" y="4223107"/>
                  <a:ext cx="460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1" name="Freihand 140">
                  <a:extLst>
                    <a:ext uri="{FF2B5EF4-FFF2-40B4-BE49-F238E27FC236}">
                      <a16:creationId xmlns:a16="http://schemas.microsoft.com/office/drawing/2014/main" id="{C5274432-D1D5-4C75-B872-C4F281EB2E1A}"/>
                    </a:ext>
                  </a:extLst>
                </p14:cNvPr>
                <p14:cNvContentPartPr/>
                <p14:nvPr/>
              </p14:nvContentPartPr>
              <p14:xfrm>
                <a:off x="2919973" y="4205107"/>
                <a:ext cx="91080" cy="72000"/>
              </p14:xfrm>
            </p:contentPart>
          </mc:Choice>
          <mc:Fallback xmlns="">
            <p:pic>
              <p:nvPicPr>
                <p:cNvPr id="141" name="Freihand 140">
                  <a:extLst>
                    <a:ext uri="{FF2B5EF4-FFF2-40B4-BE49-F238E27FC236}">
                      <a16:creationId xmlns:a16="http://schemas.microsoft.com/office/drawing/2014/main" id="{C5274432-D1D5-4C75-B872-C4F281EB2E1A}"/>
                    </a:ext>
                  </a:extLst>
                </p:cNvPr>
                <p:cNvPicPr/>
                <p:nvPr/>
              </p:nvPicPr>
              <p:blipFill>
                <a:blip r:embed="rId233"/>
                <a:stretch>
                  <a:fillRect/>
                </a:stretch>
              </p:blipFill>
              <p:spPr>
                <a:xfrm>
                  <a:off x="2915653" y="4200787"/>
                  <a:ext cx="997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2" name="Freihand 141">
                  <a:extLst>
                    <a:ext uri="{FF2B5EF4-FFF2-40B4-BE49-F238E27FC236}">
                      <a16:creationId xmlns:a16="http://schemas.microsoft.com/office/drawing/2014/main" id="{54D595A9-4825-40C1-B4F5-FF3BD462E020}"/>
                    </a:ext>
                  </a:extLst>
                </p14:cNvPr>
                <p14:cNvContentPartPr/>
                <p14:nvPr/>
              </p14:nvContentPartPr>
              <p14:xfrm>
                <a:off x="2926093" y="4288267"/>
                <a:ext cx="86400" cy="23760"/>
              </p14:xfrm>
            </p:contentPart>
          </mc:Choice>
          <mc:Fallback xmlns="">
            <p:pic>
              <p:nvPicPr>
                <p:cNvPr id="142" name="Freihand 141">
                  <a:extLst>
                    <a:ext uri="{FF2B5EF4-FFF2-40B4-BE49-F238E27FC236}">
                      <a16:creationId xmlns:a16="http://schemas.microsoft.com/office/drawing/2014/main" id="{54D595A9-4825-40C1-B4F5-FF3BD462E020}"/>
                    </a:ext>
                  </a:extLst>
                </p:cNvPr>
                <p:cNvPicPr/>
                <p:nvPr/>
              </p:nvPicPr>
              <p:blipFill>
                <a:blip r:embed="rId235"/>
                <a:stretch>
                  <a:fillRect/>
                </a:stretch>
              </p:blipFill>
              <p:spPr>
                <a:xfrm>
                  <a:off x="2921773" y="4283947"/>
                  <a:ext cx="950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3" name="Freihand 142">
                  <a:extLst>
                    <a:ext uri="{FF2B5EF4-FFF2-40B4-BE49-F238E27FC236}">
                      <a16:creationId xmlns:a16="http://schemas.microsoft.com/office/drawing/2014/main" id="{A806DC2F-0F58-400B-8F9D-A28D15C6D4A7}"/>
                    </a:ext>
                  </a:extLst>
                </p14:cNvPr>
                <p14:cNvContentPartPr/>
                <p14:nvPr/>
              </p14:nvContentPartPr>
              <p14:xfrm>
                <a:off x="3046333" y="4144987"/>
                <a:ext cx="108720" cy="190800"/>
              </p14:xfrm>
            </p:contentPart>
          </mc:Choice>
          <mc:Fallback xmlns="">
            <p:pic>
              <p:nvPicPr>
                <p:cNvPr id="143" name="Freihand 142">
                  <a:extLst>
                    <a:ext uri="{FF2B5EF4-FFF2-40B4-BE49-F238E27FC236}">
                      <a16:creationId xmlns:a16="http://schemas.microsoft.com/office/drawing/2014/main" id="{A806DC2F-0F58-400B-8F9D-A28D15C6D4A7}"/>
                    </a:ext>
                  </a:extLst>
                </p:cNvPr>
                <p:cNvPicPr/>
                <p:nvPr/>
              </p:nvPicPr>
              <p:blipFill>
                <a:blip r:embed="rId237"/>
                <a:stretch>
                  <a:fillRect/>
                </a:stretch>
              </p:blipFill>
              <p:spPr>
                <a:xfrm>
                  <a:off x="3042013" y="4140667"/>
                  <a:ext cx="1173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4" name="Freihand 143">
                  <a:extLst>
                    <a:ext uri="{FF2B5EF4-FFF2-40B4-BE49-F238E27FC236}">
                      <a16:creationId xmlns:a16="http://schemas.microsoft.com/office/drawing/2014/main" id="{2AF4C412-94BD-4AB2-B572-A10C391EC2AC}"/>
                    </a:ext>
                  </a:extLst>
                </p14:cNvPr>
                <p14:cNvContentPartPr/>
                <p14:nvPr/>
              </p14:nvContentPartPr>
              <p14:xfrm>
                <a:off x="3151093" y="4204387"/>
                <a:ext cx="39240" cy="87120"/>
              </p14:xfrm>
            </p:contentPart>
          </mc:Choice>
          <mc:Fallback xmlns="">
            <p:pic>
              <p:nvPicPr>
                <p:cNvPr id="144" name="Freihand 143">
                  <a:extLst>
                    <a:ext uri="{FF2B5EF4-FFF2-40B4-BE49-F238E27FC236}">
                      <a16:creationId xmlns:a16="http://schemas.microsoft.com/office/drawing/2014/main" id="{2AF4C412-94BD-4AB2-B572-A10C391EC2AC}"/>
                    </a:ext>
                  </a:extLst>
                </p:cNvPr>
                <p:cNvPicPr/>
                <p:nvPr/>
              </p:nvPicPr>
              <p:blipFill>
                <a:blip r:embed="rId239"/>
                <a:stretch>
                  <a:fillRect/>
                </a:stretch>
              </p:blipFill>
              <p:spPr>
                <a:xfrm>
                  <a:off x="3146773" y="4200067"/>
                  <a:ext cx="478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5" name="Freihand 144">
                  <a:extLst>
                    <a:ext uri="{FF2B5EF4-FFF2-40B4-BE49-F238E27FC236}">
                      <a16:creationId xmlns:a16="http://schemas.microsoft.com/office/drawing/2014/main" id="{0709098D-7C34-445B-A367-00E7E3E09DFD}"/>
                    </a:ext>
                  </a:extLst>
                </p14:cNvPr>
                <p14:cNvContentPartPr/>
                <p14:nvPr/>
              </p14:nvContentPartPr>
              <p14:xfrm>
                <a:off x="3169453" y="4136347"/>
                <a:ext cx="115200" cy="140400"/>
              </p14:xfrm>
            </p:contentPart>
          </mc:Choice>
          <mc:Fallback xmlns="">
            <p:pic>
              <p:nvPicPr>
                <p:cNvPr id="145" name="Freihand 144">
                  <a:extLst>
                    <a:ext uri="{FF2B5EF4-FFF2-40B4-BE49-F238E27FC236}">
                      <a16:creationId xmlns:a16="http://schemas.microsoft.com/office/drawing/2014/main" id="{0709098D-7C34-445B-A367-00E7E3E09DFD}"/>
                    </a:ext>
                  </a:extLst>
                </p:cNvPr>
                <p:cNvPicPr/>
                <p:nvPr/>
              </p:nvPicPr>
              <p:blipFill>
                <a:blip r:embed="rId241"/>
                <a:stretch>
                  <a:fillRect/>
                </a:stretch>
              </p:blipFill>
              <p:spPr>
                <a:xfrm>
                  <a:off x="3165133" y="4132027"/>
                  <a:ext cx="1238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6" name="Freihand 145">
                  <a:extLst>
                    <a:ext uri="{FF2B5EF4-FFF2-40B4-BE49-F238E27FC236}">
                      <a16:creationId xmlns:a16="http://schemas.microsoft.com/office/drawing/2014/main" id="{CC812F17-2BC5-44F2-B564-717AEE7252D9}"/>
                    </a:ext>
                  </a:extLst>
                </p14:cNvPr>
                <p14:cNvContentPartPr/>
                <p14:nvPr/>
              </p14:nvContentPartPr>
              <p14:xfrm>
                <a:off x="3375013" y="4118707"/>
                <a:ext cx="85680" cy="95400"/>
              </p14:xfrm>
            </p:contentPart>
          </mc:Choice>
          <mc:Fallback xmlns="">
            <p:pic>
              <p:nvPicPr>
                <p:cNvPr id="146" name="Freihand 145">
                  <a:extLst>
                    <a:ext uri="{FF2B5EF4-FFF2-40B4-BE49-F238E27FC236}">
                      <a16:creationId xmlns:a16="http://schemas.microsoft.com/office/drawing/2014/main" id="{CC812F17-2BC5-44F2-B564-717AEE7252D9}"/>
                    </a:ext>
                  </a:extLst>
                </p:cNvPr>
                <p:cNvPicPr/>
                <p:nvPr/>
              </p:nvPicPr>
              <p:blipFill>
                <a:blip r:embed="rId243"/>
                <a:stretch>
                  <a:fillRect/>
                </a:stretch>
              </p:blipFill>
              <p:spPr>
                <a:xfrm>
                  <a:off x="3370693" y="4114387"/>
                  <a:ext cx="943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7" name="Freihand 146">
                  <a:extLst>
                    <a:ext uri="{FF2B5EF4-FFF2-40B4-BE49-F238E27FC236}">
                      <a16:creationId xmlns:a16="http://schemas.microsoft.com/office/drawing/2014/main" id="{CC65F533-2200-4013-A510-F3FC2146E31E}"/>
                    </a:ext>
                  </a:extLst>
                </p14:cNvPr>
                <p14:cNvContentPartPr/>
                <p14:nvPr/>
              </p14:nvContentPartPr>
              <p14:xfrm>
                <a:off x="3510733" y="4085947"/>
                <a:ext cx="101880" cy="88920"/>
              </p14:xfrm>
            </p:contentPart>
          </mc:Choice>
          <mc:Fallback xmlns="">
            <p:pic>
              <p:nvPicPr>
                <p:cNvPr id="147" name="Freihand 146">
                  <a:extLst>
                    <a:ext uri="{FF2B5EF4-FFF2-40B4-BE49-F238E27FC236}">
                      <a16:creationId xmlns:a16="http://schemas.microsoft.com/office/drawing/2014/main" id="{CC65F533-2200-4013-A510-F3FC2146E31E}"/>
                    </a:ext>
                  </a:extLst>
                </p:cNvPr>
                <p:cNvPicPr/>
                <p:nvPr/>
              </p:nvPicPr>
              <p:blipFill>
                <a:blip r:embed="rId245"/>
                <a:stretch>
                  <a:fillRect/>
                </a:stretch>
              </p:blipFill>
              <p:spPr>
                <a:xfrm>
                  <a:off x="3506413" y="4081627"/>
                  <a:ext cx="1105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8" name="Freihand 147">
                  <a:extLst>
                    <a:ext uri="{FF2B5EF4-FFF2-40B4-BE49-F238E27FC236}">
                      <a16:creationId xmlns:a16="http://schemas.microsoft.com/office/drawing/2014/main" id="{F84AE1CC-340C-4147-A5A5-9AE07C2E320F}"/>
                    </a:ext>
                  </a:extLst>
                </p14:cNvPr>
                <p14:cNvContentPartPr/>
                <p14:nvPr/>
              </p14:nvContentPartPr>
              <p14:xfrm>
                <a:off x="3612973" y="3984787"/>
                <a:ext cx="111240" cy="128880"/>
              </p14:xfrm>
            </p:contentPart>
          </mc:Choice>
          <mc:Fallback xmlns="">
            <p:pic>
              <p:nvPicPr>
                <p:cNvPr id="148" name="Freihand 147">
                  <a:extLst>
                    <a:ext uri="{FF2B5EF4-FFF2-40B4-BE49-F238E27FC236}">
                      <a16:creationId xmlns:a16="http://schemas.microsoft.com/office/drawing/2014/main" id="{F84AE1CC-340C-4147-A5A5-9AE07C2E320F}"/>
                    </a:ext>
                  </a:extLst>
                </p:cNvPr>
                <p:cNvPicPr/>
                <p:nvPr/>
              </p:nvPicPr>
              <p:blipFill>
                <a:blip r:embed="rId247"/>
                <a:stretch>
                  <a:fillRect/>
                </a:stretch>
              </p:blipFill>
              <p:spPr>
                <a:xfrm>
                  <a:off x="3608653" y="3980467"/>
                  <a:ext cx="1198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9" name="Freihand 148">
                  <a:extLst>
                    <a:ext uri="{FF2B5EF4-FFF2-40B4-BE49-F238E27FC236}">
                      <a16:creationId xmlns:a16="http://schemas.microsoft.com/office/drawing/2014/main" id="{8C7A6B3B-081E-462B-B176-66292B68D90D}"/>
                    </a:ext>
                  </a:extLst>
                </p14:cNvPr>
                <p14:cNvContentPartPr/>
                <p14:nvPr/>
              </p14:nvContentPartPr>
              <p14:xfrm>
                <a:off x="3736093" y="3961747"/>
                <a:ext cx="162360" cy="140760"/>
              </p14:xfrm>
            </p:contentPart>
          </mc:Choice>
          <mc:Fallback xmlns="">
            <p:pic>
              <p:nvPicPr>
                <p:cNvPr id="149" name="Freihand 148">
                  <a:extLst>
                    <a:ext uri="{FF2B5EF4-FFF2-40B4-BE49-F238E27FC236}">
                      <a16:creationId xmlns:a16="http://schemas.microsoft.com/office/drawing/2014/main" id="{8C7A6B3B-081E-462B-B176-66292B68D90D}"/>
                    </a:ext>
                  </a:extLst>
                </p:cNvPr>
                <p:cNvPicPr/>
                <p:nvPr/>
              </p:nvPicPr>
              <p:blipFill>
                <a:blip r:embed="rId249"/>
                <a:stretch>
                  <a:fillRect/>
                </a:stretch>
              </p:blipFill>
              <p:spPr>
                <a:xfrm>
                  <a:off x="3731773" y="3957427"/>
                  <a:ext cx="1710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1" name="Freihand 150">
                  <a:extLst>
                    <a:ext uri="{FF2B5EF4-FFF2-40B4-BE49-F238E27FC236}">
                      <a16:creationId xmlns:a16="http://schemas.microsoft.com/office/drawing/2014/main" id="{AE081BC8-6674-43D4-B451-36C77D3AFA59}"/>
                    </a:ext>
                  </a:extLst>
                </p14:cNvPr>
                <p14:cNvContentPartPr/>
                <p14:nvPr/>
              </p14:nvContentPartPr>
              <p14:xfrm>
                <a:off x="2579773" y="4573387"/>
                <a:ext cx="228240" cy="324000"/>
              </p14:xfrm>
            </p:contentPart>
          </mc:Choice>
          <mc:Fallback xmlns="">
            <p:pic>
              <p:nvPicPr>
                <p:cNvPr id="151" name="Freihand 150">
                  <a:extLst>
                    <a:ext uri="{FF2B5EF4-FFF2-40B4-BE49-F238E27FC236}">
                      <a16:creationId xmlns:a16="http://schemas.microsoft.com/office/drawing/2014/main" id="{AE081BC8-6674-43D4-B451-36C77D3AFA59}"/>
                    </a:ext>
                  </a:extLst>
                </p:cNvPr>
                <p:cNvPicPr/>
                <p:nvPr/>
              </p:nvPicPr>
              <p:blipFill>
                <a:blip r:embed="rId251"/>
                <a:stretch>
                  <a:fillRect/>
                </a:stretch>
              </p:blipFill>
              <p:spPr>
                <a:xfrm>
                  <a:off x="2575453" y="4569067"/>
                  <a:ext cx="23688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2" name="Freihand 151">
                  <a:extLst>
                    <a:ext uri="{FF2B5EF4-FFF2-40B4-BE49-F238E27FC236}">
                      <a16:creationId xmlns:a16="http://schemas.microsoft.com/office/drawing/2014/main" id="{A013A0B7-DBF7-48CE-B541-7E90085AB6DE}"/>
                    </a:ext>
                  </a:extLst>
                </p14:cNvPr>
                <p14:cNvContentPartPr/>
                <p14:nvPr/>
              </p14:nvContentPartPr>
              <p14:xfrm>
                <a:off x="3363493" y="4770667"/>
                <a:ext cx="360" cy="360"/>
              </p14:xfrm>
            </p:contentPart>
          </mc:Choice>
          <mc:Fallback xmlns="">
            <p:pic>
              <p:nvPicPr>
                <p:cNvPr id="152" name="Freihand 151">
                  <a:extLst>
                    <a:ext uri="{FF2B5EF4-FFF2-40B4-BE49-F238E27FC236}">
                      <a16:creationId xmlns:a16="http://schemas.microsoft.com/office/drawing/2014/main" id="{A013A0B7-DBF7-48CE-B541-7E90085AB6DE}"/>
                    </a:ext>
                  </a:extLst>
                </p:cNvPr>
                <p:cNvPicPr/>
                <p:nvPr/>
              </p:nvPicPr>
              <p:blipFill>
                <a:blip r:embed="rId34"/>
                <a:stretch>
                  <a:fillRect/>
                </a:stretch>
              </p:blipFill>
              <p:spPr>
                <a:xfrm>
                  <a:off x="3359173" y="4766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3" name="Freihand 152">
                  <a:extLst>
                    <a:ext uri="{FF2B5EF4-FFF2-40B4-BE49-F238E27FC236}">
                      <a16:creationId xmlns:a16="http://schemas.microsoft.com/office/drawing/2014/main" id="{A4808B84-C6E6-429E-BEBE-3CB55616C0D4}"/>
                    </a:ext>
                  </a:extLst>
                </p14:cNvPr>
                <p14:cNvContentPartPr/>
                <p14:nvPr/>
              </p14:nvContentPartPr>
              <p14:xfrm>
                <a:off x="3285733" y="4618387"/>
                <a:ext cx="251280" cy="341640"/>
              </p14:xfrm>
            </p:contentPart>
          </mc:Choice>
          <mc:Fallback xmlns="">
            <p:pic>
              <p:nvPicPr>
                <p:cNvPr id="153" name="Freihand 152">
                  <a:extLst>
                    <a:ext uri="{FF2B5EF4-FFF2-40B4-BE49-F238E27FC236}">
                      <a16:creationId xmlns:a16="http://schemas.microsoft.com/office/drawing/2014/main" id="{A4808B84-C6E6-429E-BEBE-3CB55616C0D4}"/>
                    </a:ext>
                  </a:extLst>
                </p:cNvPr>
                <p:cNvPicPr/>
                <p:nvPr/>
              </p:nvPicPr>
              <p:blipFill>
                <a:blip r:embed="rId254"/>
                <a:stretch>
                  <a:fillRect/>
                </a:stretch>
              </p:blipFill>
              <p:spPr>
                <a:xfrm>
                  <a:off x="3281413" y="4614067"/>
                  <a:ext cx="25992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29" name="Freihand 128">
                  <a:extLst>
                    <a:ext uri="{FF2B5EF4-FFF2-40B4-BE49-F238E27FC236}">
                      <a16:creationId xmlns:a16="http://schemas.microsoft.com/office/drawing/2014/main" id="{D3F5E96E-2EC3-4745-BBCA-FD3F6E08ECC8}"/>
                    </a:ext>
                  </a:extLst>
                </p14:cNvPr>
                <p14:cNvContentPartPr/>
                <p14:nvPr/>
              </p14:nvContentPartPr>
              <p14:xfrm>
                <a:off x="302413" y="4976587"/>
                <a:ext cx="204840" cy="18360"/>
              </p14:xfrm>
            </p:contentPart>
          </mc:Choice>
          <mc:Fallback xmlns="">
            <p:pic>
              <p:nvPicPr>
                <p:cNvPr id="129" name="Freihand 128">
                  <a:extLst>
                    <a:ext uri="{FF2B5EF4-FFF2-40B4-BE49-F238E27FC236}">
                      <a16:creationId xmlns:a16="http://schemas.microsoft.com/office/drawing/2014/main" id="{D3F5E96E-2EC3-4745-BBCA-FD3F6E08ECC8}"/>
                    </a:ext>
                  </a:extLst>
                </p:cNvPr>
                <p:cNvPicPr/>
                <p:nvPr/>
              </p:nvPicPr>
              <p:blipFill>
                <a:blip r:embed="rId256"/>
                <a:stretch>
                  <a:fillRect/>
                </a:stretch>
              </p:blipFill>
              <p:spPr>
                <a:xfrm>
                  <a:off x="298093" y="4972267"/>
                  <a:ext cx="2134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30" name="Freihand 129">
                  <a:extLst>
                    <a:ext uri="{FF2B5EF4-FFF2-40B4-BE49-F238E27FC236}">
                      <a16:creationId xmlns:a16="http://schemas.microsoft.com/office/drawing/2014/main" id="{CCC58211-2ABA-4D0D-B13A-68E85EC03F46}"/>
                    </a:ext>
                  </a:extLst>
                </p14:cNvPr>
                <p14:cNvContentPartPr/>
                <p14:nvPr/>
              </p14:nvContentPartPr>
              <p14:xfrm>
                <a:off x="794533" y="4988107"/>
                <a:ext cx="250560" cy="54360"/>
              </p14:xfrm>
            </p:contentPart>
          </mc:Choice>
          <mc:Fallback xmlns="">
            <p:pic>
              <p:nvPicPr>
                <p:cNvPr id="130" name="Freihand 129">
                  <a:extLst>
                    <a:ext uri="{FF2B5EF4-FFF2-40B4-BE49-F238E27FC236}">
                      <a16:creationId xmlns:a16="http://schemas.microsoft.com/office/drawing/2014/main" id="{CCC58211-2ABA-4D0D-B13A-68E85EC03F46}"/>
                    </a:ext>
                  </a:extLst>
                </p:cNvPr>
                <p:cNvPicPr/>
                <p:nvPr/>
              </p:nvPicPr>
              <p:blipFill>
                <a:blip r:embed="rId258"/>
                <a:stretch>
                  <a:fillRect/>
                </a:stretch>
              </p:blipFill>
              <p:spPr>
                <a:xfrm>
                  <a:off x="790213" y="4983787"/>
                  <a:ext cx="2592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32" name="Freihand 131">
                  <a:extLst>
                    <a:ext uri="{FF2B5EF4-FFF2-40B4-BE49-F238E27FC236}">
                      <a16:creationId xmlns:a16="http://schemas.microsoft.com/office/drawing/2014/main" id="{251481BE-29B9-47B3-979C-6037FC5B0B95}"/>
                    </a:ext>
                  </a:extLst>
                </p14:cNvPr>
                <p14:cNvContentPartPr/>
                <p14:nvPr/>
              </p14:nvContentPartPr>
              <p14:xfrm>
                <a:off x="1205293" y="4979467"/>
                <a:ext cx="587520" cy="46440"/>
              </p14:xfrm>
            </p:contentPart>
          </mc:Choice>
          <mc:Fallback xmlns="">
            <p:pic>
              <p:nvPicPr>
                <p:cNvPr id="132" name="Freihand 131">
                  <a:extLst>
                    <a:ext uri="{FF2B5EF4-FFF2-40B4-BE49-F238E27FC236}">
                      <a16:creationId xmlns:a16="http://schemas.microsoft.com/office/drawing/2014/main" id="{251481BE-29B9-47B3-979C-6037FC5B0B95}"/>
                    </a:ext>
                  </a:extLst>
                </p:cNvPr>
                <p:cNvPicPr/>
                <p:nvPr/>
              </p:nvPicPr>
              <p:blipFill>
                <a:blip r:embed="rId260"/>
                <a:stretch>
                  <a:fillRect/>
                </a:stretch>
              </p:blipFill>
              <p:spPr>
                <a:xfrm>
                  <a:off x="1200973" y="4975147"/>
                  <a:ext cx="5961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0" name="Freihand 159">
                  <a:extLst>
                    <a:ext uri="{FF2B5EF4-FFF2-40B4-BE49-F238E27FC236}">
                      <a16:creationId xmlns:a16="http://schemas.microsoft.com/office/drawing/2014/main" id="{693F6CE7-B4C3-4138-90E9-79528A7D1A1B}"/>
                    </a:ext>
                  </a:extLst>
                </p14:cNvPr>
                <p14:cNvContentPartPr/>
                <p14:nvPr/>
              </p14:nvContentPartPr>
              <p14:xfrm>
                <a:off x="1316173" y="5632507"/>
                <a:ext cx="246240" cy="61920"/>
              </p14:xfrm>
            </p:contentPart>
          </mc:Choice>
          <mc:Fallback xmlns="">
            <p:pic>
              <p:nvPicPr>
                <p:cNvPr id="160" name="Freihand 159">
                  <a:extLst>
                    <a:ext uri="{FF2B5EF4-FFF2-40B4-BE49-F238E27FC236}">
                      <a16:creationId xmlns:a16="http://schemas.microsoft.com/office/drawing/2014/main" id="{693F6CE7-B4C3-4138-90E9-79528A7D1A1B}"/>
                    </a:ext>
                  </a:extLst>
                </p:cNvPr>
                <p:cNvPicPr/>
                <p:nvPr/>
              </p:nvPicPr>
              <p:blipFill>
                <a:blip r:embed="rId262"/>
                <a:stretch>
                  <a:fillRect/>
                </a:stretch>
              </p:blipFill>
              <p:spPr>
                <a:xfrm>
                  <a:off x="1311853" y="5628187"/>
                  <a:ext cx="2548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1" name="Freihand 160">
                  <a:extLst>
                    <a:ext uri="{FF2B5EF4-FFF2-40B4-BE49-F238E27FC236}">
                      <a16:creationId xmlns:a16="http://schemas.microsoft.com/office/drawing/2014/main" id="{040D2417-C2BA-4918-A034-C2103951221C}"/>
                    </a:ext>
                  </a:extLst>
                </p14:cNvPr>
                <p14:cNvContentPartPr/>
                <p14:nvPr/>
              </p14:nvContentPartPr>
              <p14:xfrm>
                <a:off x="1827733" y="5686507"/>
                <a:ext cx="631080" cy="28800"/>
              </p14:xfrm>
            </p:contentPart>
          </mc:Choice>
          <mc:Fallback xmlns="">
            <p:pic>
              <p:nvPicPr>
                <p:cNvPr id="161" name="Freihand 160">
                  <a:extLst>
                    <a:ext uri="{FF2B5EF4-FFF2-40B4-BE49-F238E27FC236}">
                      <a16:creationId xmlns:a16="http://schemas.microsoft.com/office/drawing/2014/main" id="{040D2417-C2BA-4918-A034-C2103951221C}"/>
                    </a:ext>
                  </a:extLst>
                </p:cNvPr>
                <p:cNvPicPr/>
                <p:nvPr/>
              </p:nvPicPr>
              <p:blipFill>
                <a:blip r:embed="rId264"/>
                <a:stretch>
                  <a:fillRect/>
                </a:stretch>
              </p:blipFill>
              <p:spPr>
                <a:xfrm>
                  <a:off x="1823413" y="5682187"/>
                  <a:ext cx="6397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3" name="Freihand 162">
                  <a:extLst>
                    <a:ext uri="{FF2B5EF4-FFF2-40B4-BE49-F238E27FC236}">
                      <a16:creationId xmlns:a16="http://schemas.microsoft.com/office/drawing/2014/main" id="{275F8B25-7EBE-451A-B8C7-1F5B8EA0F256}"/>
                    </a:ext>
                  </a:extLst>
                </p14:cNvPr>
                <p14:cNvContentPartPr/>
                <p14:nvPr/>
              </p14:nvContentPartPr>
              <p14:xfrm>
                <a:off x="1304653" y="5244427"/>
                <a:ext cx="294120" cy="571680"/>
              </p14:xfrm>
            </p:contentPart>
          </mc:Choice>
          <mc:Fallback xmlns="">
            <p:pic>
              <p:nvPicPr>
                <p:cNvPr id="163" name="Freihand 162">
                  <a:extLst>
                    <a:ext uri="{FF2B5EF4-FFF2-40B4-BE49-F238E27FC236}">
                      <a16:creationId xmlns:a16="http://schemas.microsoft.com/office/drawing/2014/main" id="{275F8B25-7EBE-451A-B8C7-1F5B8EA0F256}"/>
                    </a:ext>
                  </a:extLst>
                </p:cNvPr>
                <p:cNvPicPr/>
                <p:nvPr/>
              </p:nvPicPr>
              <p:blipFill>
                <a:blip r:embed="rId266"/>
                <a:stretch>
                  <a:fillRect/>
                </a:stretch>
              </p:blipFill>
              <p:spPr>
                <a:xfrm>
                  <a:off x="1300333" y="5240107"/>
                  <a:ext cx="302760" cy="5803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4" name="Freihand 163">
                  <a:extLst>
                    <a:ext uri="{FF2B5EF4-FFF2-40B4-BE49-F238E27FC236}">
                      <a16:creationId xmlns:a16="http://schemas.microsoft.com/office/drawing/2014/main" id="{ED8103D3-C33E-456F-9CAA-70159DAD67E3}"/>
                    </a:ext>
                  </a:extLst>
                </p14:cNvPr>
                <p14:cNvContentPartPr/>
                <p14:nvPr/>
              </p14:nvContentPartPr>
              <p14:xfrm>
                <a:off x="1635493" y="5136787"/>
                <a:ext cx="145080" cy="173160"/>
              </p14:xfrm>
            </p:contentPart>
          </mc:Choice>
          <mc:Fallback xmlns="">
            <p:pic>
              <p:nvPicPr>
                <p:cNvPr id="164" name="Freihand 163">
                  <a:extLst>
                    <a:ext uri="{FF2B5EF4-FFF2-40B4-BE49-F238E27FC236}">
                      <a16:creationId xmlns:a16="http://schemas.microsoft.com/office/drawing/2014/main" id="{ED8103D3-C33E-456F-9CAA-70159DAD67E3}"/>
                    </a:ext>
                  </a:extLst>
                </p:cNvPr>
                <p:cNvPicPr/>
                <p:nvPr/>
              </p:nvPicPr>
              <p:blipFill>
                <a:blip r:embed="rId268"/>
                <a:stretch>
                  <a:fillRect/>
                </a:stretch>
              </p:blipFill>
              <p:spPr>
                <a:xfrm>
                  <a:off x="1631173" y="5132467"/>
                  <a:ext cx="1537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5" name="Freihand 164">
                  <a:extLst>
                    <a:ext uri="{FF2B5EF4-FFF2-40B4-BE49-F238E27FC236}">
                      <a16:creationId xmlns:a16="http://schemas.microsoft.com/office/drawing/2014/main" id="{57A75F6A-04E6-4DD4-B122-B096E4BBD3D6}"/>
                    </a:ext>
                  </a:extLst>
                </p14:cNvPr>
                <p14:cNvContentPartPr/>
                <p14:nvPr/>
              </p14:nvContentPartPr>
              <p14:xfrm>
                <a:off x="1775893" y="5089987"/>
                <a:ext cx="71640" cy="153720"/>
              </p14:xfrm>
            </p:contentPart>
          </mc:Choice>
          <mc:Fallback xmlns="">
            <p:pic>
              <p:nvPicPr>
                <p:cNvPr id="165" name="Freihand 164">
                  <a:extLst>
                    <a:ext uri="{FF2B5EF4-FFF2-40B4-BE49-F238E27FC236}">
                      <a16:creationId xmlns:a16="http://schemas.microsoft.com/office/drawing/2014/main" id="{57A75F6A-04E6-4DD4-B122-B096E4BBD3D6}"/>
                    </a:ext>
                  </a:extLst>
                </p:cNvPr>
                <p:cNvPicPr/>
                <p:nvPr/>
              </p:nvPicPr>
              <p:blipFill>
                <a:blip r:embed="rId270"/>
                <a:stretch>
                  <a:fillRect/>
                </a:stretch>
              </p:blipFill>
              <p:spPr>
                <a:xfrm>
                  <a:off x="1771573" y="5085667"/>
                  <a:ext cx="802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6" name="Freihand 165">
                  <a:extLst>
                    <a:ext uri="{FF2B5EF4-FFF2-40B4-BE49-F238E27FC236}">
                      <a16:creationId xmlns:a16="http://schemas.microsoft.com/office/drawing/2014/main" id="{096ED62B-41D7-49DA-B073-761517A216D1}"/>
                    </a:ext>
                  </a:extLst>
                </p14:cNvPr>
                <p14:cNvContentPartPr/>
                <p14:nvPr/>
              </p14:nvContentPartPr>
              <p14:xfrm>
                <a:off x="1825573" y="5163427"/>
                <a:ext cx="84240" cy="19800"/>
              </p14:xfrm>
            </p:contentPart>
          </mc:Choice>
          <mc:Fallback xmlns="">
            <p:pic>
              <p:nvPicPr>
                <p:cNvPr id="166" name="Freihand 165">
                  <a:extLst>
                    <a:ext uri="{FF2B5EF4-FFF2-40B4-BE49-F238E27FC236}">
                      <a16:creationId xmlns:a16="http://schemas.microsoft.com/office/drawing/2014/main" id="{096ED62B-41D7-49DA-B073-761517A216D1}"/>
                    </a:ext>
                  </a:extLst>
                </p:cNvPr>
                <p:cNvPicPr/>
                <p:nvPr/>
              </p:nvPicPr>
              <p:blipFill>
                <a:blip r:embed="rId272"/>
                <a:stretch>
                  <a:fillRect/>
                </a:stretch>
              </p:blipFill>
              <p:spPr>
                <a:xfrm>
                  <a:off x="1821253" y="5159107"/>
                  <a:ext cx="928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2" name="Freihand 171">
                  <a:extLst>
                    <a:ext uri="{FF2B5EF4-FFF2-40B4-BE49-F238E27FC236}">
                      <a16:creationId xmlns:a16="http://schemas.microsoft.com/office/drawing/2014/main" id="{65E5C248-594C-4A9F-A6FB-C802315CDF99}"/>
                    </a:ext>
                  </a:extLst>
                </p14:cNvPr>
                <p14:cNvContentPartPr/>
                <p14:nvPr/>
              </p14:nvContentPartPr>
              <p14:xfrm>
                <a:off x="2260813" y="5782987"/>
                <a:ext cx="142560" cy="164880"/>
              </p14:xfrm>
            </p:contentPart>
          </mc:Choice>
          <mc:Fallback xmlns="">
            <p:pic>
              <p:nvPicPr>
                <p:cNvPr id="172" name="Freihand 171">
                  <a:extLst>
                    <a:ext uri="{FF2B5EF4-FFF2-40B4-BE49-F238E27FC236}">
                      <a16:creationId xmlns:a16="http://schemas.microsoft.com/office/drawing/2014/main" id="{65E5C248-594C-4A9F-A6FB-C802315CDF99}"/>
                    </a:ext>
                  </a:extLst>
                </p:cNvPr>
                <p:cNvPicPr/>
                <p:nvPr/>
              </p:nvPicPr>
              <p:blipFill>
                <a:blip r:embed="rId274"/>
                <a:stretch>
                  <a:fillRect/>
                </a:stretch>
              </p:blipFill>
              <p:spPr>
                <a:xfrm>
                  <a:off x="2256493" y="5778667"/>
                  <a:ext cx="1512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3" name="Freihand 172">
                  <a:extLst>
                    <a:ext uri="{FF2B5EF4-FFF2-40B4-BE49-F238E27FC236}">
                      <a16:creationId xmlns:a16="http://schemas.microsoft.com/office/drawing/2014/main" id="{60FF555F-6190-4349-92BA-399A8D2E0636}"/>
                    </a:ext>
                  </a:extLst>
                </p14:cNvPr>
                <p14:cNvContentPartPr/>
                <p14:nvPr/>
              </p14:nvContentPartPr>
              <p14:xfrm>
                <a:off x="2442253" y="5760307"/>
                <a:ext cx="95760" cy="135720"/>
              </p14:xfrm>
            </p:contentPart>
          </mc:Choice>
          <mc:Fallback xmlns="">
            <p:pic>
              <p:nvPicPr>
                <p:cNvPr id="173" name="Freihand 172">
                  <a:extLst>
                    <a:ext uri="{FF2B5EF4-FFF2-40B4-BE49-F238E27FC236}">
                      <a16:creationId xmlns:a16="http://schemas.microsoft.com/office/drawing/2014/main" id="{60FF555F-6190-4349-92BA-399A8D2E0636}"/>
                    </a:ext>
                  </a:extLst>
                </p:cNvPr>
                <p:cNvPicPr/>
                <p:nvPr/>
              </p:nvPicPr>
              <p:blipFill>
                <a:blip r:embed="rId276"/>
                <a:stretch>
                  <a:fillRect/>
                </a:stretch>
              </p:blipFill>
              <p:spPr>
                <a:xfrm>
                  <a:off x="2437933" y="5755987"/>
                  <a:ext cx="1044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0" name="Freihand 179">
                  <a:extLst>
                    <a:ext uri="{FF2B5EF4-FFF2-40B4-BE49-F238E27FC236}">
                      <a16:creationId xmlns:a16="http://schemas.microsoft.com/office/drawing/2014/main" id="{ED649F21-92AB-41C2-870B-10797A50518C}"/>
                    </a:ext>
                  </a:extLst>
                </p14:cNvPr>
                <p14:cNvContentPartPr/>
                <p14:nvPr/>
              </p14:nvContentPartPr>
              <p14:xfrm>
                <a:off x="604453" y="5152267"/>
                <a:ext cx="2422440" cy="884520"/>
              </p14:xfrm>
            </p:contentPart>
          </mc:Choice>
          <mc:Fallback xmlns="">
            <p:pic>
              <p:nvPicPr>
                <p:cNvPr id="180" name="Freihand 179">
                  <a:extLst>
                    <a:ext uri="{FF2B5EF4-FFF2-40B4-BE49-F238E27FC236}">
                      <a16:creationId xmlns:a16="http://schemas.microsoft.com/office/drawing/2014/main" id="{ED649F21-92AB-41C2-870B-10797A50518C}"/>
                    </a:ext>
                  </a:extLst>
                </p:cNvPr>
                <p:cNvPicPr/>
                <p:nvPr/>
              </p:nvPicPr>
              <p:blipFill>
                <a:blip r:embed="rId278"/>
                <a:stretch>
                  <a:fillRect/>
                </a:stretch>
              </p:blipFill>
              <p:spPr>
                <a:xfrm>
                  <a:off x="600133" y="5147947"/>
                  <a:ext cx="2431080" cy="893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9">
            <p14:nvContentPartPr>
              <p14:cNvPr id="11" name="Freihand 10">
                <a:extLst>
                  <a:ext uri="{FF2B5EF4-FFF2-40B4-BE49-F238E27FC236}">
                    <a16:creationId xmlns:a16="http://schemas.microsoft.com/office/drawing/2014/main" id="{4B86CA21-F83D-9102-1BFB-D13B12F80BF2}"/>
                  </a:ext>
                </a:extLst>
              </p14:cNvPr>
              <p14:cNvContentPartPr/>
              <p14:nvPr/>
            </p14:nvContentPartPr>
            <p14:xfrm>
              <a:off x="4363200" y="1397356"/>
              <a:ext cx="134640" cy="277920"/>
            </p14:xfrm>
          </p:contentPart>
        </mc:Choice>
        <mc:Fallback>
          <p:pic>
            <p:nvPicPr>
              <p:cNvPr id="11" name="Freihand 10">
                <a:extLst>
                  <a:ext uri="{FF2B5EF4-FFF2-40B4-BE49-F238E27FC236}">
                    <a16:creationId xmlns:a16="http://schemas.microsoft.com/office/drawing/2014/main" id="{4B86CA21-F83D-9102-1BFB-D13B12F80BF2}"/>
                  </a:ext>
                </a:extLst>
              </p:cNvPr>
              <p:cNvPicPr/>
              <p:nvPr/>
            </p:nvPicPr>
            <p:blipFill>
              <a:blip r:embed="rId280"/>
              <a:stretch>
                <a:fillRect/>
              </a:stretch>
            </p:blipFill>
            <p:spPr>
              <a:xfrm>
                <a:off x="4354560" y="1388356"/>
                <a:ext cx="15228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4" name="Freihand 13">
                <a:extLst>
                  <a:ext uri="{FF2B5EF4-FFF2-40B4-BE49-F238E27FC236}">
                    <a16:creationId xmlns:a16="http://schemas.microsoft.com/office/drawing/2014/main" id="{8CA6A851-5ABF-0635-22F6-F51654407C83}"/>
                  </a:ext>
                </a:extLst>
              </p14:cNvPr>
              <p14:cNvContentPartPr/>
              <p14:nvPr/>
            </p14:nvContentPartPr>
            <p14:xfrm>
              <a:off x="1584360" y="2799196"/>
              <a:ext cx="1179000" cy="51840"/>
            </p14:xfrm>
          </p:contentPart>
        </mc:Choice>
        <mc:Fallback>
          <p:pic>
            <p:nvPicPr>
              <p:cNvPr id="14" name="Freihand 13">
                <a:extLst>
                  <a:ext uri="{FF2B5EF4-FFF2-40B4-BE49-F238E27FC236}">
                    <a16:creationId xmlns:a16="http://schemas.microsoft.com/office/drawing/2014/main" id="{8CA6A851-5ABF-0635-22F6-F51654407C83}"/>
                  </a:ext>
                </a:extLst>
              </p:cNvPr>
              <p:cNvPicPr/>
              <p:nvPr/>
            </p:nvPicPr>
            <p:blipFill>
              <a:blip r:embed="rId282"/>
              <a:stretch>
                <a:fillRect/>
              </a:stretch>
            </p:blipFill>
            <p:spPr>
              <a:xfrm>
                <a:off x="1575720" y="2790556"/>
                <a:ext cx="11966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 name="Freihand 16">
                <a:extLst>
                  <a:ext uri="{FF2B5EF4-FFF2-40B4-BE49-F238E27FC236}">
                    <a16:creationId xmlns:a16="http://schemas.microsoft.com/office/drawing/2014/main" id="{9F84938D-7DB3-DFD4-C7A2-43E3C337F802}"/>
                  </a:ext>
                </a:extLst>
              </p14:cNvPr>
              <p14:cNvContentPartPr/>
              <p14:nvPr/>
            </p14:nvContentPartPr>
            <p14:xfrm>
              <a:off x="3809880" y="2733676"/>
              <a:ext cx="255960" cy="65160"/>
            </p14:xfrm>
          </p:contentPart>
        </mc:Choice>
        <mc:Fallback>
          <p:pic>
            <p:nvPicPr>
              <p:cNvPr id="17" name="Freihand 16">
                <a:extLst>
                  <a:ext uri="{FF2B5EF4-FFF2-40B4-BE49-F238E27FC236}">
                    <a16:creationId xmlns:a16="http://schemas.microsoft.com/office/drawing/2014/main" id="{9F84938D-7DB3-DFD4-C7A2-43E3C337F802}"/>
                  </a:ext>
                </a:extLst>
              </p:cNvPr>
              <p:cNvPicPr/>
              <p:nvPr/>
            </p:nvPicPr>
            <p:blipFill>
              <a:blip r:embed="rId284"/>
              <a:stretch>
                <a:fillRect/>
              </a:stretch>
            </p:blipFill>
            <p:spPr>
              <a:xfrm>
                <a:off x="3801240" y="2724676"/>
                <a:ext cx="2736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9" name="Freihand 18">
                <a:extLst>
                  <a:ext uri="{FF2B5EF4-FFF2-40B4-BE49-F238E27FC236}">
                    <a16:creationId xmlns:a16="http://schemas.microsoft.com/office/drawing/2014/main" id="{C64B1B5E-63A2-73C6-59E8-A6ACF4C22B72}"/>
                  </a:ext>
                </a:extLst>
              </p14:cNvPr>
              <p14:cNvContentPartPr/>
              <p14:nvPr/>
            </p14:nvContentPartPr>
            <p14:xfrm>
              <a:off x="964440" y="3484276"/>
              <a:ext cx="1090800" cy="118440"/>
            </p14:xfrm>
          </p:contentPart>
        </mc:Choice>
        <mc:Fallback>
          <p:pic>
            <p:nvPicPr>
              <p:cNvPr id="19" name="Freihand 18">
                <a:extLst>
                  <a:ext uri="{FF2B5EF4-FFF2-40B4-BE49-F238E27FC236}">
                    <a16:creationId xmlns:a16="http://schemas.microsoft.com/office/drawing/2014/main" id="{C64B1B5E-63A2-73C6-59E8-A6ACF4C22B72}"/>
                  </a:ext>
                </a:extLst>
              </p:cNvPr>
              <p:cNvPicPr/>
              <p:nvPr/>
            </p:nvPicPr>
            <p:blipFill>
              <a:blip r:embed="rId286"/>
              <a:stretch>
                <a:fillRect/>
              </a:stretch>
            </p:blipFill>
            <p:spPr>
              <a:xfrm>
                <a:off x="955440" y="3475276"/>
                <a:ext cx="1108440" cy="136080"/>
              </a:xfrm>
              <a:prstGeom prst="rect">
                <a:avLst/>
              </a:prstGeom>
            </p:spPr>
          </p:pic>
        </mc:Fallback>
      </mc:AlternateContent>
    </p:spTree>
    <p:extLst>
      <p:ext uri="{BB962C8B-B14F-4D97-AF65-F5344CB8AC3E}">
        <p14:creationId xmlns:p14="http://schemas.microsoft.com/office/powerpoint/2010/main" val="3244675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41945"/>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Gewinnmaximierung</a:t>
            </a:r>
            <a:r>
              <a:rPr lang="en-US" sz="2800" dirty="0">
                <a:solidFill>
                  <a:sysClr val="windowText" lastClr="000000"/>
                </a:solidFill>
              </a:rPr>
              <a:t> </a:t>
            </a:r>
            <a:r>
              <a:rPr lang="en-US" sz="2800" dirty="0" err="1">
                <a:solidFill>
                  <a:sysClr val="windowText" lastClr="000000"/>
                </a:solidFill>
              </a:rPr>
              <a:t>Monopol</a:t>
            </a:r>
            <a:endParaRPr lang="en-US" sz="2800" dirty="0">
              <a:solidFill>
                <a:sysClr val="windowText" lastClr="000000"/>
              </a:solidFill>
            </a:endParaRPr>
          </a:p>
        </p:txBody>
      </p:sp>
      <p:sp>
        <p:nvSpPr>
          <p:cNvPr id="5" name="Rechteck 4">
            <a:extLst>
              <a:ext uri="{FF2B5EF4-FFF2-40B4-BE49-F238E27FC236}">
                <a16:creationId xmlns:a16="http://schemas.microsoft.com/office/drawing/2014/main" id="{3BFD3F33-6D0A-4C64-ADF0-F34B9E202F7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72" name="Freihand 71">
                <a:extLst>
                  <a:ext uri="{FF2B5EF4-FFF2-40B4-BE49-F238E27FC236}">
                    <a16:creationId xmlns:a16="http://schemas.microsoft.com/office/drawing/2014/main" id="{76BB0D5B-9CC1-4F52-B677-D704B229BC1B}"/>
                  </a:ext>
                </a:extLst>
              </p14:cNvPr>
              <p14:cNvContentPartPr/>
              <p14:nvPr/>
            </p14:nvContentPartPr>
            <p14:xfrm>
              <a:off x="2821693" y="476227"/>
              <a:ext cx="1544400" cy="540720"/>
            </p14:xfrm>
          </p:contentPart>
        </mc:Choice>
        <mc:Fallback xmlns="">
          <p:pic>
            <p:nvPicPr>
              <p:cNvPr id="72" name="Freihand 71">
                <a:extLst>
                  <a:ext uri="{FF2B5EF4-FFF2-40B4-BE49-F238E27FC236}">
                    <a16:creationId xmlns:a16="http://schemas.microsoft.com/office/drawing/2014/main" id="{76BB0D5B-9CC1-4F52-B677-D704B229BC1B}"/>
                  </a:ext>
                </a:extLst>
              </p:cNvPr>
              <p:cNvPicPr/>
              <p:nvPr/>
            </p:nvPicPr>
            <p:blipFill>
              <a:blip r:embed="rId4"/>
              <a:stretch>
                <a:fillRect/>
              </a:stretch>
            </p:blipFill>
            <p:spPr>
              <a:xfrm>
                <a:off x="2817373" y="471907"/>
                <a:ext cx="1553040" cy="549360"/>
              </a:xfrm>
              <a:prstGeom prst="rect">
                <a:avLst/>
              </a:prstGeom>
            </p:spPr>
          </p:pic>
        </mc:Fallback>
      </mc:AlternateContent>
      <p:grpSp>
        <p:nvGrpSpPr>
          <p:cNvPr id="106" name="Gruppieren 105">
            <a:extLst>
              <a:ext uri="{FF2B5EF4-FFF2-40B4-BE49-F238E27FC236}">
                <a16:creationId xmlns:a16="http://schemas.microsoft.com/office/drawing/2014/main" id="{00B530A2-3DBA-465D-ADC9-411231920791}"/>
              </a:ext>
            </a:extLst>
          </p:cNvPr>
          <p:cNvGrpSpPr/>
          <p:nvPr/>
        </p:nvGrpSpPr>
        <p:grpSpPr>
          <a:xfrm>
            <a:off x="9374773" y="514747"/>
            <a:ext cx="726840" cy="196200"/>
            <a:chOff x="9374773" y="514747"/>
            <a:chExt cx="726840" cy="196200"/>
          </a:xfrm>
        </p:grpSpPr>
        <mc:AlternateContent xmlns:mc="http://schemas.openxmlformats.org/markup-compatibility/2006" xmlns:p14="http://schemas.microsoft.com/office/powerpoint/2010/main">
          <mc:Choice Requires="p14">
            <p:contentPart p14:bwMode="auto" r:id="rId5">
              <p14:nvContentPartPr>
                <p14:cNvPr id="87" name="Freihand 86">
                  <a:extLst>
                    <a:ext uri="{FF2B5EF4-FFF2-40B4-BE49-F238E27FC236}">
                      <a16:creationId xmlns:a16="http://schemas.microsoft.com/office/drawing/2014/main" id="{5DF76C02-63B2-4045-B706-B08CD1C4EF3B}"/>
                    </a:ext>
                  </a:extLst>
                </p14:cNvPr>
                <p14:cNvContentPartPr/>
                <p14:nvPr/>
              </p14:nvContentPartPr>
              <p14:xfrm>
                <a:off x="9374773" y="587827"/>
                <a:ext cx="321480" cy="123120"/>
              </p14:xfrm>
            </p:contentPart>
          </mc:Choice>
          <mc:Fallback xmlns="">
            <p:pic>
              <p:nvPicPr>
                <p:cNvPr id="87" name="Freihand 86">
                  <a:extLst>
                    <a:ext uri="{FF2B5EF4-FFF2-40B4-BE49-F238E27FC236}">
                      <a16:creationId xmlns:a16="http://schemas.microsoft.com/office/drawing/2014/main" id="{5DF76C02-63B2-4045-B706-B08CD1C4EF3B}"/>
                    </a:ext>
                  </a:extLst>
                </p:cNvPr>
                <p:cNvPicPr/>
                <p:nvPr/>
              </p:nvPicPr>
              <p:blipFill>
                <a:blip r:embed="rId6"/>
                <a:stretch>
                  <a:fillRect/>
                </a:stretch>
              </p:blipFill>
              <p:spPr>
                <a:xfrm>
                  <a:off x="9370453" y="583507"/>
                  <a:ext cx="3301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8" name="Freihand 87">
                  <a:extLst>
                    <a:ext uri="{FF2B5EF4-FFF2-40B4-BE49-F238E27FC236}">
                      <a16:creationId xmlns:a16="http://schemas.microsoft.com/office/drawing/2014/main" id="{0C693D45-EEEA-42CC-8C42-AB7B8D3AC92B}"/>
                    </a:ext>
                  </a:extLst>
                </p14:cNvPr>
                <p14:cNvContentPartPr/>
                <p14:nvPr/>
              </p14:nvContentPartPr>
              <p14:xfrm>
                <a:off x="9659893" y="514747"/>
                <a:ext cx="14400" cy="32760"/>
              </p14:xfrm>
            </p:contentPart>
          </mc:Choice>
          <mc:Fallback xmlns="">
            <p:pic>
              <p:nvPicPr>
                <p:cNvPr id="88" name="Freihand 87">
                  <a:extLst>
                    <a:ext uri="{FF2B5EF4-FFF2-40B4-BE49-F238E27FC236}">
                      <a16:creationId xmlns:a16="http://schemas.microsoft.com/office/drawing/2014/main" id="{0C693D45-EEEA-42CC-8C42-AB7B8D3AC92B}"/>
                    </a:ext>
                  </a:extLst>
                </p:cNvPr>
                <p:cNvPicPr/>
                <p:nvPr/>
              </p:nvPicPr>
              <p:blipFill>
                <a:blip r:embed="rId8"/>
                <a:stretch>
                  <a:fillRect/>
                </a:stretch>
              </p:blipFill>
              <p:spPr>
                <a:xfrm>
                  <a:off x="9655573" y="510427"/>
                  <a:ext cx="230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9" name="Freihand 88">
                  <a:extLst>
                    <a:ext uri="{FF2B5EF4-FFF2-40B4-BE49-F238E27FC236}">
                      <a16:creationId xmlns:a16="http://schemas.microsoft.com/office/drawing/2014/main" id="{1ADB5310-A553-430A-A68A-D0603E429B24}"/>
                    </a:ext>
                  </a:extLst>
                </p14:cNvPr>
                <p14:cNvContentPartPr/>
                <p14:nvPr/>
              </p14:nvContentPartPr>
              <p14:xfrm>
                <a:off x="9648373" y="564787"/>
                <a:ext cx="83880" cy="139680"/>
              </p14:xfrm>
            </p:contentPart>
          </mc:Choice>
          <mc:Fallback xmlns="">
            <p:pic>
              <p:nvPicPr>
                <p:cNvPr id="89" name="Freihand 88">
                  <a:extLst>
                    <a:ext uri="{FF2B5EF4-FFF2-40B4-BE49-F238E27FC236}">
                      <a16:creationId xmlns:a16="http://schemas.microsoft.com/office/drawing/2014/main" id="{1ADB5310-A553-430A-A68A-D0603E429B24}"/>
                    </a:ext>
                  </a:extLst>
                </p:cNvPr>
                <p:cNvPicPr/>
                <p:nvPr/>
              </p:nvPicPr>
              <p:blipFill>
                <a:blip r:embed="rId10"/>
                <a:stretch>
                  <a:fillRect/>
                </a:stretch>
              </p:blipFill>
              <p:spPr>
                <a:xfrm>
                  <a:off x="9644053" y="560467"/>
                  <a:ext cx="92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0" name="Freihand 89">
                  <a:extLst>
                    <a:ext uri="{FF2B5EF4-FFF2-40B4-BE49-F238E27FC236}">
                      <a16:creationId xmlns:a16="http://schemas.microsoft.com/office/drawing/2014/main" id="{E7A23C8F-7C05-4BFC-AFAC-69A0685877A2}"/>
                    </a:ext>
                  </a:extLst>
                </p14:cNvPr>
                <p14:cNvContentPartPr/>
                <p14:nvPr/>
              </p14:nvContentPartPr>
              <p14:xfrm>
                <a:off x="9720733" y="518347"/>
                <a:ext cx="190080" cy="167760"/>
              </p14:xfrm>
            </p:contentPart>
          </mc:Choice>
          <mc:Fallback xmlns="">
            <p:pic>
              <p:nvPicPr>
                <p:cNvPr id="90" name="Freihand 89">
                  <a:extLst>
                    <a:ext uri="{FF2B5EF4-FFF2-40B4-BE49-F238E27FC236}">
                      <a16:creationId xmlns:a16="http://schemas.microsoft.com/office/drawing/2014/main" id="{E7A23C8F-7C05-4BFC-AFAC-69A0685877A2}"/>
                    </a:ext>
                  </a:extLst>
                </p:cNvPr>
                <p:cNvPicPr/>
                <p:nvPr/>
              </p:nvPicPr>
              <p:blipFill>
                <a:blip r:embed="rId12"/>
                <a:stretch>
                  <a:fillRect/>
                </a:stretch>
              </p:blipFill>
              <p:spPr>
                <a:xfrm>
                  <a:off x="9716413" y="514027"/>
                  <a:ext cx="1987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1" name="Freihand 90">
                  <a:extLst>
                    <a:ext uri="{FF2B5EF4-FFF2-40B4-BE49-F238E27FC236}">
                      <a16:creationId xmlns:a16="http://schemas.microsoft.com/office/drawing/2014/main" id="{E2A8B2F3-EDF4-494D-A5EC-6117FD504132}"/>
                    </a:ext>
                  </a:extLst>
                </p14:cNvPr>
                <p14:cNvContentPartPr/>
                <p14:nvPr/>
              </p14:nvContentPartPr>
              <p14:xfrm>
                <a:off x="9931333" y="581707"/>
                <a:ext cx="170280" cy="75600"/>
              </p14:xfrm>
            </p:contentPart>
          </mc:Choice>
          <mc:Fallback xmlns="">
            <p:pic>
              <p:nvPicPr>
                <p:cNvPr id="91" name="Freihand 90">
                  <a:extLst>
                    <a:ext uri="{FF2B5EF4-FFF2-40B4-BE49-F238E27FC236}">
                      <a16:creationId xmlns:a16="http://schemas.microsoft.com/office/drawing/2014/main" id="{E2A8B2F3-EDF4-494D-A5EC-6117FD504132}"/>
                    </a:ext>
                  </a:extLst>
                </p:cNvPr>
                <p:cNvPicPr/>
                <p:nvPr/>
              </p:nvPicPr>
              <p:blipFill>
                <a:blip r:embed="rId14"/>
                <a:stretch>
                  <a:fillRect/>
                </a:stretch>
              </p:blipFill>
              <p:spPr>
                <a:xfrm>
                  <a:off x="9927013" y="577387"/>
                  <a:ext cx="178920" cy="84240"/>
                </a:xfrm>
                <a:prstGeom prst="rect">
                  <a:avLst/>
                </a:prstGeom>
              </p:spPr>
            </p:pic>
          </mc:Fallback>
        </mc:AlternateContent>
      </p:grpSp>
      <p:grpSp>
        <p:nvGrpSpPr>
          <p:cNvPr id="105" name="Gruppieren 104">
            <a:extLst>
              <a:ext uri="{FF2B5EF4-FFF2-40B4-BE49-F238E27FC236}">
                <a16:creationId xmlns:a16="http://schemas.microsoft.com/office/drawing/2014/main" id="{EB46EC18-16B9-4FD6-982E-39B7868391D9}"/>
              </a:ext>
            </a:extLst>
          </p:cNvPr>
          <p:cNvGrpSpPr/>
          <p:nvPr/>
        </p:nvGrpSpPr>
        <p:grpSpPr>
          <a:xfrm>
            <a:off x="10331293" y="395587"/>
            <a:ext cx="1501560" cy="649440"/>
            <a:chOff x="10331293" y="395587"/>
            <a:chExt cx="1501560" cy="649440"/>
          </a:xfrm>
        </p:grpSpPr>
        <mc:AlternateContent xmlns:mc="http://schemas.openxmlformats.org/markup-compatibility/2006" xmlns:p14="http://schemas.microsoft.com/office/powerpoint/2010/main">
          <mc:Choice Requires="p14">
            <p:contentPart p14:bwMode="auto" r:id="rId15">
              <p14:nvContentPartPr>
                <p14:cNvPr id="92" name="Freihand 91">
                  <a:extLst>
                    <a:ext uri="{FF2B5EF4-FFF2-40B4-BE49-F238E27FC236}">
                      <a16:creationId xmlns:a16="http://schemas.microsoft.com/office/drawing/2014/main" id="{03A525B5-4C56-4B10-95F3-1A58220F2853}"/>
                    </a:ext>
                  </a:extLst>
                </p14:cNvPr>
                <p14:cNvContentPartPr/>
                <p14:nvPr/>
              </p14:nvContentPartPr>
              <p14:xfrm>
                <a:off x="10400413" y="506827"/>
                <a:ext cx="34560" cy="138600"/>
              </p14:xfrm>
            </p:contentPart>
          </mc:Choice>
          <mc:Fallback xmlns="">
            <p:pic>
              <p:nvPicPr>
                <p:cNvPr id="92" name="Freihand 91">
                  <a:extLst>
                    <a:ext uri="{FF2B5EF4-FFF2-40B4-BE49-F238E27FC236}">
                      <a16:creationId xmlns:a16="http://schemas.microsoft.com/office/drawing/2014/main" id="{03A525B5-4C56-4B10-95F3-1A58220F2853}"/>
                    </a:ext>
                  </a:extLst>
                </p:cNvPr>
                <p:cNvPicPr/>
                <p:nvPr/>
              </p:nvPicPr>
              <p:blipFill>
                <a:blip r:embed="rId16"/>
                <a:stretch>
                  <a:fillRect/>
                </a:stretch>
              </p:blipFill>
              <p:spPr>
                <a:xfrm>
                  <a:off x="10396093" y="502507"/>
                  <a:ext cx="432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3" name="Freihand 92">
                  <a:extLst>
                    <a:ext uri="{FF2B5EF4-FFF2-40B4-BE49-F238E27FC236}">
                      <a16:creationId xmlns:a16="http://schemas.microsoft.com/office/drawing/2014/main" id="{D7523E76-C160-478E-9170-3BFD6D30DF0A}"/>
                    </a:ext>
                  </a:extLst>
                </p14:cNvPr>
                <p14:cNvContentPartPr/>
                <p14:nvPr/>
              </p14:nvContentPartPr>
              <p14:xfrm>
                <a:off x="10331293" y="469027"/>
                <a:ext cx="135000" cy="121680"/>
              </p14:xfrm>
            </p:contentPart>
          </mc:Choice>
          <mc:Fallback xmlns="">
            <p:pic>
              <p:nvPicPr>
                <p:cNvPr id="93" name="Freihand 92">
                  <a:extLst>
                    <a:ext uri="{FF2B5EF4-FFF2-40B4-BE49-F238E27FC236}">
                      <a16:creationId xmlns:a16="http://schemas.microsoft.com/office/drawing/2014/main" id="{D7523E76-C160-478E-9170-3BFD6D30DF0A}"/>
                    </a:ext>
                  </a:extLst>
                </p:cNvPr>
                <p:cNvPicPr/>
                <p:nvPr/>
              </p:nvPicPr>
              <p:blipFill>
                <a:blip r:embed="rId18"/>
                <a:stretch>
                  <a:fillRect/>
                </a:stretch>
              </p:blipFill>
              <p:spPr>
                <a:xfrm>
                  <a:off x="10326973" y="464707"/>
                  <a:ext cx="1436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4" name="Freihand 93">
                  <a:extLst>
                    <a:ext uri="{FF2B5EF4-FFF2-40B4-BE49-F238E27FC236}">
                      <a16:creationId xmlns:a16="http://schemas.microsoft.com/office/drawing/2014/main" id="{9008000A-2198-4365-A142-144F49073807}"/>
                    </a:ext>
                  </a:extLst>
                </p14:cNvPr>
                <p14:cNvContentPartPr/>
                <p14:nvPr/>
              </p14:nvContentPartPr>
              <p14:xfrm>
                <a:off x="10466293" y="532027"/>
                <a:ext cx="237600" cy="76680"/>
              </p14:xfrm>
            </p:contentPart>
          </mc:Choice>
          <mc:Fallback xmlns="">
            <p:pic>
              <p:nvPicPr>
                <p:cNvPr id="94" name="Freihand 93">
                  <a:extLst>
                    <a:ext uri="{FF2B5EF4-FFF2-40B4-BE49-F238E27FC236}">
                      <a16:creationId xmlns:a16="http://schemas.microsoft.com/office/drawing/2014/main" id="{9008000A-2198-4365-A142-144F49073807}"/>
                    </a:ext>
                  </a:extLst>
                </p:cNvPr>
                <p:cNvPicPr/>
                <p:nvPr/>
              </p:nvPicPr>
              <p:blipFill>
                <a:blip r:embed="rId20"/>
                <a:stretch>
                  <a:fillRect/>
                </a:stretch>
              </p:blipFill>
              <p:spPr>
                <a:xfrm>
                  <a:off x="10461973" y="527707"/>
                  <a:ext cx="2462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5" name="Freihand 94">
                  <a:extLst>
                    <a:ext uri="{FF2B5EF4-FFF2-40B4-BE49-F238E27FC236}">
                      <a16:creationId xmlns:a16="http://schemas.microsoft.com/office/drawing/2014/main" id="{E99A959C-6751-40F7-ABA6-4999FA933715}"/>
                    </a:ext>
                  </a:extLst>
                </p14:cNvPr>
                <p14:cNvContentPartPr/>
                <p14:nvPr/>
              </p14:nvContentPartPr>
              <p14:xfrm>
                <a:off x="10660693" y="502147"/>
                <a:ext cx="87120" cy="101880"/>
              </p14:xfrm>
            </p:contentPart>
          </mc:Choice>
          <mc:Fallback xmlns="">
            <p:pic>
              <p:nvPicPr>
                <p:cNvPr id="95" name="Freihand 94">
                  <a:extLst>
                    <a:ext uri="{FF2B5EF4-FFF2-40B4-BE49-F238E27FC236}">
                      <a16:creationId xmlns:a16="http://schemas.microsoft.com/office/drawing/2014/main" id="{E99A959C-6751-40F7-ABA6-4999FA933715}"/>
                    </a:ext>
                  </a:extLst>
                </p:cNvPr>
                <p:cNvPicPr/>
                <p:nvPr/>
              </p:nvPicPr>
              <p:blipFill>
                <a:blip r:embed="rId22"/>
                <a:stretch>
                  <a:fillRect/>
                </a:stretch>
              </p:blipFill>
              <p:spPr>
                <a:xfrm>
                  <a:off x="10656373" y="497827"/>
                  <a:ext cx="957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6" name="Freihand 95">
                  <a:extLst>
                    <a:ext uri="{FF2B5EF4-FFF2-40B4-BE49-F238E27FC236}">
                      <a16:creationId xmlns:a16="http://schemas.microsoft.com/office/drawing/2014/main" id="{E3F8ABB1-2BD9-4DBE-ABA1-54147265E017}"/>
                    </a:ext>
                  </a:extLst>
                </p14:cNvPr>
                <p14:cNvContentPartPr/>
                <p14:nvPr/>
              </p14:nvContentPartPr>
              <p14:xfrm>
                <a:off x="10842853" y="491347"/>
                <a:ext cx="218160" cy="94320"/>
              </p14:xfrm>
            </p:contentPart>
          </mc:Choice>
          <mc:Fallback xmlns="">
            <p:pic>
              <p:nvPicPr>
                <p:cNvPr id="96" name="Freihand 95">
                  <a:extLst>
                    <a:ext uri="{FF2B5EF4-FFF2-40B4-BE49-F238E27FC236}">
                      <a16:creationId xmlns:a16="http://schemas.microsoft.com/office/drawing/2014/main" id="{E3F8ABB1-2BD9-4DBE-ABA1-54147265E017}"/>
                    </a:ext>
                  </a:extLst>
                </p:cNvPr>
                <p:cNvPicPr/>
                <p:nvPr/>
              </p:nvPicPr>
              <p:blipFill>
                <a:blip r:embed="rId24"/>
                <a:stretch>
                  <a:fillRect/>
                </a:stretch>
              </p:blipFill>
              <p:spPr>
                <a:xfrm>
                  <a:off x="10838533" y="487027"/>
                  <a:ext cx="2268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7" name="Freihand 96">
                  <a:extLst>
                    <a:ext uri="{FF2B5EF4-FFF2-40B4-BE49-F238E27FC236}">
                      <a16:creationId xmlns:a16="http://schemas.microsoft.com/office/drawing/2014/main" id="{523D43AF-99A4-42D9-B42D-DB8A867F7BAB}"/>
                    </a:ext>
                  </a:extLst>
                </p14:cNvPr>
                <p14:cNvContentPartPr/>
                <p14:nvPr/>
              </p14:nvContentPartPr>
              <p14:xfrm>
                <a:off x="11079373" y="442387"/>
                <a:ext cx="135360" cy="117000"/>
              </p14:xfrm>
            </p:contentPart>
          </mc:Choice>
          <mc:Fallback xmlns="">
            <p:pic>
              <p:nvPicPr>
                <p:cNvPr id="97" name="Freihand 96">
                  <a:extLst>
                    <a:ext uri="{FF2B5EF4-FFF2-40B4-BE49-F238E27FC236}">
                      <a16:creationId xmlns:a16="http://schemas.microsoft.com/office/drawing/2014/main" id="{523D43AF-99A4-42D9-B42D-DB8A867F7BAB}"/>
                    </a:ext>
                  </a:extLst>
                </p:cNvPr>
                <p:cNvPicPr/>
                <p:nvPr/>
              </p:nvPicPr>
              <p:blipFill>
                <a:blip r:embed="rId26"/>
                <a:stretch>
                  <a:fillRect/>
                </a:stretch>
              </p:blipFill>
              <p:spPr>
                <a:xfrm>
                  <a:off x="11075053" y="438067"/>
                  <a:ext cx="1440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8" name="Freihand 97">
                  <a:extLst>
                    <a:ext uri="{FF2B5EF4-FFF2-40B4-BE49-F238E27FC236}">
                      <a16:creationId xmlns:a16="http://schemas.microsoft.com/office/drawing/2014/main" id="{BF6D9080-08E4-40AB-B1B4-4F3D2BC29ADE}"/>
                    </a:ext>
                  </a:extLst>
                </p14:cNvPr>
                <p14:cNvContentPartPr/>
                <p14:nvPr/>
              </p14:nvContentPartPr>
              <p14:xfrm>
                <a:off x="11347573" y="395587"/>
                <a:ext cx="137880" cy="170280"/>
              </p14:xfrm>
            </p:contentPart>
          </mc:Choice>
          <mc:Fallback xmlns="">
            <p:pic>
              <p:nvPicPr>
                <p:cNvPr id="98" name="Freihand 97">
                  <a:extLst>
                    <a:ext uri="{FF2B5EF4-FFF2-40B4-BE49-F238E27FC236}">
                      <a16:creationId xmlns:a16="http://schemas.microsoft.com/office/drawing/2014/main" id="{BF6D9080-08E4-40AB-B1B4-4F3D2BC29ADE}"/>
                    </a:ext>
                  </a:extLst>
                </p:cNvPr>
                <p:cNvPicPr/>
                <p:nvPr/>
              </p:nvPicPr>
              <p:blipFill>
                <a:blip r:embed="rId28"/>
                <a:stretch>
                  <a:fillRect/>
                </a:stretch>
              </p:blipFill>
              <p:spPr>
                <a:xfrm>
                  <a:off x="11343253" y="391267"/>
                  <a:ext cx="1465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9" name="Freihand 98">
                  <a:extLst>
                    <a:ext uri="{FF2B5EF4-FFF2-40B4-BE49-F238E27FC236}">
                      <a16:creationId xmlns:a16="http://schemas.microsoft.com/office/drawing/2014/main" id="{9DB0937C-C432-4CB7-A276-084434FCC3D8}"/>
                    </a:ext>
                  </a:extLst>
                </p14:cNvPr>
                <p14:cNvContentPartPr/>
                <p14:nvPr/>
              </p14:nvContentPartPr>
              <p14:xfrm>
                <a:off x="11472853" y="457507"/>
                <a:ext cx="360000" cy="199440"/>
              </p14:xfrm>
            </p:contentPart>
          </mc:Choice>
          <mc:Fallback xmlns="">
            <p:pic>
              <p:nvPicPr>
                <p:cNvPr id="99" name="Freihand 98">
                  <a:extLst>
                    <a:ext uri="{FF2B5EF4-FFF2-40B4-BE49-F238E27FC236}">
                      <a16:creationId xmlns:a16="http://schemas.microsoft.com/office/drawing/2014/main" id="{9DB0937C-C432-4CB7-A276-084434FCC3D8}"/>
                    </a:ext>
                  </a:extLst>
                </p:cNvPr>
                <p:cNvPicPr/>
                <p:nvPr/>
              </p:nvPicPr>
              <p:blipFill>
                <a:blip r:embed="rId30"/>
                <a:stretch>
                  <a:fillRect/>
                </a:stretch>
              </p:blipFill>
              <p:spPr>
                <a:xfrm>
                  <a:off x="11468533" y="453187"/>
                  <a:ext cx="3686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0" name="Freihand 99">
                  <a:extLst>
                    <a:ext uri="{FF2B5EF4-FFF2-40B4-BE49-F238E27FC236}">
                      <a16:creationId xmlns:a16="http://schemas.microsoft.com/office/drawing/2014/main" id="{3120E566-EA26-47F5-9F94-EBFDC14605F8}"/>
                    </a:ext>
                  </a:extLst>
                </p14:cNvPr>
                <p14:cNvContentPartPr/>
                <p14:nvPr/>
              </p14:nvContentPartPr>
              <p14:xfrm>
                <a:off x="10789573" y="749827"/>
                <a:ext cx="116640" cy="295200"/>
              </p14:xfrm>
            </p:contentPart>
          </mc:Choice>
          <mc:Fallback xmlns="">
            <p:pic>
              <p:nvPicPr>
                <p:cNvPr id="100" name="Freihand 99">
                  <a:extLst>
                    <a:ext uri="{FF2B5EF4-FFF2-40B4-BE49-F238E27FC236}">
                      <a16:creationId xmlns:a16="http://schemas.microsoft.com/office/drawing/2014/main" id="{3120E566-EA26-47F5-9F94-EBFDC14605F8}"/>
                    </a:ext>
                  </a:extLst>
                </p:cNvPr>
                <p:cNvPicPr/>
                <p:nvPr/>
              </p:nvPicPr>
              <p:blipFill>
                <a:blip r:embed="rId32"/>
                <a:stretch>
                  <a:fillRect/>
                </a:stretch>
              </p:blipFill>
              <p:spPr>
                <a:xfrm>
                  <a:off x="10785253" y="745507"/>
                  <a:ext cx="12528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1" name="Freihand 100">
                  <a:extLst>
                    <a:ext uri="{FF2B5EF4-FFF2-40B4-BE49-F238E27FC236}">
                      <a16:creationId xmlns:a16="http://schemas.microsoft.com/office/drawing/2014/main" id="{CFDBD834-C62C-4CDD-AC74-73DD374714D2}"/>
                    </a:ext>
                  </a:extLst>
                </p14:cNvPr>
                <p14:cNvContentPartPr/>
                <p14:nvPr/>
              </p14:nvContentPartPr>
              <p14:xfrm>
                <a:off x="10938253" y="686107"/>
                <a:ext cx="119520" cy="198360"/>
              </p14:xfrm>
            </p:contentPart>
          </mc:Choice>
          <mc:Fallback xmlns="">
            <p:pic>
              <p:nvPicPr>
                <p:cNvPr id="101" name="Freihand 100">
                  <a:extLst>
                    <a:ext uri="{FF2B5EF4-FFF2-40B4-BE49-F238E27FC236}">
                      <a16:creationId xmlns:a16="http://schemas.microsoft.com/office/drawing/2014/main" id="{CFDBD834-C62C-4CDD-AC74-73DD374714D2}"/>
                    </a:ext>
                  </a:extLst>
                </p:cNvPr>
                <p:cNvPicPr/>
                <p:nvPr/>
              </p:nvPicPr>
              <p:blipFill>
                <a:blip r:embed="rId34"/>
                <a:stretch>
                  <a:fillRect/>
                </a:stretch>
              </p:blipFill>
              <p:spPr>
                <a:xfrm>
                  <a:off x="10933933" y="681787"/>
                  <a:ext cx="1281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2" name="Freihand 101">
                  <a:extLst>
                    <a:ext uri="{FF2B5EF4-FFF2-40B4-BE49-F238E27FC236}">
                      <a16:creationId xmlns:a16="http://schemas.microsoft.com/office/drawing/2014/main" id="{AB50F4F5-47BF-4C92-A927-0EC2C00F2780}"/>
                    </a:ext>
                  </a:extLst>
                </p14:cNvPr>
                <p14:cNvContentPartPr/>
                <p14:nvPr/>
              </p14:nvContentPartPr>
              <p14:xfrm>
                <a:off x="11051293" y="743347"/>
                <a:ext cx="146880" cy="146160"/>
              </p14:xfrm>
            </p:contentPart>
          </mc:Choice>
          <mc:Fallback xmlns="">
            <p:pic>
              <p:nvPicPr>
                <p:cNvPr id="102" name="Freihand 101">
                  <a:extLst>
                    <a:ext uri="{FF2B5EF4-FFF2-40B4-BE49-F238E27FC236}">
                      <a16:creationId xmlns:a16="http://schemas.microsoft.com/office/drawing/2014/main" id="{AB50F4F5-47BF-4C92-A927-0EC2C00F2780}"/>
                    </a:ext>
                  </a:extLst>
                </p:cNvPr>
                <p:cNvPicPr/>
                <p:nvPr/>
              </p:nvPicPr>
              <p:blipFill>
                <a:blip r:embed="rId36"/>
                <a:stretch>
                  <a:fillRect/>
                </a:stretch>
              </p:blipFill>
              <p:spPr>
                <a:xfrm>
                  <a:off x="11046973" y="739027"/>
                  <a:ext cx="1555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03" name="Freihand 102">
                  <a:extLst>
                    <a:ext uri="{FF2B5EF4-FFF2-40B4-BE49-F238E27FC236}">
                      <a16:creationId xmlns:a16="http://schemas.microsoft.com/office/drawing/2014/main" id="{70BAF1F2-2587-4570-9797-9B9B4F717204}"/>
                    </a:ext>
                  </a:extLst>
                </p14:cNvPr>
                <p14:cNvContentPartPr/>
                <p14:nvPr/>
              </p14:nvContentPartPr>
              <p14:xfrm>
                <a:off x="11211133" y="689347"/>
                <a:ext cx="68760" cy="246960"/>
              </p14:xfrm>
            </p:contentPart>
          </mc:Choice>
          <mc:Fallback xmlns="">
            <p:pic>
              <p:nvPicPr>
                <p:cNvPr id="103" name="Freihand 102">
                  <a:extLst>
                    <a:ext uri="{FF2B5EF4-FFF2-40B4-BE49-F238E27FC236}">
                      <a16:creationId xmlns:a16="http://schemas.microsoft.com/office/drawing/2014/main" id="{70BAF1F2-2587-4570-9797-9B9B4F717204}"/>
                    </a:ext>
                  </a:extLst>
                </p:cNvPr>
                <p:cNvPicPr/>
                <p:nvPr/>
              </p:nvPicPr>
              <p:blipFill>
                <a:blip r:embed="rId38"/>
                <a:stretch>
                  <a:fillRect/>
                </a:stretch>
              </p:blipFill>
              <p:spPr>
                <a:xfrm>
                  <a:off x="11206813" y="685027"/>
                  <a:ext cx="77400" cy="25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
            <p14:nvContentPartPr>
              <p14:cNvPr id="131" name="Freihand 130">
                <a:extLst>
                  <a:ext uri="{FF2B5EF4-FFF2-40B4-BE49-F238E27FC236}">
                    <a16:creationId xmlns:a16="http://schemas.microsoft.com/office/drawing/2014/main" id="{7BD4542B-B08A-48C9-A4DF-3A148F6E3A60}"/>
                  </a:ext>
                </a:extLst>
              </p14:cNvPr>
              <p14:cNvContentPartPr/>
              <p14:nvPr/>
            </p14:nvContentPartPr>
            <p14:xfrm>
              <a:off x="4376173" y="1148707"/>
              <a:ext cx="1036080" cy="276120"/>
            </p14:xfrm>
          </p:contentPart>
        </mc:Choice>
        <mc:Fallback xmlns="">
          <p:pic>
            <p:nvPicPr>
              <p:cNvPr id="131" name="Freihand 130">
                <a:extLst>
                  <a:ext uri="{FF2B5EF4-FFF2-40B4-BE49-F238E27FC236}">
                    <a16:creationId xmlns:a16="http://schemas.microsoft.com/office/drawing/2014/main" id="{7BD4542B-B08A-48C9-A4DF-3A148F6E3A60}"/>
                  </a:ext>
                </a:extLst>
              </p:cNvPr>
              <p:cNvPicPr/>
              <p:nvPr/>
            </p:nvPicPr>
            <p:blipFill>
              <a:blip r:embed="rId40"/>
              <a:stretch>
                <a:fillRect/>
              </a:stretch>
            </p:blipFill>
            <p:spPr>
              <a:xfrm>
                <a:off x="4371853" y="1144387"/>
                <a:ext cx="1044720" cy="284760"/>
              </a:xfrm>
              <a:prstGeom prst="rect">
                <a:avLst/>
              </a:prstGeom>
            </p:spPr>
          </p:pic>
        </mc:Fallback>
      </mc:AlternateContent>
      <p:grpSp>
        <p:nvGrpSpPr>
          <p:cNvPr id="153" name="Gruppieren 152">
            <a:extLst>
              <a:ext uri="{FF2B5EF4-FFF2-40B4-BE49-F238E27FC236}">
                <a16:creationId xmlns:a16="http://schemas.microsoft.com/office/drawing/2014/main" id="{B0AFB0FE-8901-4BC4-83E8-FC1BDCF34112}"/>
              </a:ext>
            </a:extLst>
          </p:cNvPr>
          <p:cNvGrpSpPr/>
          <p:nvPr/>
        </p:nvGrpSpPr>
        <p:grpSpPr>
          <a:xfrm>
            <a:off x="9444613" y="1141867"/>
            <a:ext cx="1550520" cy="312840"/>
            <a:chOff x="9444613" y="1141867"/>
            <a:chExt cx="1550520" cy="312840"/>
          </a:xfrm>
        </p:grpSpPr>
        <mc:AlternateContent xmlns:mc="http://schemas.openxmlformats.org/markup-compatibility/2006" xmlns:p14="http://schemas.microsoft.com/office/powerpoint/2010/main">
          <mc:Choice Requires="p14">
            <p:contentPart p14:bwMode="auto" r:id="rId41">
              <p14:nvContentPartPr>
                <p14:cNvPr id="133" name="Freihand 132">
                  <a:extLst>
                    <a:ext uri="{FF2B5EF4-FFF2-40B4-BE49-F238E27FC236}">
                      <a16:creationId xmlns:a16="http://schemas.microsoft.com/office/drawing/2014/main" id="{38C0DF93-7510-4C3B-83AE-C38D64CC10E9}"/>
                    </a:ext>
                  </a:extLst>
                </p14:cNvPr>
                <p14:cNvContentPartPr/>
                <p14:nvPr/>
              </p14:nvContentPartPr>
              <p14:xfrm>
                <a:off x="9444613" y="1208467"/>
                <a:ext cx="105120" cy="236520"/>
              </p14:xfrm>
            </p:contentPart>
          </mc:Choice>
          <mc:Fallback xmlns="">
            <p:pic>
              <p:nvPicPr>
                <p:cNvPr id="133" name="Freihand 132">
                  <a:extLst>
                    <a:ext uri="{FF2B5EF4-FFF2-40B4-BE49-F238E27FC236}">
                      <a16:creationId xmlns:a16="http://schemas.microsoft.com/office/drawing/2014/main" id="{38C0DF93-7510-4C3B-83AE-C38D64CC10E9}"/>
                    </a:ext>
                  </a:extLst>
                </p:cNvPr>
                <p:cNvPicPr/>
                <p:nvPr/>
              </p:nvPicPr>
              <p:blipFill>
                <a:blip r:embed="rId42"/>
                <a:stretch>
                  <a:fillRect/>
                </a:stretch>
              </p:blipFill>
              <p:spPr>
                <a:xfrm>
                  <a:off x="9440293" y="1204147"/>
                  <a:ext cx="1137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34" name="Freihand 133">
                  <a:extLst>
                    <a:ext uri="{FF2B5EF4-FFF2-40B4-BE49-F238E27FC236}">
                      <a16:creationId xmlns:a16="http://schemas.microsoft.com/office/drawing/2014/main" id="{7C5C918E-66F3-4824-B494-FD06D5A96B80}"/>
                    </a:ext>
                  </a:extLst>
                </p14:cNvPr>
                <p14:cNvContentPartPr/>
                <p14:nvPr/>
              </p14:nvContentPartPr>
              <p14:xfrm>
                <a:off x="9595813" y="1220347"/>
                <a:ext cx="53640" cy="194400"/>
              </p14:xfrm>
            </p:contentPart>
          </mc:Choice>
          <mc:Fallback xmlns="">
            <p:pic>
              <p:nvPicPr>
                <p:cNvPr id="134" name="Freihand 133">
                  <a:extLst>
                    <a:ext uri="{FF2B5EF4-FFF2-40B4-BE49-F238E27FC236}">
                      <a16:creationId xmlns:a16="http://schemas.microsoft.com/office/drawing/2014/main" id="{7C5C918E-66F3-4824-B494-FD06D5A96B80}"/>
                    </a:ext>
                  </a:extLst>
                </p:cNvPr>
                <p:cNvPicPr/>
                <p:nvPr/>
              </p:nvPicPr>
              <p:blipFill>
                <a:blip r:embed="rId44"/>
                <a:stretch>
                  <a:fillRect/>
                </a:stretch>
              </p:blipFill>
              <p:spPr>
                <a:xfrm>
                  <a:off x="9591493" y="1216027"/>
                  <a:ext cx="622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35" name="Freihand 134">
                  <a:extLst>
                    <a:ext uri="{FF2B5EF4-FFF2-40B4-BE49-F238E27FC236}">
                      <a16:creationId xmlns:a16="http://schemas.microsoft.com/office/drawing/2014/main" id="{1CEB4953-DF26-40F7-8739-2D2B6FC75A3F}"/>
                    </a:ext>
                  </a:extLst>
                </p14:cNvPr>
                <p14:cNvContentPartPr/>
                <p14:nvPr/>
              </p14:nvContentPartPr>
              <p14:xfrm>
                <a:off x="9671773" y="1280107"/>
                <a:ext cx="107280" cy="142200"/>
              </p14:xfrm>
            </p:contentPart>
          </mc:Choice>
          <mc:Fallback xmlns="">
            <p:pic>
              <p:nvPicPr>
                <p:cNvPr id="135" name="Freihand 134">
                  <a:extLst>
                    <a:ext uri="{FF2B5EF4-FFF2-40B4-BE49-F238E27FC236}">
                      <a16:creationId xmlns:a16="http://schemas.microsoft.com/office/drawing/2014/main" id="{1CEB4953-DF26-40F7-8739-2D2B6FC75A3F}"/>
                    </a:ext>
                  </a:extLst>
                </p:cNvPr>
                <p:cNvPicPr/>
                <p:nvPr/>
              </p:nvPicPr>
              <p:blipFill>
                <a:blip r:embed="rId46"/>
                <a:stretch>
                  <a:fillRect/>
                </a:stretch>
              </p:blipFill>
              <p:spPr>
                <a:xfrm>
                  <a:off x="9667453" y="1275787"/>
                  <a:ext cx="1159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36" name="Freihand 135">
                  <a:extLst>
                    <a:ext uri="{FF2B5EF4-FFF2-40B4-BE49-F238E27FC236}">
                      <a16:creationId xmlns:a16="http://schemas.microsoft.com/office/drawing/2014/main" id="{B3EDF0E2-3954-4E37-A2CC-FF3EB1B1E2BA}"/>
                    </a:ext>
                  </a:extLst>
                </p14:cNvPr>
                <p14:cNvContentPartPr/>
                <p14:nvPr/>
              </p14:nvContentPartPr>
              <p14:xfrm>
                <a:off x="9773293" y="1240507"/>
                <a:ext cx="252360" cy="187920"/>
              </p14:xfrm>
            </p:contentPart>
          </mc:Choice>
          <mc:Fallback xmlns="">
            <p:pic>
              <p:nvPicPr>
                <p:cNvPr id="136" name="Freihand 135">
                  <a:extLst>
                    <a:ext uri="{FF2B5EF4-FFF2-40B4-BE49-F238E27FC236}">
                      <a16:creationId xmlns:a16="http://schemas.microsoft.com/office/drawing/2014/main" id="{B3EDF0E2-3954-4E37-A2CC-FF3EB1B1E2BA}"/>
                    </a:ext>
                  </a:extLst>
                </p:cNvPr>
                <p:cNvPicPr/>
                <p:nvPr/>
              </p:nvPicPr>
              <p:blipFill>
                <a:blip r:embed="rId48"/>
                <a:stretch>
                  <a:fillRect/>
                </a:stretch>
              </p:blipFill>
              <p:spPr>
                <a:xfrm>
                  <a:off x="9768973" y="1236187"/>
                  <a:ext cx="2610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37" name="Freihand 136">
                  <a:extLst>
                    <a:ext uri="{FF2B5EF4-FFF2-40B4-BE49-F238E27FC236}">
                      <a16:creationId xmlns:a16="http://schemas.microsoft.com/office/drawing/2014/main" id="{D7B5C43F-2AD4-4F4F-B073-D2A843F23864}"/>
                    </a:ext>
                  </a:extLst>
                </p14:cNvPr>
                <p14:cNvContentPartPr/>
                <p14:nvPr/>
              </p14:nvContentPartPr>
              <p14:xfrm>
                <a:off x="9872293" y="1352467"/>
                <a:ext cx="142920" cy="21600"/>
              </p14:xfrm>
            </p:contentPart>
          </mc:Choice>
          <mc:Fallback xmlns="">
            <p:pic>
              <p:nvPicPr>
                <p:cNvPr id="137" name="Freihand 136">
                  <a:extLst>
                    <a:ext uri="{FF2B5EF4-FFF2-40B4-BE49-F238E27FC236}">
                      <a16:creationId xmlns:a16="http://schemas.microsoft.com/office/drawing/2014/main" id="{D7B5C43F-2AD4-4F4F-B073-D2A843F23864}"/>
                    </a:ext>
                  </a:extLst>
                </p:cNvPr>
                <p:cNvPicPr/>
                <p:nvPr/>
              </p:nvPicPr>
              <p:blipFill>
                <a:blip r:embed="rId50"/>
                <a:stretch>
                  <a:fillRect/>
                </a:stretch>
              </p:blipFill>
              <p:spPr>
                <a:xfrm>
                  <a:off x="9867973" y="1348147"/>
                  <a:ext cx="1515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38" name="Freihand 137">
                  <a:extLst>
                    <a:ext uri="{FF2B5EF4-FFF2-40B4-BE49-F238E27FC236}">
                      <a16:creationId xmlns:a16="http://schemas.microsoft.com/office/drawing/2014/main" id="{9C89F638-E20A-4E34-8293-5B0ABF8778EF}"/>
                    </a:ext>
                  </a:extLst>
                </p14:cNvPr>
                <p14:cNvContentPartPr/>
                <p14:nvPr/>
              </p14:nvContentPartPr>
              <p14:xfrm>
                <a:off x="10099453" y="1171747"/>
                <a:ext cx="102600" cy="278280"/>
              </p14:xfrm>
            </p:contentPart>
          </mc:Choice>
          <mc:Fallback xmlns="">
            <p:pic>
              <p:nvPicPr>
                <p:cNvPr id="138" name="Freihand 137">
                  <a:extLst>
                    <a:ext uri="{FF2B5EF4-FFF2-40B4-BE49-F238E27FC236}">
                      <a16:creationId xmlns:a16="http://schemas.microsoft.com/office/drawing/2014/main" id="{9C89F638-E20A-4E34-8293-5B0ABF8778EF}"/>
                    </a:ext>
                  </a:extLst>
                </p:cNvPr>
                <p:cNvPicPr/>
                <p:nvPr/>
              </p:nvPicPr>
              <p:blipFill>
                <a:blip r:embed="rId52"/>
                <a:stretch>
                  <a:fillRect/>
                </a:stretch>
              </p:blipFill>
              <p:spPr>
                <a:xfrm>
                  <a:off x="10095133" y="1167427"/>
                  <a:ext cx="1112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39" name="Freihand 138">
                  <a:extLst>
                    <a:ext uri="{FF2B5EF4-FFF2-40B4-BE49-F238E27FC236}">
                      <a16:creationId xmlns:a16="http://schemas.microsoft.com/office/drawing/2014/main" id="{F8227591-A32B-4E62-A856-7CAE7A2C8900}"/>
                    </a:ext>
                  </a:extLst>
                </p14:cNvPr>
                <p14:cNvContentPartPr/>
                <p14:nvPr/>
              </p14:nvContentPartPr>
              <p14:xfrm>
                <a:off x="10205653" y="1184707"/>
                <a:ext cx="180360" cy="179640"/>
              </p14:xfrm>
            </p:contentPart>
          </mc:Choice>
          <mc:Fallback xmlns="">
            <p:pic>
              <p:nvPicPr>
                <p:cNvPr id="139" name="Freihand 138">
                  <a:extLst>
                    <a:ext uri="{FF2B5EF4-FFF2-40B4-BE49-F238E27FC236}">
                      <a16:creationId xmlns:a16="http://schemas.microsoft.com/office/drawing/2014/main" id="{F8227591-A32B-4E62-A856-7CAE7A2C8900}"/>
                    </a:ext>
                  </a:extLst>
                </p:cNvPr>
                <p:cNvPicPr/>
                <p:nvPr/>
              </p:nvPicPr>
              <p:blipFill>
                <a:blip r:embed="rId54"/>
                <a:stretch>
                  <a:fillRect/>
                </a:stretch>
              </p:blipFill>
              <p:spPr>
                <a:xfrm>
                  <a:off x="10201333" y="1180387"/>
                  <a:ext cx="1890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40" name="Freihand 139">
                  <a:extLst>
                    <a:ext uri="{FF2B5EF4-FFF2-40B4-BE49-F238E27FC236}">
                      <a16:creationId xmlns:a16="http://schemas.microsoft.com/office/drawing/2014/main" id="{B296EAB7-6272-47BF-AADA-6F7B63AD9D87}"/>
                    </a:ext>
                  </a:extLst>
                </p14:cNvPr>
                <p14:cNvContentPartPr/>
                <p14:nvPr/>
              </p14:nvContentPartPr>
              <p14:xfrm>
                <a:off x="10288813" y="1275067"/>
                <a:ext cx="88920" cy="34920"/>
              </p14:xfrm>
            </p:contentPart>
          </mc:Choice>
          <mc:Fallback xmlns="">
            <p:pic>
              <p:nvPicPr>
                <p:cNvPr id="140" name="Freihand 139">
                  <a:extLst>
                    <a:ext uri="{FF2B5EF4-FFF2-40B4-BE49-F238E27FC236}">
                      <a16:creationId xmlns:a16="http://schemas.microsoft.com/office/drawing/2014/main" id="{B296EAB7-6272-47BF-AADA-6F7B63AD9D87}"/>
                    </a:ext>
                  </a:extLst>
                </p:cNvPr>
                <p:cNvPicPr/>
                <p:nvPr/>
              </p:nvPicPr>
              <p:blipFill>
                <a:blip r:embed="rId56"/>
                <a:stretch>
                  <a:fillRect/>
                </a:stretch>
              </p:blipFill>
              <p:spPr>
                <a:xfrm>
                  <a:off x="10284493" y="1270747"/>
                  <a:ext cx="975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41" name="Freihand 140">
                  <a:extLst>
                    <a:ext uri="{FF2B5EF4-FFF2-40B4-BE49-F238E27FC236}">
                      <a16:creationId xmlns:a16="http://schemas.microsoft.com/office/drawing/2014/main" id="{6C50F0A0-0F46-4122-9EA2-0D7D9B7A058C}"/>
                    </a:ext>
                  </a:extLst>
                </p14:cNvPr>
                <p14:cNvContentPartPr/>
                <p14:nvPr/>
              </p14:nvContentPartPr>
              <p14:xfrm>
                <a:off x="10374853" y="1185427"/>
                <a:ext cx="138960" cy="179640"/>
              </p14:xfrm>
            </p:contentPart>
          </mc:Choice>
          <mc:Fallback xmlns="">
            <p:pic>
              <p:nvPicPr>
                <p:cNvPr id="141" name="Freihand 140">
                  <a:extLst>
                    <a:ext uri="{FF2B5EF4-FFF2-40B4-BE49-F238E27FC236}">
                      <a16:creationId xmlns:a16="http://schemas.microsoft.com/office/drawing/2014/main" id="{6C50F0A0-0F46-4122-9EA2-0D7D9B7A058C}"/>
                    </a:ext>
                  </a:extLst>
                </p:cNvPr>
                <p:cNvPicPr/>
                <p:nvPr/>
              </p:nvPicPr>
              <p:blipFill>
                <a:blip r:embed="rId58"/>
                <a:stretch>
                  <a:fillRect/>
                </a:stretch>
              </p:blipFill>
              <p:spPr>
                <a:xfrm>
                  <a:off x="10370533" y="1181107"/>
                  <a:ext cx="1476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42" name="Freihand 141">
                  <a:extLst>
                    <a:ext uri="{FF2B5EF4-FFF2-40B4-BE49-F238E27FC236}">
                      <a16:creationId xmlns:a16="http://schemas.microsoft.com/office/drawing/2014/main" id="{23ABAAC0-2DA7-4A1A-BD7B-D6E307886C73}"/>
                    </a:ext>
                  </a:extLst>
                </p14:cNvPr>
                <p14:cNvContentPartPr/>
                <p14:nvPr/>
              </p14:nvContentPartPr>
              <p14:xfrm>
                <a:off x="10556653" y="1212427"/>
                <a:ext cx="110880" cy="242280"/>
              </p14:xfrm>
            </p:contentPart>
          </mc:Choice>
          <mc:Fallback xmlns="">
            <p:pic>
              <p:nvPicPr>
                <p:cNvPr id="142" name="Freihand 141">
                  <a:extLst>
                    <a:ext uri="{FF2B5EF4-FFF2-40B4-BE49-F238E27FC236}">
                      <a16:creationId xmlns:a16="http://schemas.microsoft.com/office/drawing/2014/main" id="{23ABAAC0-2DA7-4A1A-BD7B-D6E307886C73}"/>
                    </a:ext>
                  </a:extLst>
                </p:cNvPr>
                <p:cNvPicPr/>
                <p:nvPr/>
              </p:nvPicPr>
              <p:blipFill>
                <a:blip r:embed="rId60"/>
                <a:stretch>
                  <a:fillRect/>
                </a:stretch>
              </p:blipFill>
              <p:spPr>
                <a:xfrm>
                  <a:off x="10552333" y="1208107"/>
                  <a:ext cx="11952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43" name="Freihand 142">
                  <a:extLst>
                    <a:ext uri="{FF2B5EF4-FFF2-40B4-BE49-F238E27FC236}">
                      <a16:creationId xmlns:a16="http://schemas.microsoft.com/office/drawing/2014/main" id="{A3DB2FAF-1258-48D1-80F5-689E2FD04764}"/>
                    </a:ext>
                  </a:extLst>
                </p14:cNvPr>
                <p14:cNvContentPartPr/>
                <p14:nvPr/>
              </p14:nvContentPartPr>
              <p14:xfrm>
                <a:off x="10682293" y="1149787"/>
                <a:ext cx="48240" cy="149040"/>
              </p14:xfrm>
            </p:contentPart>
          </mc:Choice>
          <mc:Fallback xmlns="">
            <p:pic>
              <p:nvPicPr>
                <p:cNvPr id="143" name="Freihand 142">
                  <a:extLst>
                    <a:ext uri="{FF2B5EF4-FFF2-40B4-BE49-F238E27FC236}">
                      <a16:creationId xmlns:a16="http://schemas.microsoft.com/office/drawing/2014/main" id="{A3DB2FAF-1258-48D1-80F5-689E2FD04764}"/>
                    </a:ext>
                  </a:extLst>
                </p:cNvPr>
                <p:cNvPicPr/>
                <p:nvPr/>
              </p:nvPicPr>
              <p:blipFill>
                <a:blip r:embed="rId62"/>
                <a:stretch>
                  <a:fillRect/>
                </a:stretch>
              </p:blipFill>
              <p:spPr>
                <a:xfrm>
                  <a:off x="10677973" y="1145467"/>
                  <a:ext cx="568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44" name="Freihand 143">
                  <a:extLst>
                    <a:ext uri="{FF2B5EF4-FFF2-40B4-BE49-F238E27FC236}">
                      <a16:creationId xmlns:a16="http://schemas.microsoft.com/office/drawing/2014/main" id="{D140F1AD-EB02-47CA-8C90-8DAD48E5B598}"/>
                    </a:ext>
                  </a:extLst>
                </p14:cNvPr>
                <p14:cNvContentPartPr/>
                <p14:nvPr/>
              </p14:nvContentPartPr>
              <p14:xfrm>
                <a:off x="10755013" y="1183987"/>
                <a:ext cx="186120" cy="146880"/>
              </p14:xfrm>
            </p:contentPart>
          </mc:Choice>
          <mc:Fallback xmlns="">
            <p:pic>
              <p:nvPicPr>
                <p:cNvPr id="144" name="Freihand 143">
                  <a:extLst>
                    <a:ext uri="{FF2B5EF4-FFF2-40B4-BE49-F238E27FC236}">
                      <a16:creationId xmlns:a16="http://schemas.microsoft.com/office/drawing/2014/main" id="{D140F1AD-EB02-47CA-8C90-8DAD48E5B598}"/>
                    </a:ext>
                  </a:extLst>
                </p:cNvPr>
                <p:cNvPicPr/>
                <p:nvPr/>
              </p:nvPicPr>
              <p:blipFill>
                <a:blip r:embed="rId64"/>
                <a:stretch>
                  <a:fillRect/>
                </a:stretch>
              </p:blipFill>
              <p:spPr>
                <a:xfrm>
                  <a:off x="10750693" y="1179667"/>
                  <a:ext cx="1947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45" name="Freihand 144">
                  <a:extLst>
                    <a:ext uri="{FF2B5EF4-FFF2-40B4-BE49-F238E27FC236}">
                      <a16:creationId xmlns:a16="http://schemas.microsoft.com/office/drawing/2014/main" id="{12F76466-03EC-40DC-A000-0BA1532346A6}"/>
                    </a:ext>
                  </a:extLst>
                </p14:cNvPr>
                <p14:cNvContentPartPr/>
                <p14:nvPr/>
              </p14:nvContentPartPr>
              <p14:xfrm>
                <a:off x="10856173" y="1141867"/>
                <a:ext cx="138960" cy="243000"/>
              </p14:xfrm>
            </p:contentPart>
          </mc:Choice>
          <mc:Fallback xmlns="">
            <p:pic>
              <p:nvPicPr>
                <p:cNvPr id="145" name="Freihand 144">
                  <a:extLst>
                    <a:ext uri="{FF2B5EF4-FFF2-40B4-BE49-F238E27FC236}">
                      <a16:creationId xmlns:a16="http://schemas.microsoft.com/office/drawing/2014/main" id="{12F76466-03EC-40DC-A000-0BA1532346A6}"/>
                    </a:ext>
                  </a:extLst>
                </p:cNvPr>
                <p:cNvPicPr/>
                <p:nvPr/>
              </p:nvPicPr>
              <p:blipFill>
                <a:blip r:embed="rId66"/>
                <a:stretch>
                  <a:fillRect/>
                </a:stretch>
              </p:blipFill>
              <p:spPr>
                <a:xfrm>
                  <a:off x="10851853" y="1137547"/>
                  <a:ext cx="147600" cy="251640"/>
                </a:xfrm>
                <a:prstGeom prst="rect">
                  <a:avLst/>
                </a:prstGeom>
              </p:spPr>
            </p:pic>
          </mc:Fallback>
        </mc:AlternateContent>
      </p:grpSp>
      <p:grpSp>
        <p:nvGrpSpPr>
          <p:cNvPr id="152" name="Gruppieren 151">
            <a:extLst>
              <a:ext uri="{FF2B5EF4-FFF2-40B4-BE49-F238E27FC236}">
                <a16:creationId xmlns:a16="http://schemas.microsoft.com/office/drawing/2014/main" id="{3BC79862-D47C-45DE-9727-2A648C87FA26}"/>
              </a:ext>
            </a:extLst>
          </p:cNvPr>
          <p:cNvGrpSpPr/>
          <p:nvPr/>
        </p:nvGrpSpPr>
        <p:grpSpPr>
          <a:xfrm>
            <a:off x="9374773" y="1632907"/>
            <a:ext cx="690480" cy="266040"/>
            <a:chOff x="9374773" y="1632907"/>
            <a:chExt cx="690480" cy="266040"/>
          </a:xfrm>
        </p:grpSpPr>
        <mc:AlternateContent xmlns:mc="http://schemas.openxmlformats.org/markup-compatibility/2006" xmlns:p14="http://schemas.microsoft.com/office/powerpoint/2010/main">
          <mc:Choice Requires="p14">
            <p:contentPart p14:bwMode="auto" r:id="rId67">
              <p14:nvContentPartPr>
                <p14:cNvPr id="146" name="Freihand 145">
                  <a:extLst>
                    <a:ext uri="{FF2B5EF4-FFF2-40B4-BE49-F238E27FC236}">
                      <a16:creationId xmlns:a16="http://schemas.microsoft.com/office/drawing/2014/main" id="{69F5D0D4-474F-4D26-8F31-556157996220}"/>
                    </a:ext>
                  </a:extLst>
                </p14:cNvPr>
                <p14:cNvContentPartPr/>
                <p14:nvPr/>
              </p14:nvContentPartPr>
              <p14:xfrm>
                <a:off x="9374773" y="1690147"/>
                <a:ext cx="97200" cy="196560"/>
              </p14:xfrm>
            </p:contentPart>
          </mc:Choice>
          <mc:Fallback xmlns="">
            <p:pic>
              <p:nvPicPr>
                <p:cNvPr id="146" name="Freihand 145">
                  <a:extLst>
                    <a:ext uri="{FF2B5EF4-FFF2-40B4-BE49-F238E27FC236}">
                      <a16:creationId xmlns:a16="http://schemas.microsoft.com/office/drawing/2014/main" id="{69F5D0D4-474F-4D26-8F31-556157996220}"/>
                    </a:ext>
                  </a:extLst>
                </p:cNvPr>
                <p:cNvPicPr/>
                <p:nvPr/>
              </p:nvPicPr>
              <p:blipFill>
                <a:blip r:embed="rId68"/>
                <a:stretch>
                  <a:fillRect/>
                </a:stretch>
              </p:blipFill>
              <p:spPr>
                <a:xfrm>
                  <a:off x="9370453" y="1685827"/>
                  <a:ext cx="1058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47" name="Freihand 146">
                  <a:extLst>
                    <a:ext uri="{FF2B5EF4-FFF2-40B4-BE49-F238E27FC236}">
                      <a16:creationId xmlns:a16="http://schemas.microsoft.com/office/drawing/2014/main" id="{514C5D84-AA10-4674-8EF1-1BC92C46B5EE}"/>
                    </a:ext>
                  </a:extLst>
                </p14:cNvPr>
                <p14:cNvContentPartPr/>
                <p14:nvPr/>
              </p14:nvContentPartPr>
              <p14:xfrm>
                <a:off x="9487813" y="1641187"/>
                <a:ext cx="15120" cy="79200"/>
              </p14:xfrm>
            </p:contentPart>
          </mc:Choice>
          <mc:Fallback xmlns="">
            <p:pic>
              <p:nvPicPr>
                <p:cNvPr id="147" name="Freihand 146">
                  <a:extLst>
                    <a:ext uri="{FF2B5EF4-FFF2-40B4-BE49-F238E27FC236}">
                      <a16:creationId xmlns:a16="http://schemas.microsoft.com/office/drawing/2014/main" id="{514C5D84-AA10-4674-8EF1-1BC92C46B5EE}"/>
                    </a:ext>
                  </a:extLst>
                </p:cNvPr>
                <p:cNvPicPr/>
                <p:nvPr/>
              </p:nvPicPr>
              <p:blipFill>
                <a:blip r:embed="rId70"/>
                <a:stretch>
                  <a:fillRect/>
                </a:stretch>
              </p:blipFill>
              <p:spPr>
                <a:xfrm>
                  <a:off x="9483493" y="1636867"/>
                  <a:ext cx="237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48" name="Freihand 147">
                  <a:extLst>
                    <a:ext uri="{FF2B5EF4-FFF2-40B4-BE49-F238E27FC236}">
                      <a16:creationId xmlns:a16="http://schemas.microsoft.com/office/drawing/2014/main" id="{BE01201E-0DD0-4E0F-9A56-F92A9FA707BD}"/>
                    </a:ext>
                  </a:extLst>
                </p14:cNvPr>
                <p14:cNvContentPartPr/>
                <p14:nvPr/>
              </p14:nvContentPartPr>
              <p14:xfrm>
                <a:off x="9537493" y="1632907"/>
                <a:ext cx="168840" cy="266040"/>
              </p14:xfrm>
            </p:contentPart>
          </mc:Choice>
          <mc:Fallback xmlns="">
            <p:pic>
              <p:nvPicPr>
                <p:cNvPr id="148" name="Freihand 147">
                  <a:extLst>
                    <a:ext uri="{FF2B5EF4-FFF2-40B4-BE49-F238E27FC236}">
                      <a16:creationId xmlns:a16="http://schemas.microsoft.com/office/drawing/2014/main" id="{BE01201E-0DD0-4E0F-9A56-F92A9FA707BD}"/>
                    </a:ext>
                  </a:extLst>
                </p:cNvPr>
                <p:cNvPicPr/>
                <p:nvPr/>
              </p:nvPicPr>
              <p:blipFill>
                <a:blip r:embed="rId72"/>
                <a:stretch>
                  <a:fillRect/>
                </a:stretch>
              </p:blipFill>
              <p:spPr>
                <a:xfrm>
                  <a:off x="9533173" y="1628587"/>
                  <a:ext cx="17748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49" name="Freihand 148">
                  <a:extLst>
                    <a:ext uri="{FF2B5EF4-FFF2-40B4-BE49-F238E27FC236}">
                      <a16:creationId xmlns:a16="http://schemas.microsoft.com/office/drawing/2014/main" id="{EF0F41A2-05F9-4761-9A34-7FFF91C61049}"/>
                    </a:ext>
                  </a:extLst>
                </p14:cNvPr>
                <p14:cNvContentPartPr/>
                <p14:nvPr/>
              </p14:nvContentPartPr>
              <p14:xfrm>
                <a:off x="9605173" y="1734787"/>
                <a:ext cx="133560" cy="68400"/>
              </p14:xfrm>
            </p:contentPart>
          </mc:Choice>
          <mc:Fallback xmlns="">
            <p:pic>
              <p:nvPicPr>
                <p:cNvPr id="149" name="Freihand 148">
                  <a:extLst>
                    <a:ext uri="{FF2B5EF4-FFF2-40B4-BE49-F238E27FC236}">
                      <a16:creationId xmlns:a16="http://schemas.microsoft.com/office/drawing/2014/main" id="{EF0F41A2-05F9-4761-9A34-7FFF91C61049}"/>
                    </a:ext>
                  </a:extLst>
                </p:cNvPr>
                <p:cNvPicPr/>
                <p:nvPr/>
              </p:nvPicPr>
              <p:blipFill>
                <a:blip r:embed="rId74"/>
                <a:stretch>
                  <a:fillRect/>
                </a:stretch>
              </p:blipFill>
              <p:spPr>
                <a:xfrm>
                  <a:off x="9600853" y="1730467"/>
                  <a:ext cx="1422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50" name="Freihand 149">
                  <a:extLst>
                    <a:ext uri="{FF2B5EF4-FFF2-40B4-BE49-F238E27FC236}">
                      <a16:creationId xmlns:a16="http://schemas.microsoft.com/office/drawing/2014/main" id="{413CC92E-C672-4735-99C5-A819D412A016}"/>
                    </a:ext>
                  </a:extLst>
                </p14:cNvPr>
                <p14:cNvContentPartPr/>
                <p14:nvPr/>
              </p14:nvContentPartPr>
              <p14:xfrm>
                <a:off x="9718213" y="1664947"/>
                <a:ext cx="306360" cy="220680"/>
              </p14:xfrm>
            </p:contentPart>
          </mc:Choice>
          <mc:Fallback xmlns="">
            <p:pic>
              <p:nvPicPr>
                <p:cNvPr id="150" name="Freihand 149">
                  <a:extLst>
                    <a:ext uri="{FF2B5EF4-FFF2-40B4-BE49-F238E27FC236}">
                      <a16:creationId xmlns:a16="http://schemas.microsoft.com/office/drawing/2014/main" id="{413CC92E-C672-4735-99C5-A819D412A016}"/>
                    </a:ext>
                  </a:extLst>
                </p:cNvPr>
                <p:cNvPicPr/>
                <p:nvPr/>
              </p:nvPicPr>
              <p:blipFill>
                <a:blip r:embed="rId76"/>
                <a:stretch>
                  <a:fillRect/>
                </a:stretch>
              </p:blipFill>
              <p:spPr>
                <a:xfrm>
                  <a:off x="9713893" y="1660627"/>
                  <a:ext cx="3150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51" name="Freihand 150">
                  <a:extLst>
                    <a:ext uri="{FF2B5EF4-FFF2-40B4-BE49-F238E27FC236}">
                      <a16:creationId xmlns:a16="http://schemas.microsoft.com/office/drawing/2014/main" id="{8C2347B3-C4F5-41DF-96DA-83BD9BF0BEE7}"/>
                    </a:ext>
                  </a:extLst>
                </p14:cNvPr>
                <p14:cNvContentPartPr/>
                <p14:nvPr/>
              </p14:nvContentPartPr>
              <p14:xfrm>
                <a:off x="9892813" y="1796707"/>
                <a:ext cx="172440" cy="29160"/>
              </p14:xfrm>
            </p:contentPart>
          </mc:Choice>
          <mc:Fallback xmlns="">
            <p:pic>
              <p:nvPicPr>
                <p:cNvPr id="151" name="Freihand 150">
                  <a:extLst>
                    <a:ext uri="{FF2B5EF4-FFF2-40B4-BE49-F238E27FC236}">
                      <a16:creationId xmlns:a16="http://schemas.microsoft.com/office/drawing/2014/main" id="{8C2347B3-C4F5-41DF-96DA-83BD9BF0BEE7}"/>
                    </a:ext>
                  </a:extLst>
                </p:cNvPr>
                <p:cNvPicPr/>
                <p:nvPr/>
              </p:nvPicPr>
              <p:blipFill>
                <a:blip r:embed="rId78"/>
                <a:stretch>
                  <a:fillRect/>
                </a:stretch>
              </p:blipFill>
              <p:spPr>
                <a:xfrm>
                  <a:off x="9888493" y="1792387"/>
                  <a:ext cx="181080" cy="37800"/>
                </a:xfrm>
                <a:prstGeom prst="rect">
                  <a:avLst/>
                </a:prstGeom>
              </p:spPr>
            </p:pic>
          </mc:Fallback>
        </mc:AlternateContent>
      </p:grpSp>
      <p:grpSp>
        <p:nvGrpSpPr>
          <p:cNvPr id="166" name="Gruppieren 165">
            <a:extLst>
              <a:ext uri="{FF2B5EF4-FFF2-40B4-BE49-F238E27FC236}">
                <a16:creationId xmlns:a16="http://schemas.microsoft.com/office/drawing/2014/main" id="{69E47B80-3D1F-42E4-B5C0-888E2AFCBA30}"/>
              </a:ext>
            </a:extLst>
          </p:cNvPr>
          <p:cNvGrpSpPr/>
          <p:nvPr/>
        </p:nvGrpSpPr>
        <p:grpSpPr>
          <a:xfrm>
            <a:off x="10168213" y="1568107"/>
            <a:ext cx="466560" cy="372240"/>
            <a:chOff x="10168213" y="1568107"/>
            <a:chExt cx="466560" cy="372240"/>
          </a:xfrm>
        </p:grpSpPr>
        <mc:AlternateContent xmlns:mc="http://schemas.openxmlformats.org/markup-compatibility/2006" xmlns:p14="http://schemas.microsoft.com/office/powerpoint/2010/main">
          <mc:Choice Requires="p14">
            <p:contentPart p14:bwMode="auto" r:id="rId79">
              <p14:nvContentPartPr>
                <p14:cNvPr id="154" name="Freihand 153">
                  <a:extLst>
                    <a:ext uri="{FF2B5EF4-FFF2-40B4-BE49-F238E27FC236}">
                      <a16:creationId xmlns:a16="http://schemas.microsoft.com/office/drawing/2014/main" id="{33B8F301-FBE0-4A72-98C8-8AE69A10E6AC}"/>
                    </a:ext>
                  </a:extLst>
                </p14:cNvPr>
                <p14:cNvContentPartPr/>
                <p14:nvPr/>
              </p14:nvContentPartPr>
              <p14:xfrm>
                <a:off x="10168213" y="1608427"/>
                <a:ext cx="180360" cy="266040"/>
              </p14:xfrm>
            </p:contentPart>
          </mc:Choice>
          <mc:Fallback xmlns="">
            <p:pic>
              <p:nvPicPr>
                <p:cNvPr id="154" name="Freihand 153">
                  <a:extLst>
                    <a:ext uri="{FF2B5EF4-FFF2-40B4-BE49-F238E27FC236}">
                      <a16:creationId xmlns:a16="http://schemas.microsoft.com/office/drawing/2014/main" id="{33B8F301-FBE0-4A72-98C8-8AE69A10E6AC}"/>
                    </a:ext>
                  </a:extLst>
                </p:cNvPr>
                <p:cNvPicPr/>
                <p:nvPr/>
              </p:nvPicPr>
              <p:blipFill>
                <a:blip r:embed="rId80"/>
                <a:stretch>
                  <a:fillRect/>
                </a:stretch>
              </p:blipFill>
              <p:spPr>
                <a:xfrm>
                  <a:off x="10163893" y="1604107"/>
                  <a:ext cx="18900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55" name="Freihand 154">
                  <a:extLst>
                    <a:ext uri="{FF2B5EF4-FFF2-40B4-BE49-F238E27FC236}">
                      <a16:creationId xmlns:a16="http://schemas.microsoft.com/office/drawing/2014/main" id="{16582B0E-C294-4398-A9BE-03B18698BC14}"/>
                    </a:ext>
                  </a:extLst>
                </p14:cNvPr>
                <p14:cNvContentPartPr/>
                <p14:nvPr/>
              </p14:nvContentPartPr>
              <p14:xfrm>
                <a:off x="10356133" y="1568107"/>
                <a:ext cx="2520" cy="57960"/>
              </p14:xfrm>
            </p:contentPart>
          </mc:Choice>
          <mc:Fallback xmlns="">
            <p:pic>
              <p:nvPicPr>
                <p:cNvPr id="155" name="Freihand 154">
                  <a:extLst>
                    <a:ext uri="{FF2B5EF4-FFF2-40B4-BE49-F238E27FC236}">
                      <a16:creationId xmlns:a16="http://schemas.microsoft.com/office/drawing/2014/main" id="{16582B0E-C294-4398-A9BE-03B18698BC14}"/>
                    </a:ext>
                  </a:extLst>
                </p:cNvPr>
                <p:cNvPicPr/>
                <p:nvPr/>
              </p:nvPicPr>
              <p:blipFill>
                <a:blip r:embed="rId82"/>
                <a:stretch>
                  <a:fillRect/>
                </a:stretch>
              </p:blipFill>
              <p:spPr>
                <a:xfrm>
                  <a:off x="10351813" y="1563787"/>
                  <a:ext cx="111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56" name="Freihand 155">
                  <a:extLst>
                    <a:ext uri="{FF2B5EF4-FFF2-40B4-BE49-F238E27FC236}">
                      <a16:creationId xmlns:a16="http://schemas.microsoft.com/office/drawing/2014/main" id="{91605387-626B-4F63-A9D8-2FF1D4DAC670}"/>
                    </a:ext>
                  </a:extLst>
                </p14:cNvPr>
                <p14:cNvContentPartPr/>
                <p14:nvPr/>
              </p14:nvContentPartPr>
              <p14:xfrm>
                <a:off x="10428133" y="1755307"/>
                <a:ext cx="18000" cy="13320"/>
              </p14:xfrm>
            </p:contentPart>
          </mc:Choice>
          <mc:Fallback xmlns="">
            <p:pic>
              <p:nvPicPr>
                <p:cNvPr id="156" name="Freihand 155">
                  <a:extLst>
                    <a:ext uri="{FF2B5EF4-FFF2-40B4-BE49-F238E27FC236}">
                      <a16:creationId xmlns:a16="http://schemas.microsoft.com/office/drawing/2014/main" id="{91605387-626B-4F63-A9D8-2FF1D4DAC670}"/>
                    </a:ext>
                  </a:extLst>
                </p:cNvPr>
                <p:cNvPicPr/>
                <p:nvPr/>
              </p:nvPicPr>
              <p:blipFill>
                <a:blip r:embed="rId84"/>
                <a:stretch>
                  <a:fillRect/>
                </a:stretch>
              </p:blipFill>
              <p:spPr>
                <a:xfrm>
                  <a:off x="10423813" y="1750987"/>
                  <a:ext cx="266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57" name="Freihand 156">
                  <a:extLst>
                    <a:ext uri="{FF2B5EF4-FFF2-40B4-BE49-F238E27FC236}">
                      <a16:creationId xmlns:a16="http://schemas.microsoft.com/office/drawing/2014/main" id="{7CD4CC3A-9028-4406-9B81-316E22EACE4B}"/>
                    </a:ext>
                  </a:extLst>
                </p14:cNvPr>
                <p14:cNvContentPartPr/>
                <p14:nvPr/>
              </p14:nvContentPartPr>
              <p14:xfrm>
                <a:off x="10508053" y="1685827"/>
                <a:ext cx="126720" cy="254520"/>
              </p14:xfrm>
            </p:contentPart>
          </mc:Choice>
          <mc:Fallback xmlns="">
            <p:pic>
              <p:nvPicPr>
                <p:cNvPr id="157" name="Freihand 156">
                  <a:extLst>
                    <a:ext uri="{FF2B5EF4-FFF2-40B4-BE49-F238E27FC236}">
                      <a16:creationId xmlns:a16="http://schemas.microsoft.com/office/drawing/2014/main" id="{7CD4CC3A-9028-4406-9B81-316E22EACE4B}"/>
                    </a:ext>
                  </a:extLst>
                </p:cNvPr>
                <p:cNvPicPr/>
                <p:nvPr/>
              </p:nvPicPr>
              <p:blipFill>
                <a:blip r:embed="rId86"/>
                <a:stretch>
                  <a:fillRect/>
                </a:stretch>
              </p:blipFill>
              <p:spPr>
                <a:xfrm>
                  <a:off x="10503733" y="1681507"/>
                  <a:ext cx="135360" cy="263160"/>
                </a:xfrm>
                <a:prstGeom prst="rect">
                  <a:avLst/>
                </a:prstGeom>
              </p:spPr>
            </p:pic>
          </mc:Fallback>
        </mc:AlternateContent>
      </p:grpSp>
      <p:grpSp>
        <p:nvGrpSpPr>
          <p:cNvPr id="165" name="Gruppieren 164">
            <a:extLst>
              <a:ext uri="{FF2B5EF4-FFF2-40B4-BE49-F238E27FC236}">
                <a16:creationId xmlns:a16="http://schemas.microsoft.com/office/drawing/2014/main" id="{92E4ADD3-71D3-4832-AD6A-AD4C89EC2AB8}"/>
              </a:ext>
            </a:extLst>
          </p:cNvPr>
          <p:cNvGrpSpPr/>
          <p:nvPr/>
        </p:nvGrpSpPr>
        <p:grpSpPr>
          <a:xfrm>
            <a:off x="10805053" y="1485667"/>
            <a:ext cx="706320" cy="457560"/>
            <a:chOff x="10805053" y="1485667"/>
            <a:chExt cx="706320" cy="457560"/>
          </a:xfrm>
        </p:grpSpPr>
        <mc:AlternateContent xmlns:mc="http://schemas.openxmlformats.org/markup-compatibility/2006" xmlns:p14="http://schemas.microsoft.com/office/powerpoint/2010/main">
          <mc:Choice Requires="p14">
            <p:contentPart p14:bwMode="auto" r:id="rId87">
              <p14:nvContentPartPr>
                <p14:cNvPr id="158" name="Freihand 157">
                  <a:extLst>
                    <a:ext uri="{FF2B5EF4-FFF2-40B4-BE49-F238E27FC236}">
                      <a16:creationId xmlns:a16="http://schemas.microsoft.com/office/drawing/2014/main" id="{94E7A1FB-16B6-43BE-9BF3-29015CB57D68}"/>
                    </a:ext>
                  </a:extLst>
                </p14:cNvPr>
                <p14:cNvContentPartPr/>
                <p14:nvPr/>
              </p14:nvContentPartPr>
              <p14:xfrm>
                <a:off x="10861573" y="1671787"/>
                <a:ext cx="15840" cy="123480"/>
              </p14:xfrm>
            </p:contentPart>
          </mc:Choice>
          <mc:Fallback xmlns="">
            <p:pic>
              <p:nvPicPr>
                <p:cNvPr id="158" name="Freihand 157">
                  <a:extLst>
                    <a:ext uri="{FF2B5EF4-FFF2-40B4-BE49-F238E27FC236}">
                      <a16:creationId xmlns:a16="http://schemas.microsoft.com/office/drawing/2014/main" id="{94E7A1FB-16B6-43BE-9BF3-29015CB57D68}"/>
                    </a:ext>
                  </a:extLst>
                </p:cNvPr>
                <p:cNvPicPr/>
                <p:nvPr/>
              </p:nvPicPr>
              <p:blipFill>
                <a:blip r:embed="rId88"/>
                <a:stretch>
                  <a:fillRect/>
                </a:stretch>
              </p:blipFill>
              <p:spPr>
                <a:xfrm>
                  <a:off x="10857253" y="1667467"/>
                  <a:ext cx="24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59" name="Freihand 158">
                  <a:extLst>
                    <a:ext uri="{FF2B5EF4-FFF2-40B4-BE49-F238E27FC236}">
                      <a16:creationId xmlns:a16="http://schemas.microsoft.com/office/drawing/2014/main" id="{58C1B569-0670-495F-860D-84A55024F6CD}"/>
                    </a:ext>
                  </a:extLst>
                </p14:cNvPr>
                <p14:cNvContentPartPr/>
                <p14:nvPr/>
              </p14:nvContentPartPr>
              <p14:xfrm>
                <a:off x="10805053" y="1712467"/>
                <a:ext cx="134640" cy="15480"/>
              </p14:xfrm>
            </p:contentPart>
          </mc:Choice>
          <mc:Fallback xmlns="">
            <p:pic>
              <p:nvPicPr>
                <p:cNvPr id="159" name="Freihand 158">
                  <a:extLst>
                    <a:ext uri="{FF2B5EF4-FFF2-40B4-BE49-F238E27FC236}">
                      <a16:creationId xmlns:a16="http://schemas.microsoft.com/office/drawing/2014/main" id="{58C1B569-0670-495F-860D-84A55024F6CD}"/>
                    </a:ext>
                  </a:extLst>
                </p:cNvPr>
                <p:cNvPicPr/>
                <p:nvPr/>
              </p:nvPicPr>
              <p:blipFill>
                <a:blip r:embed="rId90"/>
                <a:stretch>
                  <a:fillRect/>
                </a:stretch>
              </p:blipFill>
              <p:spPr>
                <a:xfrm>
                  <a:off x="10800733" y="1708147"/>
                  <a:ext cx="1432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60" name="Freihand 159">
                  <a:extLst>
                    <a:ext uri="{FF2B5EF4-FFF2-40B4-BE49-F238E27FC236}">
                      <a16:creationId xmlns:a16="http://schemas.microsoft.com/office/drawing/2014/main" id="{56E45249-F868-4B0D-B1C2-91E2AEB94BDA}"/>
                    </a:ext>
                  </a:extLst>
                </p14:cNvPr>
                <p14:cNvContentPartPr/>
                <p14:nvPr/>
              </p14:nvContentPartPr>
              <p14:xfrm>
                <a:off x="11033293" y="1643707"/>
                <a:ext cx="145800" cy="299520"/>
              </p14:xfrm>
            </p:contentPart>
          </mc:Choice>
          <mc:Fallback xmlns="">
            <p:pic>
              <p:nvPicPr>
                <p:cNvPr id="160" name="Freihand 159">
                  <a:extLst>
                    <a:ext uri="{FF2B5EF4-FFF2-40B4-BE49-F238E27FC236}">
                      <a16:creationId xmlns:a16="http://schemas.microsoft.com/office/drawing/2014/main" id="{56E45249-F868-4B0D-B1C2-91E2AEB94BDA}"/>
                    </a:ext>
                  </a:extLst>
                </p:cNvPr>
                <p:cNvPicPr/>
                <p:nvPr/>
              </p:nvPicPr>
              <p:blipFill>
                <a:blip r:embed="rId92"/>
                <a:stretch>
                  <a:fillRect/>
                </a:stretch>
              </p:blipFill>
              <p:spPr>
                <a:xfrm>
                  <a:off x="11028973" y="1639387"/>
                  <a:ext cx="15444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61" name="Freihand 160">
                  <a:extLst>
                    <a:ext uri="{FF2B5EF4-FFF2-40B4-BE49-F238E27FC236}">
                      <a16:creationId xmlns:a16="http://schemas.microsoft.com/office/drawing/2014/main" id="{F07ADF67-A510-411B-A2DA-83E6C8848BC3}"/>
                    </a:ext>
                  </a:extLst>
                </p14:cNvPr>
                <p14:cNvContentPartPr/>
                <p14:nvPr/>
              </p14:nvContentPartPr>
              <p14:xfrm>
                <a:off x="10965973" y="1534627"/>
                <a:ext cx="228960" cy="336600"/>
              </p14:xfrm>
            </p:contentPart>
          </mc:Choice>
          <mc:Fallback xmlns="">
            <p:pic>
              <p:nvPicPr>
                <p:cNvPr id="161" name="Freihand 160">
                  <a:extLst>
                    <a:ext uri="{FF2B5EF4-FFF2-40B4-BE49-F238E27FC236}">
                      <a16:creationId xmlns:a16="http://schemas.microsoft.com/office/drawing/2014/main" id="{F07ADF67-A510-411B-A2DA-83E6C8848BC3}"/>
                    </a:ext>
                  </a:extLst>
                </p:cNvPr>
                <p:cNvPicPr/>
                <p:nvPr/>
              </p:nvPicPr>
              <p:blipFill>
                <a:blip r:embed="rId94"/>
                <a:stretch>
                  <a:fillRect/>
                </a:stretch>
              </p:blipFill>
              <p:spPr>
                <a:xfrm>
                  <a:off x="10961653" y="1530307"/>
                  <a:ext cx="23760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62" name="Freihand 161">
                  <a:extLst>
                    <a:ext uri="{FF2B5EF4-FFF2-40B4-BE49-F238E27FC236}">
                      <a16:creationId xmlns:a16="http://schemas.microsoft.com/office/drawing/2014/main" id="{0187EC4A-E814-4F28-9C0A-BAD3E90ECA2B}"/>
                    </a:ext>
                  </a:extLst>
                </p14:cNvPr>
                <p14:cNvContentPartPr/>
                <p14:nvPr/>
              </p14:nvContentPartPr>
              <p14:xfrm>
                <a:off x="11266213" y="1651627"/>
                <a:ext cx="23760" cy="49680"/>
              </p14:xfrm>
            </p:contentPart>
          </mc:Choice>
          <mc:Fallback xmlns="">
            <p:pic>
              <p:nvPicPr>
                <p:cNvPr id="162" name="Freihand 161">
                  <a:extLst>
                    <a:ext uri="{FF2B5EF4-FFF2-40B4-BE49-F238E27FC236}">
                      <a16:creationId xmlns:a16="http://schemas.microsoft.com/office/drawing/2014/main" id="{0187EC4A-E814-4F28-9C0A-BAD3E90ECA2B}"/>
                    </a:ext>
                  </a:extLst>
                </p:cNvPr>
                <p:cNvPicPr/>
                <p:nvPr/>
              </p:nvPicPr>
              <p:blipFill>
                <a:blip r:embed="rId96"/>
                <a:stretch>
                  <a:fillRect/>
                </a:stretch>
              </p:blipFill>
              <p:spPr>
                <a:xfrm>
                  <a:off x="11261893" y="1647307"/>
                  <a:ext cx="324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63" name="Freihand 162">
                  <a:extLst>
                    <a:ext uri="{FF2B5EF4-FFF2-40B4-BE49-F238E27FC236}">
                      <a16:creationId xmlns:a16="http://schemas.microsoft.com/office/drawing/2014/main" id="{3EC038ED-5E71-498F-B629-09739FB02B41}"/>
                    </a:ext>
                  </a:extLst>
                </p14:cNvPr>
                <p14:cNvContentPartPr/>
                <p14:nvPr/>
              </p14:nvContentPartPr>
              <p14:xfrm>
                <a:off x="11364133" y="1611307"/>
                <a:ext cx="72000" cy="259200"/>
              </p14:xfrm>
            </p:contentPart>
          </mc:Choice>
          <mc:Fallback xmlns="">
            <p:pic>
              <p:nvPicPr>
                <p:cNvPr id="163" name="Freihand 162">
                  <a:extLst>
                    <a:ext uri="{FF2B5EF4-FFF2-40B4-BE49-F238E27FC236}">
                      <a16:creationId xmlns:a16="http://schemas.microsoft.com/office/drawing/2014/main" id="{3EC038ED-5E71-498F-B629-09739FB02B41}"/>
                    </a:ext>
                  </a:extLst>
                </p:cNvPr>
                <p:cNvPicPr/>
                <p:nvPr/>
              </p:nvPicPr>
              <p:blipFill>
                <a:blip r:embed="rId98"/>
                <a:stretch>
                  <a:fillRect/>
                </a:stretch>
              </p:blipFill>
              <p:spPr>
                <a:xfrm>
                  <a:off x="11359813" y="1606987"/>
                  <a:ext cx="806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64" name="Freihand 163">
                  <a:extLst>
                    <a:ext uri="{FF2B5EF4-FFF2-40B4-BE49-F238E27FC236}">
                      <a16:creationId xmlns:a16="http://schemas.microsoft.com/office/drawing/2014/main" id="{02374EC7-B143-4C0F-A72A-10DA33B9808F}"/>
                    </a:ext>
                  </a:extLst>
                </p14:cNvPr>
                <p14:cNvContentPartPr/>
                <p14:nvPr/>
              </p14:nvContentPartPr>
              <p14:xfrm>
                <a:off x="11490133" y="1485667"/>
                <a:ext cx="21240" cy="142200"/>
              </p14:xfrm>
            </p:contentPart>
          </mc:Choice>
          <mc:Fallback xmlns="">
            <p:pic>
              <p:nvPicPr>
                <p:cNvPr id="164" name="Freihand 163">
                  <a:extLst>
                    <a:ext uri="{FF2B5EF4-FFF2-40B4-BE49-F238E27FC236}">
                      <a16:creationId xmlns:a16="http://schemas.microsoft.com/office/drawing/2014/main" id="{02374EC7-B143-4C0F-A72A-10DA33B9808F}"/>
                    </a:ext>
                  </a:extLst>
                </p:cNvPr>
                <p:cNvPicPr/>
                <p:nvPr/>
              </p:nvPicPr>
              <p:blipFill>
                <a:blip r:embed="rId100"/>
                <a:stretch>
                  <a:fillRect/>
                </a:stretch>
              </p:blipFill>
              <p:spPr>
                <a:xfrm>
                  <a:off x="11485813" y="1481347"/>
                  <a:ext cx="29880" cy="15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
            <p14:nvContentPartPr>
              <p14:cNvPr id="196" name="Freihand 195">
                <a:extLst>
                  <a:ext uri="{FF2B5EF4-FFF2-40B4-BE49-F238E27FC236}">
                    <a16:creationId xmlns:a16="http://schemas.microsoft.com/office/drawing/2014/main" id="{019A28BA-5C83-4ED6-BDA3-DD6F7F97C387}"/>
                  </a:ext>
                </a:extLst>
              </p14:cNvPr>
              <p14:cNvContentPartPr/>
              <p14:nvPr/>
            </p14:nvContentPartPr>
            <p14:xfrm>
              <a:off x="2947693" y="955027"/>
              <a:ext cx="1546920" cy="54720"/>
            </p14:xfrm>
          </p:contentPart>
        </mc:Choice>
        <mc:Fallback xmlns="">
          <p:pic>
            <p:nvPicPr>
              <p:cNvPr id="196" name="Freihand 195">
                <a:extLst>
                  <a:ext uri="{FF2B5EF4-FFF2-40B4-BE49-F238E27FC236}">
                    <a16:creationId xmlns:a16="http://schemas.microsoft.com/office/drawing/2014/main" id="{019A28BA-5C83-4ED6-BDA3-DD6F7F97C387}"/>
                  </a:ext>
                </a:extLst>
              </p:cNvPr>
              <p:cNvPicPr/>
              <p:nvPr/>
            </p:nvPicPr>
            <p:blipFill>
              <a:blip r:embed="rId102"/>
              <a:stretch>
                <a:fillRect/>
              </a:stretch>
            </p:blipFill>
            <p:spPr>
              <a:xfrm>
                <a:off x="2943373" y="950707"/>
                <a:ext cx="15555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0" name="Freihand 29">
                <a:extLst>
                  <a:ext uri="{FF2B5EF4-FFF2-40B4-BE49-F238E27FC236}">
                    <a16:creationId xmlns:a16="http://schemas.microsoft.com/office/drawing/2014/main" id="{0F0344F2-66F7-4289-879E-939E4515556B}"/>
                  </a:ext>
                </a:extLst>
              </p14:cNvPr>
              <p14:cNvContentPartPr/>
              <p14:nvPr/>
            </p14:nvContentPartPr>
            <p14:xfrm>
              <a:off x="5132893" y="685747"/>
              <a:ext cx="28080" cy="176040"/>
            </p14:xfrm>
          </p:contentPart>
        </mc:Choice>
        <mc:Fallback xmlns="">
          <p:pic>
            <p:nvPicPr>
              <p:cNvPr id="30" name="Freihand 29">
                <a:extLst>
                  <a:ext uri="{FF2B5EF4-FFF2-40B4-BE49-F238E27FC236}">
                    <a16:creationId xmlns:a16="http://schemas.microsoft.com/office/drawing/2014/main" id="{0F0344F2-66F7-4289-879E-939E4515556B}"/>
                  </a:ext>
                </a:extLst>
              </p:cNvPr>
              <p:cNvPicPr/>
              <p:nvPr/>
            </p:nvPicPr>
            <p:blipFill>
              <a:blip r:embed="rId104"/>
              <a:stretch>
                <a:fillRect/>
              </a:stretch>
            </p:blipFill>
            <p:spPr>
              <a:xfrm>
                <a:off x="5128573" y="681427"/>
                <a:ext cx="367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1" name="Freihand 30">
                <a:extLst>
                  <a:ext uri="{FF2B5EF4-FFF2-40B4-BE49-F238E27FC236}">
                    <a16:creationId xmlns:a16="http://schemas.microsoft.com/office/drawing/2014/main" id="{FC8C662B-1830-4114-B1FC-6A27CA4E2AF0}"/>
                  </a:ext>
                </a:extLst>
              </p14:cNvPr>
              <p14:cNvContentPartPr/>
              <p14:nvPr/>
            </p14:nvContentPartPr>
            <p14:xfrm>
              <a:off x="5034973" y="638587"/>
              <a:ext cx="171720" cy="124200"/>
            </p14:xfrm>
          </p:contentPart>
        </mc:Choice>
        <mc:Fallback xmlns="">
          <p:pic>
            <p:nvPicPr>
              <p:cNvPr id="31" name="Freihand 30">
                <a:extLst>
                  <a:ext uri="{FF2B5EF4-FFF2-40B4-BE49-F238E27FC236}">
                    <a16:creationId xmlns:a16="http://schemas.microsoft.com/office/drawing/2014/main" id="{FC8C662B-1830-4114-B1FC-6A27CA4E2AF0}"/>
                  </a:ext>
                </a:extLst>
              </p:cNvPr>
              <p:cNvPicPr/>
              <p:nvPr/>
            </p:nvPicPr>
            <p:blipFill>
              <a:blip r:embed="rId106"/>
              <a:stretch>
                <a:fillRect/>
              </a:stretch>
            </p:blipFill>
            <p:spPr>
              <a:xfrm>
                <a:off x="5030653" y="634267"/>
                <a:ext cx="1803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2" name="Freihand 31">
                <a:extLst>
                  <a:ext uri="{FF2B5EF4-FFF2-40B4-BE49-F238E27FC236}">
                    <a16:creationId xmlns:a16="http://schemas.microsoft.com/office/drawing/2014/main" id="{E47985F4-B4BF-452B-810C-BCBF6977C41B}"/>
                  </a:ext>
                </a:extLst>
              </p14:cNvPr>
              <p14:cNvContentPartPr/>
              <p14:nvPr/>
            </p14:nvContentPartPr>
            <p14:xfrm>
              <a:off x="5179333" y="736147"/>
              <a:ext cx="265320" cy="123480"/>
            </p14:xfrm>
          </p:contentPart>
        </mc:Choice>
        <mc:Fallback xmlns="">
          <p:pic>
            <p:nvPicPr>
              <p:cNvPr id="32" name="Freihand 31">
                <a:extLst>
                  <a:ext uri="{FF2B5EF4-FFF2-40B4-BE49-F238E27FC236}">
                    <a16:creationId xmlns:a16="http://schemas.microsoft.com/office/drawing/2014/main" id="{E47985F4-B4BF-452B-810C-BCBF6977C41B}"/>
                  </a:ext>
                </a:extLst>
              </p:cNvPr>
              <p:cNvPicPr/>
              <p:nvPr/>
            </p:nvPicPr>
            <p:blipFill>
              <a:blip r:embed="rId108"/>
              <a:stretch>
                <a:fillRect/>
              </a:stretch>
            </p:blipFill>
            <p:spPr>
              <a:xfrm>
                <a:off x="5175013" y="731827"/>
                <a:ext cx="2739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3" name="Freihand 32">
                <a:extLst>
                  <a:ext uri="{FF2B5EF4-FFF2-40B4-BE49-F238E27FC236}">
                    <a16:creationId xmlns:a16="http://schemas.microsoft.com/office/drawing/2014/main" id="{3D14EF3A-22CA-4146-A9A3-6C291A3CBD12}"/>
                  </a:ext>
                </a:extLst>
              </p14:cNvPr>
              <p14:cNvContentPartPr/>
              <p14:nvPr/>
            </p14:nvContentPartPr>
            <p14:xfrm>
              <a:off x="5415133" y="696187"/>
              <a:ext cx="20520" cy="15480"/>
            </p14:xfrm>
          </p:contentPart>
        </mc:Choice>
        <mc:Fallback xmlns="">
          <p:pic>
            <p:nvPicPr>
              <p:cNvPr id="33" name="Freihand 32">
                <a:extLst>
                  <a:ext uri="{FF2B5EF4-FFF2-40B4-BE49-F238E27FC236}">
                    <a16:creationId xmlns:a16="http://schemas.microsoft.com/office/drawing/2014/main" id="{3D14EF3A-22CA-4146-A9A3-6C291A3CBD12}"/>
                  </a:ext>
                </a:extLst>
              </p:cNvPr>
              <p:cNvPicPr/>
              <p:nvPr/>
            </p:nvPicPr>
            <p:blipFill>
              <a:blip r:embed="rId110"/>
              <a:stretch>
                <a:fillRect/>
              </a:stretch>
            </p:blipFill>
            <p:spPr>
              <a:xfrm>
                <a:off x="5410813" y="691867"/>
                <a:ext cx="291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4" name="Freihand 33">
                <a:extLst>
                  <a:ext uri="{FF2B5EF4-FFF2-40B4-BE49-F238E27FC236}">
                    <a16:creationId xmlns:a16="http://schemas.microsoft.com/office/drawing/2014/main" id="{56EF8605-8C9C-41C0-82E4-E4FF9FC094DF}"/>
                  </a:ext>
                </a:extLst>
              </p14:cNvPr>
              <p14:cNvContentPartPr/>
              <p14:nvPr/>
            </p14:nvContentPartPr>
            <p14:xfrm>
              <a:off x="5424853" y="730387"/>
              <a:ext cx="123840" cy="134640"/>
            </p14:xfrm>
          </p:contentPart>
        </mc:Choice>
        <mc:Fallback xmlns="">
          <p:pic>
            <p:nvPicPr>
              <p:cNvPr id="34" name="Freihand 33">
                <a:extLst>
                  <a:ext uri="{FF2B5EF4-FFF2-40B4-BE49-F238E27FC236}">
                    <a16:creationId xmlns:a16="http://schemas.microsoft.com/office/drawing/2014/main" id="{56EF8605-8C9C-41C0-82E4-E4FF9FC094DF}"/>
                  </a:ext>
                </a:extLst>
              </p:cNvPr>
              <p:cNvPicPr/>
              <p:nvPr/>
            </p:nvPicPr>
            <p:blipFill>
              <a:blip r:embed="rId112"/>
              <a:stretch>
                <a:fillRect/>
              </a:stretch>
            </p:blipFill>
            <p:spPr>
              <a:xfrm>
                <a:off x="5420533" y="726067"/>
                <a:ext cx="1324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5" name="Freihand 34">
                <a:extLst>
                  <a:ext uri="{FF2B5EF4-FFF2-40B4-BE49-F238E27FC236}">
                    <a16:creationId xmlns:a16="http://schemas.microsoft.com/office/drawing/2014/main" id="{C9D043C5-2C54-4809-BCF5-7642723FC6DB}"/>
                  </a:ext>
                </a:extLst>
              </p14:cNvPr>
              <p14:cNvContentPartPr/>
              <p14:nvPr/>
            </p14:nvContentPartPr>
            <p14:xfrm>
              <a:off x="5579293" y="766747"/>
              <a:ext cx="191880" cy="21240"/>
            </p14:xfrm>
          </p:contentPart>
        </mc:Choice>
        <mc:Fallback xmlns="">
          <p:pic>
            <p:nvPicPr>
              <p:cNvPr id="35" name="Freihand 34">
                <a:extLst>
                  <a:ext uri="{FF2B5EF4-FFF2-40B4-BE49-F238E27FC236}">
                    <a16:creationId xmlns:a16="http://schemas.microsoft.com/office/drawing/2014/main" id="{C9D043C5-2C54-4809-BCF5-7642723FC6DB}"/>
                  </a:ext>
                </a:extLst>
              </p:cNvPr>
              <p:cNvPicPr/>
              <p:nvPr/>
            </p:nvPicPr>
            <p:blipFill>
              <a:blip r:embed="rId114"/>
              <a:stretch>
                <a:fillRect/>
              </a:stretch>
            </p:blipFill>
            <p:spPr>
              <a:xfrm>
                <a:off x="5574973" y="762427"/>
                <a:ext cx="2005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6" name="Freihand 35">
                <a:extLst>
                  <a:ext uri="{FF2B5EF4-FFF2-40B4-BE49-F238E27FC236}">
                    <a16:creationId xmlns:a16="http://schemas.microsoft.com/office/drawing/2014/main" id="{24BDFBBB-A409-4AEC-B7A3-57E816E50F6F}"/>
                  </a:ext>
                </a:extLst>
              </p14:cNvPr>
              <p14:cNvContentPartPr/>
              <p14:nvPr/>
            </p14:nvContentPartPr>
            <p14:xfrm>
              <a:off x="5814013" y="671347"/>
              <a:ext cx="159840" cy="155880"/>
            </p14:xfrm>
          </p:contentPart>
        </mc:Choice>
        <mc:Fallback xmlns="">
          <p:pic>
            <p:nvPicPr>
              <p:cNvPr id="36" name="Freihand 35">
                <a:extLst>
                  <a:ext uri="{FF2B5EF4-FFF2-40B4-BE49-F238E27FC236}">
                    <a16:creationId xmlns:a16="http://schemas.microsoft.com/office/drawing/2014/main" id="{24BDFBBB-A409-4AEC-B7A3-57E816E50F6F}"/>
                  </a:ext>
                </a:extLst>
              </p:cNvPr>
              <p:cNvPicPr/>
              <p:nvPr/>
            </p:nvPicPr>
            <p:blipFill>
              <a:blip r:embed="rId116"/>
              <a:stretch>
                <a:fillRect/>
              </a:stretch>
            </p:blipFill>
            <p:spPr>
              <a:xfrm>
                <a:off x="5809693" y="667027"/>
                <a:ext cx="1684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7" name="Freihand 36">
                <a:extLst>
                  <a:ext uri="{FF2B5EF4-FFF2-40B4-BE49-F238E27FC236}">
                    <a16:creationId xmlns:a16="http://schemas.microsoft.com/office/drawing/2014/main" id="{D98D8B29-4A9E-451E-8D6A-6E49C322536E}"/>
                  </a:ext>
                </a:extLst>
              </p14:cNvPr>
              <p14:cNvContentPartPr/>
              <p14:nvPr/>
            </p14:nvContentPartPr>
            <p14:xfrm>
              <a:off x="5969533" y="659107"/>
              <a:ext cx="68760" cy="145800"/>
            </p14:xfrm>
          </p:contentPart>
        </mc:Choice>
        <mc:Fallback xmlns="">
          <p:pic>
            <p:nvPicPr>
              <p:cNvPr id="37" name="Freihand 36">
                <a:extLst>
                  <a:ext uri="{FF2B5EF4-FFF2-40B4-BE49-F238E27FC236}">
                    <a16:creationId xmlns:a16="http://schemas.microsoft.com/office/drawing/2014/main" id="{D98D8B29-4A9E-451E-8D6A-6E49C322536E}"/>
                  </a:ext>
                </a:extLst>
              </p:cNvPr>
              <p:cNvPicPr/>
              <p:nvPr/>
            </p:nvPicPr>
            <p:blipFill>
              <a:blip r:embed="rId118"/>
              <a:stretch>
                <a:fillRect/>
              </a:stretch>
            </p:blipFill>
            <p:spPr>
              <a:xfrm>
                <a:off x="5965213" y="654787"/>
                <a:ext cx="77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8" name="Freihand 37">
                <a:extLst>
                  <a:ext uri="{FF2B5EF4-FFF2-40B4-BE49-F238E27FC236}">
                    <a16:creationId xmlns:a16="http://schemas.microsoft.com/office/drawing/2014/main" id="{43A660B1-9F03-4E10-B7A4-70BD1082BAFF}"/>
                  </a:ext>
                </a:extLst>
              </p14:cNvPr>
              <p14:cNvContentPartPr/>
              <p14:nvPr/>
            </p14:nvContentPartPr>
            <p14:xfrm>
              <a:off x="6075373" y="741187"/>
              <a:ext cx="102600" cy="83160"/>
            </p14:xfrm>
          </p:contentPart>
        </mc:Choice>
        <mc:Fallback xmlns="">
          <p:pic>
            <p:nvPicPr>
              <p:cNvPr id="38" name="Freihand 37">
                <a:extLst>
                  <a:ext uri="{FF2B5EF4-FFF2-40B4-BE49-F238E27FC236}">
                    <a16:creationId xmlns:a16="http://schemas.microsoft.com/office/drawing/2014/main" id="{43A660B1-9F03-4E10-B7A4-70BD1082BAFF}"/>
                  </a:ext>
                </a:extLst>
              </p:cNvPr>
              <p:cNvPicPr/>
              <p:nvPr/>
            </p:nvPicPr>
            <p:blipFill>
              <a:blip r:embed="rId120"/>
              <a:stretch>
                <a:fillRect/>
              </a:stretch>
            </p:blipFill>
            <p:spPr>
              <a:xfrm>
                <a:off x="6071053" y="736867"/>
                <a:ext cx="1112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9" name="Freihand 38">
                <a:extLst>
                  <a:ext uri="{FF2B5EF4-FFF2-40B4-BE49-F238E27FC236}">
                    <a16:creationId xmlns:a16="http://schemas.microsoft.com/office/drawing/2014/main" id="{79E454B8-782D-4468-ADFE-560180351990}"/>
                  </a:ext>
                </a:extLst>
              </p14:cNvPr>
              <p14:cNvContentPartPr/>
              <p14:nvPr/>
            </p14:nvContentPartPr>
            <p14:xfrm>
              <a:off x="6163573" y="753787"/>
              <a:ext cx="119520" cy="59040"/>
            </p14:xfrm>
          </p:contentPart>
        </mc:Choice>
        <mc:Fallback xmlns="">
          <p:pic>
            <p:nvPicPr>
              <p:cNvPr id="39" name="Freihand 38">
                <a:extLst>
                  <a:ext uri="{FF2B5EF4-FFF2-40B4-BE49-F238E27FC236}">
                    <a16:creationId xmlns:a16="http://schemas.microsoft.com/office/drawing/2014/main" id="{79E454B8-782D-4468-ADFE-560180351990}"/>
                  </a:ext>
                </a:extLst>
              </p:cNvPr>
              <p:cNvPicPr/>
              <p:nvPr/>
            </p:nvPicPr>
            <p:blipFill>
              <a:blip r:embed="rId122"/>
              <a:stretch>
                <a:fillRect/>
              </a:stretch>
            </p:blipFill>
            <p:spPr>
              <a:xfrm>
                <a:off x="6159253" y="749467"/>
                <a:ext cx="1281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0" name="Freihand 39">
                <a:extLst>
                  <a:ext uri="{FF2B5EF4-FFF2-40B4-BE49-F238E27FC236}">
                    <a16:creationId xmlns:a16="http://schemas.microsoft.com/office/drawing/2014/main" id="{F3C13224-6416-4912-95EC-11E69E136A56}"/>
                  </a:ext>
                </a:extLst>
              </p14:cNvPr>
              <p14:cNvContentPartPr/>
              <p14:nvPr/>
            </p14:nvContentPartPr>
            <p14:xfrm>
              <a:off x="6293173" y="658747"/>
              <a:ext cx="136800" cy="173880"/>
            </p14:xfrm>
          </p:contentPart>
        </mc:Choice>
        <mc:Fallback xmlns="">
          <p:pic>
            <p:nvPicPr>
              <p:cNvPr id="40" name="Freihand 39">
                <a:extLst>
                  <a:ext uri="{FF2B5EF4-FFF2-40B4-BE49-F238E27FC236}">
                    <a16:creationId xmlns:a16="http://schemas.microsoft.com/office/drawing/2014/main" id="{F3C13224-6416-4912-95EC-11E69E136A56}"/>
                  </a:ext>
                </a:extLst>
              </p:cNvPr>
              <p:cNvPicPr/>
              <p:nvPr/>
            </p:nvPicPr>
            <p:blipFill>
              <a:blip r:embed="rId124"/>
              <a:stretch>
                <a:fillRect/>
              </a:stretch>
            </p:blipFill>
            <p:spPr>
              <a:xfrm>
                <a:off x="6288853" y="654427"/>
                <a:ext cx="1454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1" name="Freihand 40">
                <a:extLst>
                  <a:ext uri="{FF2B5EF4-FFF2-40B4-BE49-F238E27FC236}">
                    <a16:creationId xmlns:a16="http://schemas.microsoft.com/office/drawing/2014/main" id="{6C415A09-AFC4-4961-91C0-6B88B54D5CDA}"/>
                  </a:ext>
                </a:extLst>
              </p14:cNvPr>
              <p14:cNvContentPartPr/>
              <p14:nvPr/>
            </p14:nvContentPartPr>
            <p14:xfrm>
              <a:off x="6207133" y="699787"/>
              <a:ext cx="155520" cy="16920"/>
            </p14:xfrm>
          </p:contentPart>
        </mc:Choice>
        <mc:Fallback xmlns="">
          <p:pic>
            <p:nvPicPr>
              <p:cNvPr id="41" name="Freihand 40">
                <a:extLst>
                  <a:ext uri="{FF2B5EF4-FFF2-40B4-BE49-F238E27FC236}">
                    <a16:creationId xmlns:a16="http://schemas.microsoft.com/office/drawing/2014/main" id="{6C415A09-AFC4-4961-91C0-6B88B54D5CDA}"/>
                  </a:ext>
                </a:extLst>
              </p:cNvPr>
              <p:cNvPicPr/>
              <p:nvPr/>
            </p:nvPicPr>
            <p:blipFill>
              <a:blip r:embed="rId126"/>
              <a:stretch>
                <a:fillRect/>
              </a:stretch>
            </p:blipFill>
            <p:spPr>
              <a:xfrm>
                <a:off x="6202813" y="695467"/>
                <a:ext cx="1641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3" name="Freihand 42">
                <a:extLst>
                  <a:ext uri="{FF2B5EF4-FFF2-40B4-BE49-F238E27FC236}">
                    <a16:creationId xmlns:a16="http://schemas.microsoft.com/office/drawing/2014/main" id="{CC4AAF84-B352-47FE-9B36-2C09F9EB7A7A}"/>
                  </a:ext>
                </a:extLst>
              </p14:cNvPr>
              <p14:cNvContentPartPr/>
              <p14:nvPr/>
            </p14:nvContentPartPr>
            <p14:xfrm>
              <a:off x="6459853" y="649027"/>
              <a:ext cx="255960" cy="196920"/>
            </p14:xfrm>
          </p:contentPart>
        </mc:Choice>
        <mc:Fallback xmlns="">
          <p:pic>
            <p:nvPicPr>
              <p:cNvPr id="43" name="Freihand 42">
                <a:extLst>
                  <a:ext uri="{FF2B5EF4-FFF2-40B4-BE49-F238E27FC236}">
                    <a16:creationId xmlns:a16="http://schemas.microsoft.com/office/drawing/2014/main" id="{CC4AAF84-B352-47FE-9B36-2C09F9EB7A7A}"/>
                  </a:ext>
                </a:extLst>
              </p:cNvPr>
              <p:cNvPicPr/>
              <p:nvPr/>
            </p:nvPicPr>
            <p:blipFill>
              <a:blip r:embed="rId128"/>
              <a:stretch>
                <a:fillRect/>
              </a:stretch>
            </p:blipFill>
            <p:spPr>
              <a:xfrm>
                <a:off x="6455533" y="644707"/>
                <a:ext cx="2646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4" name="Freihand 43">
                <a:extLst>
                  <a:ext uri="{FF2B5EF4-FFF2-40B4-BE49-F238E27FC236}">
                    <a16:creationId xmlns:a16="http://schemas.microsoft.com/office/drawing/2014/main" id="{BACA5C69-7191-4543-94DB-9BF720553B53}"/>
                  </a:ext>
                </a:extLst>
              </p14:cNvPr>
              <p14:cNvContentPartPr/>
              <p14:nvPr/>
            </p14:nvContentPartPr>
            <p14:xfrm>
              <a:off x="6742813" y="633187"/>
              <a:ext cx="101160" cy="145800"/>
            </p14:xfrm>
          </p:contentPart>
        </mc:Choice>
        <mc:Fallback xmlns="">
          <p:pic>
            <p:nvPicPr>
              <p:cNvPr id="44" name="Freihand 43">
                <a:extLst>
                  <a:ext uri="{FF2B5EF4-FFF2-40B4-BE49-F238E27FC236}">
                    <a16:creationId xmlns:a16="http://schemas.microsoft.com/office/drawing/2014/main" id="{BACA5C69-7191-4543-94DB-9BF720553B53}"/>
                  </a:ext>
                </a:extLst>
              </p:cNvPr>
              <p:cNvPicPr/>
              <p:nvPr/>
            </p:nvPicPr>
            <p:blipFill>
              <a:blip r:embed="rId130"/>
              <a:stretch>
                <a:fillRect/>
              </a:stretch>
            </p:blipFill>
            <p:spPr>
              <a:xfrm>
                <a:off x="6738493" y="628867"/>
                <a:ext cx="1098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5" name="Freihand 44">
                <a:extLst>
                  <a:ext uri="{FF2B5EF4-FFF2-40B4-BE49-F238E27FC236}">
                    <a16:creationId xmlns:a16="http://schemas.microsoft.com/office/drawing/2014/main" id="{A8E06904-3BA6-4C2C-AF7A-9196324EBB4B}"/>
                  </a:ext>
                </a:extLst>
              </p14:cNvPr>
              <p14:cNvContentPartPr/>
              <p14:nvPr/>
            </p14:nvContentPartPr>
            <p14:xfrm>
              <a:off x="6801493" y="749467"/>
              <a:ext cx="70920" cy="36720"/>
            </p14:xfrm>
          </p:contentPart>
        </mc:Choice>
        <mc:Fallback xmlns="">
          <p:pic>
            <p:nvPicPr>
              <p:cNvPr id="45" name="Freihand 44">
                <a:extLst>
                  <a:ext uri="{FF2B5EF4-FFF2-40B4-BE49-F238E27FC236}">
                    <a16:creationId xmlns:a16="http://schemas.microsoft.com/office/drawing/2014/main" id="{A8E06904-3BA6-4C2C-AF7A-9196324EBB4B}"/>
                  </a:ext>
                </a:extLst>
              </p:cNvPr>
              <p:cNvPicPr/>
              <p:nvPr/>
            </p:nvPicPr>
            <p:blipFill>
              <a:blip r:embed="rId132"/>
              <a:stretch>
                <a:fillRect/>
              </a:stretch>
            </p:blipFill>
            <p:spPr>
              <a:xfrm>
                <a:off x="6797173" y="745147"/>
                <a:ext cx="795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6" name="Freihand 45">
                <a:extLst>
                  <a:ext uri="{FF2B5EF4-FFF2-40B4-BE49-F238E27FC236}">
                    <a16:creationId xmlns:a16="http://schemas.microsoft.com/office/drawing/2014/main" id="{998426B5-31AD-4EF1-9345-FB86F2A222EA}"/>
                  </a:ext>
                </a:extLst>
              </p14:cNvPr>
              <p14:cNvContentPartPr/>
              <p14:nvPr/>
            </p14:nvContentPartPr>
            <p14:xfrm>
              <a:off x="6877813" y="645067"/>
              <a:ext cx="160560" cy="134280"/>
            </p14:xfrm>
          </p:contentPart>
        </mc:Choice>
        <mc:Fallback xmlns="">
          <p:pic>
            <p:nvPicPr>
              <p:cNvPr id="46" name="Freihand 45">
                <a:extLst>
                  <a:ext uri="{FF2B5EF4-FFF2-40B4-BE49-F238E27FC236}">
                    <a16:creationId xmlns:a16="http://schemas.microsoft.com/office/drawing/2014/main" id="{998426B5-31AD-4EF1-9345-FB86F2A222EA}"/>
                  </a:ext>
                </a:extLst>
              </p:cNvPr>
              <p:cNvPicPr/>
              <p:nvPr/>
            </p:nvPicPr>
            <p:blipFill>
              <a:blip r:embed="rId134"/>
              <a:stretch>
                <a:fillRect/>
              </a:stretch>
            </p:blipFill>
            <p:spPr>
              <a:xfrm>
                <a:off x="6873493" y="640747"/>
                <a:ext cx="1692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7" name="Freihand 46">
                <a:extLst>
                  <a:ext uri="{FF2B5EF4-FFF2-40B4-BE49-F238E27FC236}">
                    <a16:creationId xmlns:a16="http://schemas.microsoft.com/office/drawing/2014/main" id="{A89BE1F8-2A81-44B8-AF7B-3A72AFAC58C9}"/>
                  </a:ext>
                </a:extLst>
              </p14:cNvPr>
              <p14:cNvContentPartPr/>
              <p14:nvPr/>
            </p14:nvContentPartPr>
            <p14:xfrm>
              <a:off x="7021093" y="654067"/>
              <a:ext cx="31320" cy="37800"/>
            </p14:xfrm>
          </p:contentPart>
        </mc:Choice>
        <mc:Fallback xmlns="">
          <p:pic>
            <p:nvPicPr>
              <p:cNvPr id="47" name="Freihand 46">
                <a:extLst>
                  <a:ext uri="{FF2B5EF4-FFF2-40B4-BE49-F238E27FC236}">
                    <a16:creationId xmlns:a16="http://schemas.microsoft.com/office/drawing/2014/main" id="{A89BE1F8-2A81-44B8-AF7B-3A72AFAC58C9}"/>
                  </a:ext>
                </a:extLst>
              </p:cNvPr>
              <p:cNvPicPr/>
              <p:nvPr/>
            </p:nvPicPr>
            <p:blipFill>
              <a:blip r:embed="rId136"/>
              <a:stretch>
                <a:fillRect/>
              </a:stretch>
            </p:blipFill>
            <p:spPr>
              <a:xfrm>
                <a:off x="7016773" y="649747"/>
                <a:ext cx="399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8" name="Freihand 47">
                <a:extLst>
                  <a:ext uri="{FF2B5EF4-FFF2-40B4-BE49-F238E27FC236}">
                    <a16:creationId xmlns:a16="http://schemas.microsoft.com/office/drawing/2014/main" id="{88BC6584-6690-495D-8876-7811883574A9}"/>
                  </a:ext>
                </a:extLst>
              </p14:cNvPr>
              <p14:cNvContentPartPr/>
              <p14:nvPr/>
            </p14:nvContentPartPr>
            <p14:xfrm>
              <a:off x="7084093" y="727147"/>
              <a:ext cx="215280" cy="60840"/>
            </p14:xfrm>
          </p:contentPart>
        </mc:Choice>
        <mc:Fallback xmlns="">
          <p:pic>
            <p:nvPicPr>
              <p:cNvPr id="48" name="Freihand 47">
                <a:extLst>
                  <a:ext uri="{FF2B5EF4-FFF2-40B4-BE49-F238E27FC236}">
                    <a16:creationId xmlns:a16="http://schemas.microsoft.com/office/drawing/2014/main" id="{88BC6584-6690-495D-8876-7811883574A9}"/>
                  </a:ext>
                </a:extLst>
              </p:cNvPr>
              <p:cNvPicPr/>
              <p:nvPr/>
            </p:nvPicPr>
            <p:blipFill>
              <a:blip r:embed="rId138"/>
              <a:stretch>
                <a:fillRect/>
              </a:stretch>
            </p:blipFill>
            <p:spPr>
              <a:xfrm>
                <a:off x="7079773" y="722827"/>
                <a:ext cx="2239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 name="Freihand 1">
                <a:extLst>
                  <a:ext uri="{FF2B5EF4-FFF2-40B4-BE49-F238E27FC236}">
                    <a16:creationId xmlns:a16="http://schemas.microsoft.com/office/drawing/2014/main" id="{0E8B1612-A037-4600-A2D5-CAA25216BCE1}"/>
                  </a:ext>
                </a:extLst>
              </p14:cNvPr>
              <p14:cNvContentPartPr/>
              <p14:nvPr/>
            </p14:nvContentPartPr>
            <p14:xfrm>
              <a:off x="555853" y="641827"/>
              <a:ext cx="217800" cy="253440"/>
            </p14:xfrm>
          </p:contentPart>
        </mc:Choice>
        <mc:Fallback xmlns="">
          <p:pic>
            <p:nvPicPr>
              <p:cNvPr id="2" name="Freihand 1">
                <a:extLst>
                  <a:ext uri="{FF2B5EF4-FFF2-40B4-BE49-F238E27FC236}">
                    <a16:creationId xmlns:a16="http://schemas.microsoft.com/office/drawing/2014/main" id="{0E8B1612-A037-4600-A2D5-CAA25216BCE1}"/>
                  </a:ext>
                </a:extLst>
              </p:cNvPr>
              <p:cNvPicPr/>
              <p:nvPr/>
            </p:nvPicPr>
            <p:blipFill>
              <a:blip r:embed="rId140"/>
              <a:stretch>
                <a:fillRect/>
              </a:stretch>
            </p:blipFill>
            <p:spPr>
              <a:xfrm>
                <a:off x="551533" y="637507"/>
                <a:ext cx="2264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 name="Freihand 2">
                <a:extLst>
                  <a:ext uri="{FF2B5EF4-FFF2-40B4-BE49-F238E27FC236}">
                    <a16:creationId xmlns:a16="http://schemas.microsoft.com/office/drawing/2014/main" id="{B5878A93-3856-4877-B8DC-33C89379D7C1}"/>
                  </a:ext>
                </a:extLst>
              </p14:cNvPr>
              <p14:cNvContentPartPr/>
              <p14:nvPr/>
            </p14:nvContentPartPr>
            <p14:xfrm>
              <a:off x="788413" y="747667"/>
              <a:ext cx="249120" cy="113760"/>
            </p14:xfrm>
          </p:contentPart>
        </mc:Choice>
        <mc:Fallback xmlns="">
          <p:pic>
            <p:nvPicPr>
              <p:cNvPr id="3" name="Freihand 2">
                <a:extLst>
                  <a:ext uri="{FF2B5EF4-FFF2-40B4-BE49-F238E27FC236}">
                    <a16:creationId xmlns:a16="http://schemas.microsoft.com/office/drawing/2014/main" id="{B5878A93-3856-4877-B8DC-33C89379D7C1}"/>
                  </a:ext>
                </a:extLst>
              </p:cNvPr>
              <p:cNvPicPr/>
              <p:nvPr/>
            </p:nvPicPr>
            <p:blipFill>
              <a:blip r:embed="rId142"/>
              <a:stretch>
                <a:fillRect/>
              </a:stretch>
            </p:blipFill>
            <p:spPr>
              <a:xfrm>
                <a:off x="784093" y="743347"/>
                <a:ext cx="2577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6" name="Freihand 5">
                <a:extLst>
                  <a:ext uri="{FF2B5EF4-FFF2-40B4-BE49-F238E27FC236}">
                    <a16:creationId xmlns:a16="http://schemas.microsoft.com/office/drawing/2014/main" id="{EBD42736-A6D8-4032-B150-348EAC1D3DB8}"/>
                  </a:ext>
                </a:extLst>
              </p14:cNvPr>
              <p14:cNvContentPartPr/>
              <p14:nvPr/>
            </p14:nvContentPartPr>
            <p14:xfrm>
              <a:off x="1051213" y="802027"/>
              <a:ext cx="74880" cy="59400"/>
            </p14:xfrm>
          </p:contentPart>
        </mc:Choice>
        <mc:Fallback xmlns="">
          <p:pic>
            <p:nvPicPr>
              <p:cNvPr id="6" name="Freihand 5">
                <a:extLst>
                  <a:ext uri="{FF2B5EF4-FFF2-40B4-BE49-F238E27FC236}">
                    <a16:creationId xmlns:a16="http://schemas.microsoft.com/office/drawing/2014/main" id="{EBD42736-A6D8-4032-B150-348EAC1D3DB8}"/>
                  </a:ext>
                </a:extLst>
              </p:cNvPr>
              <p:cNvPicPr/>
              <p:nvPr/>
            </p:nvPicPr>
            <p:blipFill>
              <a:blip r:embed="rId144"/>
              <a:stretch>
                <a:fillRect/>
              </a:stretch>
            </p:blipFill>
            <p:spPr>
              <a:xfrm>
                <a:off x="1046893" y="797707"/>
                <a:ext cx="835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 name="Freihand 6">
                <a:extLst>
                  <a:ext uri="{FF2B5EF4-FFF2-40B4-BE49-F238E27FC236}">
                    <a16:creationId xmlns:a16="http://schemas.microsoft.com/office/drawing/2014/main" id="{83216091-78C9-4BFF-84FE-95156956C0E1}"/>
                  </a:ext>
                </a:extLst>
              </p14:cNvPr>
              <p14:cNvContentPartPr/>
              <p14:nvPr/>
            </p14:nvContentPartPr>
            <p14:xfrm>
              <a:off x="1123933" y="775027"/>
              <a:ext cx="100800" cy="232200"/>
            </p14:xfrm>
          </p:contentPart>
        </mc:Choice>
        <mc:Fallback xmlns="">
          <p:pic>
            <p:nvPicPr>
              <p:cNvPr id="7" name="Freihand 6">
                <a:extLst>
                  <a:ext uri="{FF2B5EF4-FFF2-40B4-BE49-F238E27FC236}">
                    <a16:creationId xmlns:a16="http://schemas.microsoft.com/office/drawing/2014/main" id="{83216091-78C9-4BFF-84FE-95156956C0E1}"/>
                  </a:ext>
                </a:extLst>
              </p:cNvPr>
              <p:cNvPicPr/>
              <p:nvPr/>
            </p:nvPicPr>
            <p:blipFill>
              <a:blip r:embed="rId146"/>
              <a:stretch>
                <a:fillRect/>
              </a:stretch>
            </p:blipFill>
            <p:spPr>
              <a:xfrm>
                <a:off x="1119613" y="770707"/>
                <a:ext cx="1094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 name="Freihand 7">
                <a:extLst>
                  <a:ext uri="{FF2B5EF4-FFF2-40B4-BE49-F238E27FC236}">
                    <a16:creationId xmlns:a16="http://schemas.microsoft.com/office/drawing/2014/main" id="{EB191C3C-EE88-4ACA-B7DC-901FE9531EDF}"/>
                  </a:ext>
                </a:extLst>
              </p14:cNvPr>
              <p14:cNvContentPartPr/>
              <p14:nvPr/>
            </p14:nvContentPartPr>
            <p14:xfrm>
              <a:off x="1269733" y="683947"/>
              <a:ext cx="223920" cy="144360"/>
            </p14:xfrm>
          </p:contentPart>
        </mc:Choice>
        <mc:Fallback xmlns="">
          <p:pic>
            <p:nvPicPr>
              <p:cNvPr id="8" name="Freihand 7">
                <a:extLst>
                  <a:ext uri="{FF2B5EF4-FFF2-40B4-BE49-F238E27FC236}">
                    <a16:creationId xmlns:a16="http://schemas.microsoft.com/office/drawing/2014/main" id="{EB191C3C-EE88-4ACA-B7DC-901FE9531EDF}"/>
                  </a:ext>
                </a:extLst>
              </p:cNvPr>
              <p:cNvPicPr/>
              <p:nvPr/>
            </p:nvPicPr>
            <p:blipFill>
              <a:blip r:embed="rId148"/>
              <a:stretch>
                <a:fillRect/>
              </a:stretch>
            </p:blipFill>
            <p:spPr>
              <a:xfrm>
                <a:off x="1265413" y="679627"/>
                <a:ext cx="2325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 name="Freihand 8">
                <a:extLst>
                  <a:ext uri="{FF2B5EF4-FFF2-40B4-BE49-F238E27FC236}">
                    <a16:creationId xmlns:a16="http://schemas.microsoft.com/office/drawing/2014/main" id="{BAEC72ED-BFEE-477D-8A5C-25CBA9601E53}"/>
                  </a:ext>
                </a:extLst>
              </p14:cNvPr>
              <p14:cNvContentPartPr/>
              <p14:nvPr/>
            </p14:nvContentPartPr>
            <p14:xfrm>
              <a:off x="1478173" y="709507"/>
              <a:ext cx="46080" cy="34200"/>
            </p14:xfrm>
          </p:contentPart>
        </mc:Choice>
        <mc:Fallback xmlns="">
          <p:pic>
            <p:nvPicPr>
              <p:cNvPr id="9" name="Freihand 8">
                <a:extLst>
                  <a:ext uri="{FF2B5EF4-FFF2-40B4-BE49-F238E27FC236}">
                    <a16:creationId xmlns:a16="http://schemas.microsoft.com/office/drawing/2014/main" id="{BAEC72ED-BFEE-477D-8A5C-25CBA9601E53}"/>
                  </a:ext>
                </a:extLst>
              </p:cNvPr>
              <p:cNvPicPr/>
              <p:nvPr/>
            </p:nvPicPr>
            <p:blipFill>
              <a:blip r:embed="rId150"/>
              <a:stretch>
                <a:fillRect/>
              </a:stretch>
            </p:blipFill>
            <p:spPr>
              <a:xfrm>
                <a:off x="1473853" y="705187"/>
                <a:ext cx="547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 name="Freihand 9">
                <a:extLst>
                  <a:ext uri="{FF2B5EF4-FFF2-40B4-BE49-F238E27FC236}">
                    <a16:creationId xmlns:a16="http://schemas.microsoft.com/office/drawing/2014/main" id="{B597E12C-2840-4DD4-8316-16F396722B92}"/>
                  </a:ext>
                </a:extLst>
              </p14:cNvPr>
              <p14:cNvContentPartPr/>
              <p14:nvPr/>
            </p14:nvContentPartPr>
            <p14:xfrm>
              <a:off x="1515973" y="751627"/>
              <a:ext cx="76320" cy="104040"/>
            </p14:xfrm>
          </p:contentPart>
        </mc:Choice>
        <mc:Fallback xmlns="">
          <p:pic>
            <p:nvPicPr>
              <p:cNvPr id="10" name="Freihand 9">
                <a:extLst>
                  <a:ext uri="{FF2B5EF4-FFF2-40B4-BE49-F238E27FC236}">
                    <a16:creationId xmlns:a16="http://schemas.microsoft.com/office/drawing/2014/main" id="{B597E12C-2840-4DD4-8316-16F396722B92}"/>
                  </a:ext>
                </a:extLst>
              </p:cNvPr>
              <p:cNvPicPr/>
              <p:nvPr/>
            </p:nvPicPr>
            <p:blipFill>
              <a:blip r:embed="rId152"/>
              <a:stretch>
                <a:fillRect/>
              </a:stretch>
            </p:blipFill>
            <p:spPr>
              <a:xfrm>
                <a:off x="1511653" y="747307"/>
                <a:ext cx="849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 name="Freihand 10">
                <a:extLst>
                  <a:ext uri="{FF2B5EF4-FFF2-40B4-BE49-F238E27FC236}">
                    <a16:creationId xmlns:a16="http://schemas.microsoft.com/office/drawing/2014/main" id="{8FA7C7C9-0CF0-4D6B-B55F-E633D5F9BF6A}"/>
                  </a:ext>
                </a:extLst>
              </p14:cNvPr>
              <p14:cNvContentPartPr/>
              <p14:nvPr/>
            </p14:nvContentPartPr>
            <p14:xfrm>
              <a:off x="1557733" y="638947"/>
              <a:ext cx="170640" cy="219240"/>
            </p14:xfrm>
          </p:contentPart>
        </mc:Choice>
        <mc:Fallback xmlns="">
          <p:pic>
            <p:nvPicPr>
              <p:cNvPr id="11" name="Freihand 10">
                <a:extLst>
                  <a:ext uri="{FF2B5EF4-FFF2-40B4-BE49-F238E27FC236}">
                    <a16:creationId xmlns:a16="http://schemas.microsoft.com/office/drawing/2014/main" id="{8FA7C7C9-0CF0-4D6B-B55F-E633D5F9BF6A}"/>
                  </a:ext>
                </a:extLst>
              </p:cNvPr>
              <p:cNvPicPr/>
              <p:nvPr/>
            </p:nvPicPr>
            <p:blipFill>
              <a:blip r:embed="rId154"/>
              <a:stretch>
                <a:fillRect/>
              </a:stretch>
            </p:blipFill>
            <p:spPr>
              <a:xfrm>
                <a:off x="1553413" y="634627"/>
                <a:ext cx="1792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 name="Freihand 12">
                <a:extLst>
                  <a:ext uri="{FF2B5EF4-FFF2-40B4-BE49-F238E27FC236}">
                    <a16:creationId xmlns:a16="http://schemas.microsoft.com/office/drawing/2014/main" id="{6E5562FD-75F2-4FC5-AE1F-BBBD613AD506}"/>
                  </a:ext>
                </a:extLst>
              </p14:cNvPr>
              <p14:cNvContentPartPr/>
              <p14:nvPr/>
            </p14:nvContentPartPr>
            <p14:xfrm>
              <a:off x="2029333" y="627067"/>
              <a:ext cx="352440" cy="215640"/>
            </p14:xfrm>
          </p:contentPart>
        </mc:Choice>
        <mc:Fallback xmlns="">
          <p:pic>
            <p:nvPicPr>
              <p:cNvPr id="13" name="Freihand 12">
                <a:extLst>
                  <a:ext uri="{FF2B5EF4-FFF2-40B4-BE49-F238E27FC236}">
                    <a16:creationId xmlns:a16="http://schemas.microsoft.com/office/drawing/2014/main" id="{6E5562FD-75F2-4FC5-AE1F-BBBD613AD506}"/>
                  </a:ext>
                </a:extLst>
              </p:cNvPr>
              <p:cNvPicPr/>
              <p:nvPr/>
            </p:nvPicPr>
            <p:blipFill>
              <a:blip r:embed="rId156"/>
              <a:stretch>
                <a:fillRect/>
              </a:stretch>
            </p:blipFill>
            <p:spPr>
              <a:xfrm>
                <a:off x="2025013" y="622747"/>
                <a:ext cx="3610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4" name="Freihand 13">
                <a:extLst>
                  <a:ext uri="{FF2B5EF4-FFF2-40B4-BE49-F238E27FC236}">
                    <a16:creationId xmlns:a16="http://schemas.microsoft.com/office/drawing/2014/main" id="{EC8F4DAA-30EB-472B-94E1-CD89C550AEB5}"/>
                  </a:ext>
                </a:extLst>
              </p14:cNvPr>
              <p14:cNvContentPartPr/>
              <p14:nvPr/>
            </p14:nvContentPartPr>
            <p14:xfrm>
              <a:off x="2222293" y="608707"/>
              <a:ext cx="18360" cy="11880"/>
            </p14:xfrm>
          </p:contentPart>
        </mc:Choice>
        <mc:Fallback xmlns="">
          <p:pic>
            <p:nvPicPr>
              <p:cNvPr id="14" name="Freihand 13">
                <a:extLst>
                  <a:ext uri="{FF2B5EF4-FFF2-40B4-BE49-F238E27FC236}">
                    <a16:creationId xmlns:a16="http://schemas.microsoft.com/office/drawing/2014/main" id="{EC8F4DAA-30EB-472B-94E1-CD89C550AEB5}"/>
                  </a:ext>
                </a:extLst>
              </p:cNvPr>
              <p:cNvPicPr/>
              <p:nvPr/>
            </p:nvPicPr>
            <p:blipFill>
              <a:blip r:embed="rId158"/>
              <a:stretch>
                <a:fillRect/>
              </a:stretch>
            </p:blipFill>
            <p:spPr>
              <a:xfrm>
                <a:off x="2217973" y="604387"/>
                <a:ext cx="27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6" name="Freihand 15">
                <a:extLst>
                  <a:ext uri="{FF2B5EF4-FFF2-40B4-BE49-F238E27FC236}">
                    <a16:creationId xmlns:a16="http://schemas.microsoft.com/office/drawing/2014/main" id="{F75B3BDC-3E76-42EC-8C68-E8F3E7DDE308}"/>
                  </a:ext>
                </a:extLst>
              </p14:cNvPr>
              <p14:cNvContentPartPr/>
              <p14:nvPr/>
            </p14:nvContentPartPr>
            <p14:xfrm>
              <a:off x="3075853" y="743707"/>
              <a:ext cx="114480" cy="135720"/>
            </p14:xfrm>
          </p:contentPart>
        </mc:Choice>
        <mc:Fallback xmlns="">
          <p:pic>
            <p:nvPicPr>
              <p:cNvPr id="16" name="Freihand 15">
                <a:extLst>
                  <a:ext uri="{FF2B5EF4-FFF2-40B4-BE49-F238E27FC236}">
                    <a16:creationId xmlns:a16="http://schemas.microsoft.com/office/drawing/2014/main" id="{F75B3BDC-3E76-42EC-8C68-E8F3E7DDE308}"/>
                  </a:ext>
                </a:extLst>
              </p:cNvPr>
              <p:cNvPicPr/>
              <p:nvPr/>
            </p:nvPicPr>
            <p:blipFill>
              <a:blip r:embed="rId160"/>
              <a:stretch>
                <a:fillRect/>
              </a:stretch>
            </p:blipFill>
            <p:spPr>
              <a:xfrm>
                <a:off x="3071533" y="739387"/>
                <a:ext cx="123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7" name="Freihand 16">
                <a:extLst>
                  <a:ext uri="{FF2B5EF4-FFF2-40B4-BE49-F238E27FC236}">
                    <a16:creationId xmlns:a16="http://schemas.microsoft.com/office/drawing/2014/main" id="{E0730999-2CBC-4942-8661-E1297EE244A9}"/>
                  </a:ext>
                </a:extLst>
              </p14:cNvPr>
              <p14:cNvContentPartPr/>
              <p14:nvPr/>
            </p14:nvContentPartPr>
            <p14:xfrm>
              <a:off x="3063253" y="770347"/>
              <a:ext cx="127440" cy="79200"/>
            </p14:xfrm>
          </p:contentPart>
        </mc:Choice>
        <mc:Fallback xmlns="">
          <p:pic>
            <p:nvPicPr>
              <p:cNvPr id="17" name="Freihand 16">
                <a:extLst>
                  <a:ext uri="{FF2B5EF4-FFF2-40B4-BE49-F238E27FC236}">
                    <a16:creationId xmlns:a16="http://schemas.microsoft.com/office/drawing/2014/main" id="{E0730999-2CBC-4942-8661-E1297EE244A9}"/>
                  </a:ext>
                </a:extLst>
              </p:cNvPr>
              <p:cNvPicPr/>
              <p:nvPr/>
            </p:nvPicPr>
            <p:blipFill>
              <a:blip r:embed="rId162"/>
              <a:stretch>
                <a:fillRect/>
              </a:stretch>
            </p:blipFill>
            <p:spPr>
              <a:xfrm>
                <a:off x="3058933" y="766027"/>
                <a:ext cx="1360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8" name="Freihand 17">
                <a:extLst>
                  <a:ext uri="{FF2B5EF4-FFF2-40B4-BE49-F238E27FC236}">
                    <a16:creationId xmlns:a16="http://schemas.microsoft.com/office/drawing/2014/main" id="{2EFA1612-DAFF-4F80-9491-EA9A1EF30CDB}"/>
                  </a:ext>
                </a:extLst>
              </p14:cNvPr>
              <p14:cNvContentPartPr/>
              <p14:nvPr/>
            </p14:nvContentPartPr>
            <p14:xfrm>
              <a:off x="3312013" y="764587"/>
              <a:ext cx="156240" cy="62280"/>
            </p14:xfrm>
          </p:contentPart>
        </mc:Choice>
        <mc:Fallback xmlns="">
          <p:pic>
            <p:nvPicPr>
              <p:cNvPr id="18" name="Freihand 17">
                <a:extLst>
                  <a:ext uri="{FF2B5EF4-FFF2-40B4-BE49-F238E27FC236}">
                    <a16:creationId xmlns:a16="http://schemas.microsoft.com/office/drawing/2014/main" id="{2EFA1612-DAFF-4F80-9491-EA9A1EF30CDB}"/>
                  </a:ext>
                </a:extLst>
              </p:cNvPr>
              <p:cNvPicPr/>
              <p:nvPr/>
            </p:nvPicPr>
            <p:blipFill>
              <a:blip r:embed="rId164"/>
              <a:stretch>
                <a:fillRect/>
              </a:stretch>
            </p:blipFill>
            <p:spPr>
              <a:xfrm>
                <a:off x="3307693" y="760267"/>
                <a:ext cx="1648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9" name="Freihand 18">
                <a:extLst>
                  <a:ext uri="{FF2B5EF4-FFF2-40B4-BE49-F238E27FC236}">
                    <a16:creationId xmlns:a16="http://schemas.microsoft.com/office/drawing/2014/main" id="{C79C35CD-BEA2-469B-987B-23E9A234D028}"/>
                  </a:ext>
                </a:extLst>
              </p14:cNvPr>
              <p14:cNvContentPartPr/>
              <p14:nvPr/>
            </p14:nvContentPartPr>
            <p14:xfrm>
              <a:off x="3659773" y="701227"/>
              <a:ext cx="113760" cy="143640"/>
            </p14:xfrm>
          </p:contentPart>
        </mc:Choice>
        <mc:Fallback xmlns="">
          <p:pic>
            <p:nvPicPr>
              <p:cNvPr id="19" name="Freihand 18">
                <a:extLst>
                  <a:ext uri="{FF2B5EF4-FFF2-40B4-BE49-F238E27FC236}">
                    <a16:creationId xmlns:a16="http://schemas.microsoft.com/office/drawing/2014/main" id="{C79C35CD-BEA2-469B-987B-23E9A234D028}"/>
                  </a:ext>
                </a:extLst>
              </p:cNvPr>
              <p:cNvPicPr/>
              <p:nvPr/>
            </p:nvPicPr>
            <p:blipFill>
              <a:blip r:embed="rId166"/>
              <a:stretch>
                <a:fillRect/>
              </a:stretch>
            </p:blipFill>
            <p:spPr>
              <a:xfrm>
                <a:off x="3655453" y="696907"/>
                <a:ext cx="1224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0" name="Freihand 19">
                <a:extLst>
                  <a:ext uri="{FF2B5EF4-FFF2-40B4-BE49-F238E27FC236}">
                    <a16:creationId xmlns:a16="http://schemas.microsoft.com/office/drawing/2014/main" id="{10DB6AE8-283A-443C-9595-2389B694DD71}"/>
                  </a:ext>
                </a:extLst>
              </p14:cNvPr>
              <p14:cNvContentPartPr/>
              <p14:nvPr/>
            </p14:nvContentPartPr>
            <p14:xfrm>
              <a:off x="3649333" y="719587"/>
              <a:ext cx="160200" cy="145080"/>
            </p14:xfrm>
          </p:contentPart>
        </mc:Choice>
        <mc:Fallback xmlns="">
          <p:pic>
            <p:nvPicPr>
              <p:cNvPr id="20" name="Freihand 19">
                <a:extLst>
                  <a:ext uri="{FF2B5EF4-FFF2-40B4-BE49-F238E27FC236}">
                    <a16:creationId xmlns:a16="http://schemas.microsoft.com/office/drawing/2014/main" id="{10DB6AE8-283A-443C-9595-2389B694DD71}"/>
                  </a:ext>
                </a:extLst>
              </p:cNvPr>
              <p:cNvPicPr/>
              <p:nvPr/>
            </p:nvPicPr>
            <p:blipFill>
              <a:blip r:embed="rId168"/>
              <a:stretch>
                <a:fillRect/>
              </a:stretch>
            </p:blipFill>
            <p:spPr>
              <a:xfrm>
                <a:off x="3645013" y="715267"/>
                <a:ext cx="1688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1" name="Freihand 20">
                <a:extLst>
                  <a:ext uri="{FF2B5EF4-FFF2-40B4-BE49-F238E27FC236}">
                    <a16:creationId xmlns:a16="http://schemas.microsoft.com/office/drawing/2014/main" id="{E83C70A3-90F5-472F-8F31-0934FFB9B5FC}"/>
                  </a:ext>
                </a:extLst>
              </p14:cNvPr>
              <p14:cNvContentPartPr/>
              <p14:nvPr/>
            </p14:nvContentPartPr>
            <p14:xfrm>
              <a:off x="3877213" y="786547"/>
              <a:ext cx="80280" cy="14040"/>
            </p14:xfrm>
          </p:contentPart>
        </mc:Choice>
        <mc:Fallback xmlns="">
          <p:pic>
            <p:nvPicPr>
              <p:cNvPr id="21" name="Freihand 20">
                <a:extLst>
                  <a:ext uri="{FF2B5EF4-FFF2-40B4-BE49-F238E27FC236}">
                    <a16:creationId xmlns:a16="http://schemas.microsoft.com/office/drawing/2014/main" id="{E83C70A3-90F5-472F-8F31-0934FFB9B5FC}"/>
                  </a:ext>
                </a:extLst>
              </p:cNvPr>
              <p:cNvPicPr/>
              <p:nvPr/>
            </p:nvPicPr>
            <p:blipFill>
              <a:blip r:embed="rId170"/>
              <a:stretch>
                <a:fillRect/>
              </a:stretch>
            </p:blipFill>
            <p:spPr>
              <a:xfrm>
                <a:off x="3872893" y="782227"/>
                <a:ext cx="889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2" name="Freihand 21">
                <a:extLst>
                  <a:ext uri="{FF2B5EF4-FFF2-40B4-BE49-F238E27FC236}">
                    <a16:creationId xmlns:a16="http://schemas.microsoft.com/office/drawing/2014/main" id="{501813CF-C39F-420E-A6C6-2B303F61A2B8}"/>
                  </a:ext>
                </a:extLst>
              </p14:cNvPr>
              <p14:cNvContentPartPr/>
              <p14:nvPr/>
            </p14:nvContentPartPr>
            <p14:xfrm>
              <a:off x="4138573" y="721747"/>
              <a:ext cx="9720" cy="118080"/>
            </p14:xfrm>
          </p:contentPart>
        </mc:Choice>
        <mc:Fallback xmlns="">
          <p:pic>
            <p:nvPicPr>
              <p:cNvPr id="22" name="Freihand 21">
                <a:extLst>
                  <a:ext uri="{FF2B5EF4-FFF2-40B4-BE49-F238E27FC236}">
                    <a16:creationId xmlns:a16="http://schemas.microsoft.com/office/drawing/2014/main" id="{501813CF-C39F-420E-A6C6-2B303F61A2B8}"/>
                  </a:ext>
                </a:extLst>
              </p:cNvPr>
              <p:cNvPicPr/>
              <p:nvPr/>
            </p:nvPicPr>
            <p:blipFill>
              <a:blip r:embed="rId172"/>
              <a:stretch>
                <a:fillRect/>
              </a:stretch>
            </p:blipFill>
            <p:spPr>
              <a:xfrm>
                <a:off x="4134253" y="717427"/>
                <a:ext cx="183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3" name="Freihand 22">
                <a:extLst>
                  <a:ext uri="{FF2B5EF4-FFF2-40B4-BE49-F238E27FC236}">
                    <a16:creationId xmlns:a16="http://schemas.microsoft.com/office/drawing/2014/main" id="{AFB91627-08BA-4F08-BC16-7375C2EB3799}"/>
                  </a:ext>
                </a:extLst>
              </p14:cNvPr>
              <p14:cNvContentPartPr/>
              <p14:nvPr/>
            </p14:nvContentPartPr>
            <p14:xfrm>
              <a:off x="4045333" y="704827"/>
              <a:ext cx="174960" cy="159480"/>
            </p14:xfrm>
          </p:contentPart>
        </mc:Choice>
        <mc:Fallback xmlns="">
          <p:pic>
            <p:nvPicPr>
              <p:cNvPr id="23" name="Freihand 22">
                <a:extLst>
                  <a:ext uri="{FF2B5EF4-FFF2-40B4-BE49-F238E27FC236}">
                    <a16:creationId xmlns:a16="http://schemas.microsoft.com/office/drawing/2014/main" id="{AFB91627-08BA-4F08-BC16-7375C2EB3799}"/>
                  </a:ext>
                </a:extLst>
              </p:cNvPr>
              <p:cNvPicPr/>
              <p:nvPr/>
            </p:nvPicPr>
            <p:blipFill>
              <a:blip r:embed="rId174"/>
              <a:stretch>
                <a:fillRect/>
              </a:stretch>
            </p:blipFill>
            <p:spPr>
              <a:xfrm>
                <a:off x="4041013" y="700507"/>
                <a:ext cx="1836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4" name="Freihand 23">
                <a:extLst>
                  <a:ext uri="{FF2B5EF4-FFF2-40B4-BE49-F238E27FC236}">
                    <a16:creationId xmlns:a16="http://schemas.microsoft.com/office/drawing/2014/main" id="{99E7CF71-F1D8-46BD-9FE9-F0F38C36117D}"/>
                  </a:ext>
                </a:extLst>
              </p14:cNvPr>
              <p14:cNvContentPartPr/>
              <p14:nvPr/>
            </p14:nvContentPartPr>
            <p14:xfrm>
              <a:off x="4247653" y="773227"/>
              <a:ext cx="131040" cy="181080"/>
            </p14:xfrm>
          </p:contentPart>
        </mc:Choice>
        <mc:Fallback xmlns="">
          <p:pic>
            <p:nvPicPr>
              <p:cNvPr id="24" name="Freihand 23">
                <a:extLst>
                  <a:ext uri="{FF2B5EF4-FFF2-40B4-BE49-F238E27FC236}">
                    <a16:creationId xmlns:a16="http://schemas.microsoft.com/office/drawing/2014/main" id="{99E7CF71-F1D8-46BD-9FE9-F0F38C36117D}"/>
                  </a:ext>
                </a:extLst>
              </p:cNvPr>
              <p:cNvPicPr/>
              <p:nvPr/>
            </p:nvPicPr>
            <p:blipFill>
              <a:blip r:embed="rId176"/>
              <a:stretch>
                <a:fillRect/>
              </a:stretch>
            </p:blipFill>
            <p:spPr>
              <a:xfrm>
                <a:off x="4243333" y="768907"/>
                <a:ext cx="1396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7" name="Freihand 26">
                <a:extLst>
                  <a:ext uri="{FF2B5EF4-FFF2-40B4-BE49-F238E27FC236}">
                    <a16:creationId xmlns:a16="http://schemas.microsoft.com/office/drawing/2014/main" id="{713AFCDC-9A34-4D9E-AC9E-A583E71DA2ED}"/>
                  </a:ext>
                </a:extLst>
              </p14:cNvPr>
              <p14:cNvContentPartPr/>
              <p14:nvPr/>
            </p14:nvContentPartPr>
            <p14:xfrm>
              <a:off x="4632853" y="787987"/>
              <a:ext cx="159120" cy="18000"/>
            </p14:xfrm>
          </p:contentPart>
        </mc:Choice>
        <mc:Fallback xmlns="">
          <p:pic>
            <p:nvPicPr>
              <p:cNvPr id="27" name="Freihand 26">
                <a:extLst>
                  <a:ext uri="{FF2B5EF4-FFF2-40B4-BE49-F238E27FC236}">
                    <a16:creationId xmlns:a16="http://schemas.microsoft.com/office/drawing/2014/main" id="{713AFCDC-9A34-4D9E-AC9E-A583E71DA2ED}"/>
                  </a:ext>
                </a:extLst>
              </p:cNvPr>
              <p:cNvPicPr/>
              <p:nvPr/>
            </p:nvPicPr>
            <p:blipFill>
              <a:blip r:embed="rId178"/>
              <a:stretch>
                <a:fillRect/>
              </a:stretch>
            </p:blipFill>
            <p:spPr>
              <a:xfrm>
                <a:off x="4628533" y="783667"/>
                <a:ext cx="1677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8" name="Freihand 27">
                <a:extLst>
                  <a:ext uri="{FF2B5EF4-FFF2-40B4-BE49-F238E27FC236}">
                    <a16:creationId xmlns:a16="http://schemas.microsoft.com/office/drawing/2014/main" id="{08D4F131-2E54-4B59-B14D-0855EA204FDF}"/>
                  </a:ext>
                </a:extLst>
              </p14:cNvPr>
              <p14:cNvContentPartPr/>
              <p14:nvPr/>
            </p14:nvContentPartPr>
            <p14:xfrm>
              <a:off x="4548973" y="729307"/>
              <a:ext cx="159120" cy="123480"/>
            </p14:xfrm>
          </p:contentPart>
        </mc:Choice>
        <mc:Fallback xmlns="">
          <p:pic>
            <p:nvPicPr>
              <p:cNvPr id="28" name="Freihand 27">
                <a:extLst>
                  <a:ext uri="{FF2B5EF4-FFF2-40B4-BE49-F238E27FC236}">
                    <a16:creationId xmlns:a16="http://schemas.microsoft.com/office/drawing/2014/main" id="{08D4F131-2E54-4B59-B14D-0855EA204FDF}"/>
                  </a:ext>
                </a:extLst>
              </p:cNvPr>
              <p:cNvPicPr/>
              <p:nvPr/>
            </p:nvPicPr>
            <p:blipFill>
              <a:blip r:embed="rId180"/>
              <a:stretch>
                <a:fillRect/>
              </a:stretch>
            </p:blipFill>
            <p:spPr>
              <a:xfrm>
                <a:off x="4544653" y="724987"/>
                <a:ext cx="1677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74" name="Freihand 73">
                <a:extLst>
                  <a:ext uri="{FF2B5EF4-FFF2-40B4-BE49-F238E27FC236}">
                    <a16:creationId xmlns:a16="http://schemas.microsoft.com/office/drawing/2014/main" id="{5882044A-6D69-418A-B1C0-C96C79E5E862}"/>
                  </a:ext>
                </a:extLst>
              </p14:cNvPr>
              <p14:cNvContentPartPr/>
              <p14:nvPr/>
            </p14:nvContentPartPr>
            <p14:xfrm>
              <a:off x="4351333" y="538507"/>
              <a:ext cx="831240" cy="68040"/>
            </p14:xfrm>
          </p:contentPart>
        </mc:Choice>
        <mc:Fallback xmlns="">
          <p:pic>
            <p:nvPicPr>
              <p:cNvPr id="74" name="Freihand 73">
                <a:extLst>
                  <a:ext uri="{FF2B5EF4-FFF2-40B4-BE49-F238E27FC236}">
                    <a16:creationId xmlns:a16="http://schemas.microsoft.com/office/drawing/2014/main" id="{5882044A-6D69-418A-B1C0-C96C79E5E862}"/>
                  </a:ext>
                </a:extLst>
              </p:cNvPr>
              <p:cNvPicPr/>
              <p:nvPr/>
            </p:nvPicPr>
            <p:blipFill>
              <a:blip r:embed="rId182"/>
              <a:stretch>
                <a:fillRect/>
              </a:stretch>
            </p:blipFill>
            <p:spPr>
              <a:xfrm>
                <a:off x="4347013" y="534187"/>
                <a:ext cx="8398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75" name="Freihand 74">
                <a:extLst>
                  <a:ext uri="{FF2B5EF4-FFF2-40B4-BE49-F238E27FC236}">
                    <a16:creationId xmlns:a16="http://schemas.microsoft.com/office/drawing/2014/main" id="{F764498F-51FB-4150-840E-1A1FB3EFDD16}"/>
                  </a:ext>
                </a:extLst>
              </p14:cNvPr>
              <p14:cNvContentPartPr/>
              <p14:nvPr/>
            </p14:nvContentPartPr>
            <p14:xfrm>
              <a:off x="7408453" y="777547"/>
              <a:ext cx="302040" cy="1080"/>
            </p14:xfrm>
          </p:contentPart>
        </mc:Choice>
        <mc:Fallback xmlns="">
          <p:pic>
            <p:nvPicPr>
              <p:cNvPr id="75" name="Freihand 74">
                <a:extLst>
                  <a:ext uri="{FF2B5EF4-FFF2-40B4-BE49-F238E27FC236}">
                    <a16:creationId xmlns:a16="http://schemas.microsoft.com/office/drawing/2014/main" id="{F764498F-51FB-4150-840E-1A1FB3EFDD16}"/>
                  </a:ext>
                </a:extLst>
              </p:cNvPr>
              <p:cNvPicPr/>
              <p:nvPr/>
            </p:nvPicPr>
            <p:blipFill>
              <a:blip r:embed="rId184"/>
              <a:stretch>
                <a:fillRect/>
              </a:stretch>
            </p:blipFill>
            <p:spPr>
              <a:xfrm>
                <a:off x="7404133" y="773227"/>
                <a:ext cx="31068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76" name="Freihand 75">
                <a:extLst>
                  <a:ext uri="{FF2B5EF4-FFF2-40B4-BE49-F238E27FC236}">
                    <a16:creationId xmlns:a16="http://schemas.microsoft.com/office/drawing/2014/main" id="{379C701B-86A1-4231-A6B5-93FD8A7BC326}"/>
                  </a:ext>
                </a:extLst>
              </p14:cNvPr>
              <p14:cNvContentPartPr/>
              <p14:nvPr/>
            </p14:nvContentPartPr>
            <p14:xfrm>
              <a:off x="7623013" y="698347"/>
              <a:ext cx="191880" cy="186480"/>
            </p14:xfrm>
          </p:contentPart>
        </mc:Choice>
        <mc:Fallback xmlns="">
          <p:pic>
            <p:nvPicPr>
              <p:cNvPr id="76" name="Freihand 75">
                <a:extLst>
                  <a:ext uri="{FF2B5EF4-FFF2-40B4-BE49-F238E27FC236}">
                    <a16:creationId xmlns:a16="http://schemas.microsoft.com/office/drawing/2014/main" id="{379C701B-86A1-4231-A6B5-93FD8A7BC326}"/>
                  </a:ext>
                </a:extLst>
              </p:cNvPr>
              <p:cNvPicPr/>
              <p:nvPr/>
            </p:nvPicPr>
            <p:blipFill>
              <a:blip r:embed="rId186"/>
              <a:stretch>
                <a:fillRect/>
              </a:stretch>
            </p:blipFill>
            <p:spPr>
              <a:xfrm>
                <a:off x="7618693" y="694027"/>
                <a:ext cx="2005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78" name="Freihand 77">
                <a:extLst>
                  <a:ext uri="{FF2B5EF4-FFF2-40B4-BE49-F238E27FC236}">
                    <a16:creationId xmlns:a16="http://schemas.microsoft.com/office/drawing/2014/main" id="{5E084716-FA05-4EAD-B860-27B993874DE2}"/>
                  </a:ext>
                </a:extLst>
              </p14:cNvPr>
              <p14:cNvContentPartPr/>
              <p14:nvPr/>
            </p14:nvContentPartPr>
            <p14:xfrm>
              <a:off x="7954213" y="615547"/>
              <a:ext cx="155520" cy="165960"/>
            </p14:xfrm>
          </p:contentPart>
        </mc:Choice>
        <mc:Fallback xmlns="">
          <p:pic>
            <p:nvPicPr>
              <p:cNvPr id="78" name="Freihand 77">
                <a:extLst>
                  <a:ext uri="{FF2B5EF4-FFF2-40B4-BE49-F238E27FC236}">
                    <a16:creationId xmlns:a16="http://schemas.microsoft.com/office/drawing/2014/main" id="{5E084716-FA05-4EAD-B860-27B993874DE2}"/>
                  </a:ext>
                </a:extLst>
              </p:cNvPr>
              <p:cNvPicPr/>
              <p:nvPr/>
            </p:nvPicPr>
            <p:blipFill>
              <a:blip r:embed="rId188"/>
              <a:stretch>
                <a:fillRect/>
              </a:stretch>
            </p:blipFill>
            <p:spPr>
              <a:xfrm>
                <a:off x="7949893" y="611227"/>
                <a:ext cx="1641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79" name="Freihand 78">
                <a:extLst>
                  <a:ext uri="{FF2B5EF4-FFF2-40B4-BE49-F238E27FC236}">
                    <a16:creationId xmlns:a16="http://schemas.microsoft.com/office/drawing/2014/main" id="{A8D23410-1866-40FB-81AE-43AB3DE15D22}"/>
                  </a:ext>
                </a:extLst>
              </p14:cNvPr>
              <p14:cNvContentPartPr/>
              <p14:nvPr/>
            </p14:nvContentPartPr>
            <p14:xfrm>
              <a:off x="8088133" y="591067"/>
              <a:ext cx="423720" cy="229680"/>
            </p14:xfrm>
          </p:contentPart>
        </mc:Choice>
        <mc:Fallback xmlns="">
          <p:pic>
            <p:nvPicPr>
              <p:cNvPr id="79" name="Freihand 78">
                <a:extLst>
                  <a:ext uri="{FF2B5EF4-FFF2-40B4-BE49-F238E27FC236}">
                    <a16:creationId xmlns:a16="http://schemas.microsoft.com/office/drawing/2014/main" id="{A8D23410-1866-40FB-81AE-43AB3DE15D22}"/>
                  </a:ext>
                </a:extLst>
              </p:cNvPr>
              <p:cNvPicPr/>
              <p:nvPr/>
            </p:nvPicPr>
            <p:blipFill>
              <a:blip r:embed="rId190"/>
              <a:stretch>
                <a:fillRect/>
              </a:stretch>
            </p:blipFill>
            <p:spPr>
              <a:xfrm>
                <a:off x="8083813" y="586747"/>
                <a:ext cx="4323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80" name="Freihand 79">
                <a:extLst>
                  <a:ext uri="{FF2B5EF4-FFF2-40B4-BE49-F238E27FC236}">
                    <a16:creationId xmlns:a16="http://schemas.microsoft.com/office/drawing/2014/main" id="{C6364AD3-5CA6-4B67-B044-4A7F2FF5ED99}"/>
                  </a:ext>
                </a:extLst>
              </p14:cNvPr>
              <p14:cNvContentPartPr/>
              <p14:nvPr/>
            </p14:nvContentPartPr>
            <p14:xfrm>
              <a:off x="8513653" y="618787"/>
              <a:ext cx="253440" cy="120600"/>
            </p14:xfrm>
          </p:contentPart>
        </mc:Choice>
        <mc:Fallback xmlns="">
          <p:pic>
            <p:nvPicPr>
              <p:cNvPr id="80" name="Freihand 79">
                <a:extLst>
                  <a:ext uri="{FF2B5EF4-FFF2-40B4-BE49-F238E27FC236}">
                    <a16:creationId xmlns:a16="http://schemas.microsoft.com/office/drawing/2014/main" id="{C6364AD3-5CA6-4B67-B044-4A7F2FF5ED99}"/>
                  </a:ext>
                </a:extLst>
              </p:cNvPr>
              <p:cNvPicPr/>
              <p:nvPr/>
            </p:nvPicPr>
            <p:blipFill>
              <a:blip r:embed="rId192"/>
              <a:stretch>
                <a:fillRect/>
              </a:stretch>
            </p:blipFill>
            <p:spPr>
              <a:xfrm>
                <a:off x="8509333" y="614467"/>
                <a:ext cx="2620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81" name="Freihand 80">
                <a:extLst>
                  <a:ext uri="{FF2B5EF4-FFF2-40B4-BE49-F238E27FC236}">
                    <a16:creationId xmlns:a16="http://schemas.microsoft.com/office/drawing/2014/main" id="{96E64329-85ED-427D-9D75-28387A2AD945}"/>
                  </a:ext>
                </a:extLst>
              </p14:cNvPr>
              <p14:cNvContentPartPr/>
              <p14:nvPr/>
            </p14:nvContentPartPr>
            <p14:xfrm>
              <a:off x="8651893" y="543547"/>
              <a:ext cx="22680" cy="16200"/>
            </p14:xfrm>
          </p:contentPart>
        </mc:Choice>
        <mc:Fallback xmlns="">
          <p:pic>
            <p:nvPicPr>
              <p:cNvPr id="81" name="Freihand 80">
                <a:extLst>
                  <a:ext uri="{FF2B5EF4-FFF2-40B4-BE49-F238E27FC236}">
                    <a16:creationId xmlns:a16="http://schemas.microsoft.com/office/drawing/2014/main" id="{96E64329-85ED-427D-9D75-28387A2AD945}"/>
                  </a:ext>
                </a:extLst>
              </p:cNvPr>
              <p:cNvPicPr/>
              <p:nvPr/>
            </p:nvPicPr>
            <p:blipFill>
              <a:blip r:embed="rId194"/>
              <a:stretch>
                <a:fillRect/>
              </a:stretch>
            </p:blipFill>
            <p:spPr>
              <a:xfrm>
                <a:off x="8647573" y="539227"/>
                <a:ext cx="313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82" name="Freihand 81">
                <a:extLst>
                  <a:ext uri="{FF2B5EF4-FFF2-40B4-BE49-F238E27FC236}">
                    <a16:creationId xmlns:a16="http://schemas.microsoft.com/office/drawing/2014/main" id="{6FB389E9-AC7E-4785-A9CF-B69DFE46B0E6}"/>
                  </a:ext>
                </a:extLst>
              </p14:cNvPr>
              <p14:cNvContentPartPr/>
              <p14:nvPr/>
            </p14:nvContentPartPr>
            <p14:xfrm>
              <a:off x="8877253" y="604747"/>
              <a:ext cx="127440" cy="136080"/>
            </p14:xfrm>
          </p:contentPart>
        </mc:Choice>
        <mc:Fallback xmlns="">
          <p:pic>
            <p:nvPicPr>
              <p:cNvPr id="82" name="Freihand 81">
                <a:extLst>
                  <a:ext uri="{FF2B5EF4-FFF2-40B4-BE49-F238E27FC236}">
                    <a16:creationId xmlns:a16="http://schemas.microsoft.com/office/drawing/2014/main" id="{6FB389E9-AC7E-4785-A9CF-B69DFE46B0E6}"/>
                  </a:ext>
                </a:extLst>
              </p:cNvPr>
              <p:cNvPicPr/>
              <p:nvPr/>
            </p:nvPicPr>
            <p:blipFill>
              <a:blip r:embed="rId196"/>
              <a:stretch>
                <a:fillRect/>
              </a:stretch>
            </p:blipFill>
            <p:spPr>
              <a:xfrm>
                <a:off x="8872933" y="600427"/>
                <a:ext cx="1360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83" name="Freihand 82">
                <a:extLst>
                  <a:ext uri="{FF2B5EF4-FFF2-40B4-BE49-F238E27FC236}">
                    <a16:creationId xmlns:a16="http://schemas.microsoft.com/office/drawing/2014/main" id="{193C0F8F-5A50-4C9B-89FD-EEB7F34A9A58}"/>
                  </a:ext>
                </a:extLst>
              </p14:cNvPr>
              <p14:cNvContentPartPr/>
              <p14:nvPr/>
            </p14:nvContentPartPr>
            <p14:xfrm>
              <a:off x="8859253" y="668107"/>
              <a:ext cx="111960" cy="720"/>
            </p14:xfrm>
          </p:contentPart>
        </mc:Choice>
        <mc:Fallback xmlns="">
          <p:pic>
            <p:nvPicPr>
              <p:cNvPr id="83" name="Freihand 82">
                <a:extLst>
                  <a:ext uri="{FF2B5EF4-FFF2-40B4-BE49-F238E27FC236}">
                    <a16:creationId xmlns:a16="http://schemas.microsoft.com/office/drawing/2014/main" id="{193C0F8F-5A50-4C9B-89FD-EEB7F34A9A58}"/>
                  </a:ext>
                </a:extLst>
              </p:cNvPr>
              <p:cNvPicPr/>
              <p:nvPr/>
            </p:nvPicPr>
            <p:blipFill>
              <a:blip r:embed="rId198"/>
              <a:stretch>
                <a:fillRect/>
              </a:stretch>
            </p:blipFill>
            <p:spPr>
              <a:xfrm>
                <a:off x="8854933" y="663787"/>
                <a:ext cx="1206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84" name="Freihand 83">
                <a:extLst>
                  <a:ext uri="{FF2B5EF4-FFF2-40B4-BE49-F238E27FC236}">
                    <a16:creationId xmlns:a16="http://schemas.microsoft.com/office/drawing/2014/main" id="{D785444B-87C7-4FAD-83C6-DB78C39877AE}"/>
                  </a:ext>
                </a:extLst>
              </p14:cNvPr>
              <p14:cNvContentPartPr/>
              <p14:nvPr/>
            </p14:nvContentPartPr>
            <p14:xfrm>
              <a:off x="9014773" y="605467"/>
              <a:ext cx="96840" cy="128160"/>
            </p14:xfrm>
          </p:contentPart>
        </mc:Choice>
        <mc:Fallback xmlns="">
          <p:pic>
            <p:nvPicPr>
              <p:cNvPr id="84" name="Freihand 83">
                <a:extLst>
                  <a:ext uri="{FF2B5EF4-FFF2-40B4-BE49-F238E27FC236}">
                    <a16:creationId xmlns:a16="http://schemas.microsoft.com/office/drawing/2014/main" id="{D785444B-87C7-4FAD-83C6-DB78C39877AE}"/>
                  </a:ext>
                </a:extLst>
              </p:cNvPr>
              <p:cNvPicPr/>
              <p:nvPr/>
            </p:nvPicPr>
            <p:blipFill>
              <a:blip r:embed="rId200"/>
              <a:stretch>
                <a:fillRect/>
              </a:stretch>
            </p:blipFill>
            <p:spPr>
              <a:xfrm>
                <a:off x="9010453" y="601147"/>
                <a:ext cx="1054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85" name="Freihand 84">
                <a:extLst>
                  <a:ext uri="{FF2B5EF4-FFF2-40B4-BE49-F238E27FC236}">
                    <a16:creationId xmlns:a16="http://schemas.microsoft.com/office/drawing/2014/main" id="{3C59F607-404E-4A08-91DA-5F0259F3C30C}"/>
                  </a:ext>
                </a:extLst>
              </p14:cNvPr>
              <p14:cNvContentPartPr/>
              <p14:nvPr/>
            </p14:nvContentPartPr>
            <p14:xfrm>
              <a:off x="9113413" y="539587"/>
              <a:ext cx="178560" cy="181800"/>
            </p14:xfrm>
          </p:contentPart>
        </mc:Choice>
        <mc:Fallback xmlns="">
          <p:pic>
            <p:nvPicPr>
              <p:cNvPr id="85" name="Freihand 84">
                <a:extLst>
                  <a:ext uri="{FF2B5EF4-FFF2-40B4-BE49-F238E27FC236}">
                    <a16:creationId xmlns:a16="http://schemas.microsoft.com/office/drawing/2014/main" id="{3C59F607-404E-4A08-91DA-5F0259F3C30C}"/>
                  </a:ext>
                </a:extLst>
              </p:cNvPr>
              <p:cNvPicPr/>
              <p:nvPr/>
            </p:nvPicPr>
            <p:blipFill>
              <a:blip r:embed="rId202"/>
              <a:stretch>
                <a:fillRect/>
              </a:stretch>
            </p:blipFill>
            <p:spPr>
              <a:xfrm>
                <a:off x="9109093" y="535267"/>
                <a:ext cx="1872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98" name="Freihand 197">
                <a:extLst>
                  <a:ext uri="{FF2B5EF4-FFF2-40B4-BE49-F238E27FC236}">
                    <a16:creationId xmlns:a16="http://schemas.microsoft.com/office/drawing/2014/main" id="{BE30DD2C-8532-4584-B671-1ADA858DE174}"/>
                  </a:ext>
                </a:extLst>
              </p14:cNvPr>
              <p14:cNvContentPartPr/>
              <p14:nvPr/>
            </p14:nvContentPartPr>
            <p14:xfrm>
              <a:off x="2995933" y="921907"/>
              <a:ext cx="1322640" cy="75600"/>
            </p14:xfrm>
          </p:contentPart>
        </mc:Choice>
        <mc:Fallback xmlns="">
          <p:pic>
            <p:nvPicPr>
              <p:cNvPr id="198" name="Freihand 197">
                <a:extLst>
                  <a:ext uri="{FF2B5EF4-FFF2-40B4-BE49-F238E27FC236}">
                    <a16:creationId xmlns:a16="http://schemas.microsoft.com/office/drawing/2014/main" id="{BE30DD2C-8532-4584-B671-1ADA858DE174}"/>
                  </a:ext>
                </a:extLst>
              </p:cNvPr>
              <p:cNvPicPr/>
              <p:nvPr/>
            </p:nvPicPr>
            <p:blipFill>
              <a:blip r:embed="rId204"/>
              <a:stretch>
                <a:fillRect/>
              </a:stretch>
            </p:blipFill>
            <p:spPr>
              <a:xfrm>
                <a:off x="2991613" y="917587"/>
                <a:ext cx="1331280" cy="84240"/>
              </a:xfrm>
              <a:prstGeom prst="rect">
                <a:avLst/>
              </a:prstGeom>
            </p:spPr>
          </p:pic>
        </mc:Fallback>
      </mc:AlternateContent>
      <p:grpSp>
        <p:nvGrpSpPr>
          <p:cNvPr id="230" name="Gruppieren 229">
            <a:extLst>
              <a:ext uri="{FF2B5EF4-FFF2-40B4-BE49-F238E27FC236}">
                <a16:creationId xmlns:a16="http://schemas.microsoft.com/office/drawing/2014/main" id="{BEA8D2F4-CD96-4FA4-B664-7D4ABB0FBA5E}"/>
              </a:ext>
            </a:extLst>
          </p:cNvPr>
          <p:cNvGrpSpPr/>
          <p:nvPr/>
        </p:nvGrpSpPr>
        <p:grpSpPr>
          <a:xfrm>
            <a:off x="9429133" y="2209987"/>
            <a:ext cx="385560" cy="152280"/>
            <a:chOff x="9429133" y="2209987"/>
            <a:chExt cx="385560" cy="152280"/>
          </a:xfrm>
        </p:grpSpPr>
        <mc:AlternateContent xmlns:mc="http://schemas.openxmlformats.org/markup-compatibility/2006" xmlns:p14="http://schemas.microsoft.com/office/powerpoint/2010/main">
          <mc:Choice Requires="p14">
            <p:contentPart p14:bwMode="auto" r:id="rId205">
              <p14:nvContentPartPr>
                <p14:cNvPr id="227" name="Freihand 226">
                  <a:extLst>
                    <a:ext uri="{FF2B5EF4-FFF2-40B4-BE49-F238E27FC236}">
                      <a16:creationId xmlns:a16="http://schemas.microsoft.com/office/drawing/2014/main" id="{FE52D7A4-8170-4198-A48B-B7E80C05C27E}"/>
                    </a:ext>
                  </a:extLst>
                </p14:cNvPr>
                <p14:cNvContentPartPr/>
                <p14:nvPr/>
              </p14:nvContentPartPr>
              <p14:xfrm>
                <a:off x="9435253" y="2250307"/>
                <a:ext cx="156240" cy="18720"/>
              </p14:xfrm>
            </p:contentPart>
          </mc:Choice>
          <mc:Fallback xmlns="">
            <p:pic>
              <p:nvPicPr>
                <p:cNvPr id="227" name="Freihand 226">
                  <a:extLst>
                    <a:ext uri="{FF2B5EF4-FFF2-40B4-BE49-F238E27FC236}">
                      <a16:creationId xmlns:a16="http://schemas.microsoft.com/office/drawing/2014/main" id="{FE52D7A4-8170-4198-A48B-B7E80C05C27E}"/>
                    </a:ext>
                  </a:extLst>
                </p:cNvPr>
                <p:cNvPicPr/>
                <p:nvPr/>
              </p:nvPicPr>
              <p:blipFill>
                <a:blip r:embed="rId206"/>
                <a:stretch>
                  <a:fillRect/>
                </a:stretch>
              </p:blipFill>
              <p:spPr>
                <a:xfrm>
                  <a:off x="9430933" y="2245987"/>
                  <a:ext cx="1648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28" name="Freihand 227">
                  <a:extLst>
                    <a:ext uri="{FF2B5EF4-FFF2-40B4-BE49-F238E27FC236}">
                      <a16:creationId xmlns:a16="http://schemas.microsoft.com/office/drawing/2014/main" id="{74B900DD-F794-40B5-B0EE-ED31F0177378}"/>
                    </a:ext>
                  </a:extLst>
                </p14:cNvPr>
                <p14:cNvContentPartPr/>
                <p14:nvPr/>
              </p14:nvContentPartPr>
              <p14:xfrm>
                <a:off x="9429133" y="2285947"/>
                <a:ext cx="160200" cy="7920"/>
              </p14:xfrm>
            </p:contentPart>
          </mc:Choice>
          <mc:Fallback xmlns="">
            <p:pic>
              <p:nvPicPr>
                <p:cNvPr id="228" name="Freihand 227">
                  <a:extLst>
                    <a:ext uri="{FF2B5EF4-FFF2-40B4-BE49-F238E27FC236}">
                      <a16:creationId xmlns:a16="http://schemas.microsoft.com/office/drawing/2014/main" id="{74B900DD-F794-40B5-B0EE-ED31F0177378}"/>
                    </a:ext>
                  </a:extLst>
                </p:cNvPr>
                <p:cNvPicPr/>
                <p:nvPr/>
              </p:nvPicPr>
              <p:blipFill>
                <a:blip r:embed="rId208"/>
                <a:stretch>
                  <a:fillRect/>
                </a:stretch>
              </p:blipFill>
              <p:spPr>
                <a:xfrm>
                  <a:off x="9424813" y="2281627"/>
                  <a:ext cx="1688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29" name="Freihand 228">
                  <a:extLst>
                    <a:ext uri="{FF2B5EF4-FFF2-40B4-BE49-F238E27FC236}">
                      <a16:creationId xmlns:a16="http://schemas.microsoft.com/office/drawing/2014/main" id="{80C31F50-0E5E-4A44-8C98-E9589F21866F}"/>
                    </a:ext>
                  </a:extLst>
                </p14:cNvPr>
                <p14:cNvContentPartPr/>
                <p14:nvPr/>
              </p14:nvContentPartPr>
              <p14:xfrm>
                <a:off x="9674653" y="2209987"/>
                <a:ext cx="140040" cy="152280"/>
              </p14:xfrm>
            </p:contentPart>
          </mc:Choice>
          <mc:Fallback xmlns="">
            <p:pic>
              <p:nvPicPr>
                <p:cNvPr id="229" name="Freihand 228">
                  <a:extLst>
                    <a:ext uri="{FF2B5EF4-FFF2-40B4-BE49-F238E27FC236}">
                      <a16:creationId xmlns:a16="http://schemas.microsoft.com/office/drawing/2014/main" id="{80C31F50-0E5E-4A44-8C98-E9589F21866F}"/>
                    </a:ext>
                  </a:extLst>
                </p:cNvPr>
                <p:cNvPicPr/>
                <p:nvPr/>
              </p:nvPicPr>
              <p:blipFill>
                <a:blip r:embed="rId210"/>
                <a:stretch>
                  <a:fillRect/>
                </a:stretch>
              </p:blipFill>
              <p:spPr>
                <a:xfrm>
                  <a:off x="9670333" y="2205667"/>
                  <a:ext cx="148680" cy="160920"/>
                </a:xfrm>
                <a:prstGeom prst="rect">
                  <a:avLst/>
                </a:prstGeom>
              </p:spPr>
            </p:pic>
          </mc:Fallback>
        </mc:AlternateContent>
      </p:grpSp>
      <p:grpSp>
        <p:nvGrpSpPr>
          <p:cNvPr id="285" name="Gruppieren 284">
            <a:extLst>
              <a:ext uri="{FF2B5EF4-FFF2-40B4-BE49-F238E27FC236}">
                <a16:creationId xmlns:a16="http://schemas.microsoft.com/office/drawing/2014/main" id="{32617CEC-364B-4BF2-AE0A-A443FD6D08D7}"/>
              </a:ext>
            </a:extLst>
          </p:cNvPr>
          <p:cNvGrpSpPr/>
          <p:nvPr/>
        </p:nvGrpSpPr>
        <p:grpSpPr>
          <a:xfrm>
            <a:off x="10029613" y="2018107"/>
            <a:ext cx="1446840" cy="876960"/>
            <a:chOff x="10029613" y="2018107"/>
            <a:chExt cx="1446840" cy="876960"/>
          </a:xfrm>
        </p:grpSpPr>
        <mc:AlternateContent xmlns:mc="http://schemas.openxmlformats.org/markup-compatibility/2006" xmlns:p14="http://schemas.microsoft.com/office/powerpoint/2010/main">
          <mc:Choice Requires="p14">
            <p:contentPart p14:bwMode="auto" r:id="rId211">
              <p14:nvContentPartPr>
                <p14:cNvPr id="231" name="Freihand 230">
                  <a:extLst>
                    <a:ext uri="{FF2B5EF4-FFF2-40B4-BE49-F238E27FC236}">
                      <a16:creationId xmlns:a16="http://schemas.microsoft.com/office/drawing/2014/main" id="{72AE6E2F-8CD7-4118-B561-97D7A420DCA4}"/>
                    </a:ext>
                  </a:extLst>
                </p14:cNvPr>
                <p14:cNvContentPartPr/>
                <p14:nvPr/>
              </p14:nvContentPartPr>
              <p14:xfrm>
                <a:off x="10120333" y="2202427"/>
                <a:ext cx="140040" cy="209160"/>
              </p14:xfrm>
            </p:contentPart>
          </mc:Choice>
          <mc:Fallback xmlns="">
            <p:pic>
              <p:nvPicPr>
                <p:cNvPr id="231" name="Freihand 230">
                  <a:extLst>
                    <a:ext uri="{FF2B5EF4-FFF2-40B4-BE49-F238E27FC236}">
                      <a16:creationId xmlns:a16="http://schemas.microsoft.com/office/drawing/2014/main" id="{72AE6E2F-8CD7-4118-B561-97D7A420DCA4}"/>
                    </a:ext>
                  </a:extLst>
                </p:cNvPr>
                <p:cNvPicPr/>
                <p:nvPr/>
              </p:nvPicPr>
              <p:blipFill>
                <a:blip r:embed="rId212"/>
                <a:stretch>
                  <a:fillRect/>
                </a:stretch>
              </p:blipFill>
              <p:spPr>
                <a:xfrm>
                  <a:off x="10116013" y="2198107"/>
                  <a:ext cx="1486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32" name="Freihand 231">
                  <a:extLst>
                    <a:ext uri="{FF2B5EF4-FFF2-40B4-BE49-F238E27FC236}">
                      <a16:creationId xmlns:a16="http://schemas.microsoft.com/office/drawing/2014/main" id="{A4A48839-85A1-452C-B52A-D75A580ABA60}"/>
                    </a:ext>
                  </a:extLst>
                </p14:cNvPr>
                <p14:cNvContentPartPr/>
                <p14:nvPr/>
              </p14:nvContentPartPr>
              <p14:xfrm>
                <a:off x="10371613" y="2187667"/>
                <a:ext cx="122760" cy="6120"/>
              </p14:xfrm>
            </p:contentPart>
          </mc:Choice>
          <mc:Fallback xmlns="">
            <p:pic>
              <p:nvPicPr>
                <p:cNvPr id="232" name="Freihand 231">
                  <a:extLst>
                    <a:ext uri="{FF2B5EF4-FFF2-40B4-BE49-F238E27FC236}">
                      <a16:creationId xmlns:a16="http://schemas.microsoft.com/office/drawing/2014/main" id="{A4A48839-85A1-452C-B52A-D75A580ABA60}"/>
                    </a:ext>
                  </a:extLst>
                </p:cNvPr>
                <p:cNvPicPr/>
                <p:nvPr/>
              </p:nvPicPr>
              <p:blipFill>
                <a:blip r:embed="rId214"/>
                <a:stretch>
                  <a:fillRect/>
                </a:stretch>
              </p:blipFill>
              <p:spPr>
                <a:xfrm>
                  <a:off x="10367293" y="2183347"/>
                  <a:ext cx="1314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33" name="Freihand 232">
                  <a:extLst>
                    <a:ext uri="{FF2B5EF4-FFF2-40B4-BE49-F238E27FC236}">
                      <a16:creationId xmlns:a16="http://schemas.microsoft.com/office/drawing/2014/main" id="{AE9218AD-748D-4FF0-A343-942DA2E813B6}"/>
                    </a:ext>
                  </a:extLst>
                </p14:cNvPr>
                <p14:cNvContentPartPr/>
                <p14:nvPr/>
              </p14:nvContentPartPr>
              <p14:xfrm>
                <a:off x="10360093" y="2231227"/>
                <a:ext cx="140760" cy="8640"/>
              </p14:xfrm>
            </p:contentPart>
          </mc:Choice>
          <mc:Fallback xmlns="">
            <p:pic>
              <p:nvPicPr>
                <p:cNvPr id="233" name="Freihand 232">
                  <a:extLst>
                    <a:ext uri="{FF2B5EF4-FFF2-40B4-BE49-F238E27FC236}">
                      <a16:creationId xmlns:a16="http://schemas.microsoft.com/office/drawing/2014/main" id="{AE9218AD-748D-4FF0-A343-942DA2E813B6}"/>
                    </a:ext>
                  </a:extLst>
                </p:cNvPr>
                <p:cNvPicPr/>
                <p:nvPr/>
              </p:nvPicPr>
              <p:blipFill>
                <a:blip r:embed="rId216"/>
                <a:stretch>
                  <a:fillRect/>
                </a:stretch>
              </p:blipFill>
              <p:spPr>
                <a:xfrm>
                  <a:off x="10355773" y="2226907"/>
                  <a:ext cx="1494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34" name="Freihand 233">
                  <a:extLst>
                    <a:ext uri="{FF2B5EF4-FFF2-40B4-BE49-F238E27FC236}">
                      <a16:creationId xmlns:a16="http://schemas.microsoft.com/office/drawing/2014/main" id="{6D8779B2-7D3B-4F2A-9324-8E0E3DABF91F}"/>
                    </a:ext>
                  </a:extLst>
                </p14:cNvPr>
                <p14:cNvContentPartPr/>
                <p14:nvPr/>
              </p14:nvContentPartPr>
              <p14:xfrm>
                <a:off x="10657813" y="2045107"/>
                <a:ext cx="82800" cy="109080"/>
              </p14:xfrm>
            </p:contentPart>
          </mc:Choice>
          <mc:Fallback xmlns="">
            <p:pic>
              <p:nvPicPr>
                <p:cNvPr id="234" name="Freihand 233">
                  <a:extLst>
                    <a:ext uri="{FF2B5EF4-FFF2-40B4-BE49-F238E27FC236}">
                      <a16:creationId xmlns:a16="http://schemas.microsoft.com/office/drawing/2014/main" id="{6D8779B2-7D3B-4F2A-9324-8E0E3DABF91F}"/>
                    </a:ext>
                  </a:extLst>
                </p:cNvPr>
                <p:cNvPicPr/>
                <p:nvPr/>
              </p:nvPicPr>
              <p:blipFill>
                <a:blip r:embed="rId218"/>
                <a:stretch>
                  <a:fillRect/>
                </a:stretch>
              </p:blipFill>
              <p:spPr>
                <a:xfrm>
                  <a:off x="10653493" y="2040787"/>
                  <a:ext cx="91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35" name="Freihand 234">
                  <a:extLst>
                    <a:ext uri="{FF2B5EF4-FFF2-40B4-BE49-F238E27FC236}">
                      <a16:creationId xmlns:a16="http://schemas.microsoft.com/office/drawing/2014/main" id="{DC1054E3-5250-427E-9CA7-26BD5F431B53}"/>
                    </a:ext>
                  </a:extLst>
                </p14:cNvPr>
                <p14:cNvContentPartPr/>
                <p14:nvPr/>
              </p14:nvContentPartPr>
              <p14:xfrm>
                <a:off x="10663933" y="2044387"/>
                <a:ext cx="128880" cy="113760"/>
              </p14:xfrm>
            </p:contentPart>
          </mc:Choice>
          <mc:Fallback xmlns="">
            <p:pic>
              <p:nvPicPr>
                <p:cNvPr id="235" name="Freihand 234">
                  <a:extLst>
                    <a:ext uri="{FF2B5EF4-FFF2-40B4-BE49-F238E27FC236}">
                      <a16:creationId xmlns:a16="http://schemas.microsoft.com/office/drawing/2014/main" id="{DC1054E3-5250-427E-9CA7-26BD5F431B53}"/>
                    </a:ext>
                  </a:extLst>
                </p:cNvPr>
                <p:cNvPicPr/>
                <p:nvPr/>
              </p:nvPicPr>
              <p:blipFill>
                <a:blip r:embed="rId220"/>
                <a:stretch>
                  <a:fillRect/>
                </a:stretch>
              </p:blipFill>
              <p:spPr>
                <a:xfrm>
                  <a:off x="10659613" y="2040067"/>
                  <a:ext cx="1375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36" name="Freihand 235">
                  <a:extLst>
                    <a:ext uri="{FF2B5EF4-FFF2-40B4-BE49-F238E27FC236}">
                      <a16:creationId xmlns:a16="http://schemas.microsoft.com/office/drawing/2014/main" id="{C51C2D41-8F10-46C3-A39F-0278B125D199}"/>
                    </a:ext>
                  </a:extLst>
                </p14:cNvPr>
                <p14:cNvContentPartPr/>
                <p14:nvPr/>
              </p14:nvContentPartPr>
              <p14:xfrm>
                <a:off x="10605613" y="2186587"/>
                <a:ext cx="197280" cy="24840"/>
              </p14:xfrm>
            </p:contentPart>
          </mc:Choice>
          <mc:Fallback xmlns="">
            <p:pic>
              <p:nvPicPr>
                <p:cNvPr id="236" name="Freihand 235">
                  <a:extLst>
                    <a:ext uri="{FF2B5EF4-FFF2-40B4-BE49-F238E27FC236}">
                      <a16:creationId xmlns:a16="http://schemas.microsoft.com/office/drawing/2014/main" id="{C51C2D41-8F10-46C3-A39F-0278B125D199}"/>
                    </a:ext>
                  </a:extLst>
                </p:cNvPr>
                <p:cNvPicPr/>
                <p:nvPr/>
              </p:nvPicPr>
              <p:blipFill>
                <a:blip r:embed="rId222"/>
                <a:stretch>
                  <a:fillRect/>
                </a:stretch>
              </p:blipFill>
              <p:spPr>
                <a:xfrm>
                  <a:off x="10601293" y="2182267"/>
                  <a:ext cx="2059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37" name="Freihand 236">
                  <a:extLst>
                    <a:ext uri="{FF2B5EF4-FFF2-40B4-BE49-F238E27FC236}">
                      <a16:creationId xmlns:a16="http://schemas.microsoft.com/office/drawing/2014/main" id="{A8B0DFE1-6519-4A3C-B6A6-645E8CB247AF}"/>
                    </a:ext>
                  </a:extLst>
                </p14:cNvPr>
                <p14:cNvContentPartPr/>
                <p14:nvPr/>
              </p14:nvContentPartPr>
              <p14:xfrm>
                <a:off x="10678333" y="2271907"/>
                <a:ext cx="29160" cy="127080"/>
              </p14:xfrm>
            </p:contentPart>
          </mc:Choice>
          <mc:Fallback xmlns="">
            <p:pic>
              <p:nvPicPr>
                <p:cNvPr id="237" name="Freihand 236">
                  <a:extLst>
                    <a:ext uri="{FF2B5EF4-FFF2-40B4-BE49-F238E27FC236}">
                      <a16:creationId xmlns:a16="http://schemas.microsoft.com/office/drawing/2014/main" id="{A8B0DFE1-6519-4A3C-B6A6-645E8CB247AF}"/>
                    </a:ext>
                  </a:extLst>
                </p:cNvPr>
                <p:cNvPicPr/>
                <p:nvPr/>
              </p:nvPicPr>
              <p:blipFill>
                <a:blip r:embed="rId224"/>
                <a:stretch>
                  <a:fillRect/>
                </a:stretch>
              </p:blipFill>
              <p:spPr>
                <a:xfrm>
                  <a:off x="10674013" y="2267587"/>
                  <a:ext cx="378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38" name="Freihand 237">
                  <a:extLst>
                    <a:ext uri="{FF2B5EF4-FFF2-40B4-BE49-F238E27FC236}">
                      <a16:creationId xmlns:a16="http://schemas.microsoft.com/office/drawing/2014/main" id="{C3092025-D6FC-4F97-BF14-352CA6B43118}"/>
                    </a:ext>
                  </a:extLst>
                </p14:cNvPr>
                <p14:cNvContentPartPr/>
                <p14:nvPr/>
              </p14:nvContentPartPr>
              <p14:xfrm>
                <a:off x="10618213" y="2253547"/>
                <a:ext cx="168120" cy="145440"/>
              </p14:xfrm>
            </p:contentPart>
          </mc:Choice>
          <mc:Fallback xmlns="">
            <p:pic>
              <p:nvPicPr>
                <p:cNvPr id="238" name="Freihand 237">
                  <a:extLst>
                    <a:ext uri="{FF2B5EF4-FFF2-40B4-BE49-F238E27FC236}">
                      <a16:creationId xmlns:a16="http://schemas.microsoft.com/office/drawing/2014/main" id="{C3092025-D6FC-4F97-BF14-352CA6B43118}"/>
                    </a:ext>
                  </a:extLst>
                </p:cNvPr>
                <p:cNvPicPr/>
                <p:nvPr/>
              </p:nvPicPr>
              <p:blipFill>
                <a:blip r:embed="rId226"/>
                <a:stretch>
                  <a:fillRect/>
                </a:stretch>
              </p:blipFill>
              <p:spPr>
                <a:xfrm>
                  <a:off x="10613893" y="2249227"/>
                  <a:ext cx="1767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39" name="Freihand 238">
                  <a:extLst>
                    <a:ext uri="{FF2B5EF4-FFF2-40B4-BE49-F238E27FC236}">
                      <a16:creationId xmlns:a16="http://schemas.microsoft.com/office/drawing/2014/main" id="{D3BFDFAD-5174-4EB6-8671-EF99D1744590}"/>
                    </a:ext>
                  </a:extLst>
                </p14:cNvPr>
                <p14:cNvContentPartPr/>
                <p14:nvPr/>
              </p14:nvContentPartPr>
              <p14:xfrm>
                <a:off x="10891813" y="2194507"/>
                <a:ext cx="126720" cy="12240"/>
              </p14:xfrm>
            </p:contentPart>
          </mc:Choice>
          <mc:Fallback xmlns="">
            <p:pic>
              <p:nvPicPr>
                <p:cNvPr id="239" name="Freihand 238">
                  <a:extLst>
                    <a:ext uri="{FF2B5EF4-FFF2-40B4-BE49-F238E27FC236}">
                      <a16:creationId xmlns:a16="http://schemas.microsoft.com/office/drawing/2014/main" id="{D3BFDFAD-5174-4EB6-8671-EF99D1744590}"/>
                    </a:ext>
                  </a:extLst>
                </p:cNvPr>
                <p:cNvPicPr/>
                <p:nvPr/>
              </p:nvPicPr>
              <p:blipFill>
                <a:blip r:embed="rId228"/>
                <a:stretch>
                  <a:fillRect/>
                </a:stretch>
              </p:blipFill>
              <p:spPr>
                <a:xfrm>
                  <a:off x="10887493" y="2190187"/>
                  <a:ext cx="1353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41" name="Freihand 240">
                  <a:extLst>
                    <a:ext uri="{FF2B5EF4-FFF2-40B4-BE49-F238E27FC236}">
                      <a16:creationId xmlns:a16="http://schemas.microsoft.com/office/drawing/2014/main" id="{4C33086D-3E90-4808-B8C2-8C530BDE3C94}"/>
                    </a:ext>
                  </a:extLst>
                </p14:cNvPr>
                <p14:cNvContentPartPr/>
                <p14:nvPr/>
              </p14:nvContentPartPr>
              <p14:xfrm>
                <a:off x="11100973" y="2018107"/>
                <a:ext cx="104040" cy="140040"/>
              </p14:xfrm>
            </p:contentPart>
          </mc:Choice>
          <mc:Fallback xmlns="">
            <p:pic>
              <p:nvPicPr>
                <p:cNvPr id="241" name="Freihand 240">
                  <a:extLst>
                    <a:ext uri="{FF2B5EF4-FFF2-40B4-BE49-F238E27FC236}">
                      <a16:creationId xmlns:a16="http://schemas.microsoft.com/office/drawing/2014/main" id="{4C33086D-3E90-4808-B8C2-8C530BDE3C94}"/>
                    </a:ext>
                  </a:extLst>
                </p:cNvPr>
                <p:cNvPicPr/>
                <p:nvPr/>
              </p:nvPicPr>
              <p:blipFill>
                <a:blip r:embed="rId230"/>
                <a:stretch>
                  <a:fillRect/>
                </a:stretch>
              </p:blipFill>
              <p:spPr>
                <a:xfrm>
                  <a:off x="11096653" y="2013787"/>
                  <a:ext cx="112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42" name="Freihand 241">
                  <a:extLst>
                    <a:ext uri="{FF2B5EF4-FFF2-40B4-BE49-F238E27FC236}">
                      <a16:creationId xmlns:a16="http://schemas.microsoft.com/office/drawing/2014/main" id="{CD6DA9B5-DDD4-425B-A9E2-88CEAC9E1ECA}"/>
                    </a:ext>
                  </a:extLst>
                </p14:cNvPr>
                <p14:cNvContentPartPr/>
                <p14:nvPr/>
              </p14:nvContentPartPr>
              <p14:xfrm>
                <a:off x="11079373" y="2181907"/>
                <a:ext cx="187920" cy="15840"/>
              </p14:xfrm>
            </p:contentPart>
          </mc:Choice>
          <mc:Fallback xmlns="">
            <p:pic>
              <p:nvPicPr>
                <p:cNvPr id="242" name="Freihand 241">
                  <a:extLst>
                    <a:ext uri="{FF2B5EF4-FFF2-40B4-BE49-F238E27FC236}">
                      <a16:creationId xmlns:a16="http://schemas.microsoft.com/office/drawing/2014/main" id="{CD6DA9B5-DDD4-425B-A9E2-88CEAC9E1ECA}"/>
                    </a:ext>
                  </a:extLst>
                </p:cNvPr>
                <p:cNvPicPr/>
                <p:nvPr/>
              </p:nvPicPr>
              <p:blipFill>
                <a:blip r:embed="rId232"/>
                <a:stretch>
                  <a:fillRect/>
                </a:stretch>
              </p:blipFill>
              <p:spPr>
                <a:xfrm>
                  <a:off x="11075053" y="2177587"/>
                  <a:ext cx="1965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43" name="Freihand 242">
                  <a:extLst>
                    <a:ext uri="{FF2B5EF4-FFF2-40B4-BE49-F238E27FC236}">
                      <a16:creationId xmlns:a16="http://schemas.microsoft.com/office/drawing/2014/main" id="{704BBCA3-2EEF-4080-BDF6-0CE4103BBB58}"/>
                    </a:ext>
                  </a:extLst>
                </p14:cNvPr>
                <p14:cNvContentPartPr/>
                <p14:nvPr/>
              </p14:nvContentPartPr>
              <p14:xfrm>
                <a:off x="11136613" y="2286307"/>
                <a:ext cx="23040" cy="117720"/>
              </p14:xfrm>
            </p:contentPart>
          </mc:Choice>
          <mc:Fallback xmlns="">
            <p:pic>
              <p:nvPicPr>
                <p:cNvPr id="243" name="Freihand 242">
                  <a:extLst>
                    <a:ext uri="{FF2B5EF4-FFF2-40B4-BE49-F238E27FC236}">
                      <a16:creationId xmlns:a16="http://schemas.microsoft.com/office/drawing/2014/main" id="{704BBCA3-2EEF-4080-BDF6-0CE4103BBB58}"/>
                    </a:ext>
                  </a:extLst>
                </p:cNvPr>
                <p:cNvPicPr/>
                <p:nvPr/>
              </p:nvPicPr>
              <p:blipFill>
                <a:blip r:embed="rId234"/>
                <a:stretch>
                  <a:fillRect/>
                </a:stretch>
              </p:blipFill>
              <p:spPr>
                <a:xfrm>
                  <a:off x="11132293" y="2281987"/>
                  <a:ext cx="316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44" name="Freihand 243">
                  <a:extLst>
                    <a:ext uri="{FF2B5EF4-FFF2-40B4-BE49-F238E27FC236}">
                      <a16:creationId xmlns:a16="http://schemas.microsoft.com/office/drawing/2014/main" id="{B6AA3F8A-F964-4613-BBBB-5A96513E65E4}"/>
                    </a:ext>
                  </a:extLst>
                </p14:cNvPr>
                <p14:cNvContentPartPr/>
                <p14:nvPr/>
              </p14:nvContentPartPr>
              <p14:xfrm>
                <a:off x="11078653" y="2263267"/>
                <a:ext cx="137520" cy="176400"/>
              </p14:xfrm>
            </p:contentPart>
          </mc:Choice>
          <mc:Fallback xmlns="">
            <p:pic>
              <p:nvPicPr>
                <p:cNvPr id="244" name="Freihand 243">
                  <a:extLst>
                    <a:ext uri="{FF2B5EF4-FFF2-40B4-BE49-F238E27FC236}">
                      <a16:creationId xmlns:a16="http://schemas.microsoft.com/office/drawing/2014/main" id="{B6AA3F8A-F964-4613-BBBB-5A96513E65E4}"/>
                    </a:ext>
                  </a:extLst>
                </p:cNvPr>
                <p:cNvPicPr/>
                <p:nvPr/>
              </p:nvPicPr>
              <p:blipFill>
                <a:blip r:embed="rId236"/>
                <a:stretch>
                  <a:fillRect/>
                </a:stretch>
              </p:blipFill>
              <p:spPr>
                <a:xfrm>
                  <a:off x="11074333" y="2258947"/>
                  <a:ext cx="1461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46" name="Freihand 245">
                  <a:extLst>
                    <a:ext uri="{FF2B5EF4-FFF2-40B4-BE49-F238E27FC236}">
                      <a16:creationId xmlns:a16="http://schemas.microsoft.com/office/drawing/2014/main" id="{3DF1BFA6-1829-4FD3-B625-B1B3DE6A0627}"/>
                    </a:ext>
                  </a:extLst>
                </p14:cNvPr>
                <p14:cNvContentPartPr/>
                <p14:nvPr/>
              </p14:nvContentPartPr>
              <p14:xfrm>
                <a:off x="11315533" y="2134387"/>
                <a:ext cx="117360" cy="136800"/>
              </p14:xfrm>
            </p:contentPart>
          </mc:Choice>
          <mc:Fallback xmlns="">
            <p:pic>
              <p:nvPicPr>
                <p:cNvPr id="246" name="Freihand 245">
                  <a:extLst>
                    <a:ext uri="{FF2B5EF4-FFF2-40B4-BE49-F238E27FC236}">
                      <a16:creationId xmlns:a16="http://schemas.microsoft.com/office/drawing/2014/main" id="{3DF1BFA6-1829-4FD3-B625-B1B3DE6A0627}"/>
                    </a:ext>
                  </a:extLst>
                </p:cNvPr>
                <p:cNvPicPr/>
                <p:nvPr/>
              </p:nvPicPr>
              <p:blipFill>
                <a:blip r:embed="rId238"/>
                <a:stretch>
                  <a:fillRect/>
                </a:stretch>
              </p:blipFill>
              <p:spPr>
                <a:xfrm>
                  <a:off x="11311213" y="2130067"/>
                  <a:ext cx="1260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47" name="Freihand 246">
                  <a:extLst>
                    <a:ext uri="{FF2B5EF4-FFF2-40B4-BE49-F238E27FC236}">
                      <a16:creationId xmlns:a16="http://schemas.microsoft.com/office/drawing/2014/main" id="{25B35554-06B4-40A5-912A-63FFB486E385}"/>
                    </a:ext>
                  </a:extLst>
                </p14:cNvPr>
                <p14:cNvContentPartPr/>
                <p14:nvPr/>
              </p14:nvContentPartPr>
              <p14:xfrm>
                <a:off x="11326333" y="2142667"/>
                <a:ext cx="150120" cy="101880"/>
              </p14:xfrm>
            </p:contentPart>
          </mc:Choice>
          <mc:Fallback xmlns="">
            <p:pic>
              <p:nvPicPr>
                <p:cNvPr id="247" name="Freihand 246">
                  <a:extLst>
                    <a:ext uri="{FF2B5EF4-FFF2-40B4-BE49-F238E27FC236}">
                      <a16:creationId xmlns:a16="http://schemas.microsoft.com/office/drawing/2014/main" id="{25B35554-06B4-40A5-912A-63FFB486E385}"/>
                    </a:ext>
                  </a:extLst>
                </p:cNvPr>
                <p:cNvPicPr/>
                <p:nvPr/>
              </p:nvPicPr>
              <p:blipFill>
                <a:blip r:embed="rId240"/>
                <a:stretch>
                  <a:fillRect/>
                </a:stretch>
              </p:blipFill>
              <p:spPr>
                <a:xfrm>
                  <a:off x="11322013" y="2138347"/>
                  <a:ext cx="1587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50" name="Freihand 249">
                  <a:extLst>
                    <a:ext uri="{FF2B5EF4-FFF2-40B4-BE49-F238E27FC236}">
                      <a16:creationId xmlns:a16="http://schemas.microsoft.com/office/drawing/2014/main" id="{EF64742B-F8F1-4262-B3F5-AC996DF5E0CF}"/>
                    </a:ext>
                  </a:extLst>
                </p14:cNvPr>
                <p14:cNvContentPartPr/>
                <p14:nvPr/>
              </p14:nvContentPartPr>
              <p14:xfrm>
                <a:off x="10232653" y="2178667"/>
                <a:ext cx="28800" cy="127080"/>
              </p14:xfrm>
            </p:contentPart>
          </mc:Choice>
          <mc:Fallback xmlns="">
            <p:pic>
              <p:nvPicPr>
                <p:cNvPr id="250" name="Freihand 249">
                  <a:extLst>
                    <a:ext uri="{FF2B5EF4-FFF2-40B4-BE49-F238E27FC236}">
                      <a16:creationId xmlns:a16="http://schemas.microsoft.com/office/drawing/2014/main" id="{EF64742B-F8F1-4262-B3F5-AC996DF5E0CF}"/>
                    </a:ext>
                  </a:extLst>
                </p:cNvPr>
                <p:cNvPicPr/>
                <p:nvPr/>
              </p:nvPicPr>
              <p:blipFill>
                <a:blip r:embed="rId242"/>
                <a:stretch>
                  <a:fillRect/>
                </a:stretch>
              </p:blipFill>
              <p:spPr>
                <a:xfrm>
                  <a:off x="10228333" y="2174347"/>
                  <a:ext cx="374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51" name="Freihand 250">
                  <a:extLst>
                    <a:ext uri="{FF2B5EF4-FFF2-40B4-BE49-F238E27FC236}">
                      <a16:creationId xmlns:a16="http://schemas.microsoft.com/office/drawing/2014/main" id="{9AA2E3F8-0F9C-456F-A475-B2847C46BFF6}"/>
                    </a:ext>
                  </a:extLst>
                </p14:cNvPr>
                <p14:cNvContentPartPr/>
                <p14:nvPr/>
              </p14:nvContentPartPr>
              <p14:xfrm>
                <a:off x="10243093" y="2195227"/>
                <a:ext cx="56880" cy="78480"/>
              </p14:xfrm>
            </p:contentPart>
          </mc:Choice>
          <mc:Fallback xmlns="">
            <p:pic>
              <p:nvPicPr>
                <p:cNvPr id="251" name="Freihand 250">
                  <a:extLst>
                    <a:ext uri="{FF2B5EF4-FFF2-40B4-BE49-F238E27FC236}">
                      <a16:creationId xmlns:a16="http://schemas.microsoft.com/office/drawing/2014/main" id="{9AA2E3F8-0F9C-456F-A475-B2847C46BFF6}"/>
                    </a:ext>
                  </a:extLst>
                </p:cNvPr>
                <p:cNvPicPr/>
                <p:nvPr/>
              </p:nvPicPr>
              <p:blipFill>
                <a:blip r:embed="rId244"/>
                <a:stretch>
                  <a:fillRect/>
                </a:stretch>
              </p:blipFill>
              <p:spPr>
                <a:xfrm>
                  <a:off x="10238773" y="2190907"/>
                  <a:ext cx="655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52" name="Freihand 251">
                  <a:extLst>
                    <a:ext uri="{FF2B5EF4-FFF2-40B4-BE49-F238E27FC236}">
                      <a16:creationId xmlns:a16="http://schemas.microsoft.com/office/drawing/2014/main" id="{BDD305D3-77E0-4BB5-AA55-37216634DA20}"/>
                    </a:ext>
                  </a:extLst>
                </p14:cNvPr>
                <p14:cNvContentPartPr/>
                <p14:nvPr/>
              </p14:nvContentPartPr>
              <p14:xfrm>
                <a:off x="10245253" y="2165707"/>
                <a:ext cx="78840" cy="132840"/>
              </p14:xfrm>
            </p:contentPart>
          </mc:Choice>
          <mc:Fallback xmlns="">
            <p:pic>
              <p:nvPicPr>
                <p:cNvPr id="252" name="Freihand 251">
                  <a:extLst>
                    <a:ext uri="{FF2B5EF4-FFF2-40B4-BE49-F238E27FC236}">
                      <a16:creationId xmlns:a16="http://schemas.microsoft.com/office/drawing/2014/main" id="{BDD305D3-77E0-4BB5-AA55-37216634DA20}"/>
                    </a:ext>
                  </a:extLst>
                </p:cNvPr>
                <p:cNvPicPr/>
                <p:nvPr/>
              </p:nvPicPr>
              <p:blipFill>
                <a:blip r:embed="rId246"/>
                <a:stretch>
                  <a:fillRect/>
                </a:stretch>
              </p:blipFill>
              <p:spPr>
                <a:xfrm>
                  <a:off x="10240933" y="2161387"/>
                  <a:ext cx="874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49" name="Freihand 248">
                  <a:extLst>
                    <a:ext uri="{FF2B5EF4-FFF2-40B4-BE49-F238E27FC236}">
                      <a16:creationId xmlns:a16="http://schemas.microsoft.com/office/drawing/2014/main" id="{108DC187-E968-433C-9284-84C2E3A7F99A}"/>
                    </a:ext>
                  </a:extLst>
                </p14:cNvPr>
                <p14:cNvContentPartPr/>
                <p14:nvPr/>
              </p14:nvContentPartPr>
              <p14:xfrm>
                <a:off x="10046173" y="2605987"/>
                <a:ext cx="140040" cy="289080"/>
              </p14:xfrm>
            </p:contentPart>
          </mc:Choice>
          <mc:Fallback xmlns="">
            <p:pic>
              <p:nvPicPr>
                <p:cNvPr id="249" name="Freihand 248">
                  <a:extLst>
                    <a:ext uri="{FF2B5EF4-FFF2-40B4-BE49-F238E27FC236}">
                      <a16:creationId xmlns:a16="http://schemas.microsoft.com/office/drawing/2014/main" id="{108DC187-E968-433C-9284-84C2E3A7F99A}"/>
                    </a:ext>
                  </a:extLst>
                </p:cNvPr>
                <p:cNvPicPr/>
                <p:nvPr/>
              </p:nvPicPr>
              <p:blipFill>
                <a:blip r:embed="rId248"/>
                <a:stretch>
                  <a:fillRect/>
                </a:stretch>
              </p:blipFill>
              <p:spPr>
                <a:xfrm>
                  <a:off x="10041853" y="2601667"/>
                  <a:ext cx="14868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53" name="Freihand 252">
                  <a:extLst>
                    <a:ext uri="{FF2B5EF4-FFF2-40B4-BE49-F238E27FC236}">
                      <a16:creationId xmlns:a16="http://schemas.microsoft.com/office/drawing/2014/main" id="{E7E0D161-6C48-4134-B167-AEB9C9A7B941}"/>
                    </a:ext>
                  </a:extLst>
                </p14:cNvPr>
                <p14:cNvContentPartPr/>
                <p14:nvPr/>
              </p14:nvContentPartPr>
              <p14:xfrm>
                <a:off x="10144453" y="2527507"/>
                <a:ext cx="16560" cy="63360"/>
              </p14:xfrm>
            </p:contentPart>
          </mc:Choice>
          <mc:Fallback xmlns="">
            <p:pic>
              <p:nvPicPr>
                <p:cNvPr id="253" name="Freihand 252">
                  <a:extLst>
                    <a:ext uri="{FF2B5EF4-FFF2-40B4-BE49-F238E27FC236}">
                      <a16:creationId xmlns:a16="http://schemas.microsoft.com/office/drawing/2014/main" id="{E7E0D161-6C48-4134-B167-AEB9C9A7B941}"/>
                    </a:ext>
                  </a:extLst>
                </p:cNvPr>
                <p:cNvPicPr/>
                <p:nvPr/>
              </p:nvPicPr>
              <p:blipFill>
                <a:blip r:embed="rId250"/>
                <a:stretch>
                  <a:fillRect/>
                </a:stretch>
              </p:blipFill>
              <p:spPr>
                <a:xfrm>
                  <a:off x="10140133" y="2523187"/>
                  <a:ext cx="252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54" name="Freihand 253">
                  <a:extLst>
                    <a:ext uri="{FF2B5EF4-FFF2-40B4-BE49-F238E27FC236}">
                      <a16:creationId xmlns:a16="http://schemas.microsoft.com/office/drawing/2014/main" id="{E8F5C8E5-4BE6-4DA7-BE77-16316214A394}"/>
                    </a:ext>
                  </a:extLst>
                </p14:cNvPr>
                <p14:cNvContentPartPr/>
                <p14:nvPr/>
              </p14:nvContentPartPr>
              <p14:xfrm>
                <a:off x="10194493" y="2536507"/>
                <a:ext cx="50040" cy="173520"/>
              </p14:xfrm>
            </p:contentPart>
          </mc:Choice>
          <mc:Fallback xmlns="">
            <p:pic>
              <p:nvPicPr>
                <p:cNvPr id="254" name="Freihand 253">
                  <a:extLst>
                    <a:ext uri="{FF2B5EF4-FFF2-40B4-BE49-F238E27FC236}">
                      <a16:creationId xmlns:a16="http://schemas.microsoft.com/office/drawing/2014/main" id="{E8F5C8E5-4BE6-4DA7-BE77-16316214A394}"/>
                    </a:ext>
                  </a:extLst>
                </p:cNvPr>
                <p:cNvPicPr/>
                <p:nvPr/>
              </p:nvPicPr>
              <p:blipFill>
                <a:blip r:embed="rId252"/>
                <a:stretch>
                  <a:fillRect/>
                </a:stretch>
              </p:blipFill>
              <p:spPr>
                <a:xfrm>
                  <a:off x="10190173" y="2532187"/>
                  <a:ext cx="586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55" name="Freihand 254">
                  <a:extLst>
                    <a:ext uri="{FF2B5EF4-FFF2-40B4-BE49-F238E27FC236}">
                      <a16:creationId xmlns:a16="http://schemas.microsoft.com/office/drawing/2014/main" id="{EA0EF8DE-6B54-41A5-9209-54B2EF045805}"/>
                    </a:ext>
                  </a:extLst>
                </p14:cNvPr>
                <p14:cNvContentPartPr/>
                <p14:nvPr/>
              </p14:nvContentPartPr>
              <p14:xfrm>
                <a:off x="10245253" y="2589067"/>
                <a:ext cx="99000" cy="125640"/>
              </p14:xfrm>
            </p:contentPart>
          </mc:Choice>
          <mc:Fallback xmlns="">
            <p:pic>
              <p:nvPicPr>
                <p:cNvPr id="255" name="Freihand 254">
                  <a:extLst>
                    <a:ext uri="{FF2B5EF4-FFF2-40B4-BE49-F238E27FC236}">
                      <a16:creationId xmlns:a16="http://schemas.microsoft.com/office/drawing/2014/main" id="{EA0EF8DE-6B54-41A5-9209-54B2EF045805}"/>
                    </a:ext>
                  </a:extLst>
                </p:cNvPr>
                <p:cNvPicPr/>
                <p:nvPr/>
              </p:nvPicPr>
              <p:blipFill>
                <a:blip r:embed="rId254"/>
                <a:stretch>
                  <a:fillRect/>
                </a:stretch>
              </p:blipFill>
              <p:spPr>
                <a:xfrm>
                  <a:off x="10240933" y="2584747"/>
                  <a:ext cx="1076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56" name="Freihand 255">
                  <a:extLst>
                    <a:ext uri="{FF2B5EF4-FFF2-40B4-BE49-F238E27FC236}">
                      <a16:creationId xmlns:a16="http://schemas.microsoft.com/office/drawing/2014/main" id="{FABFED16-9D2A-4AD4-A182-8E8C73DE3CA3}"/>
                    </a:ext>
                  </a:extLst>
                </p14:cNvPr>
                <p14:cNvContentPartPr/>
                <p14:nvPr/>
              </p14:nvContentPartPr>
              <p14:xfrm>
                <a:off x="10243813" y="2550547"/>
                <a:ext cx="167040" cy="180720"/>
              </p14:xfrm>
            </p:contentPart>
          </mc:Choice>
          <mc:Fallback xmlns="">
            <p:pic>
              <p:nvPicPr>
                <p:cNvPr id="256" name="Freihand 255">
                  <a:extLst>
                    <a:ext uri="{FF2B5EF4-FFF2-40B4-BE49-F238E27FC236}">
                      <a16:creationId xmlns:a16="http://schemas.microsoft.com/office/drawing/2014/main" id="{FABFED16-9D2A-4AD4-A182-8E8C73DE3CA3}"/>
                    </a:ext>
                  </a:extLst>
                </p:cNvPr>
                <p:cNvPicPr/>
                <p:nvPr/>
              </p:nvPicPr>
              <p:blipFill>
                <a:blip r:embed="rId256"/>
                <a:stretch>
                  <a:fillRect/>
                </a:stretch>
              </p:blipFill>
              <p:spPr>
                <a:xfrm>
                  <a:off x="10239493" y="2546227"/>
                  <a:ext cx="1756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57" name="Freihand 256">
                  <a:extLst>
                    <a:ext uri="{FF2B5EF4-FFF2-40B4-BE49-F238E27FC236}">
                      <a16:creationId xmlns:a16="http://schemas.microsoft.com/office/drawing/2014/main" id="{A230EF20-3FAE-490D-ACE7-737ED5715B6A}"/>
                    </a:ext>
                  </a:extLst>
                </p14:cNvPr>
                <p14:cNvContentPartPr/>
                <p14:nvPr/>
              </p14:nvContentPartPr>
              <p14:xfrm>
                <a:off x="10510213" y="2627227"/>
                <a:ext cx="161640" cy="7560"/>
              </p14:xfrm>
            </p:contentPart>
          </mc:Choice>
          <mc:Fallback xmlns="">
            <p:pic>
              <p:nvPicPr>
                <p:cNvPr id="257" name="Freihand 256">
                  <a:extLst>
                    <a:ext uri="{FF2B5EF4-FFF2-40B4-BE49-F238E27FC236}">
                      <a16:creationId xmlns:a16="http://schemas.microsoft.com/office/drawing/2014/main" id="{A230EF20-3FAE-490D-ACE7-737ED5715B6A}"/>
                    </a:ext>
                  </a:extLst>
                </p:cNvPr>
                <p:cNvPicPr/>
                <p:nvPr/>
              </p:nvPicPr>
              <p:blipFill>
                <a:blip r:embed="rId208"/>
                <a:stretch>
                  <a:fillRect/>
                </a:stretch>
              </p:blipFill>
              <p:spPr>
                <a:xfrm>
                  <a:off x="10505893" y="2622907"/>
                  <a:ext cx="1702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58" name="Freihand 257">
                  <a:extLst>
                    <a:ext uri="{FF2B5EF4-FFF2-40B4-BE49-F238E27FC236}">
                      <a16:creationId xmlns:a16="http://schemas.microsoft.com/office/drawing/2014/main" id="{49FD630B-3707-4C4B-BC8C-6EE1172FEC98}"/>
                    </a:ext>
                  </a:extLst>
                </p14:cNvPr>
                <p14:cNvContentPartPr/>
                <p14:nvPr/>
              </p14:nvContentPartPr>
              <p14:xfrm>
                <a:off x="10513453" y="2672227"/>
                <a:ext cx="141480" cy="15480"/>
              </p14:xfrm>
            </p:contentPart>
          </mc:Choice>
          <mc:Fallback xmlns="">
            <p:pic>
              <p:nvPicPr>
                <p:cNvPr id="258" name="Freihand 257">
                  <a:extLst>
                    <a:ext uri="{FF2B5EF4-FFF2-40B4-BE49-F238E27FC236}">
                      <a16:creationId xmlns:a16="http://schemas.microsoft.com/office/drawing/2014/main" id="{49FD630B-3707-4C4B-BC8C-6EE1172FEC98}"/>
                    </a:ext>
                  </a:extLst>
                </p:cNvPr>
                <p:cNvPicPr/>
                <p:nvPr/>
              </p:nvPicPr>
              <p:blipFill>
                <a:blip r:embed="rId259"/>
                <a:stretch>
                  <a:fillRect/>
                </a:stretch>
              </p:blipFill>
              <p:spPr>
                <a:xfrm>
                  <a:off x="10509133" y="2667907"/>
                  <a:ext cx="150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59" name="Freihand 258">
                  <a:extLst>
                    <a:ext uri="{FF2B5EF4-FFF2-40B4-BE49-F238E27FC236}">
                      <a16:creationId xmlns:a16="http://schemas.microsoft.com/office/drawing/2014/main" id="{C62A54F2-A14D-4ED8-8F42-FDCDC8877059}"/>
                    </a:ext>
                  </a:extLst>
                </p14:cNvPr>
                <p14:cNvContentPartPr/>
                <p14:nvPr/>
              </p14:nvContentPartPr>
              <p14:xfrm>
                <a:off x="10730533" y="2637667"/>
                <a:ext cx="153720" cy="14760"/>
              </p14:xfrm>
            </p:contentPart>
          </mc:Choice>
          <mc:Fallback xmlns="">
            <p:pic>
              <p:nvPicPr>
                <p:cNvPr id="259" name="Freihand 258">
                  <a:extLst>
                    <a:ext uri="{FF2B5EF4-FFF2-40B4-BE49-F238E27FC236}">
                      <a16:creationId xmlns:a16="http://schemas.microsoft.com/office/drawing/2014/main" id="{C62A54F2-A14D-4ED8-8F42-FDCDC8877059}"/>
                    </a:ext>
                  </a:extLst>
                </p:cNvPr>
                <p:cNvPicPr/>
                <p:nvPr/>
              </p:nvPicPr>
              <p:blipFill>
                <a:blip r:embed="rId261"/>
                <a:stretch>
                  <a:fillRect/>
                </a:stretch>
              </p:blipFill>
              <p:spPr>
                <a:xfrm>
                  <a:off x="10726213" y="2633347"/>
                  <a:ext cx="1623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60" name="Freihand 259">
                  <a:extLst>
                    <a:ext uri="{FF2B5EF4-FFF2-40B4-BE49-F238E27FC236}">
                      <a16:creationId xmlns:a16="http://schemas.microsoft.com/office/drawing/2014/main" id="{46C2FC20-DF71-46CC-96B6-FE07EDF4DF33}"/>
                    </a:ext>
                  </a:extLst>
                </p14:cNvPr>
                <p14:cNvContentPartPr/>
                <p14:nvPr/>
              </p14:nvContentPartPr>
              <p14:xfrm>
                <a:off x="10941493" y="2496907"/>
                <a:ext cx="12600" cy="109800"/>
              </p14:xfrm>
            </p:contentPart>
          </mc:Choice>
          <mc:Fallback xmlns="">
            <p:pic>
              <p:nvPicPr>
                <p:cNvPr id="260" name="Freihand 259">
                  <a:extLst>
                    <a:ext uri="{FF2B5EF4-FFF2-40B4-BE49-F238E27FC236}">
                      <a16:creationId xmlns:a16="http://schemas.microsoft.com/office/drawing/2014/main" id="{46C2FC20-DF71-46CC-96B6-FE07EDF4DF33}"/>
                    </a:ext>
                  </a:extLst>
                </p:cNvPr>
                <p:cNvPicPr/>
                <p:nvPr/>
              </p:nvPicPr>
              <p:blipFill>
                <a:blip r:embed="rId263"/>
                <a:stretch>
                  <a:fillRect/>
                </a:stretch>
              </p:blipFill>
              <p:spPr>
                <a:xfrm>
                  <a:off x="10937173" y="2492587"/>
                  <a:ext cx="212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61" name="Freihand 260">
                  <a:extLst>
                    <a:ext uri="{FF2B5EF4-FFF2-40B4-BE49-F238E27FC236}">
                      <a16:creationId xmlns:a16="http://schemas.microsoft.com/office/drawing/2014/main" id="{2EF13FB5-35DE-485C-8C41-65AE2F256B33}"/>
                    </a:ext>
                  </a:extLst>
                </p14:cNvPr>
                <p14:cNvContentPartPr/>
                <p14:nvPr/>
              </p14:nvContentPartPr>
              <p14:xfrm>
                <a:off x="10881733" y="2592667"/>
                <a:ext cx="146880" cy="16560"/>
              </p14:xfrm>
            </p:contentPart>
          </mc:Choice>
          <mc:Fallback xmlns="">
            <p:pic>
              <p:nvPicPr>
                <p:cNvPr id="261" name="Freihand 260">
                  <a:extLst>
                    <a:ext uri="{FF2B5EF4-FFF2-40B4-BE49-F238E27FC236}">
                      <a16:creationId xmlns:a16="http://schemas.microsoft.com/office/drawing/2014/main" id="{2EF13FB5-35DE-485C-8C41-65AE2F256B33}"/>
                    </a:ext>
                  </a:extLst>
                </p:cNvPr>
                <p:cNvPicPr/>
                <p:nvPr/>
              </p:nvPicPr>
              <p:blipFill>
                <a:blip r:embed="rId265"/>
                <a:stretch>
                  <a:fillRect/>
                </a:stretch>
              </p:blipFill>
              <p:spPr>
                <a:xfrm>
                  <a:off x="10877413" y="2588347"/>
                  <a:ext cx="155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62" name="Freihand 261">
                  <a:extLst>
                    <a:ext uri="{FF2B5EF4-FFF2-40B4-BE49-F238E27FC236}">
                      <a16:creationId xmlns:a16="http://schemas.microsoft.com/office/drawing/2014/main" id="{EA648610-F7CD-4FC2-80A2-C0B9D27BED4F}"/>
                    </a:ext>
                  </a:extLst>
                </p14:cNvPr>
                <p14:cNvContentPartPr/>
                <p14:nvPr/>
              </p14:nvContentPartPr>
              <p14:xfrm>
                <a:off x="10906573" y="2706067"/>
                <a:ext cx="22680" cy="123120"/>
              </p14:xfrm>
            </p:contentPart>
          </mc:Choice>
          <mc:Fallback xmlns="">
            <p:pic>
              <p:nvPicPr>
                <p:cNvPr id="262" name="Freihand 261">
                  <a:extLst>
                    <a:ext uri="{FF2B5EF4-FFF2-40B4-BE49-F238E27FC236}">
                      <a16:creationId xmlns:a16="http://schemas.microsoft.com/office/drawing/2014/main" id="{EA648610-F7CD-4FC2-80A2-C0B9D27BED4F}"/>
                    </a:ext>
                  </a:extLst>
                </p:cNvPr>
                <p:cNvPicPr/>
                <p:nvPr/>
              </p:nvPicPr>
              <p:blipFill>
                <a:blip r:embed="rId267"/>
                <a:stretch>
                  <a:fillRect/>
                </a:stretch>
              </p:blipFill>
              <p:spPr>
                <a:xfrm>
                  <a:off x="10902253" y="2701747"/>
                  <a:ext cx="313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63" name="Freihand 262">
                  <a:extLst>
                    <a:ext uri="{FF2B5EF4-FFF2-40B4-BE49-F238E27FC236}">
                      <a16:creationId xmlns:a16="http://schemas.microsoft.com/office/drawing/2014/main" id="{62FCAF1A-1611-461C-AFC8-8DA8794AE8C9}"/>
                    </a:ext>
                  </a:extLst>
                </p14:cNvPr>
                <p14:cNvContentPartPr/>
                <p14:nvPr/>
              </p14:nvContentPartPr>
              <p14:xfrm>
                <a:off x="10830253" y="2692387"/>
                <a:ext cx="175680" cy="189000"/>
              </p14:xfrm>
            </p:contentPart>
          </mc:Choice>
          <mc:Fallback xmlns="">
            <p:pic>
              <p:nvPicPr>
                <p:cNvPr id="263" name="Freihand 262">
                  <a:extLst>
                    <a:ext uri="{FF2B5EF4-FFF2-40B4-BE49-F238E27FC236}">
                      <a16:creationId xmlns:a16="http://schemas.microsoft.com/office/drawing/2014/main" id="{62FCAF1A-1611-461C-AFC8-8DA8794AE8C9}"/>
                    </a:ext>
                  </a:extLst>
                </p:cNvPr>
                <p:cNvPicPr/>
                <p:nvPr/>
              </p:nvPicPr>
              <p:blipFill>
                <a:blip r:embed="rId269"/>
                <a:stretch>
                  <a:fillRect/>
                </a:stretch>
              </p:blipFill>
              <p:spPr>
                <a:xfrm>
                  <a:off x="10825933" y="2688067"/>
                  <a:ext cx="1843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84" name="Freihand 283">
                  <a:extLst>
                    <a:ext uri="{FF2B5EF4-FFF2-40B4-BE49-F238E27FC236}">
                      <a16:creationId xmlns:a16="http://schemas.microsoft.com/office/drawing/2014/main" id="{9F4EC972-20CE-44AF-B8D7-9A3BBFE67CEE}"/>
                    </a:ext>
                  </a:extLst>
                </p14:cNvPr>
                <p14:cNvContentPartPr/>
                <p14:nvPr/>
              </p14:nvContentPartPr>
              <p14:xfrm>
                <a:off x="10029613" y="2470267"/>
                <a:ext cx="1446480" cy="101520"/>
              </p14:xfrm>
            </p:contentPart>
          </mc:Choice>
          <mc:Fallback xmlns="">
            <p:pic>
              <p:nvPicPr>
                <p:cNvPr id="284" name="Freihand 283">
                  <a:extLst>
                    <a:ext uri="{FF2B5EF4-FFF2-40B4-BE49-F238E27FC236}">
                      <a16:creationId xmlns:a16="http://schemas.microsoft.com/office/drawing/2014/main" id="{9F4EC972-20CE-44AF-B8D7-9A3BBFE67CEE}"/>
                    </a:ext>
                  </a:extLst>
                </p:cNvPr>
                <p:cNvPicPr/>
                <p:nvPr/>
              </p:nvPicPr>
              <p:blipFill>
                <a:blip r:embed="rId271"/>
                <a:stretch>
                  <a:fillRect/>
                </a:stretch>
              </p:blipFill>
              <p:spPr>
                <a:xfrm>
                  <a:off x="10025293" y="2465947"/>
                  <a:ext cx="1455120" cy="11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2">
            <p14:nvContentPartPr>
              <p14:cNvPr id="373" name="Freihand 372">
                <a:extLst>
                  <a:ext uri="{FF2B5EF4-FFF2-40B4-BE49-F238E27FC236}">
                    <a16:creationId xmlns:a16="http://schemas.microsoft.com/office/drawing/2014/main" id="{FADC483F-B19F-4FFD-8BA5-0E53068CEDAD}"/>
                  </a:ext>
                </a:extLst>
              </p14:cNvPr>
              <p14:cNvContentPartPr/>
              <p14:nvPr/>
            </p14:nvContentPartPr>
            <p14:xfrm>
              <a:off x="2357653" y="1272907"/>
              <a:ext cx="1272240" cy="919080"/>
            </p14:xfrm>
          </p:contentPart>
        </mc:Choice>
        <mc:Fallback xmlns="">
          <p:pic>
            <p:nvPicPr>
              <p:cNvPr id="373" name="Freihand 372">
                <a:extLst>
                  <a:ext uri="{FF2B5EF4-FFF2-40B4-BE49-F238E27FC236}">
                    <a16:creationId xmlns:a16="http://schemas.microsoft.com/office/drawing/2014/main" id="{FADC483F-B19F-4FFD-8BA5-0E53068CEDAD}"/>
                  </a:ext>
                </a:extLst>
              </p:cNvPr>
              <p:cNvPicPr/>
              <p:nvPr/>
            </p:nvPicPr>
            <p:blipFill>
              <a:blip r:embed="rId273"/>
              <a:stretch>
                <a:fillRect/>
              </a:stretch>
            </p:blipFill>
            <p:spPr>
              <a:xfrm>
                <a:off x="2353333" y="1268587"/>
                <a:ext cx="1280880" cy="9277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419" name="Freihand 418">
                <a:extLst>
                  <a:ext uri="{FF2B5EF4-FFF2-40B4-BE49-F238E27FC236}">
                    <a16:creationId xmlns:a16="http://schemas.microsoft.com/office/drawing/2014/main" id="{F983057C-784C-4B3D-AA85-3DB778BDB950}"/>
                  </a:ext>
                </a:extLst>
              </p14:cNvPr>
              <p14:cNvContentPartPr/>
              <p14:nvPr/>
            </p14:nvContentPartPr>
            <p14:xfrm>
              <a:off x="3718093" y="2769067"/>
              <a:ext cx="1278720" cy="751320"/>
            </p14:xfrm>
          </p:contentPart>
        </mc:Choice>
        <mc:Fallback xmlns="">
          <p:pic>
            <p:nvPicPr>
              <p:cNvPr id="419" name="Freihand 418">
                <a:extLst>
                  <a:ext uri="{FF2B5EF4-FFF2-40B4-BE49-F238E27FC236}">
                    <a16:creationId xmlns:a16="http://schemas.microsoft.com/office/drawing/2014/main" id="{F983057C-784C-4B3D-AA85-3DB778BDB950}"/>
                  </a:ext>
                </a:extLst>
              </p:cNvPr>
              <p:cNvPicPr/>
              <p:nvPr/>
            </p:nvPicPr>
            <p:blipFill>
              <a:blip r:embed="rId275"/>
              <a:stretch>
                <a:fillRect/>
              </a:stretch>
            </p:blipFill>
            <p:spPr>
              <a:xfrm>
                <a:off x="3713773" y="2764747"/>
                <a:ext cx="1287360" cy="7599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00" name="Freihand 199">
                <a:extLst>
                  <a:ext uri="{FF2B5EF4-FFF2-40B4-BE49-F238E27FC236}">
                    <a16:creationId xmlns:a16="http://schemas.microsoft.com/office/drawing/2014/main" id="{867761D4-1CAA-429C-BF7A-31A989293410}"/>
                  </a:ext>
                </a:extLst>
              </p14:cNvPr>
              <p14:cNvContentPartPr/>
              <p14:nvPr/>
            </p14:nvContentPartPr>
            <p14:xfrm>
              <a:off x="8103253" y="2225827"/>
              <a:ext cx="145440" cy="142560"/>
            </p14:xfrm>
          </p:contentPart>
        </mc:Choice>
        <mc:Fallback xmlns="">
          <p:pic>
            <p:nvPicPr>
              <p:cNvPr id="200" name="Freihand 199">
                <a:extLst>
                  <a:ext uri="{FF2B5EF4-FFF2-40B4-BE49-F238E27FC236}">
                    <a16:creationId xmlns:a16="http://schemas.microsoft.com/office/drawing/2014/main" id="{867761D4-1CAA-429C-BF7A-31A989293410}"/>
                  </a:ext>
                </a:extLst>
              </p:cNvPr>
              <p:cNvPicPr/>
              <p:nvPr/>
            </p:nvPicPr>
            <p:blipFill>
              <a:blip r:embed="rId277"/>
              <a:stretch>
                <a:fillRect/>
              </a:stretch>
            </p:blipFill>
            <p:spPr>
              <a:xfrm>
                <a:off x="8098933" y="2221507"/>
                <a:ext cx="1540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01" name="Freihand 200">
                <a:extLst>
                  <a:ext uri="{FF2B5EF4-FFF2-40B4-BE49-F238E27FC236}">
                    <a16:creationId xmlns:a16="http://schemas.microsoft.com/office/drawing/2014/main" id="{50EECE76-6446-4872-B842-374D1A0651D4}"/>
                  </a:ext>
                </a:extLst>
              </p14:cNvPr>
              <p14:cNvContentPartPr/>
              <p14:nvPr/>
            </p14:nvContentPartPr>
            <p14:xfrm>
              <a:off x="8123773" y="2229067"/>
              <a:ext cx="134280" cy="97200"/>
            </p14:xfrm>
          </p:contentPart>
        </mc:Choice>
        <mc:Fallback xmlns="">
          <p:pic>
            <p:nvPicPr>
              <p:cNvPr id="201" name="Freihand 200">
                <a:extLst>
                  <a:ext uri="{FF2B5EF4-FFF2-40B4-BE49-F238E27FC236}">
                    <a16:creationId xmlns:a16="http://schemas.microsoft.com/office/drawing/2014/main" id="{50EECE76-6446-4872-B842-374D1A0651D4}"/>
                  </a:ext>
                </a:extLst>
              </p:cNvPr>
              <p:cNvPicPr/>
              <p:nvPr/>
            </p:nvPicPr>
            <p:blipFill>
              <a:blip r:embed="rId279"/>
              <a:stretch>
                <a:fillRect/>
              </a:stretch>
            </p:blipFill>
            <p:spPr>
              <a:xfrm>
                <a:off x="8119453" y="2224747"/>
                <a:ext cx="1429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03" name="Freihand 202">
                <a:extLst>
                  <a:ext uri="{FF2B5EF4-FFF2-40B4-BE49-F238E27FC236}">
                    <a16:creationId xmlns:a16="http://schemas.microsoft.com/office/drawing/2014/main" id="{07829003-769C-4BBC-9720-D7C180456CD4}"/>
                  </a:ext>
                </a:extLst>
              </p14:cNvPr>
              <p14:cNvContentPartPr/>
              <p14:nvPr/>
            </p14:nvContentPartPr>
            <p14:xfrm>
              <a:off x="8375053" y="2296387"/>
              <a:ext cx="160200" cy="9000"/>
            </p14:xfrm>
          </p:contentPart>
        </mc:Choice>
        <mc:Fallback xmlns="">
          <p:pic>
            <p:nvPicPr>
              <p:cNvPr id="203" name="Freihand 202">
                <a:extLst>
                  <a:ext uri="{FF2B5EF4-FFF2-40B4-BE49-F238E27FC236}">
                    <a16:creationId xmlns:a16="http://schemas.microsoft.com/office/drawing/2014/main" id="{07829003-769C-4BBC-9720-D7C180456CD4}"/>
                  </a:ext>
                </a:extLst>
              </p:cNvPr>
              <p:cNvPicPr/>
              <p:nvPr/>
            </p:nvPicPr>
            <p:blipFill>
              <a:blip r:embed="rId281"/>
              <a:stretch>
                <a:fillRect/>
              </a:stretch>
            </p:blipFill>
            <p:spPr>
              <a:xfrm>
                <a:off x="8370733" y="2292067"/>
                <a:ext cx="1688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17" name="Freihand 216">
                <a:extLst>
                  <a:ext uri="{FF2B5EF4-FFF2-40B4-BE49-F238E27FC236}">
                    <a16:creationId xmlns:a16="http://schemas.microsoft.com/office/drawing/2014/main" id="{B81A63C2-57C4-4D29-A7D5-E99F2434F6DD}"/>
                  </a:ext>
                </a:extLst>
              </p14:cNvPr>
              <p14:cNvContentPartPr/>
              <p14:nvPr/>
            </p14:nvContentPartPr>
            <p14:xfrm>
              <a:off x="8353453" y="2243827"/>
              <a:ext cx="141480" cy="8640"/>
            </p14:xfrm>
          </p:contentPart>
        </mc:Choice>
        <mc:Fallback xmlns="">
          <p:pic>
            <p:nvPicPr>
              <p:cNvPr id="217" name="Freihand 216">
                <a:extLst>
                  <a:ext uri="{FF2B5EF4-FFF2-40B4-BE49-F238E27FC236}">
                    <a16:creationId xmlns:a16="http://schemas.microsoft.com/office/drawing/2014/main" id="{B81A63C2-57C4-4D29-A7D5-E99F2434F6DD}"/>
                  </a:ext>
                </a:extLst>
              </p:cNvPr>
              <p:cNvPicPr/>
              <p:nvPr/>
            </p:nvPicPr>
            <p:blipFill>
              <a:blip r:embed="rId283"/>
              <a:stretch>
                <a:fillRect/>
              </a:stretch>
            </p:blipFill>
            <p:spPr>
              <a:xfrm>
                <a:off x="8349133" y="2239507"/>
                <a:ext cx="1501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19" name="Freihand 218">
                <a:extLst>
                  <a:ext uri="{FF2B5EF4-FFF2-40B4-BE49-F238E27FC236}">
                    <a16:creationId xmlns:a16="http://schemas.microsoft.com/office/drawing/2014/main" id="{2EC30B1B-49AC-411B-B4A5-52B4F30F9771}"/>
                  </a:ext>
                </a:extLst>
              </p14:cNvPr>
              <p14:cNvContentPartPr/>
              <p14:nvPr/>
            </p14:nvContentPartPr>
            <p14:xfrm>
              <a:off x="8665213" y="2166787"/>
              <a:ext cx="100080" cy="148680"/>
            </p14:xfrm>
          </p:contentPart>
        </mc:Choice>
        <mc:Fallback xmlns="">
          <p:pic>
            <p:nvPicPr>
              <p:cNvPr id="219" name="Freihand 218">
                <a:extLst>
                  <a:ext uri="{FF2B5EF4-FFF2-40B4-BE49-F238E27FC236}">
                    <a16:creationId xmlns:a16="http://schemas.microsoft.com/office/drawing/2014/main" id="{2EC30B1B-49AC-411B-B4A5-52B4F30F9771}"/>
                  </a:ext>
                </a:extLst>
              </p:cNvPr>
              <p:cNvPicPr/>
              <p:nvPr/>
            </p:nvPicPr>
            <p:blipFill>
              <a:blip r:embed="rId285"/>
              <a:stretch>
                <a:fillRect/>
              </a:stretch>
            </p:blipFill>
            <p:spPr>
              <a:xfrm>
                <a:off x="8660893" y="2162467"/>
                <a:ext cx="1087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20" name="Freihand 219">
                <a:extLst>
                  <a:ext uri="{FF2B5EF4-FFF2-40B4-BE49-F238E27FC236}">
                    <a16:creationId xmlns:a16="http://schemas.microsoft.com/office/drawing/2014/main" id="{77623780-3244-4315-AE7D-8CBEF967B363}"/>
                  </a:ext>
                </a:extLst>
              </p14:cNvPr>
              <p14:cNvContentPartPr/>
              <p14:nvPr/>
            </p14:nvContentPartPr>
            <p14:xfrm>
              <a:off x="8726053" y="2176507"/>
              <a:ext cx="29160" cy="169200"/>
            </p14:xfrm>
          </p:contentPart>
        </mc:Choice>
        <mc:Fallback xmlns="">
          <p:pic>
            <p:nvPicPr>
              <p:cNvPr id="220" name="Freihand 219">
                <a:extLst>
                  <a:ext uri="{FF2B5EF4-FFF2-40B4-BE49-F238E27FC236}">
                    <a16:creationId xmlns:a16="http://schemas.microsoft.com/office/drawing/2014/main" id="{77623780-3244-4315-AE7D-8CBEF967B363}"/>
                  </a:ext>
                </a:extLst>
              </p:cNvPr>
              <p:cNvPicPr/>
              <p:nvPr/>
            </p:nvPicPr>
            <p:blipFill>
              <a:blip r:embed="rId287"/>
              <a:stretch>
                <a:fillRect/>
              </a:stretch>
            </p:blipFill>
            <p:spPr>
              <a:xfrm>
                <a:off x="8721733" y="2172187"/>
                <a:ext cx="378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21" name="Freihand 220">
                <a:extLst>
                  <a:ext uri="{FF2B5EF4-FFF2-40B4-BE49-F238E27FC236}">
                    <a16:creationId xmlns:a16="http://schemas.microsoft.com/office/drawing/2014/main" id="{DA42ED7C-6B0D-47EF-912A-514E7D2650DC}"/>
                  </a:ext>
                </a:extLst>
              </p14:cNvPr>
              <p14:cNvContentPartPr/>
              <p14:nvPr/>
            </p14:nvContentPartPr>
            <p14:xfrm>
              <a:off x="8663413" y="2251387"/>
              <a:ext cx="285480" cy="34200"/>
            </p14:xfrm>
          </p:contentPart>
        </mc:Choice>
        <mc:Fallback xmlns="">
          <p:pic>
            <p:nvPicPr>
              <p:cNvPr id="221" name="Freihand 220">
                <a:extLst>
                  <a:ext uri="{FF2B5EF4-FFF2-40B4-BE49-F238E27FC236}">
                    <a16:creationId xmlns:a16="http://schemas.microsoft.com/office/drawing/2014/main" id="{DA42ED7C-6B0D-47EF-912A-514E7D2650DC}"/>
                  </a:ext>
                </a:extLst>
              </p:cNvPr>
              <p:cNvPicPr/>
              <p:nvPr/>
            </p:nvPicPr>
            <p:blipFill>
              <a:blip r:embed="rId289"/>
              <a:stretch>
                <a:fillRect/>
              </a:stretch>
            </p:blipFill>
            <p:spPr>
              <a:xfrm>
                <a:off x="8659093" y="2247067"/>
                <a:ext cx="2941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22" name="Freihand 221">
                <a:extLst>
                  <a:ext uri="{FF2B5EF4-FFF2-40B4-BE49-F238E27FC236}">
                    <a16:creationId xmlns:a16="http://schemas.microsoft.com/office/drawing/2014/main" id="{EC3C4EBE-0866-4B36-AA1D-57CE32DC17FE}"/>
                  </a:ext>
                </a:extLst>
              </p14:cNvPr>
              <p14:cNvContentPartPr/>
              <p14:nvPr/>
            </p14:nvContentPartPr>
            <p14:xfrm>
              <a:off x="9019813" y="2192707"/>
              <a:ext cx="133200" cy="201600"/>
            </p14:xfrm>
          </p:contentPart>
        </mc:Choice>
        <mc:Fallback xmlns="">
          <p:pic>
            <p:nvPicPr>
              <p:cNvPr id="222" name="Freihand 221">
                <a:extLst>
                  <a:ext uri="{FF2B5EF4-FFF2-40B4-BE49-F238E27FC236}">
                    <a16:creationId xmlns:a16="http://schemas.microsoft.com/office/drawing/2014/main" id="{EC3C4EBE-0866-4B36-AA1D-57CE32DC17FE}"/>
                  </a:ext>
                </a:extLst>
              </p:cNvPr>
              <p:cNvPicPr/>
              <p:nvPr/>
            </p:nvPicPr>
            <p:blipFill>
              <a:blip r:embed="rId291"/>
              <a:stretch>
                <a:fillRect/>
              </a:stretch>
            </p:blipFill>
            <p:spPr>
              <a:xfrm>
                <a:off x="9015493" y="2188387"/>
                <a:ext cx="1418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24" name="Freihand 223">
                <a:extLst>
                  <a:ext uri="{FF2B5EF4-FFF2-40B4-BE49-F238E27FC236}">
                    <a16:creationId xmlns:a16="http://schemas.microsoft.com/office/drawing/2014/main" id="{3FBB7ECA-1123-4293-A613-93A02946A370}"/>
                  </a:ext>
                </a:extLst>
              </p14:cNvPr>
              <p14:cNvContentPartPr/>
              <p14:nvPr/>
            </p14:nvContentPartPr>
            <p14:xfrm>
              <a:off x="8943133" y="2179027"/>
              <a:ext cx="7920" cy="144720"/>
            </p14:xfrm>
          </p:contentPart>
        </mc:Choice>
        <mc:Fallback xmlns="">
          <p:pic>
            <p:nvPicPr>
              <p:cNvPr id="224" name="Freihand 223">
                <a:extLst>
                  <a:ext uri="{FF2B5EF4-FFF2-40B4-BE49-F238E27FC236}">
                    <a16:creationId xmlns:a16="http://schemas.microsoft.com/office/drawing/2014/main" id="{3FBB7ECA-1123-4293-A613-93A02946A370}"/>
                  </a:ext>
                </a:extLst>
              </p:cNvPr>
              <p:cNvPicPr/>
              <p:nvPr/>
            </p:nvPicPr>
            <p:blipFill>
              <a:blip r:embed="rId293"/>
              <a:stretch>
                <a:fillRect/>
              </a:stretch>
            </p:blipFill>
            <p:spPr>
              <a:xfrm>
                <a:off x="8938813" y="2174707"/>
                <a:ext cx="165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25" name="Freihand 224">
                <a:extLst>
                  <a:ext uri="{FF2B5EF4-FFF2-40B4-BE49-F238E27FC236}">
                    <a16:creationId xmlns:a16="http://schemas.microsoft.com/office/drawing/2014/main" id="{1917D5F7-87CD-40CC-978B-29867A326984}"/>
                  </a:ext>
                </a:extLst>
              </p14:cNvPr>
              <p14:cNvContentPartPr/>
              <p14:nvPr/>
            </p14:nvContentPartPr>
            <p14:xfrm>
              <a:off x="8868613" y="2143387"/>
              <a:ext cx="134640" cy="206640"/>
            </p14:xfrm>
          </p:contentPart>
        </mc:Choice>
        <mc:Fallback xmlns="">
          <p:pic>
            <p:nvPicPr>
              <p:cNvPr id="225" name="Freihand 224">
                <a:extLst>
                  <a:ext uri="{FF2B5EF4-FFF2-40B4-BE49-F238E27FC236}">
                    <a16:creationId xmlns:a16="http://schemas.microsoft.com/office/drawing/2014/main" id="{1917D5F7-87CD-40CC-978B-29867A326984}"/>
                  </a:ext>
                </a:extLst>
              </p:cNvPr>
              <p:cNvPicPr/>
              <p:nvPr/>
            </p:nvPicPr>
            <p:blipFill>
              <a:blip r:embed="rId295"/>
              <a:stretch>
                <a:fillRect/>
              </a:stretch>
            </p:blipFill>
            <p:spPr>
              <a:xfrm>
                <a:off x="8864293" y="2139067"/>
                <a:ext cx="1432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337" name="Freihand 336">
                <a:extLst>
                  <a:ext uri="{FF2B5EF4-FFF2-40B4-BE49-F238E27FC236}">
                    <a16:creationId xmlns:a16="http://schemas.microsoft.com/office/drawing/2014/main" id="{3E5F2D4F-BD22-4017-BC38-1033E671B34F}"/>
                  </a:ext>
                </a:extLst>
              </p14:cNvPr>
              <p14:cNvContentPartPr/>
              <p14:nvPr/>
            </p14:nvContentPartPr>
            <p14:xfrm>
              <a:off x="5434213" y="3216547"/>
              <a:ext cx="772920" cy="196560"/>
            </p14:xfrm>
          </p:contentPart>
        </mc:Choice>
        <mc:Fallback xmlns="">
          <p:pic>
            <p:nvPicPr>
              <p:cNvPr id="337" name="Freihand 336">
                <a:extLst>
                  <a:ext uri="{FF2B5EF4-FFF2-40B4-BE49-F238E27FC236}">
                    <a16:creationId xmlns:a16="http://schemas.microsoft.com/office/drawing/2014/main" id="{3E5F2D4F-BD22-4017-BC38-1033E671B34F}"/>
                  </a:ext>
                </a:extLst>
              </p:cNvPr>
              <p:cNvPicPr/>
              <p:nvPr/>
            </p:nvPicPr>
            <p:blipFill>
              <a:blip r:embed="rId297"/>
              <a:stretch>
                <a:fillRect/>
              </a:stretch>
            </p:blipFill>
            <p:spPr>
              <a:xfrm>
                <a:off x="5429893" y="3212227"/>
                <a:ext cx="7815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338" name="Freihand 337">
                <a:extLst>
                  <a:ext uri="{FF2B5EF4-FFF2-40B4-BE49-F238E27FC236}">
                    <a16:creationId xmlns:a16="http://schemas.microsoft.com/office/drawing/2014/main" id="{DC6A0CD4-7ECF-424B-AADD-EA152BB00BBF}"/>
                  </a:ext>
                </a:extLst>
              </p14:cNvPr>
              <p14:cNvContentPartPr/>
              <p14:nvPr/>
            </p14:nvContentPartPr>
            <p14:xfrm>
              <a:off x="5673253" y="3600667"/>
              <a:ext cx="234000" cy="168120"/>
            </p14:xfrm>
          </p:contentPart>
        </mc:Choice>
        <mc:Fallback xmlns="">
          <p:pic>
            <p:nvPicPr>
              <p:cNvPr id="338" name="Freihand 337">
                <a:extLst>
                  <a:ext uri="{FF2B5EF4-FFF2-40B4-BE49-F238E27FC236}">
                    <a16:creationId xmlns:a16="http://schemas.microsoft.com/office/drawing/2014/main" id="{DC6A0CD4-7ECF-424B-AADD-EA152BB00BBF}"/>
                  </a:ext>
                </a:extLst>
              </p:cNvPr>
              <p:cNvPicPr/>
              <p:nvPr/>
            </p:nvPicPr>
            <p:blipFill>
              <a:blip r:embed="rId299"/>
              <a:stretch>
                <a:fillRect/>
              </a:stretch>
            </p:blipFill>
            <p:spPr>
              <a:xfrm>
                <a:off x="5668933" y="3596347"/>
                <a:ext cx="2426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339" name="Freihand 338">
                <a:extLst>
                  <a:ext uri="{FF2B5EF4-FFF2-40B4-BE49-F238E27FC236}">
                    <a16:creationId xmlns:a16="http://schemas.microsoft.com/office/drawing/2014/main" id="{D4F96E74-5355-4B59-BC1A-E1F0A0318147}"/>
                  </a:ext>
                </a:extLst>
              </p14:cNvPr>
              <p14:cNvContentPartPr/>
              <p14:nvPr/>
            </p14:nvContentPartPr>
            <p14:xfrm>
              <a:off x="5957653" y="3528667"/>
              <a:ext cx="51840" cy="200160"/>
            </p14:xfrm>
          </p:contentPart>
        </mc:Choice>
        <mc:Fallback xmlns="">
          <p:pic>
            <p:nvPicPr>
              <p:cNvPr id="339" name="Freihand 338">
                <a:extLst>
                  <a:ext uri="{FF2B5EF4-FFF2-40B4-BE49-F238E27FC236}">
                    <a16:creationId xmlns:a16="http://schemas.microsoft.com/office/drawing/2014/main" id="{D4F96E74-5355-4B59-BC1A-E1F0A0318147}"/>
                  </a:ext>
                </a:extLst>
              </p:cNvPr>
              <p:cNvPicPr/>
              <p:nvPr/>
            </p:nvPicPr>
            <p:blipFill>
              <a:blip r:embed="rId301"/>
              <a:stretch>
                <a:fillRect/>
              </a:stretch>
            </p:blipFill>
            <p:spPr>
              <a:xfrm>
                <a:off x="5953333" y="3524347"/>
                <a:ext cx="604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340" name="Freihand 339">
                <a:extLst>
                  <a:ext uri="{FF2B5EF4-FFF2-40B4-BE49-F238E27FC236}">
                    <a16:creationId xmlns:a16="http://schemas.microsoft.com/office/drawing/2014/main" id="{758A5FFC-A216-49D8-95CB-522A76F9079F}"/>
                  </a:ext>
                </a:extLst>
              </p14:cNvPr>
              <p14:cNvContentPartPr/>
              <p14:nvPr/>
            </p14:nvContentPartPr>
            <p14:xfrm>
              <a:off x="5960533" y="3661147"/>
              <a:ext cx="117360" cy="70560"/>
            </p14:xfrm>
          </p:contentPart>
        </mc:Choice>
        <mc:Fallback xmlns="">
          <p:pic>
            <p:nvPicPr>
              <p:cNvPr id="340" name="Freihand 339">
                <a:extLst>
                  <a:ext uri="{FF2B5EF4-FFF2-40B4-BE49-F238E27FC236}">
                    <a16:creationId xmlns:a16="http://schemas.microsoft.com/office/drawing/2014/main" id="{758A5FFC-A216-49D8-95CB-522A76F9079F}"/>
                  </a:ext>
                </a:extLst>
              </p:cNvPr>
              <p:cNvPicPr/>
              <p:nvPr/>
            </p:nvPicPr>
            <p:blipFill>
              <a:blip r:embed="rId303"/>
              <a:stretch>
                <a:fillRect/>
              </a:stretch>
            </p:blipFill>
            <p:spPr>
              <a:xfrm>
                <a:off x="5956213" y="3656827"/>
                <a:ext cx="1260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341" name="Freihand 340">
                <a:extLst>
                  <a:ext uri="{FF2B5EF4-FFF2-40B4-BE49-F238E27FC236}">
                    <a16:creationId xmlns:a16="http://schemas.microsoft.com/office/drawing/2014/main" id="{A9080A66-1E8B-4998-9D67-0E5F6500B486}"/>
                  </a:ext>
                </a:extLst>
              </p14:cNvPr>
              <p14:cNvContentPartPr/>
              <p14:nvPr/>
            </p14:nvContentPartPr>
            <p14:xfrm>
              <a:off x="5949013" y="3578707"/>
              <a:ext cx="146880" cy="104760"/>
            </p14:xfrm>
          </p:contentPart>
        </mc:Choice>
        <mc:Fallback xmlns="">
          <p:pic>
            <p:nvPicPr>
              <p:cNvPr id="341" name="Freihand 340">
                <a:extLst>
                  <a:ext uri="{FF2B5EF4-FFF2-40B4-BE49-F238E27FC236}">
                    <a16:creationId xmlns:a16="http://schemas.microsoft.com/office/drawing/2014/main" id="{A9080A66-1E8B-4998-9D67-0E5F6500B486}"/>
                  </a:ext>
                </a:extLst>
              </p:cNvPr>
              <p:cNvPicPr/>
              <p:nvPr/>
            </p:nvPicPr>
            <p:blipFill>
              <a:blip r:embed="rId305"/>
              <a:stretch>
                <a:fillRect/>
              </a:stretch>
            </p:blipFill>
            <p:spPr>
              <a:xfrm>
                <a:off x="5944693" y="3574387"/>
                <a:ext cx="1555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342" name="Freihand 341">
                <a:extLst>
                  <a:ext uri="{FF2B5EF4-FFF2-40B4-BE49-F238E27FC236}">
                    <a16:creationId xmlns:a16="http://schemas.microsoft.com/office/drawing/2014/main" id="{AA0DF8F3-7329-4156-ACF0-D3476DD8258F}"/>
                  </a:ext>
                </a:extLst>
              </p14:cNvPr>
              <p14:cNvContentPartPr/>
              <p14:nvPr/>
            </p14:nvContentPartPr>
            <p14:xfrm>
              <a:off x="3772453" y="3407347"/>
              <a:ext cx="516960" cy="240480"/>
            </p14:xfrm>
          </p:contentPart>
        </mc:Choice>
        <mc:Fallback xmlns="">
          <p:pic>
            <p:nvPicPr>
              <p:cNvPr id="342" name="Freihand 341">
                <a:extLst>
                  <a:ext uri="{FF2B5EF4-FFF2-40B4-BE49-F238E27FC236}">
                    <a16:creationId xmlns:a16="http://schemas.microsoft.com/office/drawing/2014/main" id="{AA0DF8F3-7329-4156-ACF0-D3476DD8258F}"/>
                  </a:ext>
                </a:extLst>
              </p:cNvPr>
              <p:cNvPicPr/>
              <p:nvPr/>
            </p:nvPicPr>
            <p:blipFill>
              <a:blip r:embed="rId307"/>
              <a:stretch>
                <a:fillRect/>
              </a:stretch>
            </p:blipFill>
            <p:spPr>
              <a:xfrm>
                <a:off x="3768133" y="3403027"/>
                <a:ext cx="52560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343" name="Freihand 342">
                <a:extLst>
                  <a:ext uri="{FF2B5EF4-FFF2-40B4-BE49-F238E27FC236}">
                    <a16:creationId xmlns:a16="http://schemas.microsoft.com/office/drawing/2014/main" id="{9055C386-F8ED-49FC-8934-A7B9877F67C3}"/>
                  </a:ext>
                </a:extLst>
              </p14:cNvPr>
              <p14:cNvContentPartPr/>
              <p14:nvPr/>
            </p14:nvContentPartPr>
            <p14:xfrm>
              <a:off x="4253773" y="3448747"/>
              <a:ext cx="678240" cy="176400"/>
            </p14:xfrm>
          </p:contentPart>
        </mc:Choice>
        <mc:Fallback xmlns="">
          <p:pic>
            <p:nvPicPr>
              <p:cNvPr id="343" name="Freihand 342">
                <a:extLst>
                  <a:ext uri="{FF2B5EF4-FFF2-40B4-BE49-F238E27FC236}">
                    <a16:creationId xmlns:a16="http://schemas.microsoft.com/office/drawing/2014/main" id="{9055C386-F8ED-49FC-8934-A7B9877F67C3}"/>
                  </a:ext>
                </a:extLst>
              </p:cNvPr>
              <p:cNvPicPr/>
              <p:nvPr/>
            </p:nvPicPr>
            <p:blipFill>
              <a:blip r:embed="rId309"/>
              <a:stretch>
                <a:fillRect/>
              </a:stretch>
            </p:blipFill>
            <p:spPr>
              <a:xfrm>
                <a:off x="4249453" y="3444427"/>
                <a:ext cx="6868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368" name="Freihand 367">
                <a:extLst>
                  <a:ext uri="{FF2B5EF4-FFF2-40B4-BE49-F238E27FC236}">
                    <a16:creationId xmlns:a16="http://schemas.microsoft.com/office/drawing/2014/main" id="{A4D9ED80-7304-402E-8E6F-EFF341960718}"/>
                  </a:ext>
                </a:extLst>
              </p14:cNvPr>
              <p14:cNvContentPartPr/>
              <p14:nvPr/>
            </p14:nvContentPartPr>
            <p14:xfrm>
              <a:off x="4129933" y="3724147"/>
              <a:ext cx="193320" cy="256320"/>
            </p14:xfrm>
          </p:contentPart>
        </mc:Choice>
        <mc:Fallback xmlns="">
          <p:pic>
            <p:nvPicPr>
              <p:cNvPr id="368" name="Freihand 367">
                <a:extLst>
                  <a:ext uri="{FF2B5EF4-FFF2-40B4-BE49-F238E27FC236}">
                    <a16:creationId xmlns:a16="http://schemas.microsoft.com/office/drawing/2014/main" id="{A4D9ED80-7304-402E-8E6F-EFF341960718}"/>
                  </a:ext>
                </a:extLst>
              </p:cNvPr>
              <p:cNvPicPr/>
              <p:nvPr/>
            </p:nvPicPr>
            <p:blipFill>
              <a:blip r:embed="rId311"/>
              <a:stretch>
                <a:fillRect/>
              </a:stretch>
            </p:blipFill>
            <p:spPr>
              <a:xfrm>
                <a:off x="4125613" y="3719827"/>
                <a:ext cx="2019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369" name="Freihand 368">
                <a:extLst>
                  <a:ext uri="{FF2B5EF4-FFF2-40B4-BE49-F238E27FC236}">
                    <a16:creationId xmlns:a16="http://schemas.microsoft.com/office/drawing/2014/main" id="{1E52218D-943F-4D68-A97F-EDEAD7E68349}"/>
                  </a:ext>
                </a:extLst>
              </p14:cNvPr>
              <p14:cNvContentPartPr/>
              <p14:nvPr/>
            </p14:nvContentPartPr>
            <p14:xfrm>
              <a:off x="4404253" y="3741427"/>
              <a:ext cx="27360" cy="170640"/>
            </p14:xfrm>
          </p:contentPart>
        </mc:Choice>
        <mc:Fallback xmlns="">
          <p:pic>
            <p:nvPicPr>
              <p:cNvPr id="369" name="Freihand 368">
                <a:extLst>
                  <a:ext uri="{FF2B5EF4-FFF2-40B4-BE49-F238E27FC236}">
                    <a16:creationId xmlns:a16="http://schemas.microsoft.com/office/drawing/2014/main" id="{1E52218D-943F-4D68-A97F-EDEAD7E68349}"/>
                  </a:ext>
                </a:extLst>
              </p:cNvPr>
              <p:cNvPicPr/>
              <p:nvPr/>
            </p:nvPicPr>
            <p:blipFill>
              <a:blip r:embed="rId313"/>
              <a:stretch>
                <a:fillRect/>
              </a:stretch>
            </p:blipFill>
            <p:spPr>
              <a:xfrm>
                <a:off x="4399933" y="3737107"/>
                <a:ext cx="360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370" name="Freihand 369">
                <a:extLst>
                  <a:ext uri="{FF2B5EF4-FFF2-40B4-BE49-F238E27FC236}">
                    <a16:creationId xmlns:a16="http://schemas.microsoft.com/office/drawing/2014/main" id="{887796B2-0897-434D-8932-4CB744D8B7D3}"/>
                  </a:ext>
                </a:extLst>
              </p14:cNvPr>
              <p14:cNvContentPartPr/>
              <p14:nvPr/>
            </p14:nvContentPartPr>
            <p14:xfrm>
              <a:off x="4405693" y="3724147"/>
              <a:ext cx="177840" cy="82440"/>
            </p14:xfrm>
          </p:contentPart>
        </mc:Choice>
        <mc:Fallback xmlns="">
          <p:pic>
            <p:nvPicPr>
              <p:cNvPr id="370" name="Freihand 369">
                <a:extLst>
                  <a:ext uri="{FF2B5EF4-FFF2-40B4-BE49-F238E27FC236}">
                    <a16:creationId xmlns:a16="http://schemas.microsoft.com/office/drawing/2014/main" id="{887796B2-0897-434D-8932-4CB744D8B7D3}"/>
                  </a:ext>
                </a:extLst>
              </p:cNvPr>
              <p:cNvPicPr/>
              <p:nvPr/>
            </p:nvPicPr>
            <p:blipFill>
              <a:blip r:embed="rId315"/>
              <a:stretch>
                <a:fillRect/>
              </a:stretch>
            </p:blipFill>
            <p:spPr>
              <a:xfrm>
                <a:off x="4401373" y="3719827"/>
                <a:ext cx="1864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71" name="Freihand 370">
                <a:extLst>
                  <a:ext uri="{FF2B5EF4-FFF2-40B4-BE49-F238E27FC236}">
                    <a16:creationId xmlns:a16="http://schemas.microsoft.com/office/drawing/2014/main" id="{4F9EC6CB-B584-4A1A-A145-BCFBCAAFC50E}"/>
                  </a:ext>
                </a:extLst>
              </p14:cNvPr>
              <p14:cNvContentPartPr/>
              <p14:nvPr/>
            </p14:nvContentPartPr>
            <p14:xfrm>
              <a:off x="4367893" y="3905947"/>
              <a:ext cx="240840" cy="23760"/>
            </p14:xfrm>
          </p:contentPart>
        </mc:Choice>
        <mc:Fallback xmlns="">
          <p:pic>
            <p:nvPicPr>
              <p:cNvPr id="371" name="Freihand 370">
                <a:extLst>
                  <a:ext uri="{FF2B5EF4-FFF2-40B4-BE49-F238E27FC236}">
                    <a16:creationId xmlns:a16="http://schemas.microsoft.com/office/drawing/2014/main" id="{4F9EC6CB-B584-4A1A-A145-BCFBCAAFC50E}"/>
                  </a:ext>
                </a:extLst>
              </p:cNvPr>
              <p:cNvPicPr/>
              <p:nvPr/>
            </p:nvPicPr>
            <p:blipFill>
              <a:blip r:embed="rId317"/>
              <a:stretch>
                <a:fillRect/>
              </a:stretch>
            </p:blipFill>
            <p:spPr>
              <a:xfrm>
                <a:off x="4363573" y="3901627"/>
                <a:ext cx="2494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379" name="Freihand 378">
                <a:extLst>
                  <a:ext uri="{FF2B5EF4-FFF2-40B4-BE49-F238E27FC236}">
                    <a16:creationId xmlns:a16="http://schemas.microsoft.com/office/drawing/2014/main" id="{2EDCF110-AB26-4A0D-9804-C7D10F333874}"/>
                  </a:ext>
                </a:extLst>
              </p14:cNvPr>
              <p14:cNvContentPartPr/>
              <p14:nvPr/>
            </p14:nvContentPartPr>
            <p14:xfrm>
              <a:off x="6755773" y="3405547"/>
              <a:ext cx="256320" cy="7920"/>
            </p14:xfrm>
          </p:contentPart>
        </mc:Choice>
        <mc:Fallback xmlns="">
          <p:pic>
            <p:nvPicPr>
              <p:cNvPr id="379" name="Freihand 378">
                <a:extLst>
                  <a:ext uri="{FF2B5EF4-FFF2-40B4-BE49-F238E27FC236}">
                    <a16:creationId xmlns:a16="http://schemas.microsoft.com/office/drawing/2014/main" id="{2EDCF110-AB26-4A0D-9804-C7D10F333874}"/>
                  </a:ext>
                </a:extLst>
              </p:cNvPr>
              <p:cNvPicPr/>
              <p:nvPr/>
            </p:nvPicPr>
            <p:blipFill>
              <a:blip r:embed="rId319"/>
              <a:stretch>
                <a:fillRect/>
              </a:stretch>
            </p:blipFill>
            <p:spPr>
              <a:xfrm>
                <a:off x="6751453" y="3401227"/>
                <a:ext cx="2649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380" name="Freihand 379">
                <a:extLst>
                  <a:ext uri="{FF2B5EF4-FFF2-40B4-BE49-F238E27FC236}">
                    <a16:creationId xmlns:a16="http://schemas.microsoft.com/office/drawing/2014/main" id="{2CE4ECC9-0E6F-4ED6-A89E-C543B271C04C}"/>
                  </a:ext>
                </a:extLst>
              </p14:cNvPr>
              <p14:cNvContentPartPr/>
              <p14:nvPr/>
            </p14:nvContentPartPr>
            <p14:xfrm>
              <a:off x="6785293" y="3437227"/>
              <a:ext cx="210600" cy="11160"/>
            </p14:xfrm>
          </p:contentPart>
        </mc:Choice>
        <mc:Fallback xmlns="">
          <p:pic>
            <p:nvPicPr>
              <p:cNvPr id="380" name="Freihand 379">
                <a:extLst>
                  <a:ext uri="{FF2B5EF4-FFF2-40B4-BE49-F238E27FC236}">
                    <a16:creationId xmlns:a16="http://schemas.microsoft.com/office/drawing/2014/main" id="{2CE4ECC9-0E6F-4ED6-A89E-C543B271C04C}"/>
                  </a:ext>
                </a:extLst>
              </p:cNvPr>
              <p:cNvPicPr/>
              <p:nvPr/>
            </p:nvPicPr>
            <p:blipFill>
              <a:blip r:embed="rId321"/>
              <a:stretch>
                <a:fillRect/>
              </a:stretch>
            </p:blipFill>
            <p:spPr>
              <a:xfrm>
                <a:off x="6780973" y="3432907"/>
                <a:ext cx="2192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381" name="Freihand 380">
                <a:extLst>
                  <a:ext uri="{FF2B5EF4-FFF2-40B4-BE49-F238E27FC236}">
                    <a16:creationId xmlns:a16="http://schemas.microsoft.com/office/drawing/2014/main" id="{BA8CFE5A-DACC-4648-9EF9-5DAF3337B8AA}"/>
                  </a:ext>
                </a:extLst>
              </p14:cNvPr>
              <p14:cNvContentPartPr/>
              <p14:nvPr/>
            </p14:nvContentPartPr>
            <p14:xfrm>
              <a:off x="7015333" y="3330667"/>
              <a:ext cx="171720" cy="187200"/>
            </p14:xfrm>
          </p:contentPart>
        </mc:Choice>
        <mc:Fallback xmlns="">
          <p:pic>
            <p:nvPicPr>
              <p:cNvPr id="381" name="Freihand 380">
                <a:extLst>
                  <a:ext uri="{FF2B5EF4-FFF2-40B4-BE49-F238E27FC236}">
                    <a16:creationId xmlns:a16="http://schemas.microsoft.com/office/drawing/2014/main" id="{BA8CFE5A-DACC-4648-9EF9-5DAF3337B8AA}"/>
                  </a:ext>
                </a:extLst>
              </p:cNvPr>
              <p:cNvPicPr/>
              <p:nvPr/>
            </p:nvPicPr>
            <p:blipFill>
              <a:blip r:embed="rId323"/>
              <a:stretch>
                <a:fillRect/>
              </a:stretch>
            </p:blipFill>
            <p:spPr>
              <a:xfrm>
                <a:off x="7011013" y="3326347"/>
                <a:ext cx="1803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82" name="Freihand 381">
                <a:extLst>
                  <a:ext uri="{FF2B5EF4-FFF2-40B4-BE49-F238E27FC236}">
                    <a16:creationId xmlns:a16="http://schemas.microsoft.com/office/drawing/2014/main" id="{32C649A2-9363-42E8-9153-4E711356E55F}"/>
                  </a:ext>
                </a:extLst>
              </p14:cNvPr>
              <p14:cNvContentPartPr/>
              <p14:nvPr/>
            </p14:nvContentPartPr>
            <p14:xfrm>
              <a:off x="7414933" y="3213307"/>
              <a:ext cx="214200" cy="282240"/>
            </p14:xfrm>
          </p:contentPart>
        </mc:Choice>
        <mc:Fallback xmlns="">
          <p:pic>
            <p:nvPicPr>
              <p:cNvPr id="382" name="Freihand 381">
                <a:extLst>
                  <a:ext uri="{FF2B5EF4-FFF2-40B4-BE49-F238E27FC236}">
                    <a16:creationId xmlns:a16="http://schemas.microsoft.com/office/drawing/2014/main" id="{32C649A2-9363-42E8-9153-4E711356E55F}"/>
                  </a:ext>
                </a:extLst>
              </p:cNvPr>
              <p:cNvPicPr/>
              <p:nvPr/>
            </p:nvPicPr>
            <p:blipFill>
              <a:blip r:embed="rId325"/>
              <a:stretch>
                <a:fillRect/>
              </a:stretch>
            </p:blipFill>
            <p:spPr>
              <a:xfrm>
                <a:off x="7410613" y="3208987"/>
                <a:ext cx="22284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83" name="Freihand 382">
                <a:extLst>
                  <a:ext uri="{FF2B5EF4-FFF2-40B4-BE49-F238E27FC236}">
                    <a16:creationId xmlns:a16="http://schemas.microsoft.com/office/drawing/2014/main" id="{A4D97963-55F6-4188-9B0C-779FB24CC011}"/>
                  </a:ext>
                </a:extLst>
              </p14:cNvPr>
              <p14:cNvContentPartPr/>
              <p14:nvPr/>
            </p14:nvContentPartPr>
            <p14:xfrm>
              <a:off x="7729933" y="3277027"/>
              <a:ext cx="31680" cy="136080"/>
            </p14:xfrm>
          </p:contentPart>
        </mc:Choice>
        <mc:Fallback xmlns="">
          <p:pic>
            <p:nvPicPr>
              <p:cNvPr id="383" name="Freihand 382">
                <a:extLst>
                  <a:ext uri="{FF2B5EF4-FFF2-40B4-BE49-F238E27FC236}">
                    <a16:creationId xmlns:a16="http://schemas.microsoft.com/office/drawing/2014/main" id="{A4D97963-55F6-4188-9B0C-779FB24CC011}"/>
                  </a:ext>
                </a:extLst>
              </p:cNvPr>
              <p:cNvPicPr/>
              <p:nvPr/>
            </p:nvPicPr>
            <p:blipFill>
              <a:blip r:embed="rId327"/>
              <a:stretch>
                <a:fillRect/>
              </a:stretch>
            </p:blipFill>
            <p:spPr>
              <a:xfrm>
                <a:off x="7725613" y="3272707"/>
                <a:ext cx="403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84" name="Freihand 383">
                <a:extLst>
                  <a:ext uri="{FF2B5EF4-FFF2-40B4-BE49-F238E27FC236}">
                    <a16:creationId xmlns:a16="http://schemas.microsoft.com/office/drawing/2014/main" id="{C73EE323-3759-4DCB-B0D8-36B30A93794D}"/>
                  </a:ext>
                </a:extLst>
              </p14:cNvPr>
              <p14:cNvContentPartPr/>
              <p14:nvPr/>
            </p14:nvContentPartPr>
            <p14:xfrm>
              <a:off x="7734973" y="3253267"/>
              <a:ext cx="215640" cy="87840"/>
            </p14:xfrm>
          </p:contentPart>
        </mc:Choice>
        <mc:Fallback xmlns="">
          <p:pic>
            <p:nvPicPr>
              <p:cNvPr id="384" name="Freihand 383">
                <a:extLst>
                  <a:ext uri="{FF2B5EF4-FFF2-40B4-BE49-F238E27FC236}">
                    <a16:creationId xmlns:a16="http://schemas.microsoft.com/office/drawing/2014/main" id="{C73EE323-3759-4DCB-B0D8-36B30A93794D}"/>
                  </a:ext>
                </a:extLst>
              </p:cNvPr>
              <p:cNvPicPr/>
              <p:nvPr/>
            </p:nvPicPr>
            <p:blipFill>
              <a:blip r:embed="rId329"/>
              <a:stretch>
                <a:fillRect/>
              </a:stretch>
            </p:blipFill>
            <p:spPr>
              <a:xfrm>
                <a:off x="7730653" y="3248947"/>
                <a:ext cx="224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85" name="Freihand 384">
                <a:extLst>
                  <a:ext uri="{FF2B5EF4-FFF2-40B4-BE49-F238E27FC236}">
                    <a16:creationId xmlns:a16="http://schemas.microsoft.com/office/drawing/2014/main" id="{841AFB7D-F037-4A11-BD3B-727880276146}"/>
                  </a:ext>
                </a:extLst>
              </p14:cNvPr>
              <p14:cNvContentPartPr/>
              <p14:nvPr/>
            </p14:nvContentPartPr>
            <p14:xfrm>
              <a:off x="7739293" y="3337147"/>
              <a:ext cx="514440" cy="108360"/>
            </p14:xfrm>
          </p:contentPart>
        </mc:Choice>
        <mc:Fallback xmlns="">
          <p:pic>
            <p:nvPicPr>
              <p:cNvPr id="385" name="Freihand 384">
                <a:extLst>
                  <a:ext uri="{FF2B5EF4-FFF2-40B4-BE49-F238E27FC236}">
                    <a16:creationId xmlns:a16="http://schemas.microsoft.com/office/drawing/2014/main" id="{841AFB7D-F037-4A11-BD3B-727880276146}"/>
                  </a:ext>
                </a:extLst>
              </p:cNvPr>
              <p:cNvPicPr/>
              <p:nvPr/>
            </p:nvPicPr>
            <p:blipFill>
              <a:blip r:embed="rId331"/>
              <a:stretch>
                <a:fillRect/>
              </a:stretch>
            </p:blipFill>
            <p:spPr>
              <a:xfrm>
                <a:off x="7734973" y="3332827"/>
                <a:ext cx="5230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86" name="Freihand 385">
                <a:extLst>
                  <a:ext uri="{FF2B5EF4-FFF2-40B4-BE49-F238E27FC236}">
                    <a16:creationId xmlns:a16="http://schemas.microsoft.com/office/drawing/2014/main" id="{5251B610-ECEE-40E5-BA29-348FFF9C8CA3}"/>
                  </a:ext>
                </a:extLst>
              </p14:cNvPr>
              <p14:cNvContentPartPr/>
              <p14:nvPr/>
            </p14:nvContentPartPr>
            <p14:xfrm>
              <a:off x="8079853" y="3393667"/>
              <a:ext cx="181080" cy="7560"/>
            </p14:xfrm>
          </p:contentPart>
        </mc:Choice>
        <mc:Fallback xmlns="">
          <p:pic>
            <p:nvPicPr>
              <p:cNvPr id="386" name="Freihand 385">
                <a:extLst>
                  <a:ext uri="{FF2B5EF4-FFF2-40B4-BE49-F238E27FC236}">
                    <a16:creationId xmlns:a16="http://schemas.microsoft.com/office/drawing/2014/main" id="{5251B610-ECEE-40E5-BA29-348FFF9C8CA3}"/>
                  </a:ext>
                </a:extLst>
              </p:cNvPr>
              <p:cNvPicPr/>
              <p:nvPr/>
            </p:nvPicPr>
            <p:blipFill>
              <a:blip r:embed="rId333"/>
              <a:stretch>
                <a:fillRect/>
              </a:stretch>
            </p:blipFill>
            <p:spPr>
              <a:xfrm>
                <a:off x="8075533" y="3389347"/>
                <a:ext cx="1897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87" name="Freihand 386">
                <a:extLst>
                  <a:ext uri="{FF2B5EF4-FFF2-40B4-BE49-F238E27FC236}">
                    <a16:creationId xmlns:a16="http://schemas.microsoft.com/office/drawing/2014/main" id="{9F3468C0-65BC-4072-A34F-ADC35A2BD7F5}"/>
                  </a:ext>
                </a:extLst>
              </p14:cNvPr>
              <p14:cNvContentPartPr/>
              <p14:nvPr/>
            </p14:nvContentPartPr>
            <p14:xfrm>
              <a:off x="8338333" y="3260827"/>
              <a:ext cx="236160" cy="193320"/>
            </p14:xfrm>
          </p:contentPart>
        </mc:Choice>
        <mc:Fallback xmlns="">
          <p:pic>
            <p:nvPicPr>
              <p:cNvPr id="387" name="Freihand 386">
                <a:extLst>
                  <a:ext uri="{FF2B5EF4-FFF2-40B4-BE49-F238E27FC236}">
                    <a16:creationId xmlns:a16="http://schemas.microsoft.com/office/drawing/2014/main" id="{9F3468C0-65BC-4072-A34F-ADC35A2BD7F5}"/>
                  </a:ext>
                </a:extLst>
              </p:cNvPr>
              <p:cNvPicPr/>
              <p:nvPr/>
            </p:nvPicPr>
            <p:blipFill>
              <a:blip r:embed="rId335"/>
              <a:stretch>
                <a:fillRect/>
              </a:stretch>
            </p:blipFill>
            <p:spPr>
              <a:xfrm>
                <a:off x="8334013" y="3256507"/>
                <a:ext cx="2448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88" name="Freihand 387">
                <a:extLst>
                  <a:ext uri="{FF2B5EF4-FFF2-40B4-BE49-F238E27FC236}">
                    <a16:creationId xmlns:a16="http://schemas.microsoft.com/office/drawing/2014/main" id="{F9759AD1-BD61-4F5E-9225-99E6A41DB4BA}"/>
                  </a:ext>
                </a:extLst>
              </p14:cNvPr>
              <p14:cNvContentPartPr/>
              <p14:nvPr/>
            </p14:nvContentPartPr>
            <p14:xfrm>
              <a:off x="8642533" y="3259387"/>
              <a:ext cx="177120" cy="157680"/>
            </p14:xfrm>
          </p:contentPart>
        </mc:Choice>
        <mc:Fallback xmlns="">
          <p:pic>
            <p:nvPicPr>
              <p:cNvPr id="388" name="Freihand 387">
                <a:extLst>
                  <a:ext uri="{FF2B5EF4-FFF2-40B4-BE49-F238E27FC236}">
                    <a16:creationId xmlns:a16="http://schemas.microsoft.com/office/drawing/2014/main" id="{F9759AD1-BD61-4F5E-9225-99E6A41DB4BA}"/>
                  </a:ext>
                </a:extLst>
              </p:cNvPr>
              <p:cNvPicPr/>
              <p:nvPr/>
            </p:nvPicPr>
            <p:blipFill>
              <a:blip r:embed="rId337"/>
              <a:stretch>
                <a:fillRect/>
              </a:stretch>
            </p:blipFill>
            <p:spPr>
              <a:xfrm>
                <a:off x="8638213" y="3255067"/>
                <a:ext cx="1857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389" name="Freihand 388">
                <a:extLst>
                  <a:ext uri="{FF2B5EF4-FFF2-40B4-BE49-F238E27FC236}">
                    <a16:creationId xmlns:a16="http://schemas.microsoft.com/office/drawing/2014/main" id="{CC597C7C-3E0A-4393-B47E-DE7A1CC4EE5A}"/>
                  </a:ext>
                </a:extLst>
              </p14:cNvPr>
              <p14:cNvContentPartPr/>
              <p14:nvPr/>
            </p14:nvContentPartPr>
            <p14:xfrm>
              <a:off x="8741533" y="3363067"/>
              <a:ext cx="63720" cy="89640"/>
            </p14:xfrm>
          </p:contentPart>
        </mc:Choice>
        <mc:Fallback xmlns="">
          <p:pic>
            <p:nvPicPr>
              <p:cNvPr id="389" name="Freihand 388">
                <a:extLst>
                  <a:ext uri="{FF2B5EF4-FFF2-40B4-BE49-F238E27FC236}">
                    <a16:creationId xmlns:a16="http://schemas.microsoft.com/office/drawing/2014/main" id="{CC597C7C-3E0A-4393-B47E-DE7A1CC4EE5A}"/>
                  </a:ext>
                </a:extLst>
              </p:cNvPr>
              <p:cNvPicPr/>
              <p:nvPr/>
            </p:nvPicPr>
            <p:blipFill>
              <a:blip r:embed="rId339"/>
              <a:stretch>
                <a:fillRect/>
              </a:stretch>
            </p:blipFill>
            <p:spPr>
              <a:xfrm>
                <a:off x="8737213" y="3358747"/>
                <a:ext cx="723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392" name="Freihand 391">
                <a:extLst>
                  <a:ext uri="{FF2B5EF4-FFF2-40B4-BE49-F238E27FC236}">
                    <a16:creationId xmlns:a16="http://schemas.microsoft.com/office/drawing/2014/main" id="{55F0A0B1-1A3D-4DE6-B1BB-20489595BAC6}"/>
                  </a:ext>
                </a:extLst>
              </p14:cNvPr>
              <p14:cNvContentPartPr/>
              <p14:nvPr/>
            </p14:nvContentPartPr>
            <p14:xfrm>
              <a:off x="3679213" y="4343347"/>
              <a:ext cx="94320" cy="1879560"/>
            </p14:xfrm>
          </p:contentPart>
        </mc:Choice>
        <mc:Fallback xmlns="">
          <p:pic>
            <p:nvPicPr>
              <p:cNvPr id="392" name="Freihand 391">
                <a:extLst>
                  <a:ext uri="{FF2B5EF4-FFF2-40B4-BE49-F238E27FC236}">
                    <a16:creationId xmlns:a16="http://schemas.microsoft.com/office/drawing/2014/main" id="{55F0A0B1-1A3D-4DE6-B1BB-20489595BAC6}"/>
                  </a:ext>
                </a:extLst>
              </p:cNvPr>
              <p:cNvPicPr/>
              <p:nvPr/>
            </p:nvPicPr>
            <p:blipFill>
              <a:blip r:embed="rId341"/>
              <a:stretch>
                <a:fillRect/>
              </a:stretch>
            </p:blipFill>
            <p:spPr>
              <a:xfrm>
                <a:off x="3674893" y="4339027"/>
                <a:ext cx="102960" cy="18882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93" name="Freihand 392">
                <a:extLst>
                  <a:ext uri="{FF2B5EF4-FFF2-40B4-BE49-F238E27FC236}">
                    <a16:creationId xmlns:a16="http://schemas.microsoft.com/office/drawing/2014/main" id="{0D82BA16-FB30-42D6-B4C6-DACE9418330D}"/>
                  </a:ext>
                </a:extLst>
              </p14:cNvPr>
              <p14:cNvContentPartPr/>
              <p14:nvPr/>
            </p14:nvContentPartPr>
            <p14:xfrm>
              <a:off x="3326773" y="6093307"/>
              <a:ext cx="3440160" cy="48240"/>
            </p14:xfrm>
          </p:contentPart>
        </mc:Choice>
        <mc:Fallback xmlns="">
          <p:pic>
            <p:nvPicPr>
              <p:cNvPr id="393" name="Freihand 392">
                <a:extLst>
                  <a:ext uri="{FF2B5EF4-FFF2-40B4-BE49-F238E27FC236}">
                    <a16:creationId xmlns:a16="http://schemas.microsoft.com/office/drawing/2014/main" id="{0D82BA16-FB30-42D6-B4C6-DACE9418330D}"/>
                  </a:ext>
                </a:extLst>
              </p:cNvPr>
              <p:cNvPicPr/>
              <p:nvPr/>
            </p:nvPicPr>
            <p:blipFill>
              <a:blip r:embed="rId343"/>
              <a:stretch>
                <a:fillRect/>
              </a:stretch>
            </p:blipFill>
            <p:spPr>
              <a:xfrm>
                <a:off x="3322453" y="6088987"/>
                <a:ext cx="34488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394" name="Freihand 393">
                <a:extLst>
                  <a:ext uri="{FF2B5EF4-FFF2-40B4-BE49-F238E27FC236}">
                    <a16:creationId xmlns:a16="http://schemas.microsoft.com/office/drawing/2014/main" id="{7F401F1D-69D6-459E-8A52-1765A9110C0E}"/>
                  </a:ext>
                </a:extLst>
              </p14:cNvPr>
              <p14:cNvContentPartPr/>
              <p14:nvPr/>
            </p14:nvContentPartPr>
            <p14:xfrm>
              <a:off x="6739573" y="6013027"/>
              <a:ext cx="214920" cy="185760"/>
            </p14:xfrm>
          </p:contentPart>
        </mc:Choice>
        <mc:Fallback xmlns="">
          <p:pic>
            <p:nvPicPr>
              <p:cNvPr id="394" name="Freihand 393">
                <a:extLst>
                  <a:ext uri="{FF2B5EF4-FFF2-40B4-BE49-F238E27FC236}">
                    <a16:creationId xmlns:a16="http://schemas.microsoft.com/office/drawing/2014/main" id="{7F401F1D-69D6-459E-8A52-1765A9110C0E}"/>
                  </a:ext>
                </a:extLst>
              </p:cNvPr>
              <p:cNvPicPr/>
              <p:nvPr/>
            </p:nvPicPr>
            <p:blipFill>
              <a:blip r:embed="rId345"/>
              <a:stretch>
                <a:fillRect/>
              </a:stretch>
            </p:blipFill>
            <p:spPr>
              <a:xfrm>
                <a:off x="6735253" y="6008707"/>
                <a:ext cx="2235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395" name="Freihand 394">
                <a:extLst>
                  <a:ext uri="{FF2B5EF4-FFF2-40B4-BE49-F238E27FC236}">
                    <a16:creationId xmlns:a16="http://schemas.microsoft.com/office/drawing/2014/main" id="{D9980E4D-0CCB-4DA4-8AF6-4D314D69E8DE}"/>
                  </a:ext>
                </a:extLst>
              </p14:cNvPr>
              <p14:cNvContentPartPr/>
              <p14:nvPr/>
            </p14:nvContentPartPr>
            <p14:xfrm>
              <a:off x="3460333" y="4081267"/>
              <a:ext cx="374760" cy="367560"/>
            </p14:xfrm>
          </p:contentPart>
        </mc:Choice>
        <mc:Fallback xmlns="">
          <p:pic>
            <p:nvPicPr>
              <p:cNvPr id="395" name="Freihand 394">
                <a:extLst>
                  <a:ext uri="{FF2B5EF4-FFF2-40B4-BE49-F238E27FC236}">
                    <a16:creationId xmlns:a16="http://schemas.microsoft.com/office/drawing/2014/main" id="{D9980E4D-0CCB-4DA4-8AF6-4D314D69E8DE}"/>
                  </a:ext>
                </a:extLst>
              </p:cNvPr>
              <p:cNvPicPr/>
              <p:nvPr/>
            </p:nvPicPr>
            <p:blipFill>
              <a:blip r:embed="rId347"/>
              <a:stretch>
                <a:fillRect/>
              </a:stretch>
            </p:blipFill>
            <p:spPr>
              <a:xfrm>
                <a:off x="3456013" y="4076947"/>
                <a:ext cx="38340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396" name="Freihand 395">
                <a:extLst>
                  <a:ext uri="{FF2B5EF4-FFF2-40B4-BE49-F238E27FC236}">
                    <a16:creationId xmlns:a16="http://schemas.microsoft.com/office/drawing/2014/main" id="{ADB43307-F2EC-4A9A-A2B9-62D90CB6ECE4}"/>
                  </a:ext>
                </a:extLst>
              </p14:cNvPr>
              <p14:cNvContentPartPr/>
              <p14:nvPr/>
            </p14:nvContentPartPr>
            <p14:xfrm>
              <a:off x="3117973" y="4021867"/>
              <a:ext cx="125280" cy="285840"/>
            </p14:xfrm>
          </p:contentPart>
        </mc:Choice>
        <mc:Fallback xmlns="">
          <p:pic>
            <p:nvPicPr>
              <p:cNvPr id="396" name="Freihand 395">
                <a:extLst>
                  <a:ext uri="{FF2B5EF4-FFF2-40B4-BE49-F238E27FC236}">
                    <a16:creationId xmlns:a16="http://schemas.microsoft.com/office/drawing/2014/main" id="{ADB43307-F2EC-4A9A-A2B9-62D90CB6ECE4}"/>
                  </a:ext>
                </a:extLst>
              </p:cNvPr>
              <p:cNvPicPr/>
              <p:nvPr/>
            </p:nvPicPr>
            <p:blipFill>
              <a:blip r:embed="rId349"/>
              <a:stretch>
                <a:fillRect/>
              </a:stretch>
            </p:blipFill>
            <p:spPr>
              <a:xfrm>
                <a:off x="3113653" y="4017547"/>
                <a:ext cx="13392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397" name="Freihand 396">
                <a:extLst>
                  <a:ext uri="{FF2B5EF4-FFF2-40B4-BE49-F238E27FC236}">
                    <a16:creationId xmlns:a16="http://schemas.microsoft.com/office/drawing/2014/main" id="{CAA5EAAE-7D57-4744-AF38-1A237968A0DA}"/>
                  </a:ext>
                </a:extLst>
              </p14:cNvPr>
              <p14:cNvContentPartPr/>
              <p14:nvPr/>
            </p14:nvContentPartPr>
            <p14:xfrm>
              <a:off x="6786733" y="6275827"/>
              <a:ext cx="224280" cy="213840"/>
            </p14:xfrm>
          </p:contentPart>
        </mc:Choice>
        <mc:Fallback xmlns="">
          <p:pic>
            <p:nvPicPr>
              <p:cNvPr id="397" name="Freihand 396">
                <a:extLst>
                  <a:ext uri="{FF2B5EF4-FFF2-40B4-BE49-F238E27FC236}">
                    <a16:creationId xmlns:a16="http://schemas.microsoft.com/office/drawing/2014/main" id="{CAA5EAAE-7D57-4744-AF38-1A237968A0DA}"/>
                  </a:ext>
                </a:extLst>
              </p:cNvPr>
              <p:cNvPicPr/>
              <p:nvPr/>
            </p:nvPicPr>
            <p:blipFill>
              <a:blip r:embed="rId351"/>
              <a:stretch>
                <a:fillRect/>
              </a:stretch>
            </p:blipFill>
            <p:spPr>
              <a:xfrm>
                <a:off x="6782413" y="6271507"/>
                <a:ext cx="2329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399" name="Freihand 398">
                <a:extLst>
                  <a:ext uri="{FF2B5EF4-FFF2-40B4-BE49-F238E27FC236}">
                    <a16:creationId xmlns:a16="http://schemas.microsoft.com/office/drawing/2014/main" id="{9EC24441-41E4-4BC4-A001-CBCCE695009F}"/>
                  </a:ext>
                </a:extLst>
              </p14:cNvPr>
              <p14:cNvContentPartPr/>
              <p14:nvPr/>
            </p14:nvContentPartPr>
            <p14:xfrm>
              <a:off x="3700453" y="4580947"/>
              <a:ext cx="1677600" cy="1491120"/>
            </p14:xfrm>
          </p:contentPart>
        </mc:Choice>
        <mc:Fallback xmlns="">
          <p:pic>
            <p:nvPicPr>
              <p:cNvPr id="399" name="Freihand 398">
                <a:extLst>
                  <a:ext uri="{FF2B5EF4-FFF2-40B4-BE49-F238E27FC236}">
                    <a16:creationId xmlns:a16="http://schemas.microsoft.com/office/drawing/2014/main" id="{9EC24441-41E4-4BC4-A001-CBCCE695009F}"/>
                  </a:ext>
                </a:extLst>
              </p:cNvPr>
              <p:cNvPicPr/>
              <p:nvPr/>
            </p:nvPicPr>
            <p:blipFill>
              <a:blip r:embed="rId353"/>
              <a:stretch>
                <a:fillRect/>
              </a:stretch>
            </p:blipFill>
            <p:spPr>
              <a:xfrm>
                <a:off x="3696133" y="4576627"/>
                <a:ext cx="1686240" cy="14997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401" name="Freihand 400">
                <a:extLst>
                  <a:ext uri="{FF2B5EF4-FFF2-40B4-BE49-F238E27FC236}">
                    <a16:creationId xmlns:a16="http://schemas.microsoft.com/office/drawing/2014/main" id="{D931FB40-088D-484D-A439-73716C7B3D83}"/>
                  </a:ext>
                </a:extLst>
              </p14:cNvPr>
              <p14:cNvContentPartPr/>
              <p14:nvPr/>
            </p14:nvContentPartPr>
            <p14:xfrm>
              <a:off x="3968653" y="4412107"/>
              <a:ext cx="22320" cy="154440"/>
            </p14:xfrm>
          </p:contentPart>
        </mc:Choice>
        <mc:Fallback xmlns="">
          <p:pic>
            <p:nvPicPr>
              <p:cNvPr id="401" name="Freihand 400">
                <a:extLst>
                  <a:ext uri="{FF2B5EF4-FFF2-40B4-BE49-F238E27FC236}">
                    <a16:creationId xmlns:a16="http://schemas.microsoft.com/office/drawing/2014/main" id="{D931FB40-088D-484D-A439-73716C7B3D83}"/>
                  </a:ext>
                </a:extLst>
              </p:cNvPr>
              <p:cNvPicPr/>
              <p:nvPr/>
            </p:nvPicPr>
            <p:blipFill>
              <a:blip r:embed="rId355"/>
              <a:stretch>
                <a:fillRect/>
              </a:stretch>
            </p:blipFill>
            <p:spPr>
              <a:xfrm>
                <a:off x="3964333" y="4407787"/>
                <a:ext cx="309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402" name="Freihand 401">
                <a:extLst>
                  <a:ext uri="{FF2B5EF4-FFF2-40B4-BE49-F238E27FC236}">
                    <a16:creationId xmlns:a16="http://schemas.microsoft.com/office/drawing/2014/main" id="{7FCDE05D-5086-40BE-BB3F-971154BE9216}"/>
                  </a:ext>
                </a:extLst>
              </p14:cNvPr>
              <p14:cNvContentPartPr/>
              <p14:nvPr/>
            </p14:nvContentPartPr>
            <p14:xfrm>
              <a:off x="3871093" y="4368547"/>
              <a:ext cx="210600" cy="114120"/>
            </p14:xfrm>
          </p:contentPart>
        </mc:Choice>
        <mc:Fallback xmlns="">
          <p:pic>
            <p:nvPicPr>
              <p:cNvPr id="402" name="Freihand 401">
                <a:extLst>
                  <a:ext uri="{FF2B5EF4-FFF2-40B4-BE49-F238E27FC236}">
                    <a16:creationId xmlns:a16="http://schemas.microsoft.com/office/drawing/2014/main" id="{7FCDE05D-5086-40BE-BB3F-971154BE9216}"/>
                  </a:ext>
                </a:extLst>
              </p:cNvPr>
              <p:cNvPicPr/>
              <p:nvPr/>
            </p:nvPicPr>
            <p:blipFill>
              <a:blip r:embed="rId357"/>
              <a:stretch>
                <a:fillRect/>
              </a:stretch>
            </p:blipFill>
            <p:spPr>
              <a:xfrm>
                <a:off x="3866773" y="4364227"/>
                <a:ext cx="2192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403" name="Freihand 402">
                <a:extLst>
                  <a:ext uri="{FF2B5EF4-FFF2-40B4-BE49-F238E27FC236}">
                    <a16:creationId xmlns:a16="http://schemas.microsoft.com/office/drawing/2014/main" id="{10ADB815-C193-4049-A0ED-60D8E48D84D5}"/>
                  </a:ext>
                </a:extLst>
              </p14:cNvPr>
              <p14:cNvContentPartPr/>
              <p14:nvPr/>
            </p14:nvContentPartPr>
            <p14:xfrm>
              <a:off x="4078813" y="4324987"/>
              <a:ext cx="113400" cy="180360"/>
            </p14:xfrm>
          </p:contentPart>
        </mc:Choice>
        <mc:Fallback xmlns="">
          <p:pic>
            <p:nvPicPr>
              <p:cNvPr id="403" name="Freihand 402">
                <a:extLst>
                  <a:ext uri="{FF2B5EF4-FFF2-40B4-BE49-F238E27FC236}">
                    <a16:creationId xmlns:a16="http://schemas.microsoft.com/office/drawing/2014/main" id="{10ADB815-C193-4049-A0ED-60D8E48D84D5}"/>
                  </a:ext>
                </a:extLst>
              </p:cNvPr>
              <p:cNvPicPr/>
              <p:nvPr/>
            </p:nvPicPr>
            <p:blipFill>
              <a:blip r:embed="rId359"/>
              <a:stretch>
                <a:fillRect/>
              </a:stretch>
            </p:blipFill>
            <p:spPr>
              <a:xfrm>
                <a:off x="4074493" y="4320667"/>
                <a:ext cx="1220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404" name="Freihand 403">
                <a:extLst>
                  <a:ext uri="{FF2B5EF4-FFF2-40B4-BE49-F238E27FC236}">
                    <a16:creationId xmlns:a16="http://schemas.microsoft.com/office/drawing/2014/main" id="{038812ED-AD0C-4FC2-A43B-10F1D52A9833}"/>
                  </a:ext>
                </a:extLst>
              </p14:cNvPr>
              <p14:cNvContentPartPr/>
              <p14:nvPr/>
            </p14:nvContentPartPr>
            <p14:xfrm>
              <a:off x="4084933" y="4404187"/>
              <a:ext cx="147600" cy="43200"/>
            </p14:xfrm>
          </p:contentPart>
        </mc:Choice>
        <mc:Fallback xmlns="">
          <p:pic>
            <p:nvPicPr>
              <p:cNvPr id="404" name="Freihand 403">
                <a:extLst>
                  <a:ext uri="{FF2B5EF4-FFF2-40B4-BE49-F238E27FC236}">
                    <a16:creationId xmlns:a16="http://schemas.microsoft.com/office/drawing/2014/main" id="{038812ED-AD0C-4FC2-A43B-10F1D52A9833}"/>
                  </a:ext>
                </a:extLst>
              </p:cNvPr>
              <p:cNvPicPr/>
              <p:nvPr/>
            </p:nvPicPr>
            <p:blipFill>
              <a:blip r:embed="rId361"/>
              <a:stretch>
                <a:fillRect/>
              </a:stretch>
            </p:blipFill>
            <p:spPr>
              <a:xfrm>
                <a:off x="4080613" y="4399867"/>
                <a:ext cx="1562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405" name="Freihand 404">
                <a:extLst>
                  <a:ext uri="{FF2B5EF4-FFF2-40B4-BE49-F238E27FC236}">
                    <a16:creationId xmlns:a16="http://schemas.microsoft.com/office/drawing/2014/main" id="{D44E5949-7413-4534-8A0F-69506E04C521}"/>
                  </a:ext>
                </a:extLst>
              </p14:cNvPr>
              <p14:cNvContentPartPr/>
              <p14:nvPr/>
            </p14:nvContentPartPr>
            <p14:xfrm>
              <a:off x="4225333" y="4283947"/>
              <a:ext cx="189360" cy="180360"/>
            </p14:xfrm>
          </p:contentPart>
        </mc:Choice>
        <mc:Fallback xmlns="">
          <p:pic>
            <p:nvPicPr>
              <p:cNvPr id="405" name="Freihand 404">
                <a:extLst>
                  <a:ext uri="{FF2B5EF4-FFF2-40B4-BE49-F238E27FC236}">
                    <a16:creationId xmlns:a16="http://schemas.microsoft.com/office/drawing/2014/main" id="{D44E5949-7413-4534-8A0F-69506E04C521}"/>
                  </a:ext>
                </a:extLst>
              </p:cNvPr>
              <p:cNvPicPr/>
              <p:nvPr/>
            </p:nvPicPr>
            <p:blipFill>
              <a:blip r:embed="rId363"/>
              <a:stretch>
                <a:fillRect/>
              </a:stretch>
            </p:blipFill>
            <p:spPr>
              <a:xfrm>
                <a:off x="4221013" y="4279627"/>
                <a:ext cx="1980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406" name="Freihand 405">
                <a:extLst>
                  <a:ext uri="{FF2B5EF4-FFF2-40B4-BE49-F238E27FC236}">
                    <a16:creationId xmlns:a16="http://schemas.microsoft.com/office/drawing/2014/main" id="{CBD42200-C2E1-4BD7-BB6A-71636DE51FCC}"/>
                  </a:ext>
                </a:extLst>
              </p14:cNvPr>
              <p14:cNvContentPartPr/>
              <p14:nvPr/>
            </p14:nvContentPartPr>
            <p14:xfrm>
              <a:off x="4228213" y="4335787"/>
              <a:ext cx="194760" cy="53640"/>
            </p14:xfrm>
          </p:contentPart>
        </mc:Choice>
        <mc:Fallback xmlns="">
          <p:pic>
            <p:nvPicPr>
              <p:cNvPr id="406" name="Freihand 405">
                <a:extLst>
                  <a:ext uri="{FF2B5EF4-FFF2-40B4-BE49-F238E27FC236}">
                    <a16:creationId xmlns:a16="http://schemas.microsoft.com/office/drawing/2014/main" id="{CBD42200-C2E1-4BD7-BB6A-71636DE51FCC}"/>
                  </a:ext>
                </a:extLst>
              </p:cNvPr>
              <p:cNvPicPr/>
              <p:nvPr/>
            </p:nvPicPr>
            <p:blipFill>
              <a:blip r:embed="rId365"/>
              <a:stretch>
                <a:fillRect/>
              </a:stretch>
            </p:blipFill>
            <p:spPr>
              <a:xfrm>
                <a:off x="4223893" y="4331467"/>
                <a:ext cx="2034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407" name="Freihand 406">
                <a:extLst>
                  <a:ext uri="{FF2B5EF4-FFF2-40B4-BE49-F238E27FC236}">
                    <a16:creationId xmlns:a16="http://schemas.microsoft.com/office/drawing/2014/main" id="{A4A92F8F-F364-4089-B6BC-4836E4274221}"/>
                  </a:ext>
                </a:extLst>
              </p14:cNvPr>
              <p14:cNvContentPartPr/>
              <p14:nvPr/>
            </p14:nvContentPartPr>
            <p14:xfrm>
              <a:off x="4565533" y="4295107"/>
              <a:ext cx="32760" cy="108000"/>
            </p14:xfrm>
          </p:contentPart>
        </mc:Choice>
        <mc:Fallback xmlns="">
          <p:pic>
            <p:nvPicPr>
              <p:cNvPr id="407" name="Freihand 406">
                <a:extLst>
                  <a:ext uri="{FF2B5EF4-FFF2-40B4-BE49-F238E27FC236}">
                    <a16:creationId xmlns:a16="http://schemas.microsoft.com/office/drawing/2014/main" id="{A4A92F8F-F364-4089-B6BC-4836E4274221}"/>
                  </a:ext>
                </a:extLst>
              </p:cNvPr>
              <p:cNvPicPr/>
              <p:nvPr/>
            </p:nvPicPr>
            <p:blipFill>
              <a:blip r:embed="rId367"/>
              <a:stretch>
                <a:fillRect/>
              </a:stretch>
            </p:blipFill>
            <p:spPr>
              <a:xfrm>
                <a:off x="4561213" y="4290787"/>
                <a:ext cx="41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408" name="Freihand 407">
                <a:extLst>
                  <a:ext uri="{FF2B5EF4-FFF2-40B4-BE49-F238E27FC236}">
                    <a16:creationId xmlns:a16="http://schemas.microsoft.com/office/drawing/2014/main" id="{8C9C689C-432A-4298-894D-1220467BA2D2}"/>
                  </a:ext>
                </a:extLst>
              </p14:cNvPr>
              <p14:cNvContentPartPr/>
              <p14:nvPr/>
            </p14:nvContentPartPr>
            <p14:xfrm>
              <a:off x="4929133" y="4266667"/>
              <a:ext cx="104400" cy="128520"/>
            </p14:xfrm>
          </p:contentPart>
        </mc:Choice>
        <mc:Fallback xmlns="">
          <p:pic>
            <p:nvPicPr>
              <p:cNvPr id="408" name="Freihand 407">
                <a:extLst>
                  <a:ext uri="{FF2B5EF4-FFF2-40B4-BE49-F238E27FC236}">
                    <a16:creationId xmlns:a16="http://schemas.microsoft.com/office/drawing/2014/main" id="{8C9C689C-432A-4298-894D-1220467BA2D2}"/>
                  </a:ext>
                </a:extLst>
              </p:cNvPr>
              <p:cNvPicPr/>
              <p:nvPr/>
            </p:nvPicPr>
            <p:blipFill>
              <a:blip r:embed="rId369"/>
              <a:stretch>
                <a:fillRect/>
              </a:stretch>
            </p:blipFill>
            <p:spPr>
              <a:xfrm>
                <a:off x="4924813" y="4262347"/>
                <a:ext cx="1130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409" name="Freihand 408">
                <a:extLst>
                  <a:ext uri="{FF2B5EF4-FFF2-40B4-BE49-F238E27FC236}">
                    <a16:creationId xmlns:a16="http://schemas.microsoft.com/office/drawing/2014/main" id="{38D444AB-B5E9-4294-9E07-D3BE1B6A78F6}"/>
                  </a:ext>
                </a:extLst>
              </p14:cNvPr>
              <p14:cNvContentPartPr/>
              <p14:nvPr/>
            </p14:nvContentPartPr>
            <p14:xfrm>
              <a:off x="4932733" y="4300867"/>
              <a:ext cx="132120" cy="68040"/>
            </p14:xfrm>
          </p:contentPart>
        </mc:Choice>
        <mc:Fallback xmlns="">
          <p:pic>
            <p:nvPicPr>
              <p:cNvPr id="409" name="Freihand 408">
                <a:extLst>
                  <a:ext uri="{FF2B5EF4-FFF2-40B4-BE49-F238E27FC236}">
                    <a16:creationId xmlns:a16="http://schemas.microsoft.com/office/drawing/2014/main" id="{38D444AB-B5E9-4294-9E07-D3BE1B6A78F6}"/>
                  </a:ext>
                </a:extLst>
              </p:cNvPr>
              <p:cNvPicPr/>
              <p:nvPr/>
            </p:nvPicPr>
            <p:blipFill>
              <a:blip r:embed="rId371"/>
              <a:stretch>
                <a:fillRect/>
              </a:stretch>
            </p:blipFill>
            <p:spPr>
              <a:xfrm>
                <a:off x="4928413" y="4296547"/>
                <a:ext cx="1407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410" name="Freihand 409">
                <a:extLst>
                  <a:ext uri="{FF2B5EF4-FFF2-40B4-BE49-F238E27FC236}">
                    <a16:creationId xmlns:a16="http://schemas.microsoft.com/office/drawing/2014/main" id="{3690799C-2000-47F0-8A45-74074C5DE531}"/>
                  </a:ext>
                </a:extLst>
              </p14:cNvPr>
              <p14:cNvContentPartPr/>
              <p14:nvPr/>
            </p14:nvContentPartPr>
            <p14:xfrm>
              <a:off x="5145853" y="4287547"/>
              <a:ext cx="175320" cy="56160"/>
            </p14:xfrm>
          </p:contentPart>
        </mc:Choice>
        <mc:Fallback xmlns="">
          <p:pic>
            <p:nvPicPr>
              <p:cNvPr id="410" name="Freihand 409">
                <a:extLst>
                  <a:ext uri="{FF2B5EF4-FFF2-40B4-BE49-F238E27FC236}">
                    <a16:creationId xmlns:a16="http://schemas.microsoft.com/office/drawing/2014/main" id="{3690799C-2000-47F0-8A45-74074C5DE531}"/>
                  </a:ext>
                </a:extLst>
              </p:cNvPr>
              <p:cNvPicPr/>
              <p:nvPr/>
            </p:nvPicPr>
            <p:blipFill>
              <a:blip r:embed="rId373"/>
              <a:stretch>
                <a:fillRect/>
              </a:stretch>
            </p:blipFill>
            <p:spPr>
              <a:xfrm>
                <a:off x="5141533" y="4283227"/>
                <a:ext cx="1839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411" name="Freihand 410">
                <a:extLst>
                  <a:ext uri="{FF2B5EF4-FFF2-40B4-BE49-F238E27FC236}">
                    <a16:creationId xmlns:a16="http://schemas.microsoft.com/office/drawing/2014/main" id="{57A41AF8-8827-4CBB-BBDD-1AC447749C0C}"/>
                  </a:ext>
                </a:extLst>
              </p14:cNvPr>
              <p14:cNvContentPartPr/>
              <p14:nvPr/>
            </p14:nvContentPartPr>
            <p14:xfrm>
              <a:off x="5399293" y="4184587"/>
              <a:ext cx="126000" cy="170640"/>
            </p14:xfrm>
          </p:contentPart>
        </mc:Choice>
        <mc:Fallback xmlns="">
          <p:pic>
            <p:nvPicPr>
              <p:cNvPr id="411" name="Freihand 410">
                <a:extLst>
                  <a:ext uri="{FF2B5EF4-FFF2-40B4-BE49-F238E27FC236}">
                    <a16:creationId xmlns:a16="http://schemas.microsoft.com/office/drawing/2014/main" id="{57A41AF8-8827-4CBB-BBDD-1AC447749C0C}"/>
                  </a:ext>
                </a:extLst>
              </p:cNvPr>
              <p:cNvPicPr/>
              <p:nvPr/>
            </p:nvPicPr>
            <p:blipFill>
              <a:blip r:embed="rId375"/>
              <a:stretch>
                <a:fillRect/>
              </a:stretch>
            </p:blipFill>
            <p:spPr>
              <a:xfrm>
                <a:off x="5394973" y="4180267"/>
                <a:ext cx="1346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412" name="Freihand 411">
                <a:extLst>
                  <a:ext uri="{FF2B5EF4-FFF2-40B4-BE49-F238E27FC236}">
                    <a16:creationId xmlns:a16="http://schemas.microsoft.com/office/drawing/2014/main" id="{1D8070EC-F853-40A6-BD10-27884FF1649A}"/>
                  </a:ext>
                </a:extLst>
              </p14:cNvPr>
              <p14:cNvContentPartPr/>
              <p14:nvPr/>
            </p14:nvContentPartPr>
            <p14:xfrm>
              <a:off x="5400373" y="4250827"/>
              <a:ext cx="342360" cy="53280"/>
            </p14:xfrm>
          </p:contentPart>
        </mc:Choice>
        <mc:Fallback xmlns="">
          <p:pic>
            <p:nvPicPr>
              <p:cNvPr id="412" name="Freihand 411">
                <a:extLst>
                  <a:ext uri="{FF2B5EF4-FFF2-40B4-BE49-F238E27FC236}">
                    <a16:creationId xmlns:a16="http://schemas.microsoft.com/office/drawing/2014/main" id="{1D8070EC-F853-40A6-BD10-27884FF1649A}"/>
                  </a:ext>
                </a:extLst>
              </p:cNvPr>
              <p:cNvPicPr/>
              <p:nvPr/>
            </p:nvPicPr>
            <p:blipFill>
              <a:blip r:embed="rId377"/>
              <a:stretch>
                <a:fillRect/>
              </a:stretch>
            </p:blipFill>
            <p:spPr>
              <a:xfrm>
                <a:off x="5396053" y="4246507"/>
                <a:ext cx="3510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413" name="Freihand 412">
                <a:extLst>
                  <a:ext uri="{FF2B5EF4-FFF2-40B4-BE49-F238E27FC236}">
                    <a16:creationId xmlns:a16="http://schemas.microsoft.com/office/drawing/2014/main" id="{2F8E9A02-CD86-4801-B556-A9D6D55BC7F4}"/>
                  </a:ext>
                </a:extLst>
              </p14:cNvPr>
              <p14:cNvContentPartPr/>
              <p14:nvPr/>
            </p14:nvContentPartPr>
            <p14:xfrm>
              <a:off x="5852173" y="4153267"/>
              <a:ext cx="47160" cy="176040"/>
            </p14:xfrm>
          </p:contentPart>
        </mc:Choice>
        <mc:Fallback xmlns="">
          <p:pic>
            <p:nvPicPr>
              <p:cNvPr id="413" name="Freihand 412">
                <a:extLst>
                  <a:ext uri="{FF2B5EF4-FFF2-40B4-BE49-F238E27FC236}">
                    <a16:creationId xmlns:a16="http://schemas.microsoft.com/office/drawing/2014/main" id="{2F8E9A02-CD86-4801-B556-A9D6D55BC7F4}"/>
                  </a:ext>
                </a:extLst>
              </p:cNvPr>
              <p:cNvPicPr/>
              <p:nvPr/>
            </p:nvPicPr>
            <p:blipFill>
              <a:blip r:embed="rId379"/>
              <a:stretch>
                <a:fillRect/>
              </a:stretch>
            </p:blipFill>
            <p:spPr>
              <a:xfrm>
                <a:off x="5847853" y="4148947"/>
                <a:ext cx="558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414" name="Freihand 413">
                <a:extLst>
                  <a:ext uri="{FF2B5EF4-FFF2-40B4-BE49-F238E27FC236}">
                    <a16:creationId xmlns:a16="http://schemas.microsoft.com/office/drawing/2014/main" id="{B955AF95-6451-467D-909D-8D4CAB8D1616}"/>
                  </a:ext>
                </a:extLst>
              </p14:cNvPr>
              <p14:cNvContentPartPr/>
              <p14:nvPr/>
            </p14:nvContentPartPr>
            <p14:xfrm>
              <a:off x="5812213" y="4142827"/>
              <a:ext cx="184320" cy="202680"/>
            </p14:xfrm>
          </p:contentPart>
        </mc:Choice>
        <mc:Fallback xmlns="">
          <p:pic>
            <p:nvPicPr>
              <p:cNvPr id="414" name="Freihand 413">
                <a:extLst>
                  <a:ext uri="{FF2B5EF4-FFF2-40B4-BE49-F238E27FC236}">
                    <a16:creationId xmlns:a16="http://schemas.microsoft.com/office/drawing/2014/main" id="{B955AF95-6451-467D-909D-8D4CAB8D1616}"/>
                  </a:ext>
                </a:extLst>
              </p:cNvPr>
              <p:cNvPicPr/>
              <p:nvPr/>
            </p:nvPicPr>
            <p:blipFill>
              <a:blip r:embed="rId381"/>
              <a:stretch>
                <a:fillRect/>
              </a:stretch>
            </p:blipFill>
            <p:spPr>
              <a:xfrm>
                <a:off x="5807893" y="4138507"/>
                <a:ext cx="1929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415" name="Freihand 414">
                <a:extLst>
                  <a:ext uri="{FF2B5EF4-FFF2-40B4-BE49-F238E27FC236}">
                    <a16:creationId xmlns:a16="http://schemas.microsoft.com/office/drawing/2014/main" id="{2106F066-8063-4390-A5F9-6FBE39726F47}"/>
                  </a:ext>
                </a:extLst>
              </p14:cNvPr>
              <p14:cNvContentPartPr/>
              <p14:nvPr/>
            </p14:nvContentPartPr>
            <p14:xfrm>
              <a:off x="6027853" y="4242547"/>
              <a:ext cx="24480" cy="8640"/>
            </p14:xfrm>
          </p:contentPart>
        </mc:Choice>
        <mc:Fallback xmlns="">
          <p:pic>
            <p:nvPicPr>
              <p:cNvPr id="415" name="Freihand 414">
                <a:extLst>
                  <a:ext uri="{FF2B5EF4-FFF2-40B4-BE49-F238E27FC236}">
                    <a16:creationId xmlns:a16="http://schemas.microsoft.com/office/drawing/2014/main" id="{2106F066-8063-4390-A5F9-6FBE39726F47}"/>
                  </a:ext>
                </a:extLst>
              </p:cNvPr>
              <p:cNvPicPr/>
              <p:nvPr/>
            </p:nvPicPr>
            <p:blipFill>
              <a:blip r:embed="rId383"/>
              <a:stretch>
                <a:fillRect/>
              </a:stretch>
            </p:blipFill>
            <p:spPr>
              <a:xfrm>
                <a:off x="6023533" y="4238227"/>
                <a:ext cx="331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416" name="Freihand 415">
                <a:extLst>
                  <a:ext uri="{FF2B5EF4-FFF2-40B4-BE49-F238E27FC236}">
                    <a16:creationId xmlns:a16="http://schemas.microsoft.com/office/drawing/2014/main" id="{28852799-E9A6-4782-BEB8-7F2D62EB9866}"/>
                  </a:ext>
                </a:extLst>
              </p14:cNvPr>
              <p14:cNvContentPartPr/>
              <p14:nvPr/>
            </p14:nvContentPartPr>
            <p14:xfrm>
              <a:off x="6113893" y="4172347"/>
              <a:ext cx="163800" cy="266400"/>
            </p14:xfrm>
          </p:contentPart>
        </mc:Choice>
        <mc:Fallback xmlns="">
          <p:pic>
            <p:nvPicPr>
              <p:cNvPr id="416" name="Freihand 415">
                <a:extLst>
                  <a:ext uri="{FF2B5EF4-FFF2-40B4-BE49-F238E27FC236}">
                    <a16:creationId xmlns:a16="http://schemas.microsoft.com/office/drawing/2014/main" id="{28852799-E9A6-4782-BEB8-7F2D62EB9866}"/>
                  </a:ext>
                </a:extLst>
              </p:cNvPr>
              <p:cNvPicPr/>
              <p:nvPr/>
            </p:nvPicPr>
            <p:blipFill>
              <a:blip r:embed="rId385"/>
              <a:stretch>
                <a:fillRect/>
              </a:stretch>
            </p:blipFill>
            <p:spPr>
              <a:xfrm>
                <a:off x="6109573" y="4168027"/>
                <a:ext cx="17244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421" name="Freihand 420">
                <a:extLst>
                  <a:ext uri="{FF2B5EF4-FFF2-40B4-BE49-F238E27FC236}">
                    <a16:creationId xmlns:a16="http://schemas.microsoft.com/office/drawing/2014/main" id="{67FB8B46-1701-4F2F-832E-F190AF4CE1B6}"/>
                  </a:ext>
                </a:extLst>
              </p14:cNvPr>
              <p14:cNvContentPartPr/>
              <p14:nvPr/>
            </p14:nvContentPartPr>
            <p14:xfrm>
              <a:off x="3689293" y="4110787"/>
              <a:ext cx="720720" cy="573840"/>
            </p14:xfrm>
          </p:contentPart>
        </mc:Choice>
        <mc:Fallback xmlns="">
          <p:pic>
            <p:nvPicPr>
              <p:cNvPr id="421" name="Freihand 420">
                <a:extLst>
                  <a:ext uri="{FF2B5EF4-FFF2-40B4-BE49-F238E27FC236}">
                    <a16:creationId xmlns:a16="http://schemas.microsoft.com/office/drawing/2014/main" id="{67FB8B46-1701-4F2F-832E-F190AF4CE1B6}"/>
                  </a:ext>
                </a:extLst>
              </p:cNvPr>
              <p:cNvPicPr/>
              <p:nvPr/>
            </p:nvPicPr>
            <p:blipFill>
              <a:blip r:embed="rId387"/>
              <a:stretch>
                <a:fillRect/>
              </a:stretch>
            </p:blipFill>
            <p:spPr>
              <a:xfrm>
                <a:off x="3684973" y="4106467"/>
                <a:ext cx="729360" cy="5824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423" name="Freihand 422">
                <a:extLst>
                  <a:ext uri="{FF2B5EF4-FFF2-40B4-BE49-F238E27FC236}">
                    <a16:creationId xmlns:a16="http://schemas.microsoft.com/office/drawing/2014/main" id="{C90217FD-6B18-4481-9718-DE459FEC12D4}"/>
                  </a:ext>
                </a:extLst>
              </p14:cNvPr>
              <p14:cNvContentPartPr/>
              <p14:nvPr/>
            </p14:nvContentPartPr>
            <p14:xfrm>
              <a:off x="4287253" y="2878507"/>
              <a:ext cx="266040" cy="221400"/>
            </p14:xfrm>
          </p:contentPart>
        </mc:Choice>
        <mc:Fallback xmlns="">
          <p:pic>
            <p:nvPicPr>
              <p:cNvPr id="423" name="Freihand 422">
                <a:extLst>
                  <a:ext uri="{FF2B5EF4-FFF2-40B4-BE49-F238E27FC236}">
                    <a16:creationId xmlns:a16="http://schemas.microsoft.com/office/drawing/2014/main" id="{C90217FD-6B18-4481-9718-DE459FEC12D4}"/>
                  </a:ext>
                </a:extLst>
              </p:cNvPr>
              <p:cNvPicPr/>
              <p:nvPr/>
            </p:nvPicPr>
            <p:blipFill>
              <a:blip r:embed="rId389"/>
              <a:stretch>
                <a:fillRect/>
              </a:stretch>
            </p:blipFill>
            <p:spPr>
              <a:xfrm>
                <a:off x="4282933" y="2874187"/>
                <a:ext cx="2746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425" name="Freihand 424">
                <a:extLst>
                  <a:ext uri="{FF2B5EF4-FFF2-40B4-BE49-F238E27FC236}">
                    <a16:creationId xmlns:a16="http://schemas.microsoft.com/office/drawing/2014/main" id="{F45D49C5-F3F7-4549-B775-8284F9A3CD83}"/>
                  </a:ext>
                </a:extLst>
              </p14:cNvPr>
              <p14:cNvContentPartPr/>
              <p14:nvPr/>
            </p14:nvContentPartPr>
            <p14:xfrm>
              <a:off x="3700813" y="4555747"/>
              <a:ext cx="801360" cy="1597320"/>
            </p14:xfrm>
          </p:contentPart>
        </mc:Choice>
        <mc:Fallback xmlns="">
          <p:pic>
            <p:nvPicPr>
              <p:cNvPr id="425" name="Freihand 424">
                <a:extLst>
                  <a:ext uri="{FF2B5EF4-FFF2-40B4-BE49-F238E27FC236}">
                    <a16:creationId xmlns:a16="http://schemas.microsoft.com/office/drawing/2014/main" id="{F45D49C5-F3F7-4549-B775-8284F9A3CD83}"/>
                  </a:ext>
                </a:extLst>
              </p:cNvPr>
              <p:cNvPicPr/>
              <p:nvPr/>
            </p:nvPicPr>
            <p:blipFill>
              <a:blip r:embed="rId391"/>
              <a:stretch>
                <a:fillRect/>
              </a:stretch>
            </p:blipFill>
            <p:spPr>
              <a:xfrm>
                <a:off x="3696493" y="4551427"/>
                <a:ext cx="810000" cy="16059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77" name="Freihand 376">
                <a:extLst>
                  <a:ext uri="{FF2B5EF4-FFF2-40B4-BE49-F238E27FC236}">
                    <a16:creationId xmlns:a16="http://schemas.microsoft.com/office/drawing/2014/main" id="{03309CE5-FD0F-439F-83A6-A907E3383DD6}"/>
                  </a:ext>
                </a:extLst>
              </p14:cNvPr>
              <p14:cNvContentPartPr/>
              <p14:nvPr/>
            </p14:nvContentPartPr>
            <p14:xfrm>
              <a:off x="6865213" y="2778787"/>
              <a:ext cx="273600" cy="257760"/>
            </p14:xfrm>
          </p:contentPart>
        </mc:Choice>
        <mc:Fallback xmlns="">
          <p:pic>
            <p:nvPicPr>
              <p:cNvPr id="377" name="Freihand 376">
                <a:extLst>
                  <a:ext uri="{FF2B5EF4-FFF2-40B4-BE49-F238E27FC236}">
                    <a16:creationId xmlns:a16="http://schemas.microsoft.com/office/drawing/2014/main" id="{03309CE5-FD0F-439F-83A6-A907E3383DD6}"/>
                  </a:ext>
                </a:extLst>
              </p:cNvPr>
              <p:cNvPicPr/>
              <p:nvPr/>
            </p:nvPicPr>
            <p:blipFill>
              <a:blip r:embed="rId393"/>
              <a:stretch>
                <a:fillRect/>
              </a:stretch>
            </p:blipFill>
            <p:spPr>
              <a:xfrm>
                <a:off x="6860893" y="2774467"/>
                <a:ext cx="282240" cy="266400"/>
              </a:xfrm>
              <a:prstGeom prst="rect">
                <a:avLst/>
              </a:prstGeom>
            </p:spPr>
          </p:pic>
        </mc:Fallback>
      </mc:AlternateContent>
      <p:grpSp>
        <p:nvGrpSpPr>
          <p:cNvPr id="430" name="Gruppieren 429">
            <a:extLst>
              <a:ext uri="{FF2B5EF4-FFF2-40B4-BE49-F238E27FC236}">
                <a16:creationId xmlns:a16="http://schemas.microsoft.com/office/drawing/2014/main" id="{BE1D012D-922C-4687-BD65-A57E2FD64D1C}"/>
              </a:ext>
            </a:extLst>
          </p:cNvPr>
          <p:cNvGrpSpPr/>
          <p:nvPr/>
        </p:nvGrpSpPr>
        <p:grpSpPr>
          <a:xfrm>
            <a:off x="526693" y="999667"/>
            <a:ext cx="6121800" cy="2306880"/>
            <a:chOff x="526693" y="999667"/>
            <a:chExt cx="6121800" cy="2306880"/>
          </a:xfrm>
        </p:grpSpPr>
        <mc:AlternateContent xmlns:mc="http://schemas.openxmlformats.org/markup-compatibility/2006" xmlns:p14="http://schemas.microsoft.com/office/powerpoint/2010/main">
          <mc:Choice Requires="p14">
            <p:contentPart p14:bwMode="auto" r:id="rId394">
              <p14:nvContentPartPr>
                <p14:cNvPr id="50" name="Freihand 49">
                  <a:extLst>
                    <a:ext uri="{FF2B5EF4-FFF2-40B4-BE49-F238E27FC236}">
                      <a16:creationId xmlns:a16="http://schemas.microsoft.com/office/drawing/2014/main" id="{7D647C0A-7131-428A-935B-B255F1DC7B7A}"/>
                    </a:ext>
                  </a:extLst>
                </p14:cNvPr>
                <p14:cNvContentPartPr/>
                <p14:nvPr/>
              </p14:nvContentPartPr>
              <p14:xfrm>
                <a:off x="526693" y="1177867"/>
                <a:ext cx="165960" cy="120960"/>
              </p14:xfrm>
            </p:contentPart>
          </mc:Choice>
          <mc:Fallback xmlns="">
            <p:pic>
              <p:nvPicPr>
                <p:cNvPr id="50" name="Freihand 49">
                  <a:extLst>
                    <a:ext uri="{FF2B5EF4-FFF2-40B4-BE49-F238E27FC236}">
                      <a16:creationId xmlns:a16="http://schemas.microsoft.com/office/drawing/2014/main" id="{7D647C0A-7131-428A-935B-B255F1DC7B7A}"/>
                    </a:ext>
                  </a:extLst>
                </p:cNvPr>
                <p:cNvPicPr/>
                <p:nvPr/>
              </p:nvPicPr>
              <p:blipFill>
                <a:blip r:embed="rId395"/>
                <a:stretch>
                  <a:fillRect/>
                </a:stretch>
              </p:blipFill>
              <p:spPr>
                <a:xfrm>
                  <a:off x="522373" y="1173547"/>
                  <a:ext cx="1746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51" name="Freihand 50">
                  <a:extLst>
                    <a:ext uri="{FF2B5EF4-FFF2-40B4-BE49-F238E27FC236}">
                      <a16:creationId xmlns:a16="http://schemas.microsoft.com/office/drawing/2014/main" id="{6112AE14-944C-4BCE-B6B3-C598E8FCFBE8}"/>
                    </a:ext>
                  </a:extLst>
                </p14:cNvPr>
                <p14:cNvContentPartPr/>
                <p14:nvPr/>
              </p14:nvContentPartPr>
              <p14:xfrm>
                <a:off x="725053" y="1205947"/>
                <a:ext cx="93240" cy="71640"/>
              </p14:xfrm>
            </p:contentPart>
          </mc:Choice>
          <mc:Fallback xmlns="">
            <p:pic>
              <p:nvPicPr>
                <p:cNvPr id="51" name="Freihand 50">
                  <a:extLst>
                    <a:ext uri="{FF2B5EF4-FFF2-40B4-BE49-F238E27FC236}">
                      <a16:creationId xmlns:a16="http://schemas.microsoft.com/office/drawing/2014/main" id="{6112AE14-944C-4BCE-B6B3-C598E8FCFBE8}"/>
                    </a:ext>
                  </a:extLst>
                </p:cNvPr>
                <p:cNvPicPr/>
                <p:nvPr/>
              </p:nvPicPr>
              <p:blipFill>
                <a:blip r:embed="rId397"/>
                <a:stretch>
                  <a:fillRect/>
                </a:stretch>
              </p:blipFill>
              <p:spPr>
                <a:xfrm>
                  <a:off x="720733" y="1201627"/>
                  <a:ext cx="1018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52" name="Freihand 51">
                  <a:extLst>
                    <a:ext uri="{FF2B5EF4-FFF2-40B4-BE49-F238E27FC236}">
                      <a16:creationId xmlns:a16="http://schemas.microsoft.com/office/drawing/2014/main" id="{BA31C9D2-4BE4-43E2-AB71-F4655EEA92CA}"/>
                    </a:ext>
                  </a:extLst>
                </p14:cNvPr>
                <p14:cNvContentPartPr/>
                <p14:nvPr/>
              </p14:nvContentPartPr>
              <p14:xfrm>
                <a:off x="844933" y="1181107"/>
                <a:ext cx="105120" cy="107280"/>
              </p14:xfrm>
            </p:contentPart>
          </mc:Choice>
          <mc:Fallback xmlns="">
            <p:pic>
              <p:nvPicPr>
                <p:cNvPr id="52" name="Freihand 51">
                  <a:extLst>
                    <a:ext uri="{FF2B5EF4-FFF2-40B4-BE49-F238E27FC236}">
                      <a16:creationId xmlns:a16="http://schemas.microsoft.com/office/drawing/2014/main" id="{BA31C9D2-4BE4-43E2-AB71-F4655EEA92CA}"/>
                    </a:ext>
                  </a:extLst>
                </p:cNvPr>
                <p:cNvPicPr/>
                <p:nvPr/>
              </p:nvPicPr>
              <p:blipFill>
                <a:blip r:embed="rId399"/>
                <a:stretch>
                  <a:fillRect/>
                </a:stretch>
              </p:blipFill>
              <p:spPr>
                <a:xfrm>
                  <a:off x="840613" y="1176787"/>
                  <a:ext cx="1137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53" name="Freihand 52">
                  <a:extLst>
                    <a:ext uri="{FF2B5EF4-FFF2-40B4-BE49-F238E27FC236}">
                      <a16:creationId xmlns:a16="http://schemas.microsoft.com/office/drawing/2014/main" id="{06DB4DC2-694F-41EE-BF6E-45D36EFE09C2}"/>
                    </a:ext>
                  </a:extLst>
                </p14:cNvPr>
                <p14:cNvContentPartPr/>
                <p14:nvPr/>
              </p14:nvContentPartPr>
              <p14:xfrm>
                <a:off x="970573" y="1203427"/>
                <a:ext cx="13680" cy="71640"/>
              </p14:xfrm>
            </p:contentPart>
          </mc:Choice>
          <mc:Fallback xmlns="">
            <p:pic>
              <p:nvPicPr>
                <p:cNvPr id="53" name="Freihand 52">
                  <a:extLst>
                    <a:ext uri="{FF2B5EF4-FFF2-40B4-BE49-F238E27FC236}">
                      <a16:creationId xmlns:a16="http://schemas.microsoft.com/office/drawing/2014/main" id="{06DB4DC2-694F-41EE-BF6E-45D36EFE09C2}"/>
                    </a:ext>
                  </a:extLst>
                </p:cNvPr>
                <p:cNvPicPr/>
                <p:nvPr/>
              </p:nvPicPr>
              <p:blipFill>
                <a:blip r:embed="rId401"/>
                <a:stretch>
                  <a:fillRect/>
                </a:stretch>
              </p:blipFill>
              <p:spPr>
                <a:xfrm>
                  <a:off x="966253" y="1199107"/>
                  <a:ext cx="223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54" name="Freihand 53">
                  <a:extLst>
                    <a:ext uri="{FF2B5EF4-FFF2-40B4-BE49-F238E27FC236}">
                      <a16:creationId xmlns:a16="http://schemas.microsoft.com/office/drawing/2014/main" id="{59408168-73DA-4BD0-BAFD-6755AFC53876}"/>
                    </a:ext>
                  </a:extLst>
                </p14:cNvPr>
                <p14:cNvContentPartPr/>
                <p14:nvPr/>
              </p14:nvContentPartPr>
              <p14:xfrm>
                <a:off x="1036453" y="1102627"/>
                <a:ext cx="407160" cy="167760"/>
              </p14:xfrm>
            </p:contentPart>
          </mc:Choice>
          <mc:Fallback xmlns="">
            <p:pic>
              <p:nvPicPr>
                <p:cNvPr id="54" name="Freihand 53">
                  <a:extLst>
                    <a:ext uri="{FF2B5EF4-FFF2-40B4-BE49-F238E27FC236}">
                      <a16:creationId xmlns:a16="http://schemas.microsoft.com/office/drawing/2014/main" id="{59408168-73DA-4BD0-BAFD-6755AFC53876}"/>
                    </a:ext>
                  </a:extLst>
                </p:cNvPr>
                <p:cNvPicPr/>
                <p:nvPr/>
              </p:nvPicPr>
              <p:blipFill>
                <a:blip r:embed="rId403"/>
                <a:stretch>
                  <a:fillRect/>
                </a:stretch>
              </p:blipFill>
              <p:spPr>
                <a:xfrm>
                  <a:off x="1032133" y="1098307"/>
                  <a:ext cx="4158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55" name="Freihand 54">
                  <a:extLst>
                    <a:ext uri="{FF2B5EF4-FFF2-40B4-BE49-F238E27FC236}">
                      <a16:creationId xmlns:a16="http://schemas.microsoft.com/office/drawing/2014/main" id="{61C0B1D1-968B-4A08-A77D-750C16F203DE}"/>
                    </a:ext>
                  </a:extLst>
                </p14:cNvPr>
                <p14:cNvContentPartPr/>
                <p14:nvPr/>
              </p14:nvContentPartPr>
              <p14:xfrm>
                <a:off x="1310053" y="1096507"/>
                <a:ext cx="19800" cy="4320"/>
              </p14:xfrm>
            </p:contentPart>
          </mc:Choice>
          <mc:Fallback xmlns="">
            <p:pic>
              <p:nvPicPr>
                <p:cNvPr id="55" name="Freihand 54">
                  <a:extLst>
                    <a:ext uri="{FF2B5EF4-FFF2-40B4-BE49-F238E27FC236}">
                      <a16:creationId xmlns:a16="http://schemas.microsoft.com/office/drawing/2014/main" id="{61C0B1D1-968B-4A08-A77D-750C16F203DE}"/>
                    </a:ext>
                  </a:extLst>
                </p:cNvPr>
                <p:cNvPicPr/>
                <p:nvPr/>
              </p:nvPicPr>
              <p:blipFill>
                <a:blip r:embed="rId405"/>
                <a:stretch>
                  <a:fillRect/>
                </a:stretch>
              </p:blipFill>
              <p:spPr>
                <a:xfrm>
                  <a:off x="1305733" y="1092187"/>
                  <a:ext cx="284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67" name="Freihand 166">
                  <a:extLst>
                    <a:ext uri="{FF2B5EF4-FFF2-40B4-BE49-F238E27FC236}">
                      <a16:creationId xmlns:a16="http://schemas.microsoft.com/office/drawing/2014/main" id="{773659F3-48B0-4E83-AED3-5C3A3ABC6388}"/>
                    </a:ext>
                  </a:extLst>
                </p14:cNvPr>
                <p14:cNvContentPartPr/>
                <p14:nvPr/>
              </p14:nvContentPartPr>
              <p14:xfrm>
                <a:off x="4400293" y="1304227"/>
                <a:ext cx="566280" cy="50040"/>
              </p14:xfrm>
            </p:contentPart>
          </mc:Choice>
          <mc:Fallback xmlns="">
            <p:pic>
              <p:nvPicPr>
                <p:cNvPr id="167" name="Freihand 166">
                  <a:extLst>
                    <a:ext uri="{FF2B5EF4-FFF2-40B4-BE49-F238E27FC236}">
                      <a16:creationId xmlns:a16="http://schemas.microsoft.com/office/drawing/2014/main" id="{773659F3-48B0-4E83-AED3-5C3A3ABC6388}"/>
                    </a:ext>
                  </a:extLst>
                </p:cNvPr>
                <p:cNvPicPr/>
                <p:nvPr/>
              </p:nvPicPr>
              <p:blipFill>
                <a:blip r:embed="rId407"/>
                <a:stretch>
                  <a:fillRect/>
                </a:stretch>
              </p:blipFill>
              <p:spPr>
                <a:xfrm>
                  <a:off x="4395973" y="1299907"/>
                  <a:ext cx="5749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21" name="Freihand 120">
                  <a:extLst>
                    <a:ext uri="{FF2B5EF4-FFF2-40B4-BE49-F238E27FC236}">
                      <a16:creationId xmlns:a16="http://schemas.microsoft.com/office/drawing/2014/main" id="{9F122BFB-4472-4196-ADF4-BC8D7E44FC2A}"/>
                    </a:ext>
                  </a:extLst>
                </p14:cNvPr>
                <p14:cNvContentPartPr/>
                <p14:nvPr/>
              </p14:nvContentPartPr>
              <p14:xfrm>
                <a:off x="2654293" y="1715707"/>
                <a:ext cx="30600" cy="137160"/>
              </p14:xfrm>
            </p:contentPart>
          </mc:Choice>
          <mc:Fallback xmlns="">
            <p:pic>
              <p:nvPicPr>
                <p:cNvPr id="121" name="Freihand 120">
                  <a:extLst>
                    <a:ext uri="{FF2B5EF4-FFF2-40B4-BE49-F238E27FC236}">
                      <a16:creationId xmlns:a16="http://schemas.microsoft.com/office/drawing/2014/main" id="{9F122BFB-4472-4196-ADF4-BC8D7E44FC2A}"/>
                    </a:ext>
                  </a:extLst>
                </p:cNvPr>
                <p:cNvPicPr/>
                <p:nvPr/>
              </p:nvPicPr>
              <p:blipFill>
                <a:blip r:embed="rId409"/>
                <a:stretch>
                  <a:fillRect/>
                </a:stretch>
              </p:blipFill>
              <p:spPr>
                <a:xfrm>
                  <a:off x="2649973" y="1711387"/>
                  <a:ext cx="392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22" name="Freihand 121">
                  <a:extLst>
                    <a:ext uri="{FF2B5EF4-FFF2-40B4-BE49-F238E27FC236}">
                      <a16:creationId xmlns:a16="http://schemas.microsoft.com/office/drawing/2014/main" id="{2C905EAB-7513-47C9-9178-AD497A041BCA}"/>
                    </a:ext>
                  </a:extLst>
                </p14:cNvPr>
                <p14:cNvContentPartPr/>
                <p14:nvPr/>
              </p14:nvContentPartPr>
              <p14:xfrm>
                <a:off x="2714413" y="1695187"/>
                <a:ext cx="28080" cy="141120"/>
              </p14:xfrm>
            </p:contentPart>
          </mc:Choice>
          <mc:Fallback xmlns="">
            <p:pic>
              <p:nvPicPr>
                <p:cNvPr id="122" name="Freihand 121">
                  <a:extLst>
                    <a:ext uri="{FF2B5EF4-FFF2-40B4-BE49-F238E27FC236}">
                      <a16:creationId xmlns:a16="http://schemas.microsoft.com/office/drawing/2014/main" id="{2C905EAB-7513-47C9-9178-AD497A041BCA}"/>
                    </a:ext>
                  </a:extLst>
                </p:cNvPr>
                <p:cNvPicPr/>
                <p:nvPr/>
              </p:nvPicPr>
              <p:blipFill>
                <a:blip r:embed="rId411"/>
                <a:stretch>
                  <a:fillRect/>
                </a:stretch>
              </p:blipFill>
              <p:spPr>
                <a:xfrm>
                  <a:off x="2710093" y="1690867"/>
                  <a:ext cx="367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23" name="Freihand 122">
                  <a:extLst>
                    <a:ext uri="{FF2B5EF4-FFF2-40B4-BE49-F238E27FC236}">
                      <a16:creationId xmlns:a16="http://schemas.microsoft.com/office/drawing/2014/main" id="{546F4ECE-D1CB-4393-A53E-94A5062C51F5}"/>
                    </a:ext>
                  </a:extLst>
                </p14:cNvPr>
                <p14:cNvContentPartPr/>
                <p14:nvPr/>
              </p14:nvContentPartPr>
              <p14:xfrm>
                <a:off x="2523973" y="1643707"/>
                <a:ext cx="276480" cy="32400"/>
              </p14:xfrm>
            </p:contentPart>
          </mc:Choice>
          <mc:Fallback xmlns="">
            <p:pic>
              <p:nvPicPr>
                <p:cNvPr id="123" name="Freihand 122">
                  <a:extLst>
                    <a:ext uri="{FF2B5EF4-FFF2-40B4-BE49-F238E27FC236}">
                      <a16:creationId xmlns:a16="http://schemas.microsoft.com/office/drawing/2014/main" id="{546F4ECE-D1CB-4393-A53E-94A5062C51F5}"/>
                    </a:ext>
                  </a:extLst>
                </p:cNvPr>
                <p:cNvPicPr/>
                <p:nvPr/>
              </p:nvPicPr>
              <p:blipFill>
                <a:blip r:embed="rId413"/>
                <a:stretch>
                  <a:fillRect/>
                </a:stretch>
              </p:blipFill>
              <p:spPr>
                <a:xfrm>
                  <a:off x="2519653" y="1639387"/>
                  <a:ext cx="2851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24" name="Freihand 123">
                  <a:extLst>
                    <a:ext uri="{FF2B5EF4-FFF2-40B4-BE49-F238E27FC236}">
                      <a16:creationId xmlns:a16="http://schemas.microsoft.com/office/drawing/2014/main" id="{7985E301-A77E-4263-A29B-1EE550CFABBD}"/>
                    </a:ext>
                  </a:extLst>
                </p14:cNvPr>
                <p14:cNvContentPartPr/>
                <p14:nvPr/>
              </p14:nvContentPartPr>
              <p14:xfrm>
                <a:off x="2877493" y="1530667"/>
                <a:ext cx="4320" cy="147960"/>
              </p14:xfrm>
            </p:contentPart>
          </mc:Choice>
          <mc:Fallback xmlns="">
            <p:pic>
              <p:nvPicPr>
                <p:cNvPr id="124" name="Freihand 123">
                  <a:extLst>
                    <a:ext uri="{FF2B5EF4-FFF2-40B4-BE49-F238E27FC236}">
                      <a16:creationId xmlns:a16="http://schemas.microsoft.com/office/drawing/2014/main" id="{7985E301-A77E-4263-A29B-1EE550CFABBD}"/>
                    </a:ext>
                  </a:extLst>
                </p:cNvPr>
                <p:cNvPicPr/>
                <p:nvPr/>
              </p:nvPicPr>
              <p:blipFill>
                <a:blip r:embed="rId415"/>
                <a:stretch>
                  <a:fillRect/>
                </a:stretch>
              </p:blipFill>
              <p:spPr>
                <a:xfrm>
                  <a:off x="2873173" y="1526347"/>
                  <a:ext cx="129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25" name="Freihand 124">
                  <a:extLst>
                    <a:ext uri="{FF2B5EF4-FFF2-40B4-BE49-F238E27FC236}">
                      <a16:creationId xmlns:a16="http://schemas.microsoft.com/office/drawing/2014/main" id="{12A30FAC-1BBA-4AB3-B823-5D029BE8B205}"/>
                    </a:ext>
                  </a:extLst>
                </p14:cNvPr>
                <p14:cNvContentPartPr/>
                <p14:nvPr/>
              </p14:nvContentPartPr>
              <p14:xfrm>
                <a:off x="2981173" y="1585387"/>
                <a:ext cx="103320" cy="208080"/>
              </p14:xfrm>
            </p:contentPart>
          </mc:Choice>
          <mc:Fallback xmlns="">
            <p:pic>
              <p:nvPicPr>
                <p:cNvPr id="125" name="Freihand 124">
                  <a:extLst>
                    <a:ext uri="{FF2B5EF4-FFF2-40B4-BE49-F238E27FC236}">
                      <a16:creationId xmlns:a16="http://schemas.microsoft.com/office/drawing/2014/main" id="{12A30FAC-1BBA-4AB3-B823-5D029BE8B205}"/>
                    </a:ext>
                  </a:extLst>
                </p:cNvPr>
                <p:cNvPicPr/>
                <p:nvPr/>
              </p:nvPicPr>
              <p:blipFill>
                <a:blip r:embed="rId417"/>
                <a:stretch>
                  <a:fillRect/>
                </a:stretch>
              </p:blipFill>
              <p:spPr>
                <a:xfrm>
                  <a:off x="2976853" y="1581067"/>
                  <a:ext cx="1119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26" name="Freihand 125">
                  <a:extLst>
                    <a:ext uri="{FF2B5EF4-FFF2-40B4-BE49-F238E27FC236}">
                      <a16:creationId xmlns:a16="http://schemas.microsoft.com/office/drawing/2014/main" id="{98FE0580-0620-4B15-9E6B-6BFF13895E7C}"/>
                    </a:ext>
                  </a:extLst>
                </p14:cNvPr>
                <p14:cNvContentPartPr/>
                <p14:nvPr/>
              </p14:nvContentPartPr>
              <p14:xfrm>
                <a:off x="3140653" y="1642627"/>
                <a:ext cx="143640" cy="149400"/>
              </p14:xfrm>
            </p:contentPart>
          </mc:Choice>
          <mc:Fallback xmlns="">
            <p:pic>
              <p:nvPicPr>
                <p:cNvPr id="126" name="Freihand 125">
                  <a:extLst>
                    <a:ext uri="{FF2B5EF4-FFF2-40B4-BE49-F238E27FC236}">
                      <a16:creationId xmlns:a16="http://schemas.microsoft.com/office/drawing/2014/main" id="{98FE0580-0620-4B15-9E6B-6BFF13895E7C}"/>
                    </a:ext>
                  </a:extLst>
                </p:cNvPr>
                <p:cNvPicPr/>
                <p:nvPr/>
              </p:nvPicPr>
              <p:blipFill>
                <a:blip r:embed="rId419"/>
                <a:stretch>
                  <a:fillRect/>
                </a:stretch>
              </p:blipFill>
              <p:spPr>
                <a:xfrm>
                  <a:off x="3136333" y="1638307"/>
                  <a:ext cx="1522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27" name="Freihand 126">
                  <a:extLst>
                    <a:ext uri="{FF2B5EF4-FFF2-40B4-BE49-F238E27FC236}">
                      <a16:creationId xmlns:a16="http://schemas.microsoft.com/office/drawing/2014/main" id="{5A3BFE74-663A-40C6-B5E4-A6BE6B07070C}"/>
                    </a:ext>
                  </a:extLst>
                </p14:cNvPr>
                <p14:cNvContentPartPr/>
                <p14:nvPr/>
              </p14:nvContentPartPr>
              <p14:xfrm>
                <a:off x="3154693" y="1615267"/>
                <a:ext cx="235080" cy="210240"/>
              </p14:xfrm>
            </p:contentPart>
          </mc:Choice>
          <mc:Fallback xmlns="">
            <p:pic>
              <p:nvPicPr>
                <p:cNvPr id="127" name="Freihand 126">
                  <a:extLst>
                    <a:ext uri="{FF2B5EF4-FFF2-40B4-BE49-F238E27FC236}">
                      <a16:creationId xmlns:a16="http://schemas.microsoft.com/office/drawing/2014/main" id="{5A3BFE74-663A-40C6-B5E4-A6BE6B07070C}"/>
                    </a:ext>
                  </a:extLst>
                </p:cNvPr>
                <p:cNvPicPr/>
                <p:nvPr/>
              </p:nvPicPr>
              <p:blipFill>
                <a:blip r:embed="rId421"/>
                <a:stretch>
                  <a:fillRect/>
                </a:stretch>
              </p:blipFill>
              <p:spPr>
                <a:xfrm>
                  <a:off x="3150373" y="1610947"/>
                  <a:ext cx="2437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28" name="Freihand 127">
                  <a:extLst>
                    <a:ext uri="{FF2B5EF4-FFF2-40B4-BE49-F238E27FC236}">
                      <a16:creationId xmlns:a16="http://schemas.microsoft.com/office/drawing/2014/main" id="{D9380CF6-51DF-464A-8138-F68EAD1422DB}"/>
                    </a:ext>
                  </a:extLst>
                </p14:cNvPr>
                <p14:cNvContentPartPr/>
                <p14:nvPr/>
              </p14:nvContentPartPr>
              <p14:xfrm>
                <a:off x="3535213" y="1660627"/>
                <a:ext cx="181800" cy="16560"/>
              </p14:xfrm>
            </p:contentPart>
          </mc:Choice>
          <mc:Fallback xmlns="">
            <p:pic>
              <p:nvPicPr>
                <p:cNvPr id="128" name="Freihand 127">
                  <a:extLst>
                    <a:ext uri="{FF2B5EF4-FFF2-40B4-BE49-F238E27FC236}">
                      <a16:creationId xmlns:a16="http://schemas.microsoft.com/office/drawing/2014/main" id="{D9380CF6-51DF-464A-8138-F68EAD1422DB}"/>
                    </a:ext>
                  </a:extLst>
                </p:cNvPr>
                <p:cNvPicPr/>
                <p:nvPr/>
              </p:nvPicPr>
              <p:blipFill>
                <a:blip r:embed="rId423"/>
                <a:stretch>
                  <a:fillRect/>
                </a:stretch>
              </p:blipFill>
              <p:spPr>
                <a:xfrm>
                  <a:off x="3530893" y="1656307"/>
                  <a:ext cx="190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29" name="Freihand 128">
                  <a:extLst>
                    <a:ext uri="{FF2B5EF4-FFF2-40B4-BE49-F238E27FC236}">
                      <a16:creationId xmlns:a16="http://schemas.microsoft.com/office/drawing/2014/main" id="{1290A9C6-6148-4B44-AC1F-5A9A10AB8FD2}"/>
                    </a:ext>
                  </a:extLst>
                </p14:cNvPr>
                <p14:cNvContentPartPr/>
                <p14:nvPr/>
              </p14:nvContentPartPr>
              <p14:xfrm>
                <a:off x="3519013" y="1730467"/>
                <a:ext cx="214200" cy="9000"/>
              </p14:xfrm>
            </p:contentPart>
          </mc:Choice>
          <mc:Fallback xmlns="">
            <p:pic>
              <p:nvPicPr>
                <p:cNvPr id="129" name="Freihand 128">
                  <a:extLst>
                    <a:ext uri="{FF2B5EF4-FFF2-40B4-BE49-F238E27FC236}">
                      <a16:creationId xmlns:a16="http://schemas.microsoft.com/office/drawing/2014/main" id="{1290A9C6-6148-4B44-AC1F-5A9A10AB8FD2}"/>
                    </a:ext>
                  </a:extLst>
                </p:cNvPr>
                <p:cNvPicPr/>
                <p:nvPr/>
              </p:nvPicPr>
              <p:blipFill>
                <a:blip r:embed="rId425"/>
                <a:stretch>
                  <a:fillRect/>
                </a:stretch>
              </p:blipFill>
              <p:spPr>
                <a:xfrm>
                  <a:off x="3514693" y="1726147"/>
                  <a:ext cx="2228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69" name="Freihand 168">
                  <a:extLst>
                    <a:ext uri="{FF2B5EF4-FFF2-40B4-BE49-F238E27FC236}">
                      <a16:creationId xmlns:a16="http://schemas.microsoft.com/office/drawing/2014/main" id="{D4D34564-A013-48EA-98FC-85C24E24D183}"/>
                    </a:ext>
                  </a:extLst>
                </p14:cNvPr>
                <p14:cNvContentPartPr/>
                <p14:nvPr/>
              </p14:nvContentPartPr>
              <p14:xfrm>
                <a:off x="3830413" y="1640107"/>
                <a:ext cx="122760" cy="198720"/>
              </p14:xfrm>
            </p:contentPart>
          </mc:Choice>
          <mc:Fallback xmlns="">
            <p:pic>
              <p:nvPicPr>
                <p:cNvPr id="169" name="Freihand 168">
                  <a:extLst>
                    <a:ext uri="{FF2B5EF4-FFF2-40B4-BE49-F238E27FC236}">
                      <a16:creationId xmlns:a16="http://schemas.microsoft.com/office/drawing/2014/main" id="{D4D34564-A013-48EA-98FC-85C24E24D183}"/>
                    </a:ext>
                  </a:extLst>
                </p:cNvPr>
                <p:cNvPicPr/>
                <p:nvPr/>
              </p:nvPicPr>
              <p:blipFill>
                <a:blip r:embed="rId427"/>
                <a:stretch>
                  <a:fillRect/>
                </a:stretch>
              </p:blipFill>
              <p:spPr>
                <a:xfrm>
                  <a:off x="3826093" y="1635787"/>
                  <a:ext cx="1314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70" name="Freihand 169">
                  <a:extLst>
                    <a:ext uri="{FF2B5EF4-FFF2-40B4-BE49-F238E27FC236}">
                      <a16:creationId xmlns:a16="http://schemas.microsoft.com/office/drawing/2014/main" id="{39AE5198-1C11-41DF-B17D-A741D3BAA591}"/>
                    </a:ext>
                  </a:extLst>
                </p14:cNvPr>
                <p14:cNvContentPartPr/>
                <p14:nvPr/>
              </p14:nvContentPartPr>
              <p14:xfrm>
                <a:off x="3982693" y="1509427"/>
                <a:ext cx="32040" cy="92880"/>
              </p14:xfrm>
            </p:contentPart>
          </mc:Choice>
          <mc:Fallback xmlns="">
            <p:pic>
              <p:nvPicPr>
                <p:cNvPr id="170" name="Freihand 169">
                  <a:extLst>
                    <a:ext uri="{FF2B5EF4-FFF2-40B4-BE49-F238E27FC236}">
                      <a16:creationId xmlns:a16="http://schemas.microsoft.com/office/drawing/2014/main" id="{39AE5198-1C11-41DF-B17D-A741D3BAA591}"/>
                    </a:ext>
                  </a:extLst>
                </p:cNvPr>
                <p:cNvPicPr/>
                <p:nvPr/>
              </p:nvPicPr>
              <p:blipFill>
                <a:blip r:embed="rId429"/>
                <a:stretch>
                  <a:fillRect/>
                </a:stretch>
              </p:blipFill>
              <p:spPr>
                <a:xfrm>
                  <a:off x="3978373" y="1505107"/>
                  <a:ext cx="406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71" name="Freihand 170">
                  <a:extLst>
                    <a:ext uri="{FF2B5EF4-FFF2-40B4-BE49-F238E27FC236}">
                      <a16:creationId xmlns:a16="http://schemas.microsoft.com/office/drawing/2014/main" id="{3DEE2081-DB01-4332-9A44-166583F0DC51}"/>
                    </a:ext>
                  </a:extLst>
                </p14:cNvPr>
                <p14:cNvContentPartPr/>
                <p14:nvPr/>
              </p14:nvContentPartPr>
              <p14:xfrm>
                <a:off x="4041733" y="1565227"/>
                <a:ext cx="60840" cy="147960"/>
              </p14:xfrm>
            </p:contentPart>
          </mc:Choice>
          <mc:Fallback xmlns="">
            <p:pic>
              <p:nvPicPr>
                <p:cNvPr id="171" name="Freihand 170">
                  <a:extLst>
                    <a:ext uri="{FF2B5EF4-FFF2-40B4-BE49-F238E27FC236}">
                      <a16:creationId xmlns:a16="http://schemas.microsoft.com/office/drawing/2014/main" id="{3DEE2081-DB01-4332-9A44-166583F0DC51}"/>
                    </a:ext>
                  </a:extLst>
                </p:cNvPr>
                <p:cNvPicPr/>
                <p:nvPr/>
              </p:nvPicPr>
              <p:blipFill>
                <a:blip r:embed="rId431"/>
                <a:stretch>
                  <a:fillRect/>
                </a:stretch>
              </p:blipFill>
              <p:spPr>
                <a:xfrm>
                  <a:off x="4037413" y="1560907"/>
                  <a:ext cx="694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72" name="Freihand 171">
                  <a:extLst>
                    <a:ext uri="{FF2B5EF4-FFF2-40B4-BE49-F238E27FC236}">
                      <a16:creationId xmlns:a16="http://schemas.microsoft.com/office/drawing/2014/main" id="{594ABC71-EE01-49C3-838A-4ACC447E69FA}"/>
                    </a:ext>
                  </a:extLst>
                </p14:cNvPr>
                <p14:cNvContentPartPr/>
                <p14:nvPr/>
              </p14:nvContentPartPr>
              <p14:xfrm>
                <a:off x="4123813" y="1624267"/>
                <a:ext cx="110520" cy="101880"/>
              </p14:xfrm>
            </p:contentPart>
          </mc:Choice>
          <mc:Fallback xmlns="">
            <p:pic>
              <p:nvPicPr>
                <p:cNvPr id="172" name="Freihand 171">
                  <a:extLst>
                    <a:ext uri="{FF2B5EF4-FFF2-40B4-BE49-F238E27FC236}">
                      <a16:creationId xmlns:a16="http://schemas.microsoft.com/office/drawing/2014/main" id="{594ABC71-EE01-49C3-838A-4ACC447E69FA}"/>
                    </a:ext>
                  </a:extLst>
                </p:cNvPr>
                <p:cNvPicPr/>
                <p:nvPr/>
              </p:nvPicPr>
              <p:blipFill>
                <a:blip r:embed="rId433"/>
                <a:stretch>
                  <a:fillRect/>
                </a:stretch>
              </p:blipFill>
              <p:spPr>
                <a:xfrm>
                  <a:off x="4119493" y="1619947"/>
                  <a:ext cx="1191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73" name="Freihand 172">
                  <a:extLst>
                    <a:ext uri="{FF2B5EF4-FFF2-40B4-BE49-F238E27FC236}">
                      <a16:creationId xmlns:a16="http://schemas.microsoft.com/office/drawing/2014/main" id="{A02CDEB2-0DE0-459E-B2B9-AE0E9C426F2D}"/>
                    </a:ext>
                  </a:extLst>
                </p14:cNvPr>
                <p14:cNvContentPartPr/>
                <p14:nvPr/>
              </p14:nvContentPartPr>
              <p14:xfrm>
                <a:off x="4234333" y="1598347"/>
                <a:ext cx="76320" cy="140040"/>
              </p14:xfrm>
            </p:contentPart>
          </mc:Choice>
          <mc:Fallback xmlns="">
            <p:pic>
              <p:nvPicPr>
                <p:cNvPr id="173" name="Freihand 172">
                  <a:extLst>
                    <a:ext uri="{FF2B5EF4-FFF2-40B4-BE49-F238E27FC236}">
                      <a16:creationId xmlns:a16="http://schemas.microsoft.com/office/drawing/2014/main" id="{A02CDEB2-0DE0-459E-B2B9-AE0E9C426F2D}"/>
                    </a:ext>
                  </a:extLst>
                </p:cNvPr>
                <p:cNvPicPr/>
                <p:nvPr/>
              </p:nvPicPr>
              <p:blipFill>
                <a:blip r:embed="rId435"/>
                <a:stretch>
                  <a:fillRect/>
                </a:stretch>
              </p:blipFill>
              <p:spPr>
                <a:xfrm>
                  <a:off x="4230013" y="1594027"/>
                  <a:ext cx="849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74" name="Freihand 173">
                  <a:extLst>
                    <a:ext uri="{FF2B5EF4-FFF2-40B4-BE49-F238E27FC236}">
                      <a16:creationId xmlns:a16="http://schemas.microsoft.com/office/drawing/2014/main" id="{A4E4C9A3-C43F-4369-8C36-70005AD944A5}"/>
                    </a:ext>
                  </a:extLst>
                </p14:cNvPr>
                <p14:cNvContentPartPr/>
                <p14:nvPr/>
              </p14:nvContentPartPr>
              <p14:xfrm>
                <a:off x="4408213" y="1661347"/>
                <a:ext cx="15120" cy="9360"/>
              </p14:xfrm>
            </p:contentPart>
          </mc:Choice>
          <mc:Fallback xmlns="">
            <p:pic>
              <p:nvPicPr>
                <p:cNvPr id="174" name="Freihand 173">
                  <a:extLst>
                    <a:ext uri="{FF2B5EF4-FFF2-40B4-BE49-F238E27FC236}">
                      <a16:creationId xmlns:a16="http://schemas.microsoft.com/office/drawing/2014/main" id="{A4E4C9A3-C43F-4369-8C36-70005AD944A5}"/>
                    </a:ext>
                  </a:extLst>
                </p:cNvPr>
                <p:cNvPicPr/>
                <p:nvPr/>
              </p:nvPicPr>
              <p:blipFill>
                <a:blip r:embed="rId437"/>
                <a:stretch>
                  <a:fillRect/>
                </a:stretch>
              </p:blipFill>
              <p:spPr>
                <a:xfrm>
                  <a:off x="4403893" y="1657027"/>
                  <a:ext cx="23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75" name="Freihand 174">
                  <a:extLst>
                    <a:ext uri="{FF2B5EF4-FFF2-40B4-BE49-F238E27FC236}">
                      <a16:creationId xmlns:a16="http://schemas.microsoft.com/office/drawing/2014/main" id="{55C5181D-6BAC-44B6-910B-04BDE42CA2C2}"/>
                    </a:ext>
                  </a:extLst>
                </p14:cNvPr>
                <p14:cNvContentPartPr/>
                <p14:nvPr/>
              </p14:nvContentPartPr>
              <p14:xfrm>
                <a:off x="4532053" y="1586107"/>
                <a:ext cx="139680" cy="151200"/>
              </p14:xfrm>
            </p:contentPart>
          </mc:Choice>
          <mc:Fallback xmlns="">
            <p:pic>
              <p:nvPicPr>
                <p:cNvPr id="175" name="Freihand 174">
                  <a:extLst>
                    <a:ext uri="{FF2B5EF4-FFF2-40B4-BE49-F238E27FC236}">
                      <a16:creationId xmlns:a16="http://schemas.microsoft.com/office/drawing/2014/main" id="{55C5181D-6BAC-44B6-910B-04BDE42CA2C2}"/>
                    </a:ext>
                  </a:extLst>
                </p:cNvPr>
                <p:cNvPicPr/>
                <p:nvPr/>
              </p:nvPicPr>
              <p:blipFill>
                <a:blip r:embed="rId439"/>
                <a:stretch>
                  <a:fillRect/>
                </a:stretch>
              </p:blipFill>
              <p:spPr>
                <a:xfrm>
                  <a:off x="4527733" y="1581787"/>
                  <a:ext cx="1483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76" name="Freihand 175">
                  <a:extLst>
                    <a:ext uri="{FF2B5EF4-FFF2-40B4-BE49-F238E27FC236}">
                      <a16:creationId xmlns:a16="http://schemas.microsoft.com/office/drawing/2014/main" id="{1E109B55-215E-4DA1-9DB4-D6006DDF4C7B}"/>
                    </a:ext>
                  </a:extLst>
                </p14:cNvPr>
                <p14:cNvContentPartPr/>
                <p14:nvPr/>
              </p14:nvContentPartPr>
              <p14:xfrm>
                <a:off x="4539253" y="1632547"/>
                <a:ext cx="136800" cy="66240"/>
              </p14:xfrm>
            </p:contentPart>
          </mc:Choice>
          <mc:Fallback xmlns="">
            <p:pic>
              <p:nvPicPr>
                <p:cNvPr id="176" name="Freihand 175">
                  <a:extLst>
                    <a:ext uri="{FF2B5EF4-FFF2-40B4-BE49-F238E27FC236}">
                      <a16:creationId xmlns:a16="http://schemas.microsoft.com/office/drawing/2014/main" id="{1E109B55-215E-4DA1-9DB4-D6006DDF4C7B}"/>
                    </a:ext>
                  </a:extLst>
                </p:cNvPr>
                <p:cNvPicPr/>
                <p:nvPr/>
              </p:nvPicPr>
              <p:blipFill>
                <a:blip r:embed="rId441"/>
                <a:stretch>
                  <a:fillRect/>
                </a:stretch>
              </p:blipFill>
              <p:spPr>
                <a:xfrm>
                  <a:off x="4534933" y="1628227"/>
                  <a:ext cx="1454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77" name="Freihand 176">
                  <a:extLst>
                    <a:ext uri="{FF2B5EF4-FFF2-40B4-BE49-F238E27FC236}">
                      <a16:creationId xmlns:a16="http://schemas.microsoft.com/office/drawing/2014/main" id="{82F2E9CA-58D5-4AA6-9001-CC8B6EB27063}"/>
                    </a:ext>
                  </a:extLst>
                </p14:cNvPr>
                <p14:cNvContentPartPr/>
                <p14:nvPr/>
              </p14:nvContentPartPr>
              <p14:xfrm>
                <a:off x="4844533" y="1594387"/>
                <a:ext cx="8280" cy="105840"/>
              </p14:xfrm>
            </p:contentPart>
          </mc:Choice>
          <mc:Fallback xmlns="">
            <p:pic>
              <p:nvPicPr>
                <p:cNvPr id="177" name="Freihand 176">
                  <a:extLst>
                    <a:ext uri="{FF2B5EF4-FFF2-40B4-BE49-F238E27FC236}">
                      <a16:creationId xmlns:a16="http://schemas.microsoft.com/office/drawing/2014/main" id="{82F2E9CA-58D5-4AA6-9001-CC8B6EB27063}"/>
                    </a:ext>
                  </a:extLst>
                </p:cNvPr>
                <p:cNvPicPr/>
                <p:nvPr/>
              </p:nvPicPr>
              <p:blipFill>
                <a:blip r:embed="rId443"/>
                <a:stretch>
                  <a:fillRect/>
                </a:stretch>
              </p:blipFill>
              <p:spPr>
                <a:xfrm>
                  <a:off x="4840213" y="1590067"/>
                  <a:ext cx="169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78" name="Freihand 177">
                  <a:extLst>
                    <a:ext uri="{FF2B5EF4-FFF2-40B4-BE49-F238E27FC236}">
                      <a16:creationId xmlns:a16="http://schemas.microsoft.com/office/drawing/2014/main" id="{9032CEA3-FC9D-40E5-9736-5BAA08620C09}"/>
                    </a:ext>
                  </a:extLst>
                </p14:cNvPr>
                <p14:cNvContentPartPr/>
                <p14:nvPr/>
              </p14:nvContentPartPr>
              <p14:xfrm>
                <a:off x="4788013" y="1617427"/>
                <a:ext cx="157680" cy="29160"/>
              </p14:xfrm>
            </p:contentPart>
          </mc:Choice>
          <mc:Fallback xmlns="">
            <p:pic>
              <p:nvPicPr>
                <p:cNvPr id="178" name="Freihand 177">
                  <a:extLst>
                    <a:ext uri="{FF2B5EF4-FFF2-40B4-BE49-F238E27FC236}">
                      <a16:creationId xmlns:a16="http://schemas.microsoft.com/office/drawing/2014/main" id="{9032CEA3-FC9D-40E5-9736-5BAA08620C09}"/>
                    </a:ext>
                  </a:extLst>
                </p:cNvPr>
                <p:cNvPicPr/>
                <p:nvPr/>
              </p:nvPicPr>
              <p:blipFill>
                <a:blip r:embed="rId445"/>
                <a:stretch>
                  <a:fillRect/>
                </a:stretch>
              </p:blipFill>
              <p:spPr>
                <a:xfrm>
                  <a:off x="4783693" y="1613107"/>
                  <a:ext cx="1663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79" name="Freihand 178">
                  <a:extLst>
                    <a:ext uri="{FF2B5EF4-FFF2-40B4-BE49-F238E27FC236}">
                      <a16:creationId xmlns:a16="http://schemas.microsoft.com/office/drawing/2014/main" id="{4C69963E-68AD-4032-AF42-EC17EB4CF695}"/>
                    </a:ext>
                  </a:extLst>
                </p14:cNvPr>
                <p14:cNvContentPartPr/>
                <p14:nvPr/>
              </p14:nvContentPartPr>
              <p14:xfrm>
                <a:off x="4992133" y="1579267"/>
                <a:ext cx="92880" cy="204120"/>
              </p14:xfrm>
            </p:contentPart>
          </mc:Choice>
          <mc:Fallback xmlns="">
            <p:pic>
              <p:nvPicPr>
                <p:cNvPr id="179" name="Freihand 178">
                  <a:extLst>
                    <a:ext uri="{FF2B5EF4-FFF2-40B4-BE49-F238E27FC236}">
                      <a16:creationId xmlns:a16="http://schemas.microsoft.com/office/drawing/2014/main" id="{4C69963E-68AD-4032-AF42-EC17EB4CF695}"/>
                    </a:ext>
                  </a:extLst>
                </p:cNvPr>
                <p:cNvPicPr/>
                <p:nvPr/>
              </p:nvPicPr>
              <p:blipFill>
                <a:blip r:embed="rId447"/>
                <a:stretch>
                  <a:fillRect/>
                </a:stretch>
              </p:blipFill>
              <p:spPr>
                <a:xfrm>
                  <a:off x="4987813" y="1574947"/>
                  <a:ext cx="1015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180" name="Freihand 179">
                  <a:extLst>
                    <a:ext uri="{FF2B5EF4-FFF2-40B4-BE49-F238E27FC236}">
                      <a16:creationId xmlns:a16="http://schemas.microsoft.com/office/drawing/2014/main" id="{923A423A-85AA-47A8-B0BA-AE335CA72B64}"/>
                    </a:ext>
                  </a:extLst>
                </p14:cNvPr>
                <p14:cNvContentPartPr/>
                <p14:nvPr/>
              </p14:nvContentPartPr>
              <p14:xfrm>
                <a:off x="5083933" y="1503667"/>
                <a:ext cx="73800" cy="157680"/>
              </p14:xfrm>
            </p:contentPart>
          </mc:Choice>
          <mc:Fallback xmlns="">
            <p:pic>
              <p:nvPicPr>
                <p:cNvPr id="180" name="Freihand 179">
                  <a:extLst>
                    <a:ext uri="{FF2B5EF4-FFF2-40B4-BE49-F238E27FC236}">
                      <a16:creationId xmlns:a16="http://schemas.microsoft.com/office/drawing/2014/main" id="{923A423A-85AA-47A8-B0BA-AE335CA72B64}"/>
                    </a:ext>
                  </a:extLst>
                </p:cNvPr>
                <p:cNvPicPr/>
                <p:nvPr/>
              </p:nvPicPr>
              <p:blipFill>
                <a:blip r:embed="rId449"/>
                <a:stretch>
                  <a:fillRect/>
                </a:stretch>
              </p:blipFill>
              <p:spPr>
                <a:xfrm>
                  <a:off x="5079613" y="1499347"/>
                  <a:ext cx="824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81" name="Freihand 180">
                  <a:extLst>
                    <a:ext uri="{FF2B5EF4-FFF2-40B4-BE49-F238E27FC236}">
                      <a16:creationId xmlns:a16="http://schemas.microsoft.com/office/drawing/2014/main" id="{3EE31C84-C4D7-4D9F-B6D7-E8657BDBAC64}"/>
                    </a:ext>
                  </a:extLst>
                </p14:cNvPr>
                <p14:cNvContentPartPr/>
                <p14:nvPr/>
              </p14:nvContentPartPr>
              <p14:xfrm>
                <a:off x="5181493" y="1551187"/>
                <a:ext cx="118080" cy="113760"/>
              </p14:xfrm>
            </p:contentPart>
          </mc:Choice>
          <mc:Fallback xmlns="">
            <p:pic>
              <p:nvPicPr>
                <p:cNvPr id="181" name="Freihand 180">
                  <a:extLst>
                    <a:ext uri="{FF2B5EF4-FFF2-40B4-BE49-F238E27FC236}">
                      <a16:creationId xmlns:a16="http://schemas.microsoft.com/office/drawing/2014/main" id="{3EE31C84-C4D7-4D9F-B6D7-E8657BDBAC64}"/>
                    </a:ext>
                  </a:extLst>
                </p:cNvPr>
                <p:cNvPicPr/>
                <p:nvPr/>
              </p:nvPicPr>
              <p:blipFill>
                <a:blip r:embed="rId451"/>
                <a:stretch>
                  <a:fillRect/>
                </a:stretch>
              </p:blipFill>
              <p:spPr>
                <a:xfrm>
                  <a:off x="5177173" y="1546867"/>
                  <a:ext cx="1267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82" name="Freihand 181">
                  <a:extLst>
                    <a:ext uri="{FF2B5EF4-FFF2-40B4-BE49-F238E27FC236}">
                      <a16:creationId xmlns:a16="http://schemas.microsoft.com/office/drawing/2014/main" id="{12765C1F-5302-4C85-9428-2A52FB5747D6}"/>
                    </a:ext>
                  </a:extLst>
                </p14:cNvPr>
                <p14:cNvContentPartPr/>
                <p14:nvPr/>
              </p14:nvContentPartPr>
              <p14:xfrm>
                <a:off x="5285533" y="1505827"/>
                <a:ext cx="70920" cy="212400"/>
              </p14:xfrm>
            </p:contentPart>
          </mc:Choice>
          <mc:Fallback xmlns="">
            <p:pic>
              <p:nvPicPr>
                <p:cNvPr id="182" name="Freihand 181">
                  <a:extLst>
                    <a:ext uri="{FF2B5EF4-FFF2-40B4-BE49-F238E27FC236}">
                      <a16:creationId xmlns:a16="http://schemas.microsoft.com/office/drawing/2014/main" id="{12765C1F-5302-4C85-9428-2A52FB5747D6}"/>
                    </a:ext>
                  </a:extLst>
                </p:cNvPr>
                <p:cNvPicPr/>
                <p:nvPr/>
              </p:nvPicPr>
              <p:blipFill>
                <a:blip r:embed="rId453"/>
                <a:stretch>
                  <a:fillRect/>
                </a:stretch>
              </p:blipFill>
              <p:spPr>
                <a:xfrm>
                  <a:off x="5281213" y="1501507"/>
                  <a:ext cx="795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84" name="Freihand 183">
                  <a:extLst>
                    <a:ext uri="{FF2B5EF4-FFF2-40B4-BE49-F238E27FC236}">
                      <a16:creationId xmlns:a16="http://schemas.microsoft.com/office/drawing/2014/main" id="{98CE2916-D123-4DA5-92AF-477EEBEDE7BC}"/>
                    </a:ext>
                  </a:extLst>
                </p14:cNvPr>
                <p14:cNvContentPartPr/>
                <p14:nvPr/>
              </p14:nvContentPartPr>
              <p14:xfrm>
                <a:off x="5427013" y="1565947"/>
                <a:ext cx="49320" cy="36360"/>
              </p14:xfrm>
            </p:contentPart>
          </mc:Choice>
          <mc:Fallback xmlns="">
            <p:pic>
              <p:nvPicPr>
                <p:cNvPr id="184" name="Freihand 183">
                  <a:extLst>
                    <a:ext uri="{FF2B5EF4-FFF2-40B4-BE49-F238E27FC236}">
                      <a16:creationId xmlns:a16="http://schemas.microsoft.com/office/drawing/2014/main" id="{98CE2916-D123-4DA5-92AF-477EEBEDE7BC}"/>
                    </a:ext>
                  </a:extLst>
                </p:cNvPr>
                <p:cNvPicPr/>
                <p:nvPr/>
              </p:nvPicPr>
              <p:blipFill>
                <a:blip r:embed="rId455"/>
                <a:stretch>
                  <a:fillRect/>
                </a:stretch>
              </p:blipFill>
              <p:spPr>
                <a:xfrm>
                  <a:off x="5422693" y="1561627"/>
                  <a:ext cx="579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86" name="Freihand 185">
                  <a:extLst>
                    <a:ext uri="{FF2B5EF4-FFF2-40B4-BE49-F238E27FC236}">
                      <a16:creationId xmlns:a16="http://schemas.microsoft.com/office/drawing/2014/main" id="{04E15269-E416-4C26-AF23-7E89D64BFBA3}"/>
                    </a:ext>
                  </a:extLst>
                </p14:cNvPr>
                <p14:cNvContentPartPr/>
                <p14:nvPr/>
              </p14:nvContentPartPr>
              <p14:xfrm>
                <a:off x="5540413" y="1514827"/>
                <a:ext cx="95040" cy="133560"/>
              </p14:xfrm>
            </p:contentPart>
          </mc:Choice>
          <mc:Fallback xmlns="">
            <p:pic>
              <p:nvPicPr>
                <p:cNvPr id="186" name="Freihand 185">
                  <a:extLst>
                    <a:ext uri="{FF2B5EF4-FFF2-40B4-BE49-F238E27FC236}">
                      <a16:creationId xmlns:a16="http://schemas.microsoft.com/office/drawing/2014/main" id="{04E15269-E416-4C26-AF23-7E89D64BFBA3}"/>
                    </a:ext>
                  </a:extLst>
                </p:cNvPr>
                <p:cNvPicPr/>
                <p:nvPr/>
              </p:nvPicPr>
              <p:blipFill>
                <a:blip r:embed="rId457"/>
                <a:stretch>
                  <a:fillRect/>
                </a:stretch>
              </p:blipFill>
              <p:spPr>
                <a:xfrm>
                  <a:off x="5536093" y="1510507"/>
                  <a:ext cx="1036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87" name="Freihand 186">
                  <a:extLst>
                    <a:ext uri="{FF2B5EF4-FFF2-40B4-BE49-F238E27FC236}">
                      <a16:creationId xmlns:a16="http://schemas.microsoft.com/office/drawing/2014/main" id="{0E4C18F2-BF00-4849-918D-F77689EAD0D0}"/>
                    </a:ext>
                  </a:extLst>
                </p14:cNvPr>
                <p14:cNvContentPartPr/>
                <p14:nvPr/>
              </p14:nvContentPartPr>
              <p14:xfrm>
                <a:off x="5783053" y="1576747"/>
                <a:ext cx="73800" cy="7920"/>
              </p14:xfrm>
            </p:contentPart>
          </mc:Choice>
          <mc:Fallback xmlns="">
            <p:pic>
              <p:nvPicPr>
                <p:cNvPr id="187" name="Freihand 186">
                  <a:extLst>
                    <a:ext uri="{FF2B5EF4-FFF2-40B4-BE49-F238E27FC236}">
                      <a16:creationId xmlns:a16="http://schemas.microsoft.com/office/drawing/2014/main" id="{0E4C18F2-BF00-4849-918D-F77689EAD0D0}"/>
                    </a:ext>
                  </a:extLst>
                </p:cNvPr>
                <p:cNvPicPr/>
                <p:nvPr/>
              </p:nvPicPr>
              <p:blipFill>
                <a:blip r:embed="rId459"/>
                <a:stretch>
                  <a:fillRect/>
                </a:stretch>
              </p:blipFill>
              <p:spPr>
                <a:xfrm>
                  <a:off x="5778733" y="1572427"/>
                  <a:ext cx="824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88" name="Freihand 187">
                  <a:extLst>
                    <a:ext uri="{FF2B5EF4-FFF2-40B4-BE49-F238E27FC236}">
                      <a16:creationId xmlns:a16="http://schemas.microsoft.com/office/drawing/2014/main" id="{65A40500-2854-4293-8750-0025729AE4F5}"/>
                    </a:ext>
                  </a:extLst>
                </p14:cNvPr>
                <p14:cNvContentPartPr/>
                <p14:nvPr/>
              </p14:nvContentPartPr>
              <p14:xfrm>
                <a:off x="6078973" y="1496467"/>
                <a:ext cx="117360" cy="133920"/>
              </p14:xfrm>
            </p:contentPart>
          </mc:Choice>
          <mc:Fallback xmlns="">
            <p:pic>
              <p:nvPicPr>
                <p:cNvPr id="188" name="Freihand 187">
                  <a:extLst>
                    <a:ext uri="{FF2B5EF4-FFF2-40B4-BE49-F238E27FC236}">
                      <a16:creationId xmlns:a16="http://schemas.microsoft.com/office/drawing/2014/main" id="{65A40500-2854-4293-8750-0025729AE4F5}"/>
                    </a:ext>
                  </a:extLst>
                </p:cNvPr>
                <p:cNvPicPr/>
                <p:nvPr/>
              </p:nvPicPr>
              <p:blipFill>
                <a:blip r:embed="rId461"/>
                <a:stretch>
                  <a:fillRect/>
                </a:stretch>
              </p:blipFill>
              <p:spPr>
                <a:xfrm>
                  <a:off x="6074653" y="1492147"/>
                  <a:ext cx="1260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89" name="Freihand 188">
                  <a:extLst>
                    <a:ext uri="{FF2B5EF4-FFF2-40B4-BE49-F238E27FC236}">
                      <a16:creationId xmlns:a16="http://schemas.microsoft.com/office/drawing/2014/main" id="{646678BF-1355-4A89-AE14-7FEE1CB34982}"/>
                    </a:ext>
                  </a:extLst>
                </p14:cNvPr>
                <p14:cNvContentPartPr/>
                <p14:nvPr/>
              </p14:nvContentPartPr>
              <p14:xfrm>
                <a:off x="6269053" y="1428787"/>
                <a:ext cx="75600" cy="177480"/>
              </p14:xfrm>
            </p:contentPart>
          </mc:Choice>
          <mc:Fallback xmlns="">
            <p:pic>
              <p:nvPicPr>
                <p:cNvPr id="189" name="Freihand 188">
                  <a:extLst>
                    <a:ext uri="{FF2B5EF4-FFF2-40B4-BE49-F238E27FC236}">
                      <a16:creationId xmlns:a16="http://schemas.microsoft.com/office/drawing/2014/main" id="{646678BF-1355-4A89-AE14-7FEE1CB34982}"/>
                    </a:ext>
                  </a:extLst>
                </p:cNvPr>
                <p:cNvPicPr/>
                <p:nvPr/>
              </p:nvPicPr>
              <p:blipFill>
                <a:blip r:embed="rId463"/>
                <a:stretch>
                  <a:fillRect/>
                </a:stretch>
              </p:blipFill>
              <p:spPr>
                <a:xfrm>
                  <a:off x="6264733" y="1424467"/>
                  <a:ext cx="842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90" name="Freihand 189">
                  <a:extLst>
                    <a:ext uri="{FF2B5EF4-FFF2-40B4-BE49-F238E27FC236}">
                      <a16:creationId xmlns:a16="http://schemas.microsoft.com/office/drawing/2014/main" id="{EC54DBD2-46AF-4BD7-B0BD-B7887D160430}"/>
                    </a:ext>
                  </a:extLst>
                </p14:cNvPr>
                <p14:cNvContentPartPr/>
                <p14:nvPr/>
              </p14:nvContentPartPr>
              <p14:xfrm>
                <a:off x="6214693" y="1379107"/>
                <a:ext cx="21960" cy="51480"/>
              </p14:xfrm>
            </p:contentPart>
          </mc:Choice>
          <mc:Fallback xmlns="">
            <p:pic>
              <p:nvPicPr>
                <p:cNvPr id="190" name="Freihand 189">
                  <a:extLst>
                    <a:ext uri="{FF2B5EF4-FFF2-40B4-BE49-F238E27FC236}">
                      <a16:creationId xmlns:a16="http://schemas.microsoft.com/office/drawing/2014/main" id="{EC54DBD2-46AF-4BD7-B0BD-B7887D160430}"/>
                    </a:ext>
                  </a:extLst>
                </p:cNvPr>
                <p:cNvPicPr/>
                <p:nvPr/>
              </p:nvPicPr>
              <p:blipFill>
                <a:blip r:embed="rId465"/>
                <a:stretch>
                  <a:fillRect/>
                </a:stretch>
              </p:blipFill>
              <p:spPr>
                <a:xfrm>
                  <a:off x="6210373" y="1374787"/>
                  <a:ext cx="306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91" name="Freihand 190">
                  <a:extLst>
                    <a:ext uri="{FF2B5EF4-FFF2-40B4-BE49-F238E27FC236}">
                      <a16:creationId xmlns:a16="http://schemas.microsoft.com/office/drawing/2014/main" id="{ADCA9C9C-2CD5-4509-B184-8CD1170D165D}"/>
                    </a:ext>
                  </a:extLst>
                </p14:cNvPr>
                <p14:cNvContentPartPr/>
                <p14:nvPr/>
              </p14:nvContentPartPr>
              <p14:xfrm>
                <a:off x="6351853" y="1464787"/>
                <a:ext cx="111960" cy="106560"/>
              </p14:xfrm>
            </p:contentPart>
          </mc:Choice>
          <mc:Fallback xmlns="">
            <p:pic>
              <p:nvPicPr>
                <p:cNvPr id="191" name="Freihand 190">
                  <a:extLst>
                    <a:ext uri="{FF2B5EF4-FFF2-40B4-BE49-F238E27FC236}">
                      <a16:creationId xmlns:a16="http://schemas.microsoft.com/office/drawing/2014/main" id="{ADCA9C9C-2CD5-4509-B184-8CD1170D165D}"/>
                    </a:ext>
                  </a:extLst>
                </p:cNvPr>
                <p:cNvPicPr/>
                <p:nvPr/>
              </p:nvPicPr>
              <p:blipFill>
                <a:blip r:embed="rId467"/>
                <a:stretch>
                  <a:fillRect/>
                </a:stretch>
              </p:blipFill>
              <p:spPr>
                <a:xfrm>
                  <a:off x="6347533" y="1460467"/>
                  <a:ext cx="1206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92" name="Freihand 191">
                  <a:extLst>
                    <a:ext uri="{FF2B5EF4-FFF2-40B4-BE49-F238E27FC236}">
                      <a16:creationId xmlns:a16="http://schemas.microsoft.com/office/drawing/2014/main" id="{8CCAA08D-E412-40AF-877C-5DEBB71EBF8C}"/>
                    </a:ext>
                  </a:extLst>
                </p14:cNvPr>
                <p14:cNvContentPartPr/>
                <p14:nvPr/>
              </p14:nvContentPartPr>
              <p14:xfrm>
                <a:off x="6352933" y="1496827"/>
                <a:ext cx="105120" cy="37440"/>
              </p14:xfrm>
            </p:contentPart>
          </mc:Choice>
          <mc:Fallback xmlns="">
            <p:pic>
              <p:nvPicPr>
                <p:cNvPr id="192" name="Freihand 191">
                  <a:extLst>
                    <a:ext uri="{FF2B5EF4-FFF2-40B4-BE49-F238E27FC236}">
                      <a16:creationId xmlns:a16="http://schemas.microsoft.com/office/drawing/2014/main" id="{8CCAA08D-E412-40AF-877C-5DEBB71EBF8C}"/>
                    </a:ext>
                  </a:extLst>
                </p:cNvPr>
                <p:cNvPicPr/>
                <p:nvPr/>
              </p:nvPicPr>
              <p:blipFill>
                <a:blip r:embed="rId469"/>
                <a:stretch>
                  <a:fillRect/>
                </a:stretch>
              </p:blipFill>
              <p:spPr>
                <a:xfrm>
                  <a:off x="6348613" y="1492507"/>
                  <a:ext cx="113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93" name="Freihand 192">
                  <a:extLst>
                    <a:ext uri="{FF2B5EF4-FFF2-40B4-BE49-F238E27FC236}">
                      <a16:creationId xmlns:a16="http://schemas.microsoft.com/office/drawing/2014/main" id="{E51AFBAF-4766-49DC-8705-A641C456FA53}"/>
                    </a:ext>
                  </a:extLst>
                </p14:cNvPr>
                <p14:cNvContentPartPr/>
                <p14:nvPr/>
              </p14:nvContentPartPr>
              <p14:xfrm>
                <a:off x="6485413" y="1411147"/>
                <a:ext cx="74880" cy="219960"/>
              </p14:xfrm>
            </p:contentPart>
          </mc:Choice>
          <mc:Fallback xmlns="">
            <p:pic>
              <p:nvPicPr>
                <p:cNvPr id="193" name="Freihand 192">
                  <a:extLst>
                    <a:ext uri="{FF2B5EF4-FFF2-40B4-BE49-F238E27FC236}">
                      <a16:creationId xmlns:a16="http://schemas.microsoft.com/office/drawing/2014/main" id="{E51AFBAF-4766-49DC-8705-A641C456FA53}"/>
                    </a:ext>
                  </a:extLst>
                </p:cNvPr>
                <p:cNvPicPr/>
                <p:nvPr/>
              </p:nvPicPr>
              <p:blipFill>
                <a:blip r:embed="rId471"/>
                <a:stretch>
                  <a:fillRect/>
                </a:stretch>
              </p:blipFill>
              <p:spPr>
                <a:xfrm>
                  <a:off x="6481093" y="1406827"/>
                  <a:ext cx="835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56" name="Freihand 55">
                  <a:extLst>
                    <a:ext uri="{FF2B5EF4-FFF2-40B4-BE49-F238E27FC236}">
                      <a16:creationId xmlns:a16="http://schemas.microsoft.com/office/drawing/2014/main" id="{AA2F14CD-676C-4EF5-9449-5966092C1CE2}"/>
                    </a:ext>
                  </a:extLst>
                </p14:cNvPr>
                <p14:cNvContentPartPr/>
                <p14:nvPr/>
              </p14:nvContentPartPr>
              <p14:xfrm>
                <a:off x="1671853" y="1046467"/>
                <a:ext cx="162360" cy="164160"/>
              </p14:xfrm>
            </p:contentPart>
          </mc:Choice>
          <mc:Fallback xmlns="">
            <p:pic>
              <p:nvPicPr>
                <p:cNvPr id="56" name="Freihand 55">
                  <a:extLst>
                    <a:ext uri="{FF2B5EF4-FFF2-40B4-BE49-F238E27FC236}">
                      <a16:creationId xmlns:a16="http://schemas.microsoft.com/office/drawing/2014/main" id="{AA2F14CD-676C-4EF5-9449-5966092C1CE2}"/>
                    </a:ext>
                  </a:extLst>
                </p:cNvPr>
                <p:cNvPicPr/>
                <p:nvPr/>
              </p:nvPicPr>
              <p:blipFill>
                <a:blip r:embed="rId473"/>
                <a:stretch>
                  <a:fillRect/>
                </a:stretch>
              </p:blipFill>
              <p:spPr>
                <a:xfrm>
                  <a:off x="1667533" y="1042147"/>
                  <a:ext cx="171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57" name="Freihand 56">
                  <a:extLst>
                    <a:ext uri="{FF2B5EF4-FFF2-40B4-BE49-F238E27FC236}">
                      <a16:creationId xmlns:a16="http://schemas.microsoft.com/office/drawing/2014/main" id="{B0C6CEF0-5007-4725-B739-BC0BAF0F781B}"/>
                    </a:ext>
                  </a:extLst>
                </p14:cNvPr>
                <p14:cNvContentPartPr/>
                <p14:nvPr/>
              </p14:nvContentPartPr>
              <p14:xfrm>
                <a:off x="1835653" y="1130347"/>
                <a:ext cx="228240" cy="68760"/>
              </p14:xfrm>
            </p:contentPart>
          </mc:Choice>
          <mc:Fallback xmlns="">
            <p:pic>
              <p:nvPicPr>
                <p:cNvPr id="57" name="Freihand 56">
                  <a:extLst>
                    <a:ext uri="{FF2B5EF4-FFF2-40B4-BE49-F238E27FC236}">
                      <a16:creationId xmlns:a16="http://schemas.microsoft.com/office/drawing/2014/main" id="{B0C6CEF0-5007-4725-B739-BC0BAF0F781B}"/>
                    </a:ext>
                  </a:extLst>
                </p:cNvPr>
                <p:cNvPicPr/>
                <p:nvPr/>
              </p:nvPicPr>
              <p:blipFill>
                <a:blip r:embed="rId475"/>
                <a:stretch>
                  <a:fillRect/>
                </a:stretch>
              </p:blipFill>
              <p:spPr>
                <a:xfrm>
                  <a:off x="1831333" y="1126027"/>
                  <a:ext cx="236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58" name="Freihand 57">
                  <a:extLst>
                    <a:ext uri="{FF2B5EF4-FFF2-40B4-BE49-F238E27FC236}">
                      <a16:creationId xmlns:a16="http://schemas.microsoft.com/office/drawing/2014/main" id="{FE9473AF-9F7F-476A-AF9A-C3C31DBD5AF8}"/>
                    </a:ext>
                  </a:extLst>
                </p14:cNvPr>
                <p14:cNvContentPartPr/>
                <p14:nvPr/>
              </p14:nvContentPartPr>
              <p14:xfrm>
                <a:off x="2314813" y="1025947"/>
                <a:ext cx="175320" cy="191160"/>
              </p14:xfrm>
            </p:contentPart>
          </mc:Choice>
          <mc:Fallback xmlns="">
            <p:pic>
              <p:nvPicPr>
                <p:cNvPr id="58" name="Freihand 57">
                  <a:extLst>
                    <a:ext uri="{FF2B5EF4-FFF2-40B4-BE49-F238E27FC236}">
                      <a16:creationId xmlns:a16="http://schemas.microsoft.com/office/drawing/2014/main" id="{FE9473AF-9F7F-476A-AF9A-C3C31DBD5AF8}"/>
                    </a:ext>
                  </a:extLst>
                </p:cNvPr>
                <p:cNvPicPr/>
                <p:nvPr/>
              </p:nvPicPr>
              <p:blipFill>
                <a:blip r:embed="rId477"/>
                <a:stretch>
                  <a:fillRect/>
                </a:stretch>
              </p:blipFill>
              <p:spPr>
                <a:xfrm>
                  <a:off x="2310493" y="1021627"/>
                  <a:ext cx="1839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59" name="Freihand 58">
                  <a:extLst>
                    <a:ext uri="{FF2B5EF4-FFF2-40B4-BE49-F238E27FC236}">
                      <a16:creationId xmlns:a16="http://schemas.microsoft.com/office/drawing/2014/main" id="{DDEEF17B-CAFF-4235-BB0C-4EA88437FA95}"/>
                    </a:ext>
                  </a:extLst>
                </p14:cNvPr>
                <p14:cNvContentPartPr/>
                <p14:nvPr/>
              </p14:nvContentPartPr>
              <p14:xfrm>
                <a:off x="2553133" y="1118467"/>
                <a:ext cx="496440" cy="91080"/>
              </p14:xfrm>
            </p:contentPart>
          </mc:Choice>
          <mc:Fallback xmlns="">
            <p:pic>
              <p:nvPicPr>
                <p:cNvPr id="59" name="Freihand 58">
                  <a:extLst>
                    <a:ext uri="{FF2B5EF4-FFF2-40B4-BE49-F238E27FC236}">
                      <a16:creationId xmlns:a16="http://schemas.microsoft.com/office/drawing/2014/main" id="{DDEEF17B-CAFF-4235-BB0C-4EA88437FA95}"/>
                    </a:ext>
                  </a:extLst>
                </p:cNvPr>
                <p:cNvPicPr/>
                <p:nvPr/>
              </p:nvPicPr>
              <p:blipFill>
                <a:blip r:embed="rId479"/>
                <a:stretch>
                  <a:fillRect/>
                </a:stretch>
              </p:blipFill>
              <p:spPr>
                <a:xfrm>
                  <a:off x="2548813" y="1114147"/>
                  <a:ext cx="5050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60" name="Freihand 59">
                  <a:extLst>
                    <a:ext uri="{FF2B5EF4-FFF2-40B4-BE49-F238E27FC236}">
                      <a16:creationId xmlns:a16="http://schemas.microsoft.com/office/drawing/2014/main" id="{133810B7-8F11-4D3C-8811-FB295D93FED0}"/>
                    </a:ext>
                  </a:extLst>
                </p14:cNvPr>
                <p14:cNvContentPartPr/>
                <p14:nvPr/>
              </p14:nvContentPartPr>
              <p14:xfrm>
                <a:off x="2994493" y="1050427"/>
                <a:ext cx="65520" cy="55080"/>
              </p14:xfrm>
            </p:contentPart>
          </mc:Choice>
          <mc:Fallback xmlns="">
            <p:pic>
              <p:nvPicPr>
                <p:cNvPr id="60" name="Freihand 59">
                  <a:extLst>
                    <a:ext uri="{FF2B5EF4-FFF2-40B4-BE49-F238E27FC236}">
                      <a16:creationId xmlns:a16="http://schemas.microsoft.com/office/drawing/2014/main" id="{133810B7-8F11-4D3C-8811-FB295D93FED0}"/>
                    </a:ext>
                  </a:extLst>
                </p:cNvPr>
                <p:cNvPicPr/>
                <p:nvPr/>
              </p:nvPicPr>
              <p:blipFill>
                <a:blip r:embed="rId481"/>
                <a:stretch>
                  <a:fillRect/>
                </a:stretch>
              </p:blipFill>
              <p:spPr>
                <a:xfrm>
                  <a:off x="2990173" y="1046107"/>
                  <a:ext cx="741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61" name="Freihand 60">
                  <a:extLst>
                    <a:ext uri="{FF2B5EF4-FFF2-40B4-BE49-F238E27FC236}">
                      <a16:creationId xmlns:a16="http://schemas.microsoft.com/office/drawing/2014/main" id="{EAEFFE5F-C48F-4B84-959E-3D9083EEE19F}"/>
                    </a:ext>
                  </a:extLst>
                </p14:cNvPr>
                <p14:cNvContentPartPr/>
                <p14:nvPr/>
              </p14:nvContentPartPr>
              <p14:xfrm>
                <a:off x="3092413" y="1122067"/>
                <a:ext cx="102240" cy="73800"/>
              </p14:xfrm>
            </p:contentPart>
          </mc:Choice>
          <mc:Fallback xmlns="">
            <p:pic>
              <p:nvPicPr>
                <p:cNvPr id="61" name="Freihand 60">
                  <a:extLst>
                    <a:ext uri="{FF2B5EF4-FFF2-40B4-BE49-F238E27FC236}">
                      <a16:creationId xmlns:a16="http://schemas.microsoft.com/office/drawing/2014/main" id="{EAEFFE5F-C48F-4B84-959E-3D9083EEE19F}"/>
                    </a:ext>
                  </a:extLst>
                </p:cNvPr>
                <p:cNvPicPr/>
                <p:nvPr/>
              </p:nvPicPr>
              <p:blipFill>
                <a:blip r:embed="rId483"/>
                <a:stretch>
                  <a:fillRect/>
                </a:stretch>
              </p:blipFill>
              <p:spPr>
                <a:xfrm>
                  <a:off x="3088093" y="1117747"/>
                  <a:ext cx="1108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62" name="Freihand 61">
                  <a:extLst>
                    <a:ext uri="{FF2B5EF4-FFF2-40B4-BE49-F238E27FC236}">
                      <a16:creationId xmlns:a16="http://schemas.microsoft.com/office/drawing/2014/main" id="{A1417D84-0D3C-4FCC-AC9F-496151881645}"/>
                    </a:ext>
                  </a:extLst>
                </p14:cNvPr>
                <p14:cNvContentPartPr/>
                <p14:nvPr/>
              </p14:nvContentPartPr>
              <p14:xfrm>
                <a:off x="3819613" y="1151227"/>
                <a:ext cx="21960" cy="133560"/>
              </p14:xfrm>
            </p:contentPart>
          </mc:Choice>
          <mc:Fallback xmlns="">
            <p:pic>
              <p:nvPicPr>
                <p:cNvPr id="62" name="Freihand 61">
                  <a:extLst>
                    <a:ext uri="{FF2B5EF4-FFF2-40B4-BE49-F238E27FC236}">
                      <a16:creationId xmlns:a16="http://schemas.microsoft.com/office/drawing/2014/main" id="{A1417D84-0D3C-4FCC-AC9F-496151881645}"/>
                    </a:ext>
                  </a:extLst>
                </p:cNvPr>
                <p:cNvPicPr/>
                <p:nvPr/>
              </p:nvPicPr>
              <p:blipFill>
                <a:blip r:embed="rId485"/>
                <a:stretch>
                  <a:fillRect/>
                </a:stretch>
              </p:blipFill>
              <p:spPr>
                <a:xfrm>
                  <a:off x="3815293" y="1146907"/>
                  <a:ext cx="306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63" name="Freihand 62">
                  <a:extLst>
                    <a:ext uri="{FF2B5EF4-FFF2-40B4-BE49-F238E27FC236}">
                      <a16:creationId xmlns:a16="http://schemas.microsoft.com/office/drawing/2014/main" id="{E5B9414D-1E2E-4A45-8410-82C00CBD4146}"/>
                    </a:ext>
                  </a:extLst>
                </p14:cNvPr>
                <p14:cNvContentPartPr/>
                <p14:nvPr/>
              </p14:nvContentPartPr>
              <p14:xfrm>
                <a:off x="3865693" y="1158067"/>
                <a:ext cx="32760" cy="111600"/>
              </p14:xfrm>
            </p:contentPart>
          </mc:Choice>
          <mc:Fallback xmlns="">
            <p:pic>
              <p:nvPicPr>
                <p:cNvPr id="63" name="Freihand 62">
                  <a:extLst>
                    <a:ext uri="{FF2B5EF4-FFF2-40B4-BE49-F238E27FC236}">
                      <a16:creationId xmlns:a16="http://schemas.microsoft.com/office/drawing/2014/main" id="{E5B9414D-1E2E-4A45-8410-82C00CBD4146}"/>
                    </a:ext>
                  </a:extLst>
                </p:cNvPr>
                <p:cNvPicPr/>
                <p:nvPr/>
              </p:nvPicPr>
              <p:blipFill>
                <a:blip r:embed="rId487"/>
                <a:stretch>
                  <a:fillRect/>
                </a:stretch>
              </p:blipFill>
              <p:spPr>
                <a:xfrm>
                  <a:off x="3861373" y="1153747"/>
                  <a:ext cx="414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64" name="Freihand 63">
                  <a:extLst>
                    <a:ext uri="{FF2B5EF4-FFF2-40B4-BE49-F238E27FC236}">
                      <a16:creationId xmlns:a16="http://schemas.microsoft.com/office/drawing/2014/main" id="{158EE9DE-A893-4FC4-B56B-6EC46B1790A5}"/>
                    </a:ext>
                  </a:extLst>
                </p14:cNvPr>
                <p14:cNvContentPartPr/>
                <p14:nvPr/>
              </p14:nvContentPartPr>
              <p14:xfrm>
                <a:off x="3676333" y="1091467"/>
                <a:ext cx="236160" cy="18720"/>
              </p14:xfrm>
            </p:contentPart>
          </mc:Choice>
          <mc:Fallback xmlns="">
            <p:pic>
              <p:nvPicPr>
                <p:cNvPr id="64" name="Freihand 63">
                  <a:extLst>
                    <a:ext uri="{FF2B5EF4-FFF2-40B4-BE49-F238E27FC236}">
                      <a16:creationId xmlns:a16="http://schemas.microsoft.com/office/drawing/2014/main" id="{158EE9DE-A893-4FC4-B56B-6EC46B1790A5}"/>
                    </a:ext>
                  </a:extLst>
                </p:cNvPr>
                <p:cNvPicPr/>
                <p:nvPr/>
              </p:nvPicPr>
              <p:blipFill>
                <a:blip r:embed="rId489"/>
                <a:stretch>
                  <a:fillRect/>
                </a:stretch>
              </p:blipFill>
              <p:spPr>
                <a:xfrm>
                  <a:off x="3672013" y="1087147"/>
                  <a:ext cx="244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69" name="Freihand 68">
                  <a:extLst>
                    <a:ext uri="{FF2B5EF4-FFF2-40B4-BE49-F238E27FC236}">
                      <a16:creationId xmlns:a16="http://schemas.microsoft.com/office/drawing/2014/main" id="{34F06DD3-0013-4C7A-9734-5BDFFBF35872}"/>
                    </a:ext>
                  </a:extLst>
                </p14:cNvPr>
                <p14:cNvContentPartPr/>
                <p14:nvPr/>
              </p14:nvContentPartPr>
              <p14:xfrm>
                <a:off x="4061533" y="1148707"/>
                <a:ext cx="208800" cy="17280"/>
              </p14:xfrm>
            </p:contentPart>
          </mc:Choice>
          <mc:Fallback xmlns="">
            <p:pic>
              <p:nvPicPr>
                <p:cNvPr id="69" name="Freihand 68">
                  <a:extLst>
                    <a:ext uri="{FF2B5EF4-FFF2-40B4-BE49-F238E27FC236}">
                      <a16:creationId xmlns:a16="http://schemas.microsoft.com/office/drawing/2014/main" id="{34F06DD3-0013-4C7A-9734-5BDFFBF35872}"/>
                    </a:ext>
                  </a:extLst>
                </p:cNvPr>
                <p:cNvPicPr/>
                <p:nvPr/>
              </p:nvPicPr>
              <p:blipFill>
                <a:blip r:embed="rId491"/>
                <a:stretch>
                  <a:fillRect/>
                </a:stretch>
              </p:blipFill>
              <p:spPr>
                <a:xfrm>
                  <a:off x="4057213" y="1144387"/>
                  <a:ext cx="2174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70" name="Freihand 69">
                  <a:extLst>
                    <a:ext uri="{FF2B5EF4-FFF2-40B4-BE49-F238E27FC236}">
                      <a16:creationId xmlns:a16="http://schemas.microsoft.com/office/drawing/2014/main" id="{C5AE35D6-15AA-4A94-9725-8C0A6C1FF76E}"/>
                    </a:ext>
                  </a:extLst>
                </p14:cNvPr>
                <p14:cNvContentPartPr/>
                <p14:nvPr/>
              </p14:nvContentPartPr>
              <p14:xfrm>
                <a:off x="4083493" y="1222867"/>
                <a:ext cx="201240" cy="5760"/>
              </p14:xfrm>
            </p:contentPart>
          </mc:Choice>
          <mc:Fallback xmlns="">
            <p:pic>
              <p:nvPicPr>
                <p:cNvPr id="70" name="Freihand 69">
                  <a:extLst>
                    <a:ext uri="{FF2B5EF4-FFF2-40B4-BE49-F238E27FC236}">
                      <a16:creationId xmlns:a16="http://schemas.microsoft.com/office/drawing/2014/main" id="{C5AE35D6-15AA-4A94-9725-8C0A6C1FF76E}"/>
                    </a:ext>
                  </a:extLst>
                </p:cNvPr>
                <p:cNvPicPr/>
                <p:nvPr/>
              </p:nvPicPr>
              <p:blipFill>
                <a:blip r:embed="rId493"/>
                <a:stretch>
                  <a:fillRect/>
                </a:stretch>
              </p:blipFill>
              <p:spPr>
                <a:xfrm>
                  <a:off x="4079173" y="1218547"/>
                  <a:ext cx="2098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107" name="Freihand 106">
                  <a:extLst>
                    <a:ext uri="{FF2B5EF4-FFF2-40B4-BE49-F238E27FC236}">
                      <a16:creationId xmlns:a16="http://schemas.microsoft.com/office/drawing/2014/main" id="{09E9C1DA-C253-434F-B6C7-36CCEC52D9C5}"/>
                    </a:ext>
                  </a:extLst>
                </p14:cNvPr>
                <p14:cNvContentPartPr/>
                <p14:nvPr/>
              </p14:nvContentPartPr>
              <p14:xfrm>
                <a:off x="4509733" y="1076347"/>
                <a:ext cx="127080" cy="252720"/>
              </p14:xfrm>
            </p:contentPart>
          </mc:Choice>
          <mc:Fallback xmlns="">
            <p:pic>
              <p:nvPicPr>
                <p:cNvPr id="107" name="Freihand 106">
                  <a:extLst>
                    <a:ext uri="{FF2B5EF4-FFF2-40B4-BE49-F238E27FC236}">
                      <a16:creationId xmlns:a16="http://schemas.microsoft.com/office/drawing/2014/main" id="{09E9C1DA-C253-434F-B6C7-36CCEC52D9C5}"/>
                    </a:ext>
                  </a:extLst>
                </p:cNvPr>
                <p:cNvPicPr/>
                <p:nvPr/>
              </p:nvPicPr>
              <p:blipFill>
                <a:blip r:embed="rId495"/>
                <a:stretch>
                  <a:fillRect/>
                </a:stretch>
              </p:blipFill>
              <p:spPr>
                <a:xfrm>
                  <a:off x="4505413" y="1072027"/>
                  <a:ext cx="1357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108" name="Freihand 107">
                  <a:extLst>
                    <a:ext uri="{FF2B5EF4-FFF2-40B4-BE49-F238E27FC236}">
                      <a16:creationId xmlns:a16="http://schemas.microsoft.com/office/drawing/2014/main" id="{DAAF620F-45F3-4F35-AD12-BABA6D678766}"/>
                    </a:ext>
                  </a:extLst>
                </p14:cNvPr>
                <p14:cNvContentPartPr/>
                <p14:nvPr/>
              </p14:nvContentPartPr>
              <p14:xfrm>
                <a:off x="4631053" y="1029187"/>
                <a:ext cx="119880" cy="172440"/>
              </p14:xfrm>
            </p:contentPart>
          </mc:Choice>
          <mc:Fallback xmlns="">
            <p:pic>
              <p:nvPicPr>
                <p:cNvPr id="108" name="Freihand 107">
                  <a:extLst>
                    <a:ext uri="{FF2B5EF4-FFF2-40B4-BE49-F238E27FC236}">
                      <a16:creationId xmlns:a16="http://schemas.microsoft.com/office/drawing/2014/main" id="{DAAF620F-45F3-4F35-AD12-BABA6D678766}"/>
                    </a:ext>
                  </a:extLst>
                </p:cNvPr>
                <p:cNvPicPr/>
                <p:nvPr/>
              </p:nvPicPr>
              <p:blipFill>
                <a:blip r:embed="rId497"/>
                <a:stretch>
                  <a:fillRect/>
                </a:stretch>
              </p:blipFill>
              <p:spPr>
                <a:xfrm>
                  <a:off x="4626733" y="1024867"/>
                  <a:ext cx="1285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109" name="Freihand 108">
                  <a:extLst>
                    <a:ext uri="{FF2B5EF4-FFF2-40B4-BE49-F238E27FC236}">
                      <a16:creationId xmlns:a16="http://schemas.microsoft.com/office/drawing/2014/main" id="{28C78FB7-70EA-4C29-A0DA-E9A3BA8A0A22}"/>
                    </a:ext>
                  </a:extLst>
                </p14:cNvPr>
                <p14:cNvContentPartPr/>
                <p14:nvPr/>
              </p14:nvContentPartPr>
              <p14:xfrm>
                <a:off x="4762453" y="1078867"/>
                <a:ext cx="139680" cy="131040"/>
              </p14:xfrm>
            </p:contentPart>
          </mc:Choice>
          <mc:Fallback xmlns="">
            <p:pic>
              <p:nvPicPr>
                <p:cNvPr id="109" name="Freihand 108">
                  <a:extLst>
                    <a:ext uri="{FF2B5EF4-FFF2-40B4-BE49-F238E27FC236}">
                      <a16:creationId xmlns:a16="http://schemas.microsoft.com/office/drawing/2014/main" id="{28C78FB7-70EA-4C29-A0DA-E9A3BA8A0A22}"/>
                    </a:ext>
                  </a:extLst>
                </p:cNvPr>
                <p:cNvPicPr/>
                <p:nvPr/>
              </p:nvPicPr>
              <p:blipFill>
                <a:blip r:embed="rId499"/>
                <a:stretch>
                  <a:fillRect/>
                </a:stretch>
              </p:blipFill>
              <p:spPr>
                <a:xfrm>
                  <a:off x="4758133" y="1074547"/>
                  <a:ext cx="148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110" name="Freihand 109">
                  <a:extLst>
                    <a:ext uri="{FF2B5EF4-FFF2-40B4-BE49-F238E27FC236}">
                      <a16:creationId xmlns:a16="http://schemas.microsoft.com/office/drawing/2014/main" id="{6E00312B-8775-4E56-8269-2D977EAEB87A}"/>
                    </a:ext>
                  </a:extLst>
                </p14:cNvPr>
                <p14:cNvContentPartPr/>
                <p14:nvPr/>
              </p14:nvContentPartPr>
              <p14:xfrm>
                <a:off x="4884853" y="1023427"/>
                <a:ext cx="88560" cy="272160"/>
              </p14:xfrm>
            </p:contentPart>
          </mc:Choice>
          <mc:Fallback xmlns="">
            <p:pic>
              <p:nvPicPr>
                <p:cNvPr id="110" name="Freihand 109">
                  <a:extLst>
                    <a:ext uri="{FF2B5EF4-FFF2-40B4-BE49-F238E27FC236}">
                      <a16:creationId xmlns:a16="http://schemas.microsoft.com/office/drawing/2014/main" id="{6E00312B-8775-4E56-8269-2D977EAEB87A}"/>
                    </a:ext>
                  </a:extLst>
                </p:cNvPr>
                <p:cNvPicPr/>
                <p:nvPr/>
              </p:nvPicPr>
              <p:blipFill>
                <a:blip r:embed="rId501"/>
                <a:stretch>
                  <a:fillRect/>
                </a:stretch>
              </p:blipFill>
              <p:spPr>
                <a:xfrm>
                  <a:off x="4880533" y="1019107"/>
                  <a:ext cx="9720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112" name="Freihand 111">
                  <a:extLst>
                    <a:ext uri="{FF2B5EF4-FFF2-40B4-BE49-F238E27FC236}">
                      <a16:creationId xmlns:a16="http://schemas.microsoft.com/office/drawing/2014/main" id="{FA34700D-DA67-4976-B0BA-CDDB6730127B}"/>
                    </a:ext>
                  </a:extLst>
                </p14:cNvPr>
                <p14:cNvContentPartPr/>
                <p14:nvPr/>
              </p14:nvContentPartPr>
              <p14:xfrm>
                <a:off x="5077453" y="1127827"/>
                <a:ext cx="57960" cy="41400"/>
              </p14:xfrm>
            </p:contentPart>
          </mc:Choice>
          <mc:Fallback xmlns="">
            <p:pic>
              <p:nvPicPr>
                <p:cNvPr id="112" name="Freihand 111">
                  <a:extLst>
                    <a:ext uri="{FF2B5EF4-FFF2-40B4-BE49-F238E27FC236}">
                      <a16:creationId xmlns:a16="http://schemas.microsoft.com/office/drawing/2014/main" id="{FA34700D-DA67-4976-B0BA-CDDB6730127B}"/>
                    </a:ext>
                  </a:extLst>
                </p:cNvPr>
                <p:cNvPicPr/>
                <p:nvPr/>
              </p:nvPicPr>
              <p:blipFill>
                <a:blip r:embed="rId503"/>
                <a:stretch>
                  <a:fillRect/>
                </a:stretch>
              </p:blipFill>
              <p:spPr>
                <a:xfrm>
                  <a:off x="5073133" y="1123507"/>
                  <a:ext cx="666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13" name="Freihand 112">
                  <a:extLst>
                    <a:ext uri="{FF2B5EF4-FFF2-40B4-BE49-F238E27FC236}">
                      <a16:creationId xmlns:a16="http://schemas.microsoft.com/office/drawing/2014/main" id="{BC025D49-41B8-45F6-8207-7521CC990D0E}"/>
                    </a:ext>
                  </a:extLst>
                </p14:cNvPr>
                <p14:cNvContentPartPr/>
                <p14:nvPr/>
              </p14:nvContentPartPr>
              <p14:xfrm>
                <a:off x="5201653" y="1081027"/>
                <a:ext cx="84240" cy="102600"/>
              </p14:xfrm>
            </p:contentPart>
          </mc:Choice>
          <mc:Fallback xmlns="">
            <p:pic>
              <p:nvPicPr>
                <p:cNvPr id="113" name="Freihand 112">
                  <a:extLst>
                    <a:ext uri="{FF2B5EF4-FFF2-40B4-BE49-F238E27FC236}">
                      <a16:creationId xmlns:a16="http://schemas.microsoft.com/office/drawing/2014/main" id="{BC025D49-41B8-45F6-8207-7521CC990D0E}"/>
                    </a:ext>
                  </a:extLst>
                </p:cNvPr>
                <p:cNvPicPr/>
                <p:nvPr/>
              </p:nvPicPr>
              <p:blipFill>
                <a:blip r:embed="rId505"/>
                <a:stretch>
                  <a:fillRect/>
                </a:stretch>
              </p:blipFill>
              <p:spPr>
                <a:xfrm>
                  <a:off x="5197333" y="1076707"/>
                  <a:ext cx="928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14" name="Freihand 113">
                  <a:extLst>
                    <a:ext uri="{FF2B5EF4-FFF2-40B4-BE49-F238E27FC236}">
                      <a16:creationId xmlns:a16="http://schemas.microsoft.com/office/drawing/2014/main" id="{5FE538EA-4FA3-424A-BF7A-C79D7409883D}"/>
                    </a:ext>
                  </a:extLst>
                </p14:cNvPr>
                <p14:cNvContentPartPr/>
                <p14:nvPr/>
              </p14:nvContentPartPr>
              <p14:xfrm>
                <a:off x="5166733" y="1081027"/>
                <a:ext cx="148320" cy="101160"/>
              </p14:xfrm>
            </p:contentPart>
          </mc:Choice>
          <mc:Fallback xmlns="">
            <p:pic>
              <p:nvPicPr>
                <p:cNvPr id="114" name="Freihand 113">
                  <a:extLst>
                    <a:ext uri="{FF2B5EF4-FFF2-40B4-BE49-F238E27FC236}">
                      <a16:creationId xmlns:a16="http://schemas.microsoft.com/office/drawing/2014/main" id="{5FE538EA-4FA3-424A-BF7A-C79D7409883D}"/>
                    </a:ext>
                  </a:extLst>
                </p:cNvPr>
                <p:cNvPicPr/>
                <p:nvPr/>
              </p:nvPicPr>
              <p:blipFill>
                <a:blip r:embed="rId507"/>
                <a:stretch>
                  <a:fillRect/>
                </a:stretch>
              </p:blipFill>
              <p:spPr>
                <a:xfrm>
                  <a:off x="5162413" y="1076707"/>
                  <a:ext cx="1569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15" name="Freihand 114">
                  <a:extLst>
                    <a:ext uri="{FF2B5EF4-FFF2-40B4-BE49-F238E27FC236}">
                      <a16:creationId xmlns:a16="http://schemas.microsoft.com/office/drawing/2014/main" id="{4C30953B-5B54-4947-8CA8-2A527E1BC9AC}"/>
                    </a:ext>
                  </a:extLst>
                </p14:cNvPr>
                <p14:cNvContentPartPr/>
                <p14:nvPr/>
              </p14:nvContentPartPr>
              <p14:xfrm>
                <a:off x="5465173" y="1117747"/>
                <a:ext cx="164520" cy="16920"/>
              </p14:xfrm>
            </p:contentPart>
          </mc:Choice>
          <mc:Fallback xmlns="">
            <p:pic>
              <p:nvPicPr>
                <p:cNvPr id="115" name="Freihand 114">
                  <a:extLst>
                    <a:ext uri="{FF2B5EF4-FFF2-40B4-BE49-F238E27FC236}">
                      <a16:creationId xmlns:a16="http://schemas.microsoft.com/office/drawing/2014/main" id="{4C30953B-5B54-4947-8CA8-2A527E1BC9AC}"/>
                    </a:ext>
                  </a:extLst>
                </p:cNvPr>
                <p:cNvPicPr/>
                <p:nvPr/>
              </p:nvPicPr>
              <p:blipFill>
                <a:blip r:embed="rId509"/>
                <a:stretch>
                  <a:fillRect/>
                </a:stretch>
              </p:blipFill>
              <p:spPr>
                <a:xfrm>
                  <a:off x="5460853" y="1113427"/>
                  <a:ext cx="1731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16" name="Freihand 115">
                  <a:extLst>
                    <a:ext uri="{FF2B5EF4-FFF2-40B4-BE49-F238E27FC236}">
                      <a16:creationId xmlns:a16="http://schemas.microsoft.com/office/drawing/2014/main" id="{F3266F1D-9328-45F5-BF73-FD34FCAD341D}"/>
                    </a:ext>
                  </a:extLst>
                </p14:cNvPr>
                <p14:cNvContentPartPr/>
                <p14:nvPr/>
              </p14:nvContentPartPr>
              <p14:xfrm>
                <a:off x="5773333" y="1068787"/>
                <a:ext cx="141840" cy="112680"/>
              </p14:xfrm>
            </p:contentPart>
          </mc:Choice>
          <mc:Fallback xmlns="">
            <p:pic>
              <p:nvPicPr>
                <p:cNvPr id="116" name="Freihand 115">
                  <a:extLst>
                    <a:ext uri="{FF2B5EF4-FFF2-40B4-BE49-F238E27FC236}">
                      <a16:creationId xmlns:a16="http://schemas.microsoft.com/office/drawing/2014/main" id="{F3266F1D-9328-45F5-BF73-FD34FCAD341D}"/>
                    </a:ext>
                  </a:extLst>
                </p:cNvPr>
                <p:cNvPicPr/>
                <p:nvPr/>
              </p:nvPicPr>
              <p:blipFill>
                <a:blip r:embed="rId511"/>
                <a:stretch>
                  <a:fillRect/>
                </a:stretch>
              </p:blipFill>
              <p:spPr>
                <a:xfrm>
                  <a:off x="5769013" y="1064467"/>
                  <a:ext cx="1504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17" name="Freihand 116">
                  <a:extLst>
                    <a:ext uri="{FF2B5EF4-FFF2-40B4-BE49-F238E27FC236}">
                      <a16:creationId xmlns:a16="http://schemas.microsoft.com/office/drawing/2014/main" id="{E17635BD-5322-4221-AF82-D4430D9F0746}"/>
                    </a:ext>
                  </a:extLst>
                </p14:cNvPr>
                <p14:cNvContentPartPr/>
                <p14:nvPr/>
              </p14:nvContentPartPr>
              <p14:xfrm>
                <a:off x="5968093" y="1017667"/>
                <a:ext cx="96840" cy="171000"/>
              </p14:xfrm>
            </p:contentPart>
          </mc:Choice>
          <mc:Fallback xmlns="">
            <p:pic>
              <p:nvPicPr>
                <p:cNvPr id="117" name="Freihand 116">
                  <a:extLst>
                    <a:ext uri="{FF2B5EF4-FFF2-40B4-BE49-F238E27FC236}">
                      <a16:creationId xmlns:a16="http://schemas.microsoft.com/office/drawing/2014/main" id="{E17635BD-5322-4221-AF82-D4430D9F0746}"/>
                    </a:ext>
                  </a:extLst>
                </p:cNvPr>
                <p:cNvPicPr/>
                <p:nvPr/>
              </p:nvPicPr>
              <p:blipFill>
                <a:blip r:embed="rId513"/>
                <a:stretch>
                  <a:fillRect/>
                </a:stretch>
              </p:blipFill>
              <p:spPr>
                <a:xfrm>
                  <a:off x="5963773" y="1013347"/>
                  <a:ext cx="1054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18" name="Freihand 117">
                  <a:extLst>
                    <a:ext uri="{FF2B5EF4-FFF2-40B4-BE49-F238E27FC236}">
                      <a16:creationId xmlns:a16="http://schemas.microsoft.com/office/drawing/2014/main" id="{56B388F5-C89D-4A6C-BE46-82BB771E533B}"/>
                    </a:ext>
                  </a:extLst>
                </p14:cNvPr>
                <p14:cNvContentPartPr/>
                <p14:nvPr/>
              </p14:nvContentPartPr>
              <p14:xfrm>
                <a:off x="6074653" y="1057987"/>
                <a:ext cx="121320" cy="124920"/>
              </p14:xfrm>
            </p:contentPart>
          </mc:Choice>
          <mc:Fallback xmlns="">
            <p:pic>
              <p:nvPicPr>
                <p:cNvPr id="118" name="Freihand 117">
                  <a:extLst>
                    <a:ext uri="{FF2B5EF4-FFF2-40B4-BE49-F238E27FC236}">
                      <a16:creationId xmlns:a16="http://schemas.microsoft.com/office/drawing/2014/main" id="{56B388F5-C89D-4A6C-BE46-82BB771E533B}"/>
                    </a:ext>
                  </a:extLst>
                </p:cNvPr>
                <p:cNvPicPr/>
                <p:nvPr/>
              </p:nvPicPr>
              <p:blipFill>
                <a:blip r:embed="rId515"/>
                <a:stretch>
                  <a:fillRect/>
                </a:stretch>
              </p:blipFill>
              <p:spPr>
                <a:xfrm>
                  <a:off x="6070333" y="1053667"/>
                  <a:ext cx="1299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119" name="Freihand 118">
                  <a:extLst>
                    <a:ext uri="{FF2B5EF4-FFF2-40B4-BE49-F238E27FC236}">
                      <a16:creationId xmlns:a16="http://schemas.microsoft.com/office/drawing/2014/main" id="{BC109C8E-C241-4D6B-825E-11AFFFF4BF17}"/>
                    </a:ext>
                  </a:extLst>
                </p14:cNvPr>
                <p14:cNvContentPartPr/>
                <p14:nvPr/>
              </p14:nvContentPartPr>
              <p14:xfrm>
                <a:off x="6074653" y="999667"/>
                <a:ext cx="219240" cy="247680"/>
              </p14:xfrm>
            </p:contentPart>
          </mc:Choice>
          <mc:Fallback xmlns="">
            <p:pic>
              <p:nvPicPr>
                <p:cNvPr id="119" name="Freihand 118">
                  <a:extLst>
                    <a:ext uri="{FF2B5EF4-FFF2-40B4-BE49-F238E27FC236}">
                      <a16:creationId xmlns:a16="http://schemas.microsoft.com/office/drawing/2014/main" id="{BC109C8E-C241-4D6B-825E-11AFFFF4BF17}"/>
                    </a:ext>
                  </a:extLst>
                </p:cNvPr>
                <p:cNvPicPr/>
                <p:nvPr/>
              </p:nvPicPr>
              <p:blipFill>
                <a:blip r:embed="rId517"/>
                <a:stretch>
                  <a:fillRect/>
                </a:stretch>
              </p:blipFill>
              <p:spPr>
                <a:xfrm>
                  <a:off x="6070333" y="995347"/>
                  <a:ext cx="22788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66" name="Freihand 265">
                  <a:extLst>
                    <a:ext uri="{FF2B5EF4-FFF2-40B4-BE49-F238E27FC236}">
                      <a16:creationId xmlns:a16="http://schemas.microsoft.com/office/drawing/2014/main" id="{1ACE91A6-FF20-4B02-A3B8-06C4824810E7}"/>
                    </a:ext>
                  </a:extLst>
                </p14:cNvPr>
                <p14:cNvContentPartPr/>
                <p14:nvPr/>
              </p14:nvContentPartPr>
              <p14:xfrm>
                <a:off x="3500653" y="2223307"/>
                <a:ext cx="212040" cy="25560"/>
              </p14:xfrm>
            </p:contentPart>
          </mc:Choice>
          <mc:Fallback xmlns="">
            <p:pic>
              <p:nvPicPr>
                <p:cNvPr id="266" name="Freihand 265">
                  <a:extLst>
                    <a:ext uri="{FF2B5EF4-FFF2-40B4-BE49-F238E27FC236}">
                      <a16:creationId xmlns:a16="http://schemas.microsoft.com/office/drawing/2014/main" id="{1ACE91A6-FF20-4B02-A3B8-06C4824810E7}"/>
                    </a:ext>
                  </a:extLst>
                </p:cNvPr>
                <p:cNvPicPr/>
                <p:nvPr/>
              </p:nvPicPr>
              <p:blipFill>
                <a:blip r:embed="rId519"/>
                <a:stretch>
                  <a:fillRect/>
                </a:stretch>
              </p:blipFill>
              <p:spPr>
                <a:xfrm>
                  <a:off x="3496333" y="2218987"/>
                  <a:ext cx="2206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67" name="Freihand 266">
                  <a:extLst>
                    <a:ext uri="{FF2B5EF4-FFF2-40B4-BE49-F238E27FC236}">
                      <a16:creationId xmlns:a16="http://schemas.microsoft.com/office/drawing/2014/main" id="{E8C29237-C06C-4C98-A078-05DCC7351879}"/>
                    </a:ext>
                  </a:extLst>
                </p14:cNvPr>
                <p14:cNvContentPartPr/>
                <p14:nvPr/>
              </p14:nvContentPartPr>
              <p14:xfrm>
                <a:off x="3524413" y="2283787"/>
                <a:ext cx="205560" cy="31320"/>
              </p14:xfrm>
            </p:contentPart>
          </mc:Choice>
          <mc:Fallback xmlns="">
            <p:pic>
              <p:nvPicPr>
                <p:cNvPr id="267" name="Freihand 266">
                  <a:extLst>
                    <a:ext uri="{FF2B5EF4-FFF2-40B4-BE49-F238E27FC236}">
                      <a16:creationId xmlns:a16="http://schemas.microsoft.com/office/drawing/2014/main" id="{E8C29237-C06C-4C98-A078-05DCC7351879}"/>
                    </a:ext>
                  </a:extLst>
                </p:cNvPr>
                <p:cNvPicPr/>
                <p:nvPr/>
              </p:nvPicPr>
              <p:blipFill>
                <a:blip r:embed="rId521"/>
                <a:stretch>
                  <a:fillRect/>
                </a:stretch>
              </p:blipFill>
              <p:spPr>
                <a:xfrm>
                  <a:off x="3520093" y="2279467"/>
                  <a:ext cx="2142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69" name="Freihand 268">
                  <a:extLst>
                    <a:ext uri="{FF2B5EF4-FFF2-40B4-BE49-F238E27FC236}">
                      <a16:creationId xmlns:a16="http://schemas.microsoft.com/office/drawing/2014/main" id="{9FB62337-B4DC-45B6-8A8A-25519D801BB0}"/>
                    </a:ext>
                  </a:extLst>
                </p14:cNvPr>
                <p14:cNvContentPartPr/>
                <p14:nvPr/>
              </p14:nvContentPartPr>
              <p14:xfrm>
                <a:off x="3858133" y="2064547"/>
                <a:ext cx="138600" cy="130680"/>
              </p14:xfrm>
            </p:contentPart>
          </mc:Choice>
          <mc:Fallback xmlns="">
            <p:pic>
              <p:nvPicPr>
                <p:cNvPr id="269" name="Freihand 268">
                  <a:extLst>
                    <a:ext uri="{FF2B5EF4-FFF2-40B4-BE49-F238E27FC236}">
                      <a16:creationId xmlns:a16="http://schemas.microsoft.com/office/drawing/2014/main" id="{9FB62337-B4DC-45B6-8A8A-25519D801BB0}"/>
                    </a:ext>
                  </a:extLst>
                </p:cNvPr>
                <p:cNvPicPr/>
                <p:nvPr/>
              </p:nvPicPr>
              <p:blipFill>
                <a:blip r:embed="rId523"/>
                <a:stretch>
                  <a:fillRect/>
                </a:stretch>
              </p:blipFill>
              <p:spPr>
                <a:xfrm>
                  <a:off x="3853813" y="2060227"/>
                  <a:ext cx="1472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70" name="Freihand 269">
                  <a:extLst>
                    <a:ext uri="{FF2B5EF4-FFF2-40B4-BE49-F238E27FC236}">
                      <a16:creationId xmlns:a16="http://schemas.microsoft.com/office/drawing/2014/main" id="{259F2466-D392-49FA-A1E3-C94532987BD4}"/>
                    </a:ext>
                  </a:extLst>
                </p14:cNvPr>
                <p14:cNvContentPartPr/>
                <p14:nvPr/>
              </p14:nvContentPartPr>
              <p14:xfrm>
                <a:off x="3824293" y="2224747"/>
                <a:ext cx="228240" cy="24840"/>
              </p14:xfrm>
            </p:contentPart>
          </mc:Choice>
          <mc:Fallback xmlns="">
            <p:pic>
              <p:nvPicPr>
                <p:cNvPr id="270" name="Freihand 269">
                  <a:extLst>
                    <a:ext uri="{FF2B5EF4-FFF2-40B4-BE49-F238E27FC236}">
                      <a16:creationId xmlns:a16="http://schemas.microsoft.com/office/drawing/2014/main" id="{259F2466-D392-49FA-A1E3-C94532987BD4}"/>
                    </a:ext>
                  </a:extLst>
                </p:cNvPr>
                <p:cNvPicPr/>
                <p:nvPr/>
              </p:nvPicPr>
              <p:blipFill>
                <a:blip r:embed="rId525"/>
                <a:stretch>
                  <a:fillRect/>
                </a:stretch>
              </p:blipFill>
              <p:spPr>
                <a:xfrm>
                  <a:off x="3819973" y="2220427"/>
                  <a:ext cx="2368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71" name="Freihand 270">
                  <a:extLst>
                    <a:ext uri="{FF2B5EF4-FFF2-40B4-BE49-F238E27FC236}">
                      <a16:creationId xmlns:a16="http://schemas.microsoft.com/office/drawing/2014/main" id="{14CFB836-5EC4-424F-B090-4DE7531A9C38}"/>
                    </a:ext>
                  </a:extLst>
                </p14:cNvPr>
                <p14:cNvContentPartPr/>
                <p14:nvPr/>
              </p14:nvContentPartPr>
              <p14:xfrm>
                <a:off x="3897373" y="2320147"/>
                <a:ext cx="25920" cy="107280"/>
              </p14:xfrm>
            </p:contentPart>
          </mc:Choice>
          <mc:Fallback xmlns="">
            <p:pic>
              <p:nvPicPr>
                <p:cNvPr id="271" name="Freihand 270">
                  <a:extLst>
                    <a:ext uri="{FF2B5EF4-FFF2-40B4-BE49-F238E27FC236}">
                      <a16:creationId xmlns:a16="http://schemas.microsoft.com/office/drawing/2014/main" id="{14CFB836-5EC4-424F-B090-4DE7531A9C38}"/>
                    </a:ext>
                  </a:extLst>
                </p:cNvPr>
                <p:cNvPicPr/>
                <p:nvPr/>
              </p:nvPicPr>
              <p:blipFill>
                <a:blip r:embed="rId527"/>
                <a:stretch>
                  <a:fillRect/>
                </a:stretch>
              </p:blipFill>
              <p:spPr>
                <a:xfrm>
                  <a:off x="3893053" y="2315827"/>
                  <a:ext cx="345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72" name="Freihand 271">
                  <a:extLst>
                    <a:ext uri="{FF2B5EF4-FFF2-40B4-BE49-F238E27FC236}">
                      <a16:creationId xmlns:a16="http://schemas.microsoft.com/office/drawing/2014/main" id="{70B5E9A4-31A8-4F4D-8AEE-241A23292731}"/>
                    </a:ext>
                  </a:extLst>
                </p14:cNvPr>
                <p14:cNvContentPartPr/>
                <p14:nvPr/>
              </p14:nvContentPartPr>
              <p14:xfrm>
                <a:off x="3840853" y="2295307"/>
                <a:ext cx="154440" cy="187560"/>
              </p14:xfrm>
            </p:contentPart>
          </mc:Choice>
          <mc:Fallback xmlns="">
            <p:pic>
              <p:nvPicPr>
                <p:cNvPr id="272" name="Freihand 271">
                  <a:extLst>
                    <a:ext uri="{FF2B5EF4-FFF2-40B4-BE49-F238E27FC236}">
                      <a16:creationId xmlns:a16="http://schemas.microsoft.com/office/drawing/2014/main" id="{70B5E9A4-31A8-4F4D-8AEE-241A23292731}"/>
                    </a:ext>
                  </a:extLst>
                </p:cNvPr>
                <p:cNvPicPr/>
                <p:nvPr/>
              </p:nvPicPr>
              <p:blipFill>
                <a:blip r:embed="rId529"/>
                <a:stretch>
                  <a:fillRect/>
                </a:stretch>
              </p:blipFill>
              <p:spPr>
                <a:xfrm>
                  <a:off x="3836533" y="2290987"/>
                  <a:ext cx="1630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274" name="Freihand 273">
                  <a:extLst>
                    <a:ext uri="{FF2B5EF4-FFF2-40B4-BE49-F238E27FC236}">
                      <a16:creationId xmlns:a16="http://schemas.microsoft.com/office/drawing/2014/main" id="{95C24D6F-1CC1-4541-9A0D-986F45226AA5}"/>
                    </a:ext>
                  </a:extLst>
                </p14:cNvPr>
                <p14:cNvContentPartPr/>
                <p14:nvPr/>
              </p14:nvContentPartPr>
              <p14:xfrm>
                <a:off x="4123093" y="2231227"/>
                <a:ext cx="25560" cy="29520"/>
              </p14:xfrm>
            </p:contentPart>
          </mc:Choice>
          <mc:Fallback xmlns="">
            <p:pic>
              <p:nvPicPr>
                <p:cNvPr id="274" name="Freihand 273">
                  <a:extLst>
                    <a:ext uri="{FF2B5EF4-FFF2-40B4-BE49-F238E27FC236}">
                      <a16:creationId xmlns:a16="http://schemas.microsoft.com/office/drawing/2014/main" id="{95C24D6F-1CC1-4541-9A0D-986F45226AA5}"/>
                    </a:ext>
                  </a:extLst>
                </p:cNvPr>
                <p:cNvPicPr/>
                <p:nvPr/>
              </p:nvPicPr>
              <p:blipFill>
                <a:blip r:embed="rId531"/>
                <a:stretch>
                  <a:fillRect/>
                </a:stretch>
              </p:blipFill>
              <p:spPr>
                <a:xfrm>
                  <a:off x="4118773" y="2226907"/>
                  <a:ext cx="342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276" name="Freihand 275">
                  <a:extLst>
                    <a:ext uri="{FF2B5EF4-FFF2-40B4-BE49-F238E27FC236}">
                      <a16:creationId xmlns:a16="http://schemas.microsoft.com/office/drawing/2014/main" id="{CB9DBDFA-5E14-44FF-9137-50C35EC58E5F}"/>
                    </a:ext>
                  </a:extLst>
                </p14:cNvPr>
                <p14:cNvContentPartPr/>
                <p14:nvPr/>
              </p14:nvContentPartPr>
              <p14:xfrm>
                <a:off x="4250173" y="2149507"/>
                <a:ext cx="109080" cy="124920"/>
              </p14:xfrm>
            </p:contentPart>
          </mc:Choice>
          <mc:Fallback xmlns="">
            <p:pic>
              <p:nvPicPr>
                <p:cNvPr id="276" name="Freihand 275">
                  <a:extLst>
                    <a:ext uri="{FF2B5EF4-FFF2-40B4-BE49-F238E27FC236}">
                      <a16:creationId xmlns:a16="http://schemas.microsoft.com/office/drawing/2014/main" id="{CB9DBDFA-5E14-44FF-9137-50C35EC58E5F}"/>
                    </a:ext>
                  </a:extLst>
                </p:cNvPr>
                <p:cNvPicPr/>
                <p:nvPr/>
              </p:nvPicPr>
              <p:blipFill>
                <a:blip r:embed="rId533"/>
                <a:stretch>
                  <a:fillRect/>
                </a:stretch>
              </p:blipFill>
              <p:spPr>
                <a:xfrm>
                  <a:off x="4245853" y="2145187"/>
                  <a:ext cx="117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277" name="Freihand 276">
                  <a:extLst>
                    <a:ext uri="{FF2B5EF4-FFF2-40B4-BE49-F238E27FC236}">
                      <a16:creationId xmlns:a16="http://schemas.microsoft.com/office/drawing/2014/main" id="{8BE31BDA-3DD6-47A3-B2E3-66D121852022}"/>
                    </a:ext>
                  </a:extLst>
                </p14:cNvPr>
                <p14:cNvContentPartPr/>
                <p14:nvPr/>
              </p14:nvContentPartPr>
              <p14:xfrm>
                <a:off x="4234333" y="2173267"/>
                <a:ext cx="135360" cy="93960"/>
              </p14:xfrm>
            </p:contentPart>
          </mc:Choice>
          <mc:Fallback xmlns="">
            <p:pic>
              <p:nvPicPr>
                <p:cNvPr id="277" name="Freihand 276">
                  <a:extLst>
                    <a:ext uri="{FF2B5EF4-FFF2-40B4-BE49-F238E27FC236}">
                      <a16:creationId xmlns:a16="http://schemas.microsoft.com/office/drawing/2014/main" id="{8BE31BDA-3DD6-47A3-B2E3-66D121852022}"/>
                    </a:ext>
                  </a:extLst>
                </p:cNvPr>
                <p:cNvPicPr/>
                <p:nvPr/>
              </p:nvPicPr>
              <p:blipFill>
                <a:blip r:embed="rId535"/>
                <a:stretch>
                  <a:fillRect/>
                </a:stretch>
              </p:blipFill>
              <p:spPr>
                <a:xfrm>
                  <a:off x="4230013" y="2168947"/>
                  <a:ext cx="1440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279" name="Freihand 278">
                  <a:extLst>
                    <a:ext uri="{FF2B5EF4-FFF2-40B4-BE49-F238E27FC236}">
                      <a16:creationId xmlns:a16="http://schemas.microsoft.com/office/drawing/2014/main" id="{2E8599E9-9B0A-4EA8-AE0D-FC6119E4CCA8}"/>
                    </a:ext>
                  </a:extLst>
                </p14:cNvPr>
                <p14:cNvContentPartPr/>
                <p14:nvPr/>
              </p14:nvContentPartPr>
              <p14:xfrm>
                <a:off x="3710533" y="2257507"/>
                <a:ext cx="49320" cy="16920"/>
              </p14:xfrm>
            </p:contentPart>
          </mc:Choice>
          <mc:Fallback xmlns="">
            <p:pic>
              <p:nvPicPr>
                <p:cNvPr id="279" name="Freihand 278">
                  <a:extLst>
                    <a:ext uri="{FF2B5EF4-FFF2-40B4-BE49-F238E27FC236}">
                      <a16:creationId xmlns:a16="http://schemas.microsoft.com/office/drawing/2014/main" id="{2E8599E9-9B0A-4EA8-AE0D-FC6119E4CCA8}"/>
                    </a:ext>
                  </a:extLst>
                </p:cNvPr>
                <p:cNvPicPr/>
                <p:nvPr/>
              </p:nvPicPr>
              <p:blipFill>
                <a:blip r:embed="rId537"/>
                <a:stretch>
                  <a:fillRect/>
                </a:stretch>
              </p:blipFill>
              <p:spPr>
                <a:xfrm>
                  <a:off x="3706213" y="2253187"/>
                  <a:ext cx="579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281" name="Freihand 280">
                  <a:extLst>
                    <a:ext uri="{FF2B5EF4-FFF2-40B4-BE49-F238E27FC236}">
                      <a16:creationId xmlns:a16="http://schemas.microsoft.com/office/drawing/2014/main" id="{DAB375D7-783E-46F5-A57B-DE16877BC553}"/>
                    </a:ext>
                  </a:extLst>
                </p14:cNvPr>
                <p14:cNvContentPartPr/>
                <p14:nvPr/>
              </p14:nvContentPartPr>
              <p14:xfrm>
                <a:off x="4476253" y="2141227"/>
                <a:ext cx="12960" cy="128880"/>
              </p14:xfrm>
            </p:contentPart>
          </mc:Choice>
          <mc:Fallback xmlns="">
            <p:pic>
              <p:nvPicPr>
                <p:cNvPr id="281" name="Freihand 280">
                  <a:extLst>
                    <a:ext uri="{FF2B5EF4-FFF2-40B4-BE49-F238E27FC236}">
                      <a16:creationId xmlns:a16="http://schemas.microsoft.com/office/drawing/2014/main" id="{DAB375D7-783E-46F5-A57B-DE16877BC553}"/>
                    </a:ext>
                  </a:extLst>
                </p:cNvPr>
                <p:cNvPicPr/>
                <p:nvPr/>
              </p:nvPicPr>
              <p:blipFill>
                <a:blip r:embed="rId539"/>
                <a:stretch>
                  <a:fillRect/>
                </a:stretch>
              </p:blipFill>
              <p:spPr>
                <a:xfrm>
                  <a:off x="4471933" y="2136907"/>
                  <a:ext cx="216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282" name="Freihand 281">
                  <a:extLst>
                    <a:ext uri="{FF2B5EF4-FFF2-40B4-BE49-F238E27FC236}">
                      <a16:creationId xmlns:a16="http://schemas.microsoft.com/office/drawing/2014/main" id="{6D8D6FD4-0599-4005-B90B-728C42BDDD61}"/>
                    </a:ext>
                  </a:extLst>
                </p14:cNvPr>
                <p14:cNvContentPartPr/>
                <p14:nvPr/>
              </p14:nvContentPartPr>
              <p14:xfrm>
                <a:off x="4401733" y="2208187"/>
                <a:ext cx="171000" cy="6840"/>
              </p14:xfrm>
            </p:contentPart>
          </mc:Choice>
          <mc:Fallback xmlns="">
            <p:pic>
              <p:nvPicPr>
                <p:cNvPr id="282" name="Freihand 281">
                  <a:extLst>
                    <a:ext uri="{FF2B5EF4-FFF2-40B4-BE49-F238E27FC236}">
                      <a16:creationId xmlns:a16="http://schemas.microsoft.com/office/drawing/2014/main" id="{6D8D6FD4-0599-4005-B90B-728C42BDDD61}"/>
                    </a:ext>
                  </a:extLst>
                </p:cNvPr>
                <p:cNvPicPr/>
                <p:nvPr/>
              </p:nvPicPr>
              <p:blipFill>
                <a:blip r:embed="rId541"/>
                <a:stretch>
                  <a:fillRect/>
                </a:stretch>
              </p:blipFill>
              <p:spPr>
                <a:xfrm>
                  <a:off x="4397413" y="2203867"/>
                  <a:ext cx="1796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286" name="Freihand 285">
                  <a:extLst>
                    <a:ext uri="{FF2B5EF4-FFF2-40B4-BE49-F238E27FC236}">
                      <a16:creationId xmlns:a16="http://schemas.microsoft.com/office/drawing/2014/main" id="{724D55A4-63AC-489C-846B-E0F555A1900F}"/>
                    </a:ext>
                  </a:extLst>
                </p14:cNvPr>
                <p14:cNvContentPartPr/>
                <p14:nvPr/>
              </p14:nvContentPartPr>
              <p14:xfrm>
                <a:off x="4703413" y="2000827"/>
                <a:ext cx="99720" cy="115920"/>
              </p14:xfrm>
            </p:contentPart>
          </mc:Choice>
          <mc:Fallback xmlns="">
            <p:pic>
              <p:nvPicPr>
                <p:cNvPr id="286" name="Freihand 285">
                  <a:extLst>
                    <a:ext uri="{FF2B5EF4-FFF2-40B4-BE49-F238E27FC236}">
                      <a16:creationId xmlns:a16="http://schemas.microsoft.com/office/drawing/2014/main" id="{724D55A4-63AC-489C-846B-E0F555A1900F}"/>
                    </a:ext>
                  </a:extLst>
                </p:cNvPr>
                <p:cNvPicPr/>
                <p:nvPr/>
              </p:nvPicPr>
              <p:blipFill>
                <a:blip r:embed="rId543"/>
                <a:stretch>
                  <a:fillRect/>
                </a:stretch>
              </p:blipFill>
              <p:spPr>
                <a:xfrm>
                  <a:off x="4699093" y="1996507"/>
                  <a:ext cx="1083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287" name="Freihand 286">
                  <a:extLst>
                    <a:ext uri="{FF2B5EF4-FFF2-40B4-BE49-F238E27FC236}">
                      <a16:creationId xmlns:a16="http://schemas.microsoft.com/office/drawing/2014/main" id="{807D8713-E599-4BD1-9941-E68A0242D322}"/>
                    </a:ext>
                  </a:extLst>
                </p14:cNvPr>
                <p14:cNvContentPartPr/>
                <p14:nvPr/>
              </p14:nvContentPartPr>
              <p14:xfrm>
                <a:off x="4691173" y="2072107"/>
                <a:ext cx="108720" cy="6840"/>
              </p14:xfrm>
            </p:contentPart>
          </mc:Choice>
          <mc:Fallback xmlns="">
            <p:pic>
              <p:nvPicPr>
                <p:cNvPr id="287" name="Freihand 286">
                  <a:extLst>
                    <a:ext uri="{FF2B5EF4-FFF2-40B4-BE49-F238E27FC236}">
                      <a16:creationId xmlns:a16="http://schemas.microsoft.com/office/drawing/2014/main" id="{807D8713-E599-4BD1-9941-E68A0242D322}"/>
                    </a:ext>
                  </a:extLst>
                </p:cNvPr>
                <p:cNvPicPr/>
                <p:nvPr/>
              </p:nvPicPr>
              <p:blipFill>
                <a:blip r:embed="rId545"/>
                <a:stretch>
                  <a:fillRect/>
                </a:stretch>
              </p:blipFill>
              <p:spPr>
                <a:xfrm>
                  <a:off x="4686853" y="2067787"/>
                  <a:ext cx="1173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288" name="Freihand 287">
                  <a:extLst>
                    <a:ext uri="{FF2B5EF4-FFF2-40B4-BE49-F238E27FC236}">
                      <a16:creationId xmlns:a16="http://schemas.microsoft.com/office/drawing/2014/main" id="{8EC4FBD5-F2F9-41D5-A9F0-CAAA9311CDE7}"/>
                    </a:ext>
                  </a:extLst>
                </p14:cNvPr>
                <p14:cNvContentPartPr/>
                <p14:nvPr/>
              </p14:nvContentPartPr>
              <p14:xfrm>
                <a:off x="4649053" y="2182987"/>
                <a:ext cx="177840" cy="7560"/>
              </p14:xfrm>
            </p:contentPart>
          </mc:Choice>
          <mc:Fallback xmlns="">
            <p:pic>
              <p:nvPicPr>
                <p:cNvPr id="288" name="Freihand 287">
                  <a:extLst>
                    <a:ext uri="{FF2B5EF4-FFF2-40B4-BE49-F238E27FC236}">
                      <a16:creationId xmlns:a16="http://schemas.microsoft.com/office/drawing/2014/main" id="{8EC4FBD5-F2F9-41D5-A9F0-CAAA9311CDE7}"/>
                    </a:ext>
                  </a:extLst>
                </p:cNvPr>
                <p:cNvPicPr/>
                <p:nvPr/>
              </p:nvPicPr>
              <p:blipFill>
                <a:blip r:embed="rId547"/>
                <a:stretch>
                  <a:fillRect/>
                </a:stretch>
              </p:blipFill>
              <p:spPr>
                <a:xfrm>
                  <a:off x="4644733" y="2178667"/>
                  <a:ext cx="1864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289" name="Freihand 288">
                  <a:extLst>
                    <a:ext uri="{FF2B5EF4-FFF2-40B4-BE49-F238E27FC236}">
                      <a16:creationId xmlns:a16="http://schemas.microsoft.com/office/drawing/2014/main" id="{3E41FD16-3901-4849-8532-859ACBD86E77}"/>
                    </a:ext>
                  </a:extLst>
                </p14:cNvPr>
                <p14:cNvContentPartPr/>
                <p14:nvPr/>
              </p14:nvContentPartPr>
              <p14:xfrm>
                <a:off x="4725013" y="2239867"/>
                <a:ext cx="6480" cy="114480"/>
              </p14:xfrm>
            </p:contentPart>
          </mc:Choice>
          <mc:Fallback xmlns="">
            <p:pic>
              <p:nvPicPr>
                <p:cNvPr id="289" name="Freihand 288">
                  <a:extLst>
                    <a:ext uri="{FF2B5EF4-FFF2-40B4-BE49-F238E27FC236}">
                      <a16:creationId xmlns:a16="http://schemas.microsoft.com/office/drawing/2014/main" id="{3E41FD16-3901-4849-8532-859ACBD86E77}"/>
                    </a:ext>
                  </a:extLst>
                </p:cNvPr>
                <p:cNvPicPr/>
                <p:nvPr/>
              </p:nvPicPr>
              <p:blipFill>
                <a:blip r:embed="rId549"/>
                <a:stretch>
                  <a:fillRect/>
                </a:stretch>
              </p:blipFill>
              <p:spPr>
                <a:xfrm>
                  <a:off x="4720693" y="2235547"/>
                  <a:ext cx="151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290" name="Freihand 289">
                  <a:extLst>
                    <a:ext uri="{FF2B5EF4-FFF2-40B4-BE49-F238E27FC236}">
                      <a16:creationId xmlns:a16="http://schemas.microsoft.com/office/drawing/2014/main" id="{0CC476D8-F680-41BE-A0B6-1E87E90E196C}"/>
                    </a:ext>
                  </a:extLst>
                </p14:cNvPr>
                <p14:cNvContentPartPr/>
                <p14:nvPr/>
              </p14:nvContentPartPr>
              <p14:xfrm>
                <a:off x="4661653" y="2230507"/>
                <a:ext cx="171720" cy="159120"/>
              </p14:xfrm>
            </p:contentPart>
          </mc:Choice>
          <mc:Fallback xmlns="">
            <p:pic>
              <p:nvPicPr>
                <p:cNvPr id="290" name="Freihand 289">
                  <a:extLst>
                    <a:ext uri="{FF2B5EF4-FFF2-40B4-BE49-F238E27FC236}">
                      <a16:creationId xmlns:a16="http://schemas.microsoft.com/office/drawing/2014/main" id="{0CC476D8-F680-41BE-A0B6-1E87E90E196C}"/>
                    </a:ext>
                  </a:extLst>
                </p:cNvPr>
                <p:cNvPicPr/>
                <p:nvPr/>
              </p:nvPicPr>
              <p:blipFill>
                <a:blip r:embed="rId551"/>
                <a:stretch>
                  <a:fillRect/>
                </a:stretch>
              </p:blipFill>
              <p:spPr>
                <a:xfrm>
                  <a:off x="4657333" y="2226187"/>
                  <a:ext cx="1803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291" name="Freihand 290">
                  <a:extLst>
                    <a:ext uri="{FF2B5EF4-FFF2-40B4-BE49-F238E27FC236}">
                      <a16:creationId xmlns:a16="http://schemas.microsoft.com/office/drawing/2014/main" id="{BFCBCEA0-95E0-4468-B7A1-CA6E592C918D}"/>
                    </a:ext>
                  </a:extLst>
                </p14:cNvPr>
                <p14:cNvContentPartPr/>
                <p14:nvPr/>
              </p14:nvContentPartPr>
              <p14:xfrm>
                <a:off x="4925173" y="2172907"/>
                <a:ext cx="112680" cy="2880"/>
              </p14:xfrm>
            </p:contentPart>
          </mc:Choice>
          <mc:Fallback xmlns="">
            <p:pic>
              <p:nvPicPr>
                <p:cNvPr id="291" name="Freihand 290">
                  <a:extLst>
                    <a:ext uri="{FF2B5EF4-FFF2-40B4-BE49-F238E27FC236}">
                      <a16:creationId xmlns:a16="http://schemas.microsoft.com/office/drawing/2014/main" id="{BFCBCEA0-95E0-4468-B7A1-CA6E592C918D}"/>
                    </a:ext>
                  </a:extLst>
                </p:cNvPr>
                <p:cNvPicPr/>
                <p:nvPr/>
              </p:nvPicPr>
              <p:blipFill>
                <a:blip r:embed="rId553"/>
                <a:stretch>
                  <a:fillRect/>
                </a:stretch>
              </p:blipFill>
              <p:spPr>
                <a:xfrm>
                  <a:off x="4920853" y="2168587"/>
                  <a:ext cx="1213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292" name="Freihand 291">
                  <a:extLst>
                    <a:ext uri="{FF2B5EF4-FFF2-40B4-BE49-F238E27FC236}">
                      <a16:creationId xmlns:a16="http://schemas.microsoft.com/office/drawing/2014/main" id="{DB0A722C-1E37-4186-9AA5-EECCF73D325C}"/>
                    </a:ext>
                  </a:extLst>
                </p14:cNvPr>
                <p14:cNvContentPartPr/>
                <p14:nvPr/>
              </p14:nvContentPartPr>
              <p14:xfrm>
                <a:off x="5169973" y="2000107"/>
                <a:ext cx="11880" cy="111960"/>
              </p14:xfrm>
            </p:contentPart>
          </mc:Choice>
          <mc:Fallback xmlns="">
            <p:pic>
              <p:nvPicPr>
                <p:cNvPr id="292" name="Freihand 291">
                  <a:extLst>
                    <a:ext uri="{FF2B5EF4-FFF2-40B4-BE49-F238E27FC236}">
                      <a16:creationId xmlns:a16="http://schemas.microsoft.com/office/drawing/2014/main" id="{DB0A722C-1E37-4186-9AA5-EECCF73D325C}"/>
                    </a:ext>
                  </a:extLst>
                </p:cNvPr>
                <p:cNvPicPr/>
                <p:nvPr/>
              </p:nvPicPr>
              <p:blipFill>
                <a:blip r:embed="rId555"/>
                <a:stretch>
                  <a:fillRect/>
                </a:stretch>
              </p:blipFill>
              <p:spPr>
                <a:xfrm>
                  <a:off x="5165653" y="1995787"/>
                  <a:ext cx="205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293" name="Freihand 292">
                  <a:extLst>
                    <a:ext uri="{FF2B5EF4-FFF2-40B4-BE49-F238E27FC236}">
                      <a16:creationId xmlns:a16="http://schemas.microsoft.com/office/drawing/2014/main" id="{76DC16FD-D3BA-4B25-9593-65C9EBA1FDD6}"/>
                    </a:ext>
                  </a:extLst>
                </p14:cNvPr>
                <p14:cNvContentPartPr/>
                <p14:nvPr/>
              </p14:nvContentPartPr>
              <p14:xfrm>
                <a:off x="5108053" y="2143027"/>
                <a:ext cx="111960" cy="7560"/>
              </p14:xfrm>
            </p:contentPart>
          </mc:Choice>
          <mc:Fallback xmlns="">
            <p:pic>
              <p:nvPicPr>
                <p:cNvPr id="293" name="Freihand 292">
                  <a:extLst>
                    <a:ext uri="{FF2B5EF4-FFF2-40B4-BE49-F238E27FC236}">
                      <a16:creationId xmlns:a16="http://schemas.microsoft.com/office/drawing/2014/main" id="{76DC16FD-D3BA-4B25-9593-65C9EBA1FDD6}"/>
                    </a:ext>
                  </a:extLst>
                </p:cNvPr>
                <p:cNvPicPr/>
                <p:nvPr/>
              </p:nvPicPr>
              <p:blipFill>
                <a:blip r:embed="rId557"/>
                <a:stretch>
                  <a:fillRect/>
                </a:stretch>
              </p:blipFill>
              <p:spPr>
                <a:xfrm>
                  <a:off x="5103733" y="2138707"/>
                  <a:ext cx="1206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294" name="Freihand 293">
                  <a:extLst>
                    <a:ext uri="{FF2B5EF4-FFF2-40B4-BE49-F238E27FC236}">
                      <a16:creationId xmlns:a16="http://schemas.microsoft.com/office/drawing/2014/main" id="{4171355D-06A8-4C51-84EC-5E5C89CF191D}"/>
                    </a:ext>
                  </a:extLst>
                </p14:cNvPr>
                <p14:cNvContentPartPr/>
                <p14:nvPr/>
              </p14:nvContentPartPr>
              <p14:xfrm>
                <a:off x="5088613" y="2247067"/>
                <a:ext cx="52920" cy="113400"/>
              </p14:xfrm>
            </p:contentPart>
          </mc:Choice>
          <mc:Fallback xmlns="">
            <p:pic>
              <p:nvPicPr>
                <p:cNvPr id="294" name="Freihand 293">
                  <a:extLst>
                    <a:ext uri="{FF2B5EF4-FFF2-40B4-BE49-F238E27FC236}">
                      <a16:creationId xmlns:a16="http://schemas.microsoft.com/office/drawing/2014/main" id="{4171355D-06A8-4C51-84EC-5E5C89CF191D}"/>
                    </a:ext>
                  </a:extLst>
                </p:cNvPr>
                <p:cNvPicPr/>
                <p:nvPr/>
              </p:nvPicPr>
              <p:blipFill>
                <a:blip r:embed="rId559"/>
                <a:stretch>
                  <a:fillRect/>
                </a:stretch>
              </p:blipFill>
              <p:spPr>
                <a:xfrm>
                  <a:off x="5084293" y="2242747"/>
                  <a:ext cx="615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295" name="Freihand 294">
                  <a:extLst>
                    <a:ext uri="{FF2B5EF4-FFF2-40B4-BE49-F238E27FC236}">
                      <a16:creationId xmlns:a16="http://schemas.microsoft.com/office/drawing/2014/main" id="{44DCE710-E548-4D9F-8EFB-CACA9F4DF54A}"/>
                    </a:ext>
                  </a:extLst>
                </p14:cNvPr>
                <p14:cNvContentPartPr/>
                <p14:nvPr/>
              </p14:nvContentPartPr>
              <p14:xfrm>
                <a:off x="5073133" y="2245267"/>
                <a:ext cx="164880" cy="120240"/>
              </p14:xfrm>
            </p:contentPart>
          </mc:Choice>
          <mc:Fallback xmlns="">
            <p:pic>
              <p:nvPicPr>
                <p:cNvPr id="295" name="Freihand 294">
                  <a:extLst>
                    <a:ext uri="{FF2B5EF4-FFF2-40B4-BE49-F238E27FC236}">
                      <a16:creationId xmlns:a16="http://schemas.microsoft.com/office/drawing/2014/main" id="{44DCE710-E548-4D9F-8EFB-CACA9F4DF54A}"/>
                    </a:ext>
                  </a:extLst>
                </p:cNvPr>
                <p:cNvPicPr/>
                <p:nvPr/>
              </p:nvPicPr>
              <p:blipFill>
                <a:blip r:embed="rId561"/>
                <a:stretch>
                  <a:fillRect/>
                </a:stretch>
              </p:blipFill>
              <p:spPr>
                <a:xfrm>
                  <a:off x="5068813" y="2240947"/>
                  <a:ext cx="1735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296" name="Freihand 295">
                  <a:extLst>
                    <a:ext uri="{FF2B5EF4-FFF2-40B4-BE49-F238E27FC236}">
                      <a16:creationId xmlns:a16="http://schemas.microsoft.com/office/drawing/2014/main" id="{2329A341-7F33-43ED-86B0-4F4C64D0674F}"/>
                    </a:ext>
                  </a:extLst>
                </p14:cNvPr>
                <p14:cNvContentPartPr/>
                <p14:nvPr/>
              </p14:nvContentPartPr>
              <p14:xfrm>
                <a:off x="5305693" y="2155627"/>
                <a:ext cx="36720" cy="1440"/>
              </p14:xfrm>
            </p:contentPart>
          </mc:Choice>
          <mc:Fallback xmlns="">
            <p:pic>
              <p:nvPicPr>
                <p:cNvPr id="296" name="Freihand 295">
                  <a:extLst>
                    <a:ext uri="{FF2B5EF4-FFF2-40B4-BE49-F238E27FC236}">
                      <a16:creationId xmlns:a16="http://schemas.microsoft.com/office/drawing/2014/main" id="{2329A341-7F33-43ED-86B0-4F4C64D0674F}"/>
                    </a:ext>
                  </a:extLst>
                </p:cNvPr>
                <p:cNvPicPr/>
                <p:nvPr/>
              </p:nvPicPr>
              <p:blipFill>
                <a:blip r:embed="rId563"/>
                <a:stretch>
                  <a:fillRect/>
                </a:stretch>
              </p:blipFill>
              <p:spPr>
                <a:xfrm>
                  <a:off x="5301373" y="2151307"/>
                  <a:ext cx="4536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297" name="Freihand 296">
                  <a:extLst>
                    <a:ext uri="{FF2B5EF4-FFF2-40B4-BE49-F238E27FC236}">
                      <a16:creationId xmlns:a16="http://schemas.microsoft.com/office/drawing/2014/main" id="{279DDBE0-1EE9-4D96-B1F3-0266628456CA}"/>
                    </a:ext>
                  </a:extLst>
                </p14:cNvPr>
                <p14:cNvContentPartPr/>
                <p14:nvPr/>
              </p14:nvContentPartPr>
              <p14:xfrm>
                <a:off x="5404693" y="2078587"/>
                <a:ext cx="104400" cy="122400"/>
              </p14:xfrm>
            </p:contentPart>
          </mc:Choice>
          <mc:Fallback xmlns="">
            <p:pic>
              <p:nvPicPr>
                <p:cNvPr id="297" name="Freihand 296">
                  <a:extLst>
                    <a:ext uri="{FF2B5EF4-FFF2-40B4-BE49-F238E27FC236}">
                      <a16:creationId xmlns:a16="http://schemas.microsoft.com/office/drawing/2014/main" id="{279DDBE0-1EE9-4D96-B1F3-0266628456CA}"/>
                    </a:ext>
                  </a:extLst>
                </p:cNvPr>
                <p:cNvPicPr/>
                <p:nvPr/>
              </p:nvPicPr>
              <p:blipFill>
                <a:blip r:embed="rId565"/>
                <a:stretch>
                  <a:fillRect/>
                </a:stretch>
              </p:blipFill>
              <p:spPr>
                <a:xfrm>
                  <a:off x="5400373" y="2074267"/>
                  <a:ext cx="1130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298" name="Freihand 297">
                  <a:extLst>
                    <a:ext uri="{FF2B5EF4-FFF2-40B4-BE49-F238E27FC236}">
                      <a16:creationId xmlns:a16="http://schemas.microsoft.com/office/drawing/2014/main" id="{C91BF685-FAEF-4194-83B0-731F5470031A}"/>
                    </a:ext>
                  </a:extLst>
                </p14:cNvPr>
                <p14:cNvContentPartPr/>
                <p14:nvPr/>
              </p14:nvContentPartPr>
              <p14:xfrm>
                <a:off x="5400373" y="2111347"/>
                <a:ext cx="121320" cy="69840"/>
              </p14:xfrm>
            </p:contentPart>
          </mc:Choice>
          <mc:Fallback xmlns="">
            <p:pic>
              <p:nvPicPr>
                <p:cNvPr id="298" name="Freihand 297">
                  <a:extLst>
                    <a:ext uri="{FF2B5EF4-FFF2-40B4-BE49-F238E27FC236}">
                      <a16:creationId xmlns:a16="http://schemas.microsoft.com/office/drawing/2014/main" id="{C91BF685-FAEF-4194-83B0-731F5470031A}"/>
                    </a:ext>
                  </a:extLst>
                </p:cNvPr>
                <p:cNvPicPr/>
                <p:nvPr/>
              </p:nvPicPr>
              <p:blipFill>
                <a:blip r:embed="rId567"/>
                <a:stretch>
                  <a:fillRect/>
                </a:stretch>
              </p:blipFill>
              <p:spPr>
                <a:xfrm>
                  <a:off x="5396053" y="2107027"/>
                  <a:ext cx="1299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299" name="Freihand 298">
                  <a:extLst>
                    <a:ext uri="{FF2B5EF4-FFF2-40B4-BE49-F238E27FC236}">
                      <a16:creationId xmlns:a16="http://schemas.microsoft.com/office/drawing/2014/main" id="{82D23A92-C546-4096-B6FE-2173F6853374}"/>
                    </a:ext>
                  </a:extLst>
                </p14:cNvPr>
                <p14:cNvContentPartPr/>
                <p14:nvPr/>
              </p14:nvContentPartPr>
              <p14:xfrm>
                <a:off x="5735173" y="2098387"/>
                <a:ext cx="146880" cy="7200"/>
              </p14:xfrm>
            </p:contentPart>
          </mc:Choice>
          <mc:Fallback xmlns="">
            <p:pic>
              <p:nvPicPr>
                <p:cNvPr id="299" name="Freihand 298">
                  <a:extLst>
                    <a:ext uri="{FF2B5EF4-FFF2-40B4-BE49-F238E27FC236}">
                      <a16:creationId xmlns:a16="http://schemas.microsoft.com/office/drawing/2014/main" id="{82D23A92-C546-4096-B6FE-2173F6853374}"/>
                    </a:ext>
                  </a:extLst>
                </p:cNvPr>
                <p:cNvPicPr/>
                <p:nvPr/>
              </p:nvPicPr>
              <p:blipFill>
                <a:blip r:embed="rId569"/>
                <a:stretch>
                  <a:fillRect/>
                </a:stretch>
              </p:blipFill>
              <p:spPr>
                <a:xfrm>
                  <a:off x="5730853" y="2094067"/>
                  <a:ext cx="155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00" name="Freihand 299">
                  <a:extLst>
                    <a:ext uri="{FF2B5EF4-FFF2-40B4-BE49-F238E27FC236}">
                      <a16:creationId xmlns:a16="http://schemas.microsoft.com/office/drawing/2014/main" id="{0A763F30-40E0-458E-ADA6-BA7D8F693CEA}"/>
                    </a:ext>
                  </a:extLst>
                </p14:cNvPr>
                <p14:cNvContentPartPr/>
                <p14:nvPr/>
              </p14:nvContentPartPr>
              <p14:xfrm>
                <a:off x="6017773" y="2037187"/>
                <a:ext cx="85680" cy="90000"/>
              </p14:xfrm>
            </p:contentPart>
          </mc:Choice>
          <mc:Fallback xmlns="">
            <p:pic>
              <p:nvPicPr>
                <p:cNvPr id="300" name="Freihand 299">
                  <a:extLst>
                    <a:ext uri="{FF2B5EF4-FFF2-40B4-BE49-F238E27FC236}">
                      <a16:creationId xmlns:a16="http://schemas.microsoft.com/office/drawing/2014/main" id="{0A763F30-40E0-458E-ADA6-BA7D8F693CEA}"/>
                    </a:ext>
                  </a:extLst>
                </p:cNvPr>
                <p:cNvPicPr/>
                <p:nvPr/>
              </p:nvPicPr>
              <p:blipFill>
                <a:blip r:embed="rId571"/>
                <a:stretch>
                  <a:fillRect/>
                </a:stretch>
              </p:blipFill>
              <p:spPr>
                <a:xfrm>
                  <a:off x="6013453" y="2032867"/>
                  <a:ext cx="943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01" name="Freihand 300">
                  <a:extLst>
                    <a:ext uri="{FF2B5EF4-FFF2-40B4-BE49-F238E27FC236}">
                      <a16:creationId xmlns:a16="http://schemas.microsoft.com/office/drawing/2014/main" id="{E42773C3-DC53-426D-9CBF-20A9E148F8B9}"/>
                    </a:ext>
                  </a:extLst>
                </p14:cNvPr>
                <p14:cNvContentPartPr/>
                <p14:nvPr/>
              </p14:nvContentPartPr>
              <p14:xfrm>
                <a:off x="6131893" y="1904347"/>
                <a:ext cx="17280" cy="87120"/>
              </p14:xfrm>
            </p:contentPart>
          </mc:Choice>
          <mc:Fallback xmlns="">
            <p:pic>
              <p:nvPicPr>
                <p:cNvPr id="301" name="Freihand 300">
                  <a:extLst>
                    <a:ext uri="{FF2B5EF4-FFF2-40B4-BE49-F238E27FC236}">
                      <a16:creationId xmlns:a16="http://schemas.microsoft.com/office/drawing/2014/main" id="{E42773C3-DC53-426D-9CBF-20A9E148F8B9}"/>
                    </a:ext>
                  </a:extLst>
                </p:cNvPr>
                <p:cNvPicPr/>
                <p:nvPr/>
              </p:nvPicPr>
              <p:blipFill>
                <a:blip r:embed="rId573"/>
                <a:stretch>
                  <a:fillRect/>
                </a:stretch>
              </p:blipFill>
              <p:spPr>
                <a:xfrm>
                  <a:off x="6127573" y="1900027"/>
                  <a:ext cx="259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02" name="Freihand 301">
                  <a:extLst>
                    <a:ext uri="{FF2B5EF4-FFF2-40B4-BE49-F238E27FC236}">
                      <a16:creationId xmlns:a16="http://schemas.microsoft.com/office/drawing/2014/main" id="{DB1DE28E-09C2-4C18-9540-AA9BC5CF9D6F}"/>
                    </a:ext>
                  </a:extLst>
                </p14:cNvPr>
                <p14:cNvContentPartPr/>
                <p14:nvPr/>
              </p14:nvContentPartPr>
              <p14:xfrm>
                <a:off x="6197413" y="1962307"/>
                <a:ext cx="115560" cy="163800"/>
              </p14:xfrm>
            </p:contentPart>
          </mc:Choice>
          <mc:Fallback xmlns="">
            <p:pic>
              <p:nvPicPr>
                <p:cNvPr id="302" name="Freihand 301">
                  <a:extLst>
                    <a:ext uri="{FF2B5EF4-FFF2-40B4-BE49-F238E27FC236}">
                      <a16:creationId xmlns:a16="http://schemas.microsoft.com/office/drawing/2014/main" id="{DB1DE28E-09C2-4C18-9540-AA9BC5CF9D6F}"/>
                    </a:ext>
                  </a:extLst>
                </p:cNvPr>
                <p:cNvPicPr/>
                <p:nvPr/>
              </p:nvPicPr>
              <p:blipFill>
                <a:blip r:embed="rId575"/>
                <a:stretch>
                  <a:fillRect/>
                </a:stretch>
              </p:blipFill>
              <p:spPr>
                <a:xfrm>
                  <a:off x="6193093" y="1957987"/>
                  <a:ext cx="1242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03" name="Freihand 302">
                  <a:extLst>
                    <a:ext uri="{FF2B5EF4-FFF2-40B4-BE49-F238E27FC236}">
                      <a16:creationId xmlns:a16="http://schemas.microsoft.com/office/drawing/2014/main" id="{DBC21F21-5D94-4D01-9EF0-D51F73A5B69D}"/>
                    </a:ext>
                  </a:extLst>
                </p14:cNvPr>
                <p14:cNvContentPartPr/>
                <p14:nvPr/>
              </p14:nvContentPartPr>
              <p14:xfrm>
                <a:off x="6321973" y="2006227"/>
                <a:ext cx="137520" cy="109080"/>
              </p14:xfrm>
            </p:contentPart>
          </mc:Choice>
          <mc:Fallback xmlns="">
            <p:pic>
              <p:nvPicPr>
                <p:cNvPr id="303" name="Freihand 302">
                  <a:extLst>
                    <a:ext uri="{FF2B5EF4-FFF2-40B4-BE49-F238E27FC236}">
                      <a16:creationId xmlns:a16="http://schemas.microsoft.com/office/drawing/2014/main" id="{DBC21F21-5D94-4D01-9EF0-D51F73A5B69D}"/>
                    </a:ext>
                  </a:extLst>
                </p:cNvPr>
                <p:cNvPicPr/>
                <p:nvPr/>
              </p:nvPicPr>
              <p:blipFill>
                <a:blip r:embed="rId577"/>
                <a:stretch>
                  <a:fillRect/>
                </a:stretch>
              </p:blipFill>
              <p:spPr>
                <a:xfrm>
                  <a:off x="6317653" y="2001907"/>
                  <a:ext cx="1461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04" name="Freihand 303">
                  <a:extLst>
                    <a:ext uri="{FF2B5EF4-FFF2-40B4-BE49-F238E27FC236}">
                      <a16:creationId xmlns:a16="http://schemas.microsoft.com/office/drawing/2014/main" id="{683702A8-A078-4346-B62F-78583BDF4D08}"/>
                    </a:ext>
                  </a:extLst>
                </p14:cNvPr>
                <p14:cNvContentPartPr/>
                <p14:nvPr/>
              </p14:nvContentPartPr>
              <p14:xfrm>
                <a:off x="6423133" y="1957627"/>
                <a:ext cx="152280" cy="235080"/>
              </p14:xfrm>
            </p:contentPart>
          </mc:Choice>
          <mc:Fallback xmlns="">
            <p:pic>
              <p:nvPicPr>
                <p:cNvPr id="304" name="Freihand 303">
                  <a:extLst>
                    <a:ext uri="{FF2B5EF4-FFF2-40B4-BE49-F238E27FC236}">
                      <a16:creationId xmlns:a16="http://schemas.microsoft.com/office/drawing/2014/main" id="{683702A8-A078-4346-B62F-78583BDF4D08}"/>
                    </a:ext>
                  </a:extLst>
                </p:cNvPr>
                <p:cNvPicPr/>
                <p:nvPr/>
              </p:nvPicPr>
              <p:blipFill>
                <a:blip r:embed="rId579"/>
                <a:stretch>
                  <a:fillRect/>
                </a:stretch>
              </p:blipFill>
              <p:spPr>
                <a:xfrm>
                  <a:off x="6418813" y="1953307"/>
                  <a:ext cx="1609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07" name="Freihand 306">
                  <a:extLst>
                    <a:ext uri="{FF2B5EF4-FFF2-40B4-BE49-F238E27FC236}">
                      <a16:creationId xmlns:a16="http://schemas.microsoft.com/office/drawing/2014/main" id="{16872667-B2BB-4D63-8C8B-E9A541795251}"/>
                    </a:ext>
                  </a:extLst>
                </p14:cNvPr>
                <p14:cNvContentPartPr/>
                <p14:nvPr/>
              </p14:nvContentPartPr>
              <p14:xfrm>
                <a:off x="3668773" y="2464867"/>
                <a:ext cx="399240" cy="157680"/>
              </p14:xfrm>
            </p:contentPart>
          </mc:Choice>
          <mc:Fallback xmlns="">
            <p:pic>
              <p:nvPicPr>
                <p:cNvPr id="307" name="Freihand 306">
                  <a:extLst>
                    <a:ext uri="{FF2B5EF4-FFF2-40B4-BE49-F238E27FC236}">
                      <a16:creationId xmlns:a16="http://schemas.microsoft.com/office/drawing/2014/main" id="{16872667-B2BB-4D63-8C8B-E9A541795251}"/>
                    </a:ext>
                  </a:extLst>
                </p:cNvPr>
                <p:cNvPicPr/>
                <p:nvPr/>
              </p:nvPicPr>
              <p:blipFill>
                <a:blip r:embed="rId581"/>
                <a:stretch>
                  <a:fillRect/>
                </a:stretch>
              </p:blipFill>
              <p:spPr>
                <a:xfrm>
                  <a:off x="3664453" y="2460547"/>
                  <a:ext cx="4078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08" name="Freihand 307">
                  <a:extLst>
                    <a:ext uri="{FF2B5EF4-FFF2-40B4-BE49-F238E27FC236}">
                      <a16:creationId xmlns:a16="http://schemas.microsoft.com/office/drawing/2014/main" id="{7BF06831-3DD0-40F1-90ED-861BBA41DF43}"/>
                    </a:ext>
                  </a:extLst>
                </p14:cNvPr>
                <p14:cNvContentPartPr/>
                <p14:nvPr/>
              </p14:nvContentPartPr>
              <p14:xfrm>
                <a:off x="4045333" y="2513107"/>
                <a:ext cx="275400" cy="70200"/>
              </p14:xfrm>
            </p:contentPart>
          </mc:Choice>
          <mc:Fallback xmlns="">
            <p:pic>
              <p:nvPicPr>
                <p:cNvPr id="308" name="Freihand 307">
                  <a:extLst>
                    <a:ext uri="{FF2B5EF4-FFF2-40B4-BE49-F238E27FC236}">
                      <a16:creationId xmlns:a16="http://schemas.microsoft.com/office/drawing/2014/main" id="{7BF06831-3DD0-40F1-90ED-861BBA41DF43}"/>
                    </a:ext>
                  </a:extLst>
                </p:cNvPr>
                <p:cNvPicPr/>
                <p:nvPr/>
              </p:nvPicPr>
              <p:blipFill>
                <a:blip r:embed="rId583"/>
                <a:stretch>
                  <a:fillRect/>
                </a:stretch>
              </p:blipFill>
              <p:spPr>
                <a:xfrm>
                  <a:off x="4041013" y="2508787"/>
                  <a:ext cx="2840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09" name="Freihand 308">
                  <a:extLst>
                    <a:ext uri="{FF2B5EF4-FFF2-40B4-BE49-F238E27FC236}">
                      <a16:creationId xmlns:a16="http://schemas.microsoft.com/office/drawing/2014/main" id="{AE184776-955E-4113-B2C5-94C673E29DE6}"/>
                    </a:ext>
                  </a:extLst>
                </p14:cNvPr>
                <p14:cNvContentPartPr/>
                <p14:nvPr/>
              </p14:nvContentPartPr>
              <p14:xfrm>
                <a:off x="5005813" y="2386747"/>
                <a:ext cx="539640" cy="81000"/>
              </p14:xfrm>
            </p:contentPart>
          </mc:Choice>
          <mc:Fallback xmlns="">
            <p:pic>
              <p:nvPicPr>
                <p:cNvPr id="309" name="Freihand 308">
                  <a:extLst>
                    <a:ext uri="{FF2B5EF4-FFF2-40B4-BE49-F238E27FC236}">
                      <a16:creationId xmlns:a16="http://schemas.microsoft.com/office/drawing/2014/main" id="{AE184776-955E-4113-B2C5-94C673E29DE6}"/>
                    </a:ext>
                  </a:extLst>
                </p:cNvPr>
                <p:cNvPicPr/>
                <p:nvPr/>
              </p:nvPicPr>
              <p:blipFill>
                <a:blip r:embed="rId585"/>
                <a:stretch>
                  <a:fillRect/>
                </a:stretch>
              </p:blipFill>
              <p:spPr>
                <a:xfrm>
                  <a:off x="5001493" y="2382427"/>
                  <a:ext cx="5482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10" name="Freihand 309">
                  <a:extLst>
                    <a:ext uri="{FF2B5EF4-FFF2-40B4-BE49-F238E27FC236}">
                      <a16:creationId xmlns:a16="http://schemas.microsoft.com/office/drawing/2014/main" id="{1AB87FF1-CA58-46EF-9718-863C4D3668FB}"/>
                    </a:ext>
                  </a:extLst>
                </p14:cNvPr>
                <p14:cNvContentPartPr/>
                <p14:nvPr/>
              </p14:nvContentPartPr>
              <p14:xfrm>
                <a:off x="4023013" y="2525707"/>
                <a:ext cx="1248120" cy="314640"/>
              </p14:xfrm>
            </p:contentPart>
          </mc:Choice>
          <mc:Fallback xmlns="">
            <p:pic>
              <p:nvPicPr>
                <p:cNvPr id="310" name="Freihand 309">
                  <a:extLst>
                    <a:ext uri="{FF2B5EF4-FFF2-40B4-BE49-F238E27FC236}">
                      <a16:creationId xmlns:a16="http://schemas.microsoft.com/office/drawing/2014/main" id="{1AB87FF1-CA58-46EF-9718-863C4D3668FB}"/>
                    </a:ext>
                  </a:extLst>
                </p:cNvPr>
                <p:cNvPicPr/>
                <p:nvPr/>
              </p:nvPicPr>
              <p:blipFill>
                <a:blip r:embed="rId587"/>
                <a:stretch>
                  <a:fillRect/>
                </a:stretch>
              </p:blipFill>
              <p:spPr>
                <a:xfrm>
                  <a:off x="4018693" y="2521387"/>
                  <a:ext cx="125676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12" name="Freihand 311">
                  <a:extLst>
                    <a:ext uri="{FF2B5EF4-FFF2-40B4-BE49-F238E27FC236}">
                      <a16:creationId xmlns:a16="http://schemas.microsoft.com/office/drawing/2014/main" id="{A84B2B64-8FAA-4DB7-8A23-8BA3AA4BD2A7}"/>
                    </a:ext>
                  </a:extLst>
                </p14:cNvPr>
                <p14:cNvContentPartPr/>
                <p14:nvPr/>
              </p14:nvContentPartPr>
              <p14:xfrm>
                <a:off x="3540973" y="3084427"/>
                <a:ext cx="190080" cy="19800"/>
              </p14:xfrm>
            </p:contentPart>
          </mc:Choice>
          <mc:Fallback xmlns="">
            <p:pic>
              <p:nvPicPr>
                <p:cNvPr id="312" name="Freihand 311">
                  <a:extLst>
                    <a:ext uri="{FF2B5EF4-FFF2-40B4-BE49-F238E27FC236}">
                      <a16:creationId xmlns:a16="http://schemas.microsoft.com/office/drawing/2014/main" id="{A84B2B64-8FAA-4DB7-8A23-8BA3AA4BD2A7}"/>
                    </a:ext>
                  </a:extLst>
                </p:cNvPr>
                <p:cNvPicPr/>
                <p:nvPr/>
              </p:nvPicPr>
              <p:blipFill>
                <a:blip r:embed="rId589"/>
                <a:stretch>
                  <a:fillRect/>
                </a:stretch>
              </p:blipFill>
              <p:spPr>
                <a:xfrm>
                  <a:off x="3536653" y="3080107"/>
                  <a:ext cx="198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13" name="Freihand 312">
                  <a:extLst>
                    <a:ext uri="{FF2B5EF4-FFF2-40B4-BE49-F238E27FC236}">
                      <a16:creationId xmlns:a16="http://schemas.microsoft.com/office/drawing/2014/main" id="{D36C85BF-259F-46D2-B7CC-2C6736A12DDC}"/>
                    </a:ext>
                  </a:extLst>
                </p14:cNvPr>
                <p14:cNvContentPartPr/>
                <p14:nvPr/>
              </p14:nvContentPartPr>
              <p14:xfrm>
                <a:off x="3549973" y="3130147"/>
                <a:ext cx="205920" cy="22680"/>
              </p14:xfrm>
            </p:contentPart>
          </mc:Choice>
          <mc:Fallback xmlns="">
            <p:pic>
              <p:nvPicPr>
                <p:cNvPr id="313" name="Freihand 312">
                  <a:extLst>
                    <a:ext uri="{FF2B5EF4-FFF2-40B4-BE49-F238E27FC236}">
                      <a16:creationId xmlns:a16="http://schemas.microsoft.com/office/drawing/2014/main" id="{D36C85BF-259F-46D2-B7CC-2C6736A12DDC}"/>
                    </a:ext>
                  </a:extLst>
                </p:cNvPr>
                <p:cNvPicPr/>
                <p:nvPr/>
              </p:nvPicPr>
              <p:blipFill>
                <a:blip r:embed="rId591"/>
                <a:stretch>
                  <a:fillRect/>
                </a:stretch>
              </p:blipFill>
              <p:spPr>
                <a:xfrm>
                  <a:off x="3545653" y="3125827"/>
                  <a:ext cx="2145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14" name="Freihand 313">
                  <a:extLst>
                    <a:ext uri="{FF2B5EF4-FFF2-40B4-BE49-F238E27FC236}">
                      <a16:creationId xmlns:a16="http://schemas.microsoft.com/office/drawing/2014/main" id="{853CC377-28C8-40D6-87AC-C7B269014535}"/>
                    </a:ext>
                  </a:extLst>
                </p14:cNvPr>
                <p14:cNvContentPartPr/>
                <p14:nvPr/>
              </p14:nvContentPartPr>
              <p14:xfrm>
                <a:off x="3927253" y="2918467"/>
                <a:ext cx="82080" cy="115200"/>
              </p14:xfrm>
            </p:contentPart>
          </mc:Choice>
          <mc:Fallback xmlns="">
            <p:pic>
              <p:nvPicPr>
                <p:cNvPr id="314" name="Freihand 313">
                  <a:extLst>
                    <a:ext uri="{FF2B5EF4-FFF2-40B4-BE49-F238E27FC236}">
                      <a16:creationId xmlns:a16="http://schemas.microsoft.com/office/drawing/2014/main" id="{853CC377-28C8-40D6-87AC-C7B269014535}"/>
                    </a:ext>
                  </a:extLst>
                </p:cNvPr>
                <p:cNvPicPr/>
                <p:nvPr/>
              </p:nvPicPr>
              <p:blipFill>
                <a:blip r:embed="rId593"/>
                <a:stretch>
                  <a:fillRect/>
                </a:stretch>
              </p:blipFill>
              <p:spPr>
                <a:xfrm>
                  <a:off x="3922933" y="2914147"/>
                  <a:ext cx="907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15" name="Freihand 314">
                  <a:extLst>
                    <a:ext uri="{FF2B5EF4-FFF2-40B4-BE49-F238E27FC236}">
                      <a16:creationId xmlns:a16="http://schemas.microsoft.com/office/drawing/2014/main" id="{5FDC6E60-A824-45F0-AC44-5EE543637113}"/>
                    </a:ext>
                  </a:extLst>
                </p14:cNvPr>
                <p14:cNvContentPartPr/>
                <p14:nvPr/>
              </p14:nvContentPartPr>
              <p14:xfrm>
                <a:off x="3996373" y="2897227"/>
                <a:ext cx="49320" cy="115560"/>
              </p14:xfrm>
            </p:contentPart>
          </mc:Choice>
          <mc:Fallback xmlns="">
            <p:pic>
              <p:nvPicPr>
                <p:cNvPr id="315" name="Freihand 314">
                  <a:extLst>
                    <a:ext uri="{FF2B5EF4-FFF2-40B4-BE49-F238E27FC236}">
                      <a16:creationId xmlns:a16="http://schemas.microsoft.com/office/drawing/2014/main" id="{5FDC6E60-A824-45F0-AC44-5EE543637113}"/>
                    </a:ext>
                  </a:extLst>
                </p:cNvPr>
                <p:cNvPicPr/>
                <p:nvPr/>
              </p:nvPicPr>
              <p:blipFill>
                <a:blip r:embed="rId595"/>
                <a:stretch>
                  <a:fillRect/>
                </a:stretch>
              </p:blipFill>
              <p:spPr>
                <a:xfrm>
                  <a:off x="3992053" y="2892907"/>
                  <a:ext cx="579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16" name="Freihand 315">
                  <a:extLst>
                    <a:ext uri="{FF2B5EF4-FFF2-40B4-BE49-F238E27FC236}">
                      <a16:creationId xmlns:a16="http://schemas.microsoft.com/office/drawing/2014/main" id="{39FA4E8E-AF19-44D8-A68F-87AB04361E56}"/>
                    </a:ext>
                  </a:extLst>
                </p14:cNvPr>
                <p14:cNvContentPartPr/>
                <p14:nvPr/>
              </p14:nvContentPartPr>
              <p14:xfrm>
                <a:off x="3944533" y="2985427"/>
                <a:ext cx="105120" cy="27000"/>
              </p14:xfrm>
            </p:contentPart>
          </mc:Choice>
          <mc:Fallback xmlns="">
            <p:pic>
              <p:nvPicPr>
                <p:cNvPr id="316" name="Freihand 315">
                  <a:extLst>
                    <a:ext uri="{FF2B5EF4-FFF2-40B4-BE49-F238E27FC236}">
                      <a16:creationId xmlns:a16="http://schemas.microsoft.com/office/drawing/2014/main" id="{39FA4E8E-AF19-44D8-A68F-87AB04361E56}"/>
                    </a:ext>
                  </a:extLst>
                </p:cNvPr>
                <p:cNvPicPr/>
                <p:nvPr/>
              </p:nvPicPr>
              <p:blipFill>
                <a:blip r:embed="rId597"/>
                <a:stretch>
                  <a:fillRect/>
                </a:stretch>
              </p:blipFill>
              <p:spPr>
                <a:xfrm>
                  <a:off x="3940213" y="2981107"/>
                  <a:ext cx="1137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17" name="Freihand 316">
                  <a:extLst>
                    <a:ext uri="{FF2B5EF4-FFF2-40B4-BE49-F238E27FC236}">
                      <a16:creationId xmlns:a16="http://schemas.microsoft.com/office/drawing/2014/main" id="{1C1A9540-B559-45F3-B5CF-EA3DBD16FD66}"/>
                    </a:ext>
                  </a:extLst>
                </p14:cNvPr>
                <p14:cNvContentPartPr/>
                <p14:nvPr/>
              </p14:nvContentPartPr>
              <p14:xfrm>
                <a:off x="3862813" y="3066787"/>
                <a:ext cx="219960" cy="12600"/>
              </p14:xfrm>
            </p:contentPart>
          </mc:Choice>
          <mc:Fallback xmlns="">
            <p:pic>
              <p:nvPicPr>
                <p:cNvPr id="317" name="Freihand 316">
                  <a:extLst>
                    <a:ext uri="{FF2B5EF4-FFF2-40B4-BE49-F238E27FC236}">
                      <a16:creationId xmlns:a16="http://schemas.microsoft.com/office/drawing/2014/main" id="{1C1A9540-B559-45F3-B5CF-EA3DBD16FD66}"/>
                    </a:ext>
                  </a:extLst>
                </p:cNvPr>
                <p:cNvPicPr/>
                <p:nvPr/>
              </p:nvPicPr>
              <p:blipFill>
                <a:blip r:embed="rId599"/>
                <a:stretch>
                  <a:fillRect/>
                </a:stretch>
              </p:blipFill>
              <p:spPr>
                <a:xfrm>
                  <a:off x="3858493" y="3062467"/>
                  <a:ext cx="2286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18" name="Freihand 317">
                  <a:extLst>
                    <a:ext uri="{FF2B5EF4-FFF2-40B4-BE49-F238E27FC236}">
                      <a16:creationId xmlns:a16="http://schemas.microsoft.com/office/drawing/2014/main" id="{062D268A-1729-47FB-BBBC-55B538BFD690}"/>
                    </a:ext>
                  </a:extLst>
                </p14:cNvPr>
                <p14:cNvContentPartPr/>
                <p14:nvPr/>
              </p14:nvContentPartPr>
              <p14:xfrm>
                <a:off x="3952453" y="3167947"/>
                <a:ext cx="7200" cy="106200"/>
              </p14:xfrm>
            </p:contentPart>
          </mc:Choice>
          <mc:Fallback xmlns="">
            <p:pic>
              <p:nvPicPr>
                <p:cNvPr id="318" name="Freihand 317">
                  <a:extLst>
                    <a:ext uri="{FF2B5EF4-FFF2-40B4-BE49-F238E27FC236}">
                      <a16:creationId xmlns:a16="http://schemas.microsoft.com/office/drawing/2014/main" id="{062D268A-1729-47FB-BBBC-55B538BFD690}"/>
                    </a:ext>
                  </a:extLst>
                </p:cNvPr>
                <p:cNvPicPr/>
                <p:nvPr/>
              </p:nvPicPr>
              <p:blipFill>
                <a:blip r:embed="rId601"/>
                <a:stretch>
                  <a:fillRect/>
                </a:stretch>
              </p:blipFill>
              <p:spPr>
                <a:xfrm>
                  <a:off x="3948133" y="3163627"/>
                  <a:ext cx="158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19" name="Freihand 318">
                  <a:extLst>
                    <a:ext uri="{FF2B5EF4-FFF2-40B4-BE49-F238E27FC236}">
                      <a16:creationId xmlns:a16="http://schemas.microsoft.com/office/drawing/2014/main" id="{6AB00F32-92AE-42F0-A8F6-A8744F8A2825}"/>
                    </a:ext>
                  </a:extLst>
                </p14:cNvPr>
                <p14:cNvContentPartPr/>
                <p14:nvPr/>
              </p14:nvContentPartPr>
              <p14:xfrm>
                <a:off x="3890173" y="3138067"/>
                <a:ext cx="166320" cy="168480"/>
              </p14:xfrm>
            </p:contentPart>
          </mc:Choice>
          <mc:Fallback xmlns="">
            <p:pic>
              <p:nvPicPr>
                <p:cNvPr id="319" name="Freihand 318">
                  <a:extLst>
                    <a:ext uri="{FF2B5EF4-FFF2-40B4-BE49-F238E27FC236}">
                      <a16:creationId xmlns:a16="http://schemas.microsoft.com/office/drawing/2014/main" id="{6AB00F32-92AE-42F0-A8F6-A8744F8A2825}"/>
                    </a:ext>
                  </a:extLst>
                </p:cNvPr>
                <p:cNvPicPr/>
                <p:nvPr/>
              </p:nvPicPr>
              <p:blipFill>
                <a:blip r:embed="rId603"/>
                <a:stretch>
                  <a:fillRect/>
                </a:stretch>
              </p:blipFill>
              <p:spPr>
                <a:xfrm>
                  <a:off x="3885853" y="3133747"/>
                  <a:ext cx="1749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21" name="Freihand 320">
                  <a:extLst>
                    <a:ext uri="{FF2B5EF4-FFF2-40B4-BE49-F238E27FC236}">
                      <a16:creationId xmlns:a16="http://schemas.microsoft.com/office/drawing/2014/main" id="{8DCA0EB6-603A-497D-B29B-E55E5D30DF49}"/>
                    </a:ext>
                  </a:extLst>
                </p14:cNvPr>
                <p14:cNvContentPartPr/>
                <p14:nvPr/>
              </p14:nvContentPartPr>
              <p14:xfrm>
                <a:off x="4214173" y="3068587"/>
                <a:ext cx="111240" cy="7560"/>
              </p14:xfrm>
            </p:contentPart>
          </mc:Choice>
          <mc:Fallback xmlns="">
            <p:pic>
              <p:nvPicPr>
                <p:cNvPr id="321" name="Freihand 320">
                  <a:extLst>
                    <a:ext uri="{FF2B5EF4-FFF2-40B4-BE49-F238E27FC236}">
                      <a16:creationId xmlns:a16="http://schemas.microsoft.com/office/drawing/2014/main" id="{8DCA0EB6-603A-497D-B29B-E55E5D30DF49}"/>
                    </a:ext>
                  </a:extLst>
                </p:cNvPr>
                <p:cNvPicPr/>
                <p:nvPr/>
              </p:nvPicPr>
              <p:blipFill>
                <a:blip r:embed="rId605"/>
                <a:stretch>
                  <a:fillRect/>
                </a:stretch>
              </p:blipFill>
              <p:spPr>
                <a:xfrm>
                  <a:off x="4209853" y="3064267"/>
                  <a:ext cx="1198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23" name="Freihand 322">
                  <a:extLst>
                    <a:ext uri="{FF2B5EF4-FFF2-40B4-BE49-F238E27FC236}">
                      <a16:creationId xmlns:a16="http://schemas.microsoft.com/office/drawing/2014/main" id="{DD6E4E53-35FD-4C9E-8365-1E29295AC817}"/>
                    </a:ext>
                  </a:extLst>
                </p14:cNvPr>
                <p14:cNvContentPartPr/>
                <p14:nvPr/>
              </p14:nvContentPartPr>
              <p14:xfrm>
                <a:off x="4389493" y="2953387"/>
                <a:ext cx="153720" cy="135000"/>
              </p14:xfrm>
            </p:contentPart>
          </mc:Choice>
          <mc:Fallback xmlns="">
            <p:pic>
              <p:nvPicPr>
                <p:cNvPr id="323" name="Freihand 322">
                  <a:extLst>
                    <a:ext uri="{FF2B5EF4-FFF2-40B4-BE49-F238E27FC236}">
                      <a16:creationId xmlns:a16="http://schemas.microsoft.com/office/drawing/2014/main" id="{DD6E4E53-35FD-4C9E-8365-1E29295AC817}"/>
                    </a:ext>
                  </a:extLst>
                </p:cNvPr>
                <p:cNvPicPr/>
                <p:nvPr/>
              </p:nvPicPr>
              <p:blipFill>
                <a:blip r:embed="rId607"/>
                <a:stretch>
                  <a:fillRect/>
                </a:stretch>
              </p:blipFill>
              <p:spPr>
                <a:xfrm>
                  <a:off x="4385173" y="2949067"/>
                  <a:ext cx="1623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24" name="Freihand 323">
                  <a:extLst>
                    <a:ext uri="{FF2B5EF4-FFF2-40B4-BE49-F238E27FC236}">
                      <a16:creationId xmlns:a16="http://schemas.microsoft.com/office/drawing/2014/main" id="{AB383342-7044-470C-9EA7-F9F3A0B0EBFE}"/>
                    </a:ext>
                  </a:extLst>
                </p14:cNvPr>
                <p14:cNvContentPartPr/>
                <p14:nvPr/>
              </p14:nvContentPartPr>
              <p14:xfrm>
                <a:off x="4329373" y="2994427"/>
                <a:ext cx="356040" cy="176040"/>
              </p14:xfrm>
            </p:contentPart>
          </mc:Choice>
          <mc:Fallback xmlns="">
            <p:pic>
              <p:nvPicPr>
                <p:cNvPr id="324" name="Freihand 323">
                  <a:extLst>
                    <a:ext uri="{FF2B5EF4-FFF2-40B4-BE49-F238E27FC236}">
                      <a16:creationId xmlns:a16="http://schemas.microsoft.com/office/drawing/2014/main" id="{AB383342-7044-470C-9EA7-F9F3A0B0EBFE}"/>
                    </a:ext>
                  </a:extLst>
                </p:cNvPr>
                <p:cNvPicPr/>
                <p:nvPr/>
              </p:nvPicPr>
              <p:blipFill>
                <a:blip r:embed="rId609"/>
                <a:stretch>
                  <a:fillRect/>
                </a:stretch>
              </p:blipFill>
              <p:spPr>
                <a:xfrm>
                  <a:off x="4325053" y="2990107"/>
                  <a:ext cx="3646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25" name="Freihand 324">
                  <a:extLst>
                    <a:ext uri="{FF2B5EF4-FFF2-40B4-BE49-F238E27FC236}">
                      <a16:creationId xmlns:a16="http://schemas.microsoft.com/office/drawing/2014/main" id="{DECAEB0E-296F-441C-A464-3E66E9B7E7DA}"/>
                    </a:ext>
                  </a:extLst>
                </p14:cNvPr>
                <p14:cNvContentPartPr/>
                <p14:nvPr/>
              </p14:nvContentPartPr>
              <p14:xfrm>
                <a:off x="4495693" y="3122947"/>
                <a:ext cx="34560" cy="111600"/>
              </p14:xfrm>
            </p:contentPart>
          </mc:Choice>
          <mc:Fallback xmlns="">
            <p:pic>
              <p:nvPicPr>
                <p:cNvPr id="325" name="Freihand 324">
                  <a:extLst>
                    <a:ext uri="{FF2B5EF4-FFF2-40B4-BE49-F238E27FC236}">
                      <a16:creationId xmlns:a16="http://schemas.microsoft.com/office/drawing/2014/main" id="{DECAEB0E-296F-441C-A464-3E66E9B7E7DA}"/>
                    </a:ext>
                  </a:extLst>
                </p:cNvPr>
                <p:cNvPicPr/>
                <p:nvPr/>
              </p:nvPicPr>
              <p:blipFill>
                <a:blip r:embed="rId611"/>
                <a:stretch>
                  <a:fillRect/>
                </a:stretch>
              </p:blipFill>
              <p:spPr>
                <a:xfrm>
                  <a:off x="4491373" y="3118627"/>
                  <a:ext cx="432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26" name="Freihand 325">
                  <a:extLst>
                    <a:ext uri="{FF2B5EF4-FFF2-40B4-BE49-F238E27FC236}">
                      <a16:creationId xmlns:a16="http://schemas.microsoft.com/office/drawing/2014/main" id="{ED5A5BC8-D051-4E36-8027-DE1EE3E9DFBD}"/>
                    </a:ext>
                  </a:extLst>
                </p14:cNvPr>
                <p14:cNvContentPartPr/>
                <p14:nvPr/>
              </p14:nvContentPartPr>
              <p14:xfrm>
                <a:off x="4438453" y="3094867"/>
                <a:ext cx="153720" cy="173880"/>
              </p14:xfrm>
            </p:contentPart>
          </mc:Choice>
          <mc:Fallback xmlns="">
            <p:pic>
              <p:nvPicPr>
                <p:cNvPr id="326" name="Freihand 325">
                  <a:extLst>
                    <a:ext uri="{FF2B5EF4-FFF2-40B4-BE49-F238E27FC236}">
                      <a16:creationId xmlns:a16="http://schemas.microsoft.com/office/drawing/2014/main" id="{ED5A5BC8-D051-4E36-8027-DE1EE3E9DFBD}"/>
                    </a:ext>
                  </a:extLst>
                </p:cNvPr>
                <p:cNvPicPr/>
                <p:nvPr/>
              </p:nvPicPr>
              <p:blipFill>
                <a:blip r:embed="rId613"/>
                <a:stretch>
                  <a:fillRect/>
                </a:stretch>
              </p:blipFill>
              <p:spPr>
                <a:xfrm>
                  <a:off x="4434133" y="3090547"/>
                  <a:ext cx="1623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27" name="Freihand 326">
                  <a:extLst>
                    <a:ext uri="{FF2B5EF4-FFF2-40B4-BE49-F238E27FC236}">
                      <a16:creationId xmlns:a16="http://schemas.microsoft.com/office/drawing/2014/main" id="{49D66509-1B24-42F0-978F-70F0C65E9EC9}"/>
                    </a:ext>
                  </a:extLst>
                </p14:cNvPr>
                <p14:cNvContentPartPr/>
                <p14:nvPr/>
              </p14:nvContentPartPr>
              <p14:xfrm>
                <a:off x="4724293" y="3064267"/>
                <a:ext cx="9720" cy="4680"/>
              </p14:xfrm>
            </p:contentPart>
          </mc:Choice>
          <mc:Fallback xmlns="">
            <p:pic>
              <p:nvPicPr>
                <p:cNvPr id="327" name="Freihand 326">
                  <a:extLst>
                    <a:ext uri="{FF2B5EF4-FFF2-40B4-BE49-F238E27FC236}">
                      <a16:creationId xmlns:a16="http://schemas.microsoft.com/office/drawing/2014/main" id="{49D66509-1B24-42F0-978F-70F0C65E9EC9}"/>
                    </a:ext>
                  </a:extLst>
                </p:cNvPr>
                <p:cNvPicPr/>
                <p:nvPr/>
              </p:nvPicPr>
              <p:blipFill>
                <a:blip r:embed="rId615"/>
                <a:stretch>
                  <a:fillRect/>
                </a:stretch>
              </p:blipFill>
              <p:spPr>
                <a:xfrm>
                  <a:off x="4719973" y="3059947"/>
                  <a:ext cx="183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28" name="Freihand 327">
                  <a:extLst>
                    <a:ext uri="{FF2B5EF4-FFF2-40B4-BE49-F238E27FC236}">
                      <a16:creationId xmlns:a16="http://schemas.microsoft.com/office/drawing/2014/main" id="{C5D1FC78-D738-48D7-8CD7-73A0DE9AC996}"/>
                    </a:ext>
                  </a:extLst>
                </p14:cNvPr>
                <p14:cNvContentPartPr/>
                <p14:nvPr/>
              </p14:nvContentPartPr>
              <p14:xfrm>
                <a:off x="4829773" y="2984347"/>
                <a:ext cx="129600" cy="124920"/>
              </p14:xfrm>
            </p:contentPart>
          </mc:Choice>
          <mc:Fallback xmlns="">
            <p:pic>
              <p:nvPicPr>
                <p:cNvPr id="328" name="Freihand 327">
                  <a:extLst>
                    <a:ext uri="{FF2B5EF4-FFF2-40B4-BE49-F238E27FC236}">
                      <a16:creationId xmlns:a16="http://schemas.microsoft.com/office/drawing/2014/main" id="{C5D1FC78-D738-48D7-8CD7-73A0DE9AC996}"/>
                    </a:ext>
                  </a:extLst>
                </p:cNvPr>
                <p:cNvPicPr/>
                <p:nvPr/>
              </p:nvPicPr>
              <p:blipFill>
                <a:blip r:embed="rId617"/>
                <a:stretch>
                  <a:fillRect/>
                </a:stretch>
              </p:blipFill>
              <p:spPr>
                <a:xfrm>
                  <a:off x="4825453" y="2980027"/>
                  <a:ext cx="138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30" name="Freihand 329">
                  <a:extLst>
                    <a:ext uri="{FF2B5EF4-FFF2-40B4-BE49-F238E27FC236}">
                      <a16:creationId xmlns:a16="http://schemas.microsoft.com/office/drawing/2014/main" id="{7D45B832-E7CD-44E5-B655-8B907D50E998}"/>
                    </a:ext>
                  </a:extLst>
                </p14:cNvPr>
                <p14:cNvContentPartPr/>
                <p14:nvPr/>
              </p14:nvContentPartPr>
              <p14:xfrm>
                <a:off x="5182573" y="2998747"/>
                <a:ext cx="169920" cy="24480"/>
              </p14:xfrm>
            </p:contentPart>
          </mc:Choice>
          <mc:Fallback xmlns="">
            <p:pic>
              <p:nvPicPr>
                <p:cNvPr id="330" name="Freihand 329">
                  <a:extLst>
                    <a:ext uri="{FF2B5EF4-FFF2-40B4-BE49-F238E27FC236}">
                      <a16:creationId xmlns:a16="http://schemas.microsoft.com/office/drawing/2014/main" id="{7D45B832-E7CD-44E5-B655-8B907D50E998}"/>
                    </a:ext>
                  </a:extLst>
                </p:cNvPr>
                <p:cNvPicPr/>
                <p:nvPr/>
              </p:nvPicPr>
              <p:blipFill>
                <a:blip r:embed="rId619"/>
                <a:stretch>
                  <a:fillRect/>
                </a:stretch>
              </p:blipFill>
              <p:spPr>
                <a:xfrm>
                  <a:off x="5178253" y="2994427"/>
                  <a:ext cx="1785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31" name="Freihand 330">
                  <a:extLst>
                    <a:ext uri="{FF2B5EF4-FFF2-40B4-BE49-F238E27FC236}">
                      <a16:creationId xmlns:a16="http://schemas.microsoft.com/office/drawing/2014/main" id="{C7797425-D4D0-49FA-9FAC-7B8CEEE9BE41}"/>
                    </a:ext>
                  </a:extLst>
                </p14:cNvPr>
                <p14:cNvContentPartPr/>
                <p14:nvPr/>
              </p14:nvContentPartPr>
              <p14:xfrm>
                <a:off x="5500813" y="2932867"/>
                <a:ext cx="178920" cy="125640"/>
              </p14:xfrm>
            </p:contentPart>
          </mc:Choice>
          <mc:Fallback xmlns="">
            <p:pic>
              <p:nvPicPr>
                <p:cNvPr id="331" name="Freihand 330">
                  <a:extLst>
                    <a:ext uri="{FF2B5EF4-FFF2-40B4-BE49-F238E27FC236}">
                      <a16:creationId xmlns:a16="http://schemas.microsoft.com/office/drawing/2014/main" id="{C7797425-D4D0-49FA-9FAC-7B8CEEE9BE41}"/>
                    </a:ext>
                  </a:extLst>
                </p:cNvPr>
                <p:cNvPicPr/>
                <p:nvPr/>
              </p:nvPicPr>
              <p:blipFill>
                <a:blip r:embed="rId621"/>
                <a:stretch>
                  <a:fillRect/>
                </a:stretch>
              </p:blipFill>
              <p:spPr>
                <a:xfrm>
                  <a:off x="5496493" y="2928547"/>
                  <a:ext cx="1875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32" name="Freihand 331">
                  <a:extLst>
                    <a:ext uri="{FF2B5EF4-FFF2-40B4-BE49-F238E27FC236}">
                      <a16:creationId xmlns:a16="http://schemas.microsoft.com/office/drawing/2014/main" id="{C9DC3E05-AA9B-46D4-83E1-2DEC66DF216A}"/>
                    </a:ext>
                  </a:extLst>
                </p14:cNvPr>
                <p14:cNvContentPartPr/>
                <p14:nvPr/>
              </p14:nvContentPartPr>
              <p14:xfrm>
                <a:off x="5687653" y="2762947"/>
                <a:ext cx="26640" cy="115920"/>
              </p14:xfrm>
            </p:contentPart>
          </mc:Choice>
          <mc:Fallback xmlns="">
            <p:pic>
              <p:nvPicPr>
                <p:cNvPr id="332" name="Freihand 331">
                  <a:extLst>
                    <a:ext uri="{FF2B5EF4-FFF2-40B4-BE49-F238E27FC236}">
                      <a16:creationId xmlns:a16="http://schemas.microsoft.com/office/drawing/2014/main" id="{C9DC3E05-AA9B-46D4-83E1-2DEC66DF216A}"/>
                    </a:ext>
                  </a:extLst>
                </p:cNvPr>
                <p:cNvPicPr/>
                <p:nvPr/>
              </p:nvPicPr>
              <p:blipFill>
                <a:blip r:embed="rId623"/>
                <a:stretch>
                  <a:fillRect/>
                </a:stretch>
              </p:blipFill>
              <p:spPr>
                <a:xfrm>
                  <a:off x="5683333" y="2758627"/>
                  <a:ext cx="352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33" name="Freihand 332">
                  <a:extLst>
                    <a:ext uri="{FF2B5EF4-FFF2-40B4-BE49-F238E27FC236}">
                      <a16:creationId xmlns:a16="http://schemas.microsoft.com/office/drawing/2014/main" id="{C6958705-E626-4B28-97CE-9FDC1A060FCB}"/>
                    </a:ext>
                  </a:extLst>
                </p14:cNvPr>
                <p14:cNvContentPartPr/>
                <p14:nvPr/>
              </p14:nvContentPartPr>
              <p14:xfrm>
                <a:off x="5790613" y="2814787"/>
                <a:ext cx="102240" cy="186120"/>
              </p14:xfrm>
            </p:contentPart>
          </mc:Choice>
          <mc:Fallback xmlns="">
            <p:pic>
              <p:nvPicPr>
                <p:cNvPr id="333" name="Freihand 332">
                  <a:extLst>
                    <a:ext uri="{FF2B5EF4-FFF2-40B4-BE49-F238E27FC236}">
                      <a16:creationId xmlns:a16="http://schemas.microsoft.com/office/drawing/2014/main" id="{C6958705-E626-4B28-97CE-9FDC1A060FCB}"/>
                    </a:ext>
                  </a:extLst>
                </p:cNvPr>
                <p:cNvPicPr/>
                <p:nvPr/>
              </p:nvPicPr>
              <p:blipFill>
                <a:blip r:embed="rId625"/>
                <a:stretch>
                  <a:fillRect/>
                </a:stretch>
              </p:blipFill>
              <p:spPr>
                <a:xfrm>
                  <a:off x="5786293" y="2810467"/>
                  <a:ext cx="1108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34" name="Freihand 333">
                  <a:extLst>
                    <a:ext uri="{FF2B5EF4-FFF2-40B4-BE49-F238E27FC236}">
                      <a16:creationId xmlns:a16="http://schemas.microsoft.com/office/drawing/2014/main" id="{F3271944-5829-4709-A34E-36785AE16928}"/>
                    </a:ext>
                  </a:extLst>
                </p14:cNvPr>
                <p14:cNvContentPartPr/>
                <p14:nvPr/>
              </p14:nvContentPartPr>
              <p14:xfrm>
                <a:off x="5940373" y="2865907"/>
                <a:ext cx="146160" cy="135000"/>
              </p14:xfrm>
            </p:contentPart>
          </mc:Choice>
          <mc:Fallback xmlns="">
            <p:pic>
              <p:nvPicPr>
                <p:cNvPr id="334" name="Freihand 333">
                  <a:extLst>
                    <a:ext uri="{FF2B5EF4-FFF2-40B4-BE49-F238E27FC236}">
                      <a16:creationId xmlns:a16="http://schemas.microsoft.com/office/drawing/2014/main" id="{F3271944-5829-4709-A34E-36785AE16928}"/>
                    </a:ext>
                  </a:extLst>
                </p:cNvPr>
                <p:cNvPicPr/>
                <p:nvPr/>
              </p:nvPicPr>
              <p:blipFill>
                <a:blip r:embed="rId627"/>
                <a:stretch>
                  <a:fillRect/>
                </a:stretch>
              </p:blipFill>
              <p:spPr>
                <a:xfrm>
                  <a:off x="5936053" y="2861587"/>
                  <a:ext cx="1548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35" name="Freihand 334">
                  <a:extLst>
                    <a:ext uri="{FF2B5EF4-FFF2-40B4-BE49-F238E27FC236}">
                      <a16:creationId xmlns:a16="http://schemas.microsoft.com/office/drawing/2014/main" id="{16D9D681-757A-44C2-B67D-957A7D97152B}"/>
                    </a:ext>
                  </a:extLst>
                </p14:cNvPr>
                <p14:cNvContentPartPr/>
                <p14:nvPr/>
              </p14:nvContentPartPr>
              <p14:xfrm>
                <a:off x="6081493" y="2793547"/>
                <a:ext cx="122040" cy="257400"/>
              </p14:xfrm>
            </p:contentPart>
          </mc:Choice>
          <mc:Fallback xmlns="">
            <p:pic>
              <p:nvPicPr>
                <p:cNvPr id="335" name="Freihand 334">
                  <a:extLst>
                    <a:ext uri="{FF2B5EF4-FFF2-40B4-BE49-F238E27FC236}">
                      <a16:creationId xmlns:a16="http://schemas.microsoft.com/office/drawing/2014/main" id="{16D9D681-757A-44C2-B67D-957A7D97152B}"/>
                    </a:ext>
                  </a:extLst>
                </p:cNvPr>
                <p:cNvPicPr/>
                <p:nvPr/>
              </p:nvPicPr>
              <p:blipFill>
                <a:blip r:embed="rId629"/>
                <a:stretch>
                  <a:fillRect/>
                </a:stretch>
              </p:blipFill>
              <p:spPr>
                <a:xfrm>
                  <a:off x="6077173" y="2789227"/>
                  <a:ext cx="1306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46" name="Freihand 345">
                  <a:extLst>
                    <a:ext uri="{FF2B5EF4-FFF2-40B4-BE49-F238E27FC236}">
                      <a16:creationId xmlns:a16="http://schemas.microsoft.com/office/drawing/2014/main" id="{563F2928-810E-446D-8683-B5F3DAEAFD55}"/>
                    </a:ext>
                  </a:extLst>
                </p14:cNvPr>
                <p14:cNvContentPartPr/>
                <p14:nvPr/>
              </p14:nvContentPartPr>
              <p14:xfrm>
                <a:off x="3656533" y="1321867"/>
                <a:ext cx="1111320" cy="635400"/>
              </p14:xfrm>
            </p:contentPart>
          </mc:Choice>
          <mc:Fallback xmlns="">
            <p:pic>
              <p:nvPicPr>
                <p:cNvPr id="346" name="Freihand 345">
                  <a:extLst>
                    <a:ext uri="{FF2B5EF4-FFF2-40B4-BE49-F238E27FC236}">
                      <a16:creationId xmlns:a16="http://schemas.microsoft.com/office/drawing/2014/main" id="{563F2928-810E-446D-8683-B5F3DAEAFD55}"/>
                    </a:ext>
                  </a:extLst>
                </p:cNvPr>
                <p:cNvPicPr/>
                <p:nvPr/>
              </p:nvPicPr>
              <p:blipFill>
                <a:blip r:embed="rId631"/>
                <a:stretch>
                  <a:fillRect/>
                </a:stretch>
              </p:blipFill>
              <p:spPr>
                <a:xfrm>
                  <a:off x="3652213" y="1317547"/>
                  <a:ext cx="1119960" cy="64404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47" name="Freihand 346">
                  <a:extLst>
                    <a:ext uri="{FF2B5EF4-FFF2-40B4-BE49-F238E27FC236}">
                      <a16:creationId xmlns:a16="http://schemas.microsoft.com/office/drawing/2014/main" id="{6D4CE007-1E71-4DE8-A5F6-6D5A241CEE10}"/>
                    </a:ext>
                  </a:extLst>
                </p14:cNvPr>
                <p14:cNvContentPartPr/>
                <p14:nvPr/>
              </p14:nvContentPartPr>
              <p14:xfrm>
                <a:off x="2161093" y="1830547"/>
                <a:ext cx="1617840" cy="632520"/>
              </p14:xfrm>
            </p:contentPart>
          </mc:Choice>
          <mc:Fallback xmlns="">
            <p:pic>
              <p:nvPicPr>
                <p:cNvPr id="347" name="Freihand 346">
                  <a:extLst>
                    <a:ext uri="{FF2B5EF4-FFF2-40B4-BE49-F238E27FC236}">
                      <a16:creationId xmlns:a16="http://schemas.microsoft.com/office/drawing/2014/main" id="{6D4CE007-1E71-4DE8-A5F6-6D5A241CEE10}"/>
                    </a:ext>
                  </a:extLst>
                </p:cNvPr>
                <p:cNvPicPr/>
                <p:nvPr/>
              </p:nvPicPr>
              <p:blipFill>
                <a:blip r:embed="rId633"/>
                <a:stretch>
                  <a:fillRect/>
                </a:stretch>
              </p:blipFill>
              <p:spPr>
                <a:xfrm>
                  <a:off x="2156773" y="1826227"/>
                  <a:ext cx="1626480" cy="6411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49" name="Freihand 348">
                  <a:extLst>
                    <a:ext uri="{FF2B5EF4-FFF2-40B4-BE49-F238E27FC236}">
                      <a16:creationId xmlns:a16="http://schemas.microsoft.com/office/drawing/2014/main" id="{03FF56EF-2CBF-4F37-A95E-AA07D813C77F}"/>
                    </a:ext>
                  </a:extLst>
                </p14:cNvPr>
                <p14:cNvContentPartPr/>
                <p14:nvPr/>
              </p14:nvContentPartPr>
              <p14:xfrm>
                <a:off x="3540973" y="1785907"/>
                <a:ext cx="269640" cy="232920"/>
              </p14:xfrm>
            </p:contentPart>
          </mc:Choice>
          <mc:Fallback xmlns="">
            <p:pic>
              <p:nvPicPr>
                <p:cNvPr id="349" name="Freihand 348">
                  <a:extLst>
                    <a:ext uri="{FF2B5EF4-FFF2-40B4-BE49-F238E27FC236}">
                      <a16:creationId xmlns:a16="http://schemas.microsoft.com/office/drawing/2014/main" id="{03FF56EF-2CBF-4F37-A95E-AA07D813C77F}"/>
                    </a:ext>
                  </a:extLst>
                </p:cNvPr>
                <p:cNvPicPr/>
                <p:nvPr/>
              </p:nvPicPr>
              <p:blipFill>
                <a:blip r:embed="rId635"/>
                <a:stretch>
                  <a:fillRect/>
                </a:stretch>
              </p:blipFill>
              <p:spPr>
                <a:xfrm>
                  <a:off x="3536653" y="1781587"/>
                  <a:ext cx="2782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51" name="Freihand 350">
                  <a:extLst>
                    <a:ext uri="{FF2B5EF4-FFF2-40B4-BE49-F238E27FC236}">
                      <a16:creationId xmlns:a16="http://schemas.microsoft.com/office/drawing/2014/main" id="{4134CBD9-27E0-4146-84BB-AFC080A3FDE2}"/>
                    </a:ext>
                  </a:extLst>
                </p14:cNvPr>
                <p14:cNvContentPartPr/>
                <p14:nvPr/>
              </p14:nvContentPartPr>
              <p14:xfrm>
                <a:off x="1000453" y="2514187"/>
                <a:ext cx="435600" cy="123480"/>
              </p14:xfrm>
            </p:contentPart>
          </mc:Choice>
          <mc:Fallback xmlns="">
            <p:pic>
              <p:nvPicPr>
                <p:cNvPr id="351" name="Freihand 350">
                  <a:extLst>
                    <a:ext uri="{FF2B5EF4-FFF2-40B4-BE49-F238E27FC236}">
                      <a16:creationId xmlns:a16="http://schemas.microsoft.com/office/drawing/2014/main" id="{4134CBD9-27E0-4146-84BB-AFC080A3FDE2}"/>
                    </a:ext>
                  </a:extLst>
                </p:cNvPr>
                <p:cNvPicPr/>
                <p:nvPr/>
              </p:nvPicPr>
              <p:blipFill>
                <a:blip r:embed="rId637"/>
                <a:stretch>
                  <a:fillRect/>
                </a:stretch>
              </p:blipFill>
              <p:spPr>
                <a:xfrm>
                  <a:off x="996133" y="2509867"/>
                  <a:ext cx="444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52" name="Freihand 351">
                  <a:extLst>
                    <a:ext uri="{FF2B5EF4-FFF2-40B4-BE49-F238E27FC236}">
                      <a16:creationId xmlns:a16="http://schemas.microsoft.com/office/drawing/2014/main" id="{DA72C4D0-74C7-4CD2-94D3-57E5D6844F35}"/>
                    </a:ext>
                  </a:extLst>
                </p14:cNvPr>
                <p14:cNvContentPartPr/>
                <p14:nvPr/>
              </p14:nvContentPartPr>
              <p14:xfrm>
                <a:off x="1461253" y="2516707"/>
                <a:ext cx="81720" cy="97560"/>
              </p14:xfrm>
            </p:contentPart>
          </mc:Choice>
          <mc:Fallback xmlns="">
            <p:pic>
              <p:nvPicPr>
                <p:cNvPr id="352" name="Freihand 351">
                  <a:extLst>
                    <a:ext uri="{FF2B5EF4-FFF2-40B4-BE49-F238E27FC236}">
                      <a16:creationId xmlns:a16="http://schemas.microsoft.com/office/drawing/2014/main" id="{DA72C4D0-74C7-4CD2-94D3-57E5D6844F35}"/>
                    </a:ext>
                  </a:extLst>
                </p:cNvPr>
                <p:cNvPicPr/>
                <p:nvPr/>
              </p:nvPicPr>
              <p:blipFill>
                <a:blip r:embed="rId639"/>
                <a:stretch>
                  <a:fillRect/>
                </a:stretch>
              </p:blipFill>
              <p:spPr>
                <a:xfrm>
                  <a:off x="1456933" y="2512387"/>
                  <a:ext cx="903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53" name="Freihand 352">
                  <a:extLst>
                    <a:ext uri="{FF2B5EF4-FFF2-40B4-BE49-F238E27FC236}">
                      <a16:creationId xmlns:a16="http://schemas.microsoft.com/office/drawing/2014/main" id="{3B90FE35-B8EC-44A8-A40F-6AD5AD0F23B7}"/>
                    </a:ext>
                  </a:extLst>
                </p14:cNvPr>
                <p14:cNvContentPartPr/>
                <p14:nvPr/>
              </p14:nvContentPartPr>
              <p14:xfrm>
                <a:off x="1530013" y="2517427"/>
                <a:ext cx="156600" cy="70200"/>
              </p14:xfrm>
            </p:contentPart>
          </mc:Choice>
          <mc:Fallback xmlns="">
            <p:pic>
              <p:nvPicPr>
                <p:cNvPr id="353" name="Freihand 352">
                  <a:extLst>
                    <a:ext uri="{FF2B5EF4-FFF2-40B4-BE49-F238E27FC236}">
                      <a16:creationId xmlns:a16="http://schemas.microsoft.com/office/drawing/2014/main" id="{3B90FE35-B8EC-44A8-A40F-6AD5AD0F23B7}"/>
                    </a:ext>
                  </a:extLst>
                </p:cNvPr>
                <p:cNvPicPr/>
                <p:nvPr/>
              </p:nvPicPr>
              <p:blipFill>
                <a:blip r:embed="rId641"/>
                <a:stretch>
                  <a:fillRect/>
                </a:stretch>
              </p:blipFill>
              <p:spPr>
                <a:xfrm>
                  <a:off x="1525693" y="2513107"/>
                  <a:ext cx="1652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54" name="Freihand 353">
                  <a:extLst>
                    <a:ext uri="{FF2B5EF4-FFF2-40B4-BE49-F238E27FC236}">
                      <a16:creationId xmlns:a16="http://schemas.microsoft.com/office/drawing/2014/main" id="{3A6AE4F2-1AFE-426A-8A41-1BEDC29C608D}"/>
                    </a:ext>
                  </a:extLst>
                </p14:cNvPr>
                <p14:cNvContentPartPr/>
                <p14:nvPr/>
              </p14:nvContentPartPr>
              <p14:xfrm>
                <a:off x="1677973" y="2389267"/>
                <a:ext cx="192600" cy="211320"/>
              </p14:xfrm>
            </p:contentPart>
          </mc:Choice>
          <mc:Fallback xmlns="">
            <p:pic>
              <p:nvPicPr>
                <p:cNvPr id="354" name="Freihand 353">
                  <a:extLst>
                    <a:ext uri="{FF2B5EF4-FFF2-40B4-BE49-F238E27FC236}">
                      <a16:creationId xmlns:a16="http://schemas.microsoft.com/office/drawing/2014/main" id="{3A6AE4F2-1AFE-426A-8A41-1BEDC29C608D}"/>
                    </a:ext>
                  </a:extLst>
                </p:cNvPr>
                <p:cNvPicPr/>
                <p:nvPr/>
              </p:nvPicPr>
              <p:blipFill>
                <a:blip r:embed="rId643"/>
                <a:stretch>
                  <a:fillRect/>
                </a:stretch>
              </p:blipFill>
              <p:spPr>
                <a:xfrm>
                  <a:off x="1673653" y="2384947"/>
                  <a:ext cx="2012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55" name="Freihand 354">
                  <a:extLst>
                    <a:ext uri="{FF2B5EF4-FFF2-40B4-BE49-F238E27FC236}">
                      <a16:creationId xmlns:a16="http://schemas.microsoft.com/office/drawing/2014/main" id="{1926C83B-4BF2-4269-A321-7A8D618AB0A3}"/>
                    </a:ext>
                  </a:extLst>
                </p14:cNvPr>
                <p14:cNvContentPartPr/>
                <p14:nvPr/>
              </p14:nvContentPartPr>
              <p14:xfrm>
                <a:off x="1608493" y="2408707"/>
                <a:ext cx="134640" cy="37800"/>
              </p14:xfrm>
            </p:contentPart>
          </mc:Choice>
          <mc:Fallback xmlns="">
            <p:pic>
              <p:nvPicPr>
                <p:cNvPr id="355" name="Freihand 354">
                  <a:extLst>
                    <a:ext uri="{FF2B5EF4-FFF2-40B4-BE49-F238E27FC236}">
                      <a16:creationId xmlns:a16="http://schemas.microsoft.com/office/drawing/2014/main" id="{1926C83B-4BF2-4269-A321-7A8D618AB0A3}"/>
                    </a:ext>
                  </a:extLst>
                </p:cNvPr>
                <p:cNvPicPr/>
                <p:nvPr/>
              </p:nvPicPr>
              <p:blipFill>
                <a:blip r:embed="rId645"/>
                <a:stretch>
                  <a:fillRect/>
                </a:stretch>
              </p:blipFill>
              <p:spPr>
                <a:xfrm>
                  <a:off x="1604173" y="2404387"/>
                  <a:ext cx="1432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56" name="Freihand 355">
                  <a:extLst>
                    <a:ext uri="{FF2B5EF4-FFF2-40B4-BE49-F238E27FC236}">
                      <a16:creationId xmlns:a16="http://schemas.microsoft.com/office/drawing/2014/main" id="{D2BE5236-C1BF-4394-939F-3C53B6776CA2}"/>
                    </a:ext>
                  </a:extLst>
                </p14:cNvPr>
                <p14:cNvContentPartPr/>
                <p14:nvPr/>
              </p14:nvContentPartPr>
              <p14:xfrm>
                <a:off x="980653" y="2794627"/>
                <a:ext cx="111240" cy="136800"/>
              </p14:xfrm>
            </p:contentPart>
          </mc:Choice>
          <mc:Fallback xmlns="">
            <p:pic>
              <p:nvPicPr>
                <p:cNvPr id="356" name="Freihand 355">
                  <a:extLst>
                    <a:ext uri="{FF2B5EF4-FFF2-40B4-BE49-F238E27FC236}">
                      <a16:creationId xmlns:a16="http://schemas.microsoft.com/office/drawing/2014/main" id="{D2BE5236-C1BF-4394-939F-3C53B6776CA2}"/>
                    </a:ext>
                  </a:extLst>
                </p:cNvPr>
                <p:cNvPicPr/>
                <p:nvPr/>
              </p:nvPicPr>
              <p:blipFill>
                <a:blip r:embed="rId647"/>
                <a:stretch>
                  <a:fillRect/>
                </a:stretch>
              </p:blipFill>
              <p:spPr>
                <a:xfrm>
                  <a:off x="976333" y="2790307"/>
                  <a:ext cx="1198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57" name="Freihand 356">
                  <a:extLst>
                    <a:ext uri="{FF2B5EF4-FFF2-40B4-BE49-F238E27FC236}">
                      <a16:creationId xmlns:a16="http://schemas.microsoft.com/office/drawing/2014/main" id="{9C84AB56-260D-4793-B5A9-73B245A78EA8}"/>
                    </a:ext>
                  </a:extLst>
                </p14:cNvPr>
                <p14:cNvContentPartPr/>
                <p14:nvPr/>
              </p14:nvContentPartPr>
              <p14:xfrm>
                <a:off x="1133293" y="2816587"/>
                <a:ext cx="341640" cy="102960"/>
              </p14:xfrm>
            </p:contentPart>
          </mc:Choice>
          <mc:Fallback xmlns="">
            <p:pic>
              <p:nvPicPr>
                <p:cNvPr id="357" name="Freihand 356">
                  <a:extLst>
                    <a:ext uri="{FF2B5EF4-FFF2-40B4-BE49-F238E27FC236}">
                      <a16:creationId xmlns:a16="http://schemas.microsoft.com/office/drawing/2014/main" id="{9C84AB56-260D-4793-B5A9-73B245A78EA8}"/>
                    </a:ext>
                  </a:extLst>
                </p:cNvPr>
                <p:cNvPicPr/>
                <p:nvPr/>
              </p:nvPicPr>
              <p:blipFill>
                <a:blip r:embed="rId649"/>
                <a:stretch>
                  <a:fillRect/>
                </a:stretch>
              </p:blipFill>
              <p:spPr>
                <a:xfrm>
                  <a:off x="1128973" y="2812267"/>
                  <a:ext cx="3502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58" name="Freihand 357">
                  <a:extLst>
                    <a:ext uri="{FF2B5EF4-FFF2-40B4-BE49-F238E27FC236}">
                      <a16:creationId xmlns:a16="http://schemas.microsoft.com/office/drawing/2014/main" id="{6D39A5E6-9D0F-4345-8AB9-B32071E6EA7F}"/>
                    </a:ext>
                  </a:extLst>
                </p14:cNvPr>
                <p14:cNvContentPartPr/>
                <p14:nvPr/>
              </p14:nvContentPartPr>
              <p14:xfrm>
                <a:off x="1544053" y="2867347"/>
                <a:ext cx="360" cy="360"/>
              </p14:xfrm>
            </p:contentPart>
          </mc:Choice>
          <mc:Fallback xmlns="">
            <p:pic>
              <p:nvPicPr>
                <p:cNvPr id="358" name="Freihand 357">
                  <a:extLst>
                    <a:ext uri="{FF2B5EF4-FFF2-40B4-BE49-F238E27FC236}">
                      <a16:creationId xmlns:a16="http://schemas.microsoft.com/office/drawing/2014/main" id="{6D39A5E6-9D0F-4345-8AB9-B32071E6EA7F}"/>
                    </a:ext>
                  </a:extLst>
                </p:cNvPr>
                <p:cNvPicPr/>
                <p:nvPr/>
              </p:nvPicPr>
              <p:blipFill>
                <a:blip r:embed="rId651"/>
                <a:stretch>
                  <a:fillRect/>
                </a:stretch>
              </p:blipFill>
              <p:spPr>
                <a:xfrm>
                  <a:off x="1539733" y="2863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59" name="Freihand 358">
                  <a:extLst>
                    <a:ext uri="{FF2B5EF4-FFF2-40B4-BE49-F238E27FC236}">
                      <a16:creationId xmlns:a16="http://schemas.microsoft.com/office/drawing/2014/main" id="{0A436CCF-62DE-4CEB-8654-110686457AB3}"/>
                    </a:ext>
                  </a:extLst>
                </p14:cNvPr>
                <p14:cNvContentPartPr/>
                <p14:nvPr/>
              </p14:nvContentPartPr>
              <p14:xfrm>
                <a:off x="1009453" y="3106027"/>
                <a:ext cx="17280" cy="90720"/>
              </p14:xfrm>
            </p:contentPart>
          </mc:Choice>
          <mc:Fallback xmlns="">
            <p:pic>
              <p:nvPicPr>
                <p:cNvPr id="359" name="Freihand 358">
                  <a:extLst>
                    <a:ext uri="{FF2B5EF4-FFF2-40B4-BE49-F238E27FC236}">
                      <a16:creationId xmlns:a16="http://schemas.microsoft.com/office/drawing/2014/main" id="{0A436CCF-62DE-4CEB-8654-110686457AB3}"/>
                    </a:ext>
                  </a:extLst>
                </p:cNvPr>
                <p:cNvPicPr/>
                <p:nvPr/>
              </p:nvPicPr>
              <p:blipFill>
                <a:blip r:embed="rId653"/>
                <a:stretch>
                  <a:fillRect/>
                </a:stretch>
              </p:blipFill>
              <p:spPr>
                <a:xfrm>
                  <a:off x="1005133" y="3101707"/>
                  <a:ext cx="259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60" name="Freihand 359">
                  <a:extLst>
                    <a:ext uri="{FF2B5EF4-FFF2-40B4-BE49-F238E27FC236}">
                      <a16:creationId xmlns:a16="http://schemas.microsoft.com/office/drawing/2014/main" id="{EC78EA87-5F98-4351-82CA-BBD305357D1E}"/>
                    </a:ext>
                  </a:extLst>
                </p14:cNvPr>
                <p14:cNvContentPartPr/>
                <p14:nvPr/>
              </p14:nvContentPartPr>
              <p14:xfrm>
                <a:off x="989293" y="3045187"/>
                <a:ext cx="155520" cy="56160"/>
              </p14:xfrm>
            </p:contentPart>
          </mc:Choice>
          <mc:Fallback xmlns="">
            <p:pic>
              <p:nvPicPr>
                <p:cNvPr id="360" name="Freihand 359">
                  <a:extLst>
                    <a:ext uri="{FF2B5EF4-FFF2-40B4-BE49-F238E27FC236}">
                      <a16:creationId xmlns:a16="http://schemas.microsoft.com/office/drawing/2014/main" id="{EC78EA87-5F98-4351-82CA-BBD305357D1E}"/>
                    </a:ext>
                  </a:extLst>
                </p:cNvPr>
                <p:cNvPicPr/>
                <p:nvPr/>
              </p:nvPicPr>
              <p:blipFill>
                <a:blip r:embed="rId655"/>
                <a:stretch>
                  <a:fillRect/>
                </a:stretch>
              </p:blipFill>
              <p:spPr>
                <a:xfrm>
                  <a:off x="984973" y="3040867"/>
                  <a:ext cx="1641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61" name="Freihand 360">
                  <a:extLst>
                    <a:ext uri="{FF2B5EF4-FFF2-40B4-BE49-F238E27FC236}">
                      <a16:creationId xmlns:a16="http://schemas.microsoft.com/office/drawing/2014/main" id="{6574C943-83C2-462E-990A-C8E793723A4E}"/>
                    </a:ext>
                  </a:extLst>
                </p14:cNvPr>
                <p14:cNvContentPartPr/>
                <p14:nvPr/>
              </p14:nvContentPartPr>
              <p14:xfrm>
                <a:off x="1033573" y="3155707"/>
                <a:ext cx="109800" cy="36360"/>
              </p14:xfrm>
            </p:contentPart>
          </mc:Choice>
          <mc:Fallback xmlns="">
            <p:pic>
              <p:nvPicPr>
                <p:cNvPr id="361" name="Freihand 360">
                  <a:extLst>
                    <a:ext uri="{FF2B5EF4-FFF2-40B4-BE49-F238E27FC236}">
                      <a16:creationId xmlns:a16="http://schemas.microsoft.com/office/drawing/2014/main" id="{6574C943-83C2-462E-990A-C8E793723A4E}"/>
                    </a:ext>
                  </a:extLst>
                </p:cNvPr>
                <p:cNvPicPr/>
                <p:nvPr/>
              </p:nvPicPr>
              <p:blipFill>
                <a:blip r:embed="rId657"/>
                <a:stretch>
                  <a:fillRect/>
                </a:stretch>
              </p:blipFill>
              <p:spPr>
                <a:xfrm>
                  <a:off x="1029253" y="3151387"/>
                  <a:ext cx="118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62" name="Freihand 361">
                  <a:extLst>
                    <a:ext uri="{FF2B5EF4-FFF2-40B4-BE49-F238E27FC236}">
                      <a16:creationId xmlns:a16="http://schemas.microsoft.com/office/drawing/2014/main" id="{854E97D6-4B4D-4E8E-94DE-5E382526B0AD}"/>
                    </a:ext>
                  </a:extLst>
                </p14:cNvPr>
                <p14:cNvContentPartPr/>
                <p14:nvPr/>
              </p14:nvContentPartPr>
              <p14:xfrm>
                <a:off x="1139773" y="3057787"/>
                <a:ext cx="154440" cy="106920"/>
              </p14:xfrm>
            </p:contentPart>
          </mc:Choice>
          <mc:Fallback xmlns="">
            <p:pic>
              <p:nvPicPr>
                <p:cNvPr id="362" name="Freihand 361">
                  <a:extLst>
                    <a:ext uri="{FF2B5EF4-FFF2-40B4-BE49-F238E27FC236}">
                      <a16:creationId xmlns:a16="http://schemas.microsoft.com/office/drawing/2014/main" id="{854E97D6-4B4D-4E8E-94DE-5E382526B0AD}"/>
                    </a:ext>
                  </a:extLst>
                </p:cNvPr>
                <p:cNvPicPr/>
                <p:nvPr/>
              </p:nvPicPr>
              <p:blipFill>
                <a:blip r:embed="rId659"/>
                <a:stretch>
                  <a:fillRect/>
                </a:stretch>
              </p:blipFill>
              <p:spPr>
                <a:xfrm>
                  <a:off x="1135453" y="3053467"/>
                  <a:ext cx="1630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63" name="Freihand 362">
                  <a:extLst>
                    <a:ext uri="{FF2B5EF4-FFF2-40B4-BE49-F238E27FC236}">
                      <a16:creationId xmlns:a16="http://schemas.microsoft.com/office/drawing/2014/main" id="{4794D59B-54E5-48FF-BF08-9C02E47EB8E6}"/>
                    </a:ext>
                  </a:extLst>
                </p14:cNvPr>
                <p14:cNvContentPartPr/>
                <p14:nvPr/>
              </p14:nvContentPartPr>
              <p14:xfrm>
                <a:off x="1270453" y="2968867"/>
                <a:ext cx="178200" cy="137160"/>
              </p14:xfrm>
            </p:contentPart>
          </mc:Choice>
          <mc:Fallback xmlns="">
            <p:pic>
              <p:nvPicPr>
                <p:cNvPr id="363" name="Freihand 362">
                  <a:extLst>
                    <a:ext uri="{FF2B5EF4-FFF2-40B4-BE49-F238E27FC236}">
                      <a16:creationId xmlns:a16="http://schemas.microsoft.com/office/drawing/2014/main" id="{4794D59B-54E5-48FF-BF08-9C02E47EB8E6}"/>
                    </a:ext>
                  </a:extLst>
                </p:cNvPr>
                <p:cNvPicPr/>
                <p:nvPr/>
              </p:nvPicPr>
              <p:blipFill>
                <a:blip r:embed="rId661"/>
                <a:stretch>
                  <a:fillRect/>
                </a:stretch>
              </p:blipFill>
              <p:spPr>
                <a:xfrm>
                  <a:off x="1266133" y="2964547"/>
                  <a:ext cx="1868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64" name="Freihand 363">
                  <a:extLst>
                    <a:ext uri="{FF2B5EF4-FFF2-40B4-BE49-F238E27FC236}">
                      <a16:creationId xmlns:a16="http://schemas.microsoft.com/office/drawing/2014/main" id="{7F7FE0FF-87A7-465F-B6DF-22F21B701575}"/>
                    </a:ext>
                  </a:extLst>
                </p14:cNvPr>
                <p14:cNvContentPartPr/>
                <p14:nvPr/>
              </p14:nvContentPartPr>
              <p14:xfrm>
                <a:off x="1474213" y="2970307"/>
                <a:ext cx="296640" cy="212760"/>
              </p14:xfrm>
            </p:contentPart>
          </mc:Choice>
          <mc:Fallback xmlns="">
            <p:pic>
              <p:nvPicPr>
                <p:cNvPr id="364" name="Freihand 363">
                  <a:extLst>
                    <a:ext uri="{FF2B5EF4-FFF2-40B4-BE49-F238E27FC236}">
                      <a16:creationId xmlns:a16="http://schemas.microsoft.com/office/drawing/2014/main" id="{7F7FE0FF-87A7-465F-B6DF-22F21B701575}"/>
                    </a:ext>
                  </a:extLst>
                </p:cNvPr>
                <p:cNvPicPr/>
                <p:nvPr/>
              </p:nvPicPr>
              <p:blipFill>
                <a:blip r:embed="rId663"/>
                <a:stretch>
                  <a:fillRect/>
                </a:stretch>
              </p:blipFill>
              <p:spPr>
                <a:xfrm>
                  <a:off x="1469893" y="2965987"/>
                  <a:ext cx="3052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65" name="Freihand 364">
                  <a:extLst>
                    <a:ext uri="{FF2B5EF4-FFF2-40B4-BE49-F238E27FC236}">
                      <a16:creationId xmlns:a16="http://schemas.microsoft.com/office/drawing/2014/main" id="{72682A42-72D7-466A-95E4-3249426B3F62}"/>
                    </a:ext>
                  </a:extLst>
                </p14:cNvPr>
                <p14:cNvContentPartPr/>
                <p14:nvPr/>
              </p14:nvContentPartPr>
              <p14:xfrm>
                <a:off x="1468093" y="2913427"/>
                <a:ext cx="132840" cy="21600"/>
              </p14:xfrm>
            </p:contentPart>
          </mc:Choice>
          <mc:Fallback xmlns="">
            <p:pic>
              <p:nvPicPr>
                <p:cNvPr id="365" name="Freihand 364">
                  <a:extLst>
                    <a:ext uri="{FF2B5EF4-FFF2-40B4-BE49-F238E27FC236}">
                      <a16:creationId xmlns:a16="http://schemas.microsoft.com/office/drawing/2014/main" id="{72682A42-72D7-466A-95E4-3249426B3F62}"/>
                    </a:ext>
                  </a:extLst>
                </p:cNvPr>
                <p:cNvPicPr/>
                <p:nvPr/>
              </p:nvPicPr>
              <p:blipFill>
                <a:blip r:embed="rId665"/>
                <a:stretch>
                  <a:fillRect/>
                </a:stretch>
              </p:blipFill>
              <p:spPr>
                <a:xfrm>
                  <a:off x="1463773" y="2909107"/>
                  <a:ext cx="1414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75" name="Freihand 374">
                  <a:extLst>
                    <a:ext uri="{FF2B5EF4-FFF2-40B4-BE49-F238E27FC236}">
                      <a16:creationId xmlns:a16="http://schemas.microsoft.com/office/drawing/2014/main" id="{7D6758BA-1ECC-41B3-A09E-33AFE53FE308}"/>
                    </a:ext>
                  </a:extLst>
                </p14:cNvPr>
                <p14:cNvContentPartPr/>
                <p14:nvPr/>
              </p14:nvContentPartPr>
              <p14:xfrm>
                <a:off x="6453733" y="2890027"/>
                <a:ext cx="180000" cy="12240"/>
              </p14:xfrm>
            </p:contentPart>
          </mc:Choice>
          <mc:Fallback xmlns="">
            <p:pic>
              <p:nvPicPr>
                <p:cNvPr id="375" name="Freihand 374">
                  <a:extLst>
                    <a:ext uri="{FF2B5EF4-FFF2-40B4-BE49-F238E27FC236}">
                      <a16:creationId xmlns:a16="http://schemas.microsoft.com/office/drawing/2014/main" id="{7D6758BA-1ECC-41B3-A09E-33AFE53FE308}"/>
                    </a:ext>
                  </a:extLst>
                </p:cNvPr>
                <p:cNvPicPr/>
                <p:nvPr/>
              </p:nvPicPr>
              <p:blipFill>
                <a:blip r:embed="rId667"/>
                <a:stretch>
                  <a:fillRect/>
                </a:stretch>
              </p:blipFill>
              <p:spPr>
                <a:xfrm>
                  <a:off x="6449413" y="2885707"/>
                  <a:ext cx="1886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76" name="Freihand 375">
                  <a:extLst>
                    <a:ext uri="{FF2B5EF4-FFF2-40B4-BE49-F238E27FC236}">
                      <a16:creationId xmlns:a16="http://schemas.microsoft.com/office/drawing/2014/main" id="{9C7C6CD6-0F2F-4B89-A1C3-EF3E950BE0FF}"/>
                    </a:ext>
                  </a:extLst>
                </p14:cNvPr>
                <p14:cNvContentPartPr/>
                <p14:nvPr/>
              </p14:nvContentPartPr>
              <p14:xfrm>
                <a:off x="6432493" y="2972107"/>
                <a:ext cx="216000" cy="7560"/>
              </p14:xfrm>
            </p:contentPart>
          </mc:Choice>
          <mc:Fallback xmlns="">
            <p:pic>
              <p:nvPicPr>
                <p:cNvPr id="376" name="Freihand 375">
                  <a:extLst>
                    <a:ext uri="{FF2B5EF4-FFF2-40B4-BE49-F238E27FC236}">
                      <a16:creationId xmlns:a16="http://schemas.microsoft.com/office/drawing/2014/main" id="{9C7C6CD6-0F2F-4B89-A1C3-EF3E950BE0FF}"/>
                    </a:ext>
                  </a:extLst>
                </p:cNvPr>
                <p:cNvPicPr/>
                <p:nvPr/>
              </p:nvPicPr>
              <p:blipFill>
                <a:blip r:embed="rId669"/>
                <a:stretch>
                  <a:fillRect/>
                </a:stretch>
              </p:blipFill>
              <p:spPr>
                <a:xfrm>
                  <a:off x="6428173" y="2967787"/>
                  <a:ext cx="2246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27" name="Freihand 426">
                  <a:extLst>
                    <a:ext uri="{FF2B5EF4-FFF2-40B4-BE49-F238E27FC236}">
                      <a16:creationId xmlns:a16="http://schemas.microsoft.com/office/drawing/2014/main" id="{CDFD3478-39D0-44AA-B177-B868AB1AE1B7}"/>
                    </a:ext>
                  </a:extLst>
                </p14:cNvPr>
                <p14:cNvContentPartPr/>
                <p14:nvPr/>
              </p14:nvContentPartPr>
              <p14:xfrm>
                <a:off x="5262133" y="2552347"/>
                <a:ext cx="986400" cy="652320"/>
              </p14:xfrm>
            </p:contentPart>
          </mc:Choice>
          <mc:Fallback xmlns="">
            <p:pic>
              <p:nvPicPr>
                <p:cNvPr id="427" name="Freihand 426">
                  <a:extLst>
                    <a:ext uri="{FF2B5EF4-FFF2-40B4-BE49-F238E27FC236}">
                      <a16:creationId xmlns:a16="http://schemas.microsoft.com/office/drawing/2014/main" id="{CDFD3478-39D0-44AA-B177-B868AB1AE1B7}"/>
                    </a:ext>
                  </a:extLst>
                </p:cNvPr>
                <p:cNvPicPr/>
                <p:nvPr/>
              </p:nvPicPr>
              <p:blipFill>
                <a:blip r:embed="rId671"/>
                <a:stretch>
                  <a:fillRect/>
                </a:stretch>
              </p:blipFill>
              <p:spPr>
                <a:xfrm>
                  <a:off x="5257813" y="2548027"/>
                  <a:ext cx="995040" cy="66096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29" name="Freihand 428">
                  <a:extLst>
                    <a:ext uri="{FF2B5EF4-FFF2-40B4-BE49-F238E27FC236}">
                      <a16:creationId xmlns:a16="http://schemas.microsoft.com/office/drawing/2014/main" id="{22EE0CBD-21B9-4363-AF8C-286FE775C55E}"/>
                    </a:ext>
                  </a:extLst>
                </p14:cNvPr>
                <p14:cNvContentPartPr/>
                <p14:nvPr/>
              </p14:nvContentPartPr>
              <p14:xfrm>
                <a:off x="6202093" y="2350027"/>
                <a:ext cx="215280" cy="271440"/>
              </p14:xfrm>
            </p:contentPart>
          </mc:Choice>
          <mc:Fallback xmlns="">
            <p:pic>
              <p:nvPicPr>
                <p:cNvPr id="429" name="Freihand 428">
                  <a:extLst>
                    <a:ext uri="{FF2B5EF4-FFF2-40B4-BE49-F238E27FC236}">
                      <a16:creationId xmlns:a16="http://schemas.microsoft.com/office/drawing/2014/main" id="{22EE0CBD-21B9-4363-AF8C-286FE775C55E}"/>
                    </a:ext>
                  </a:extLst>
                </p:cNvPr>
                <p:cNvPicPr/>
                <p:nvPr/>
              </p:nvPicPr>
              <p:blipFill>
                <a:blip r:embed="rId673"/>
                <a:stretch>
                  <a:fillRect/>
                </a:stretch>
              </p:blipFill>
              <p:spPr>
                <a:xfrm>
                  <a:off x="6197773" y="2345707"/>
                  <a:ext cx="223920" cy="280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4">
            <p14:nvContentPartPr>
              <p14:cNvPr id="431" name="Freihand 430">
                <a:extLst>
                  <a:ext uri="{FF2B5EF4-FFF2-40B4-BE49-F238E27FC236}">
                    <a16:creationId xmlns:a16="http://schemas.microsoft.com/office/drawing/2014/main" id="{4E2AA32D-44B2-41DA-B7A8-85C6F4DA9267}"/>
                  </a:ext>
                </a:extLst>
              </p14:cNvPr>
              <p14:cNvContentPartPr/>
              <p14:nvPr/>
            </p14:nvContentPartPr>
            <p14:xfrm>
              <a:off x="3711253" y="5579587"/>
              <a:ext cx="2230200" cy="30600"/>
            </p14:xfrm>
          </p:contentPart>
        </mc:Choice>
        <mc:Fallback xmlns="">
          <p:pic>
            <p:nvPicPr>
              <p:cNvPr id="431" name="Freihand 430">
                <a:extLst>
                  <a:ext uri="{FF2B5EF4-FFF2-40B4-BE49-F238E27FC236}">
                    <a16:creationId xmlns:a16="http://schemas.microsoft.com/office/drawing/2014/main" id="{4E2AA32D-44B2-41DA-B7A8-85C6F4DA9267}"/>
                  </a:ext>
                </a:extLst>
              </p:cNvPr>
              <p:cNvPicPr/>
              <p:nvPr/>
            </p:nvPicPr>
            <p:blipFill>
              <a:blip r:embed="rId675"/>
              <a:stretch>
                <a:fillRect/>
              </a:stretch>
            </p:blipFill>
            <p:spPr>
              <a:xfrm>
                <a:off x="3706933" y="5575267"/>
                <a:ext cx="2238840" cy="39240"/>
              </a:xfrm>
              <a:prstGeom prst="rect">
                <a:avLst/>
              </a:prstGeom>
            </p:spPr>
          </p:pic>
        </mc:Fallback>
      </mc:AlternateContent>
      <p:grpSp>
        <p:nvGrpSpPr>
          <p:cNvPr id="450" name="Gruppieren 449">
            <a:extLst>
              <a:ext uri="{FF2B5EF4-FFF2-40B4-BE49-F238E27FC236}">
                <a16:creationId xmlns:a16="http://schemas.microsoft.com/office/drawing/2014/main" id="{308E9FF1-097D-4E4A-830D-9FF9BB9974D8}"/>
              </a:ext>
            </a:extLst>
          </p:cNvPr>
          <p:cNvGrpSpPr/>
          <p:nvPr/>
        </p:nvGrpSpPr>
        <p:grpSpPr>
          <a:xfrm>
            <a:off x="5986093" y="5366107"/>
            <a:ext cx="456480" cy="228960"/>
            <a:chOff x="5986093" y="5366107"/>
            <a:chExt cx="456480" cy="228960"/>
          </a:xfrm>
        </p:grpSpPr>
        <mc:AlternateContent xmlns:mc="http://schemas.openxmlformats.org/markup-compatibility/2006" xmlns:p14="http://schemas.microsoft.com/office/powerpoint/2010/main">
          <mc:Choice Requires="p14">
            <p:contentPart p14:bwMode="auto" r:id="rId676">
              <p14:nvContentPartPr>
                <p14:cNvPr id="436" name="Freihand 435">
                  <a:extLst>
                    <a:ext uri="{FF2B5EF4-FFF2-40B4-BE49-F238E27FC236}">
                      <a16:creationId xmlns:a16="http://schemas.microsoft.com/office/drawing/2014/main" id="{6ADF4918-C790-4AAF-A911-8F170EB106B7}"/>
                    </a:ext>
                  </a:extLst>
                </p14:cNvPr>
                <p14:cNvContentPartPr/>
                <p14:nvPr/>
              </p14:nvContentPartPr>
              <p14:xfrm>
                <a:off x="5986093" y="5572387"/>
                <a:ext cx="360" cy="360"/>
              </p14:xfrm>
            </p:contentPart>
          </mc:Choice>
          <mc:Fallback xmlns="">
            <p:pic>
              <p:nvPicPr>
                <p:cNvPr id="436" name="Freihand 435">
                  <a:extLst>
                    <a:ext uri="{FF2B5EF4-FFF2-40B4-BE49-F238E27FC236}">
                      <a16:creationId xmlns:a16="http://schemas.microsoft.com/office/drawing/2014/main" id="{6ADF4918-C790-4AAF-A911-8F170EB106B7}"/>
                    </a:ext>
                  </a:extLst>
                </p:cNvPr>
                <p:cNvPicPr/>
                <p:nvPr/>
              </p:nvPicPr>
              <p:blipFill>
                <a:blip r:embed="rId651"/>
                <a:stretch>
                  <a:fillRect/>
                </a:stretch>
              </p:blipFill>
              <p:spPr>
                <a:xfrm>
                  <a:off x="5981773" y="5568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37" name="Freihand 436">
                  <a:extLst>
                    <a:ext uri="{FF2B5EF4-FFF2-40B4-BE49-F238E27FC236}">
                      <a16:creationId xmlns:a16="http://schemas.microsoft.com/office/drawing/2014/main" id="{A0ADB127-FD23-479A-9B0F-47CB560DEBEA}"/>
                    </a:ext>
                  </a:extLst>
                </p14:cNvPr>
                <p14:cNvContentPartPr/>
                <p14:nvPr/>
              </p14:nvContentPartPr>
              <p14:xfrm>
                <a:off x="6062413" y="5366107"/>
                <a:ext cx="169560" cy="228960"/>
              </p14:xfrm>
            </p:contentPart>
          </mc:Choice>
          <mc:Fallback xmlns="">
            <p:pic>
              <p:nvPicPr>
                <p:cNvPr id="437" name="Freihand 436">
                  <a:extLst>
                    <a:ext uri="{FF2B5EF4-FFF2-40B4-BE49-F238E27FC236}">
                      <a16:creationId xmlns:a16="http://schemas.microsoft.com/office/drawing/2014/main" id="{A0ADB127-FD23-479A-9B0F-47CB560DEBEA}"/>
                    </a:ext>
                  </a:extLst>
                </p:cNvPr>
                <p:cNvPicPr/>
                <p:nvPr/>
              </p:nvPicPr>
              <p:blipFill>
                <a:blip r:embed="rId678"/>
                <a:stretch>
                  <a:fillRect/>
                </a:stretch>
              </p:blipFill>
              <p:spPr>
                <a:xfrm>
                  <a:off x="6058093" y="5361787"/>
                  <a:ext cx="17820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38" name="Freihand 437">
                  <a:extLst>
                    <a:ext uri="{FF2B5EF4-FFF2-40B4-BE49-F238E27FC236}">
                      <a16:creationId xmlns:a16="http://schemas.microsoft.com/office/drawing/2014/main" id="{5E0F6D6C-079D-4D75-98AD-FBA5D4D8548D}"/>
                    </a:ext>
                  </a:extLst>
                </p14:cNvPr>
                <p14:cNvContentPartPr/>
                <p14:nvPr/>
              </p14:nvContentPartPr>
              <p14:xfrm>
                <a:off x="6301813" y="5370427"/>
                <a:ext cx="140760" cy="157680"/>
              </p14:xfrm>
            </p:contentPart>
          </mc:Choice>
          <mc:Fallback xmlns="">
            <p:pic>
              <p:nvPicPr>
                <p:cNvPr id="438" name="Freihand 437">
                  <a:extLst>
                    <a:ext uri="{FF2B5EF4-FFF2-40B4-BE49-F238E27FC236}">
                      <a16:creationId xmlns:a16="http://schemas.microsoft.com/office/drawing/2014/main" id="{5E0F6D6C-079D-4D75-98AD-FBA5D4D8548D}"/>
                    </a:ext>
                  </a:extLst>
                </p:cNvPr>
                <p:cNvPicPr/>
                <p:nvPr/>
              </p:nvPicPr>
              <p:blipFill>
                <a:blip r:embed="rId680"/>
                <a:stretch>
                  <a:fillRect/>
                </a:stretch>
              </p:blipFill>
              <p:spPr>
                <a:xfrm>
                  <a:off x="6297493" y="5366107"/>
                  <a:ext cx="1494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39" name="Freihand 438">
                  <a:extLst>
                    <a:ext uri="{FF2B5EF4-FFF2-40B4-BE49-F238E27FC236}">
                      <a16:creationId xmlns:a16="http://schemas.microsoft.com/office/drawing/2014/main" id="{E8EC0129-1071-4774-8F4F-7D207BA51D13}"/>
                    </a:ext>
                  </a:extLst>
                </p14:cNvPr>
                <p14:cNvContentPartPr/>
                <p14:nvPr/>
              </p14:nvContentPartPr>
              <p14:xfrm>
                <a:off x="6359053" y="5502187"/>
                <a:ext cx="69480" cy="59400"/>
              </p14:xfrm>
            </p:contentPart>
          </mc:Choice>
          <mc:Fallback xmlns="">
            <p:pic>
              <p:nvPicPr>
                <p:cNvPr id="439" name="Freihand 438">
                  <a:extLst>
                    <a:ext uri="{FF2B5EF4-FFF2-40B4-BE49-F238E27FC236}">
                      <a16:creationId xmlns:a16="http://schemas.microsoft.com/office/drawing/2014/main" id="{E8EC0129-1071-4774-8F4F-7D207BA51D13}"/>
                    </a:ext>
                  </a:extLst>
                </p:cNvPr>
                <p:cNvPicPr/>
                <p:nvPr/>
              </p:nvPicPr>
              <p:blipFill>
                <a:blip r:embed="rId682"/>
                <a:stretch>
                  <a:fillRect/>
                </a:stretch>
              </p:blipFill>
              <p:spPr>
                <a:xfrm>
                  <a:off x="6354733" y="5497867"/>
                  <a:ext cx="78120" cy="68040"/>
                </a:xfrm>
                <a:prstGeom prst="rect">
                  <a:avLst/>
                </a:prstGeom>
              </p:spPr>
            </p:pic>
          </mc:Fallback>
        </mc:AlternateContent>
      </p:grpSp>
      <p:grpSp>
        <p:nvGrpSpPr>
          <p:cNvPr id="449" name="Gruppieren 448">
            <a:extLst>
              <a:ext uri="{FF2B5EF4-FFF2-40B4-BE49-F238E27FC236}">
                <a16:creationId xmlns:a16="http://schemas.microsoft.com/office/drawing/2014/main" id="{FF195CD6-68C2-4733-8542-A153623A9CE8}"/>
              </a:ext>
            </a:extLst>
          </p:cNvPr>
          <p:cNvGrpSpPr/>
          <p:nvPr/>
        </p:nvGrpSpPr>
        <p:grpSpPr>
          <a:xfrm>
            <a:off x="4197973" y="5585707"/>
            <a:ext cx="547920" cy="520920"/>
            <a:chOff x="4197973" y="5585707"/>
            <a:chExt cx="547920" cy="520920"/>
          </a:xfrm>
        </p:grpSpPr>
        <mc:AlternateContent xmlns:mc="http://schemas.openxmlformats.org/markup-compatibility/2006" xmlns:p14="http://schemas.microsoft.com/office/powerpoint/2010/main">
          <mc:Choice Requires="p14">
            <p:contentPart p14:bwMode="auto" r:id="rId683">
              <p14:nvContentPartPr>
                <p14:cNvPr id="432" name="Freihand 431">
                  <a:extLst>
                    <a:ext uri="{FF2B5EF4-FFF2-40B4-BE49-F238E27FC236}">
                      <a16:creationId xmlns:a16="http://schemas.microsoft.com/office/drawing/2014/main" id="{316A1477-AE57-49B9-B287-E6B5B480D566}"/>
                    </a:ext>
                  </a:extLst>
                </p14:cNvPr>
                <p14:cNvContentPartPr/>
                <p14:nvPr/>
              </p14:nvContentPartPr>
              <p14:xfrm>
                <a:off x="4197973" y="5585707"/>
                <a:ext cx="2520" cy="98640"/>
              </p14:xfrm>
            </p:contentPart>
          </mc:Choice>
          <mc:Fallback xmlns="">
            <p:pic>
              <p:nvPicPr>
                <p:cNvPr id="432" name="Freihand 431">
                  <a:extLst>
                    <a:ext uri="{FF2B5EF4-FFF2-40B4-BE49-F238E27FC236}">
                      <a16:creationId xmlns:a16="http://schemas.microsoft.com/office/drawing/2014/main" id="{316A1477-AE57-49B9-B287-E6B5B480D566}"/>
                    </a:ext>
                  </a:extLst>
                </p:cNvPr>
                <p:cNvPicPr/>
                <p:nvPr/>
              </p:nvPicPr>
              <p:blipFill>
                <a:blip r:embed="rId684"/>
                <a:stretch>
                  <a:fillRect/>
                </a:stretch>
              </p:blipFill>
              <p:spPr>
                <a:xfrm>
                  <a:off x="4193653" y="5581387"/>
                  <a:ext cx="111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33" name="Freihand 432">
                  <a:extLst>
                    <a:ext uri="{FF2B5EF4-FFF2-40B4-BE49-F238E27FC236}">
                      <a16:creationId xmlns:a16="http://schemas.microsoft.com/office/drawing/2014/main" id="{6E1B260D-FF10-4AEA-872D-7FD812F204F9}"/>
                    </a:ext>
                  </a:extLst>
                </p14:cNvPr>
                <p14:cNvContentPartPr/>
                <p14:nvPr/>
              </p14:nvContentPartPr>
              <p14:xfrm>
                <a:off x="4204093" y="5779027"/>
                <a:ext cx="36720" cy="254160"/>
              </p14:xfrm>
            </p:contentPart>
          </mc:Choice>
          <mc:Fallback xmlns="">
            <p:pic>
              <p:nvPicPr>
                <p:cNvPr id="433" name="Freihand 432">
                  <a:extLst>
                    <a:ext uri="{FF2B5EF4-FFF2-40B4-BE49-F238E27FC236}">
                      <a16:creationId xmlns:a16="http://schemas.microsoft.com/office/drawing/2014/main" id="{6E1B260D-FF10-4AEA-872D-7FD812F204F9}"/>
                    </a:ext>
                  </a:extLst>
                </p:cNvPr>
                <p:cNvPicPr/>
                <p:nvPr/>
              </p:nvPicPr>
              <p:blipFill>
                <a:blip r:embed="rId686"/>
                <a:stretch>
                  <a:fillRect/>
                </a:stretch>
              </p:blipFill>
              <p:spPr>
                <a:xfrm>
                  <a:off x="4199773" y="5774707"/>
                  <a:ext cx="453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34" name="Freihand 433">
                  <a:extLst>
                    <a:ext uri="{FF2B5EF4-FFF2-40B4-BE49-F238E27FC236}">
                      <a16:creationId xmlns:a16="http://schemas.microsoft.com/office/drawing/2014/main" id="{F7B2E9A6-E77B-4D89-B75D-95CB75282C22}"/>
                    </a:ext>
                  </a:extLst>
                </p14:cNvPr>
                <p14:cNvContentPartPr/>
                <p14:nvPr/>
              </p14:nvContentPartPr>
              <p14:xfrm>
                <a:off x="4246213" y="6054067"/>
                <a:ext cx="17280" cy="52560"/>
              </p14:xfrm>
            </p:contentPart>
          </mc:Choice>
          <mc:Fallback xmlns="">
            <p:pic>
              <p:nvPicPr>
                <p:cNvPr id="434" name="Freihand 433">
                  <a:extLst>
                    <a:ext uri="{FF2B5EF4-FFF2-40B4-BE49-F238E27FC236}">
                      <a16:creationId xmlns:a16="http://schemas.microsoft.com/office/drawing/2014/main" id="{F7B2E9A6-E77B-4D89-B75D-95CB75282C22}"/>
                    </a:ext>
                  </a:extLst>
                </p:cNvPr>
                <p:cNvPicPr/>
                <p:nvPr/>
              </p:nvPicPr>
              <p:blipFill>
                <a:blip r:embed="rId688"/>
                <a:stretch>
                  <a:fillRect/>
                </a:stretch>
              </p:blipFill>
              <p:spPr>
                <a:xfrm>
                  <a:off x="4241893" y="6049747"/>
                  <a:ext cx="259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40" name="Freihand 439">
                  <a:extLst>
                    <a:ext uri="{FF2B5EF4-FFF2-40B4-BE49-F238E27FC236}">
                      <a16:creationId xmlns:a16="http://schemas.microsoft.com/office/drawing/2014/main" id="{8B3F4DB0-B4F9-4D72-B575-AD16ACE3C409}"/>
                    </a:ext>
                  </a:extLst>
                </p14:cNvPr>
                <p14:cNvContentPartPr/>
                <p14:nvPr/>
              </p14:nvContentPartPr>
              <p14:xfrm>
                <a:off x="4438813" y="5881627"/>
                <a:ext cx="142920" cy="129600"/>
              </p14:xfrm>
            </p:contentPart>
          </mc:Choice>
          <mc:Fallback xmlns="">
            <p:pic>
              <p:nvPicPr>
                <p:cNvPr id="440" name="Freihand 439">
                  <a:extLst>
                    <a:ext uri="{FF2B5EF4-FFF2-40B4-BE49-F238E27FC236}">
                      <a16:creationId xmlns:a16="http://schemas.microsoft.com/office/drawing/2014/main" id="{8B3F4DB0-B4F9-4D72-B575-AD16ACE3C409}"/>
                    </a:ext>
                  </a:extLst>
                </p:cNvPr>
                <p:cNvPicPr/>
                <p:nvPr/>
              </p:nvPicPr>
              <p:blipFill>
                <a:blip r:embed="rId690"/>
                <a:stretch>
                  <a:fillRect/>
                </a:stretch>
              </p:blipFill>
              <p:spPr>
                <a:xfrm>
                  <a:off x="4434493" y="5877307"/>
                  <a:ext cx="151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41" name="Freihand 440">
                  <a:extLst>
                    <a:ext uri="{FF2B5EF4-FFF2-40B4-BE49-F238E27FC236}">
                      <a16:creationId xmlns:a16="http://schemas.microsoft.com/office/drawing/2014/main" id="{3F9590BA-6581-4041-947B-FF1B823E443B}"/>
                    </a:ext>
                  </a:extLst>
                </p14:cNvPr>
                <p14:cNvContentPartPr/>
                <p14:nvPr/>
              </p14:nvContentPartPr>
              <p14:xfrm>
                <a:off x="4619173" y="5875147"/>
                <a:ext cx="6480" cy="62280"/>
              </p14:xfrm>
            </p:contentPart>
          </mc:Choice>
          <mc:Fallback xmlns="">
            <p:pic>
              <p:nvPicPr>
                <p:cNvPr id="441" name="Freihand 440">
                  <a:extLst>
                    <a:ext uri="{FF2B5EF4-FFF2-40B4-BE49-F238E27FC236}">
                      <a16:creationId xmlns:a16="http://schemas.microsoft.com/office/drawing/2014/main" id="{3F9590BA-6581-4041-947B-FF1B823E443B}"/>
                    </a:ext>
                  </a:extLst>
                </p:cNvPr>
                <p:cNvPicPr/>
                <p:nvPr/>
              </p:nvPicPr>
              <p:blipFill>
                <a:blip r:embed="rId692"/>
                <a:stretch>
                  <a:fillRect/>
                </a:stretch>
              </p:blipFill>
              <p:spPr>
                <a:xfrm>
                  <a:off x="4614853" y="5870827"/>
                  <a:ext cx="151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42" name="Freihand 441">
                  <a:extLst>
                    <a:ext uri="{FF2B5EF4-FFF2-40B4-BE49-F238E27FC236}">
                      <a16:creationId xmlns:a16="http://schemas.microsoft.com/office/drawing/2014/main" id="{A13AC4AA-A636-431D-8CC7-4B68A4866BA9}"/>
                    </a:ext>
                  </a:extLst>
                </p14:cNvPr>
                <p14:cNvContentPartPr/>
                <p14:nvPr/>
              </p14:nvContentPartPr>
              <p14:xfrm>
                <a:off x="4608733" y="5847067"/>
                <a:ext cx="132120" cy="64440"/>
              </p14:xfrm>
            </p:contentPart>
          </mc:Choice>
          <mc:Fallback xmlns="">
            <p:pic>
              <p:nvPicPr>
                <p:cNvPr id="442" name="Freihand 441">
                  <a:extLst>
                    <a:ext uri="{FF2B5EF4-FFF2-40B4-BE49-F238E27FC236}">
                      <a16:creationId xmlns:a16="http://schemas.microsoft.com/office/drawing/2014/main" id="{A13AC4AA-A636-431D-8CC7-4B68A4866BA9}"/>
                    </a:ext>
                  </a:extLst>
                </p:cNvPr>
                <p:cNvPicPr/>
                <p:nvPr/>
              </p:nvPicPr>
              <p:blipFill>
                <a:blip r:embed="rId694"/>
                <a:stretch>
                  <a:fillRect/>
                </a:stretch>
              </p:blipFill>
              <p:spPr>
                <a:xfrm>
                  <a:off x="4604413" y="5842747"/>
                  <a:ext cx="1407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43" name="Freihand 442">
                  <a:extLst>
                    <a:ext uri="{FF2B5EF4-FFF2-40B4-BE49-F238E27FC236}">
                      <a16:creationId xmlns:a16="http://schemas.microsoft.com/office/drawing/2014/main" id="{7EE49B26-E324-4574-BD7C-A66C422F2760}"/>
                    </a:ext>
                  </a:extLst>
                </p14:cNvPr>
                <p14:cNvContentPartPr/>
                <p14:nvPr/>
              </p14:nvContentPartPr>
              <p14:xfrm>
                <a:off x="4590373" y="5948587"/>
                <a:ext cx="155520" cy="28440"/>
              </p14:xfrm>
            </p:contentPart>
          </mc:Choice>
          <mc:Fallback xmlns="">
            <p:pic>
              <p:nvPicPr>
                <p:cNvPr id="443" name="Freihand 442">
                  <a:extLst>
                    <a:ext uri="{FF2B5EF4-FFF2-40B4-BE49-F238E27FC236}">
                      <a16:creationId xmlns:a16="http://schemas.microsoft.com/office/drawing/2014/main" id="{7EE49B26-E324-4574-BD7C-A66C422F2760}"/>
                    </a:ext>
                  </a:extLst>
                </p:cNvPr>
                <p:cNvPicPr/>
                <p:nvPr/>
              </p:nvPicPr>
              <p:blipFill>
                <a:blip r:embed="rId696"/>
                <a:stretch>
                  <a:fillRect/>
                </a:stretch>
              </p:blipFill>
              <p:spPr>
                <a:xfrm>
                  <a:off x="4586053" y="5944267"/>
                  <a:ext cx="164160" cy="37080"/>
                </a:xfrm>
                <a:prstGeom prst="rect">
                  <a:avLst/>
                </a:prstGeom>
              </p:spPr>
            </p:pic>
          </mc:Fallback>
        </mc:AlternateContent>
      </p:grpSp>
      <p:grpSp>
        <p:nvGrpSpPr>
          <p:cNvPr id="448" name="Gruppieren 447">
            <a:extLst>
              <a:ext uri="{FF2B5EF4-FFF2-40B4-BE49-F238E27FC236}">
                <a16:creationId xmlns:a16="http://schemas.microsoft.com/office/drawing/2014/main" id="{6B36E980-B7DC-4E76-AF2B-BF41D005682D}"/>
              </a:ext>
            </a:extLst>
          </p:cNvPr>
          <p:cNvGrpSpPr/>
          <p:nvPr/>
        </p:nvGrpSpPr>
        <p:grpSpPr>
          <a:xfrm>
            <a:off x="4103293" y="6223627"/>
            <a:ext cx="253800" cy="277920"/>
            <a:chOff x="4103293" y="6223627"/>
            <a:chExt cx="253800" cy="277920"/>
          </a:xfrm>
        </p:grpSpPr>
        <mc:AlternateContent xmlns:mc="http://schemas.openxmlformats.org/markup-compatibility/2006" xmlns:p14="http://schemas.microsoft.com/office/powerpoint/2010/main">
          <mc:Choice Requires="p14">
            <p:contentPart p14:bwMode="auto" r:id="rId697">
              <p14:nvContentPartPr>
                <p14:cNvPr id="444" name="Freihand 443">
                  <a:extLst>
                    <a:ext uri="{FF2B5EF4-FFF2-40B4-BE49-F238E27FC236}">
                      <a16:creationId xmlns:a16="http://schemas.microsoft.com/office/drawing/2014/main" id="{75F48097-9BED-44CC-B673-A88D71B35F41}"/>
                    </a:ext>
                  </a:extLst>
                </p14:cNvPr>
                <p14:cNvContentPartPr/>
                <p14:nvPr/>
              </p14:nvContentPartPr>
              <p14:xfrm>
                <a:off x="4103293" y="6320467"/>
                <a:ext cx="105120" cy="125640"/>
              </p14:xfrm>
            </p:contentPart>
          </mc:Choice>
          <mc:Fallback xmlns="">
            <p:pic>
              <p:nvPicPr>
                <p:cNvPr id="444" name="Freihand 443">
                  <a:extLst>
                    <a:ext uri="{FF2B5EF4-FFF2-40B4-BE49-F238E27FC236}">
                      <a16:creationId xmlns:a16="http://schemas.microsoft.com/office/drawing/2014/main" id="{75F48097-9BED-44CC-B673-A88D71B35F41}"/>
                    </a:ext>
                  </a:extLst>
                </p:cNvPr>
                <p:cNvPicPr/>
                <p:nvPr/>
              </p:nvPicPr>
              <p:blipFill>
                <a:blip r:embed="rId698"/>
                <a:stretch>
                  <a:fillRect/>
                </a:stretch>
              </p:blipFill>
              <p:spPr>
                <a:xfrm>
                  <a:off x="4098973" y="6316147"/>
                  <a:ext cx="1137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45" name="Freihand 444">
                  <a:extLst>
                    <a:ext uri="{FF2B5EF4-FFF2-40B4-BE49-F238E27FC236}">
                      <a16:creationId xmlns:a16="http://schemas.microsoft.com/office/drawing/2014/main" id="{EAAF907F-2DB4-4D67-AE75-2D1131C6E43E}"/>
                    </a:ext>
                  </a:extLst>
                </p14:cNvPr>
                <p14:cNvContentPartPr/>
                <p14:nvPr/>
              </p14:nvContentPartPr>
              <p14:xfrm>
                <a:off x="4109773" y="6343507"/>
                <a:ext cx="137520" cy="75240"/>
              </p14:xfrm>
            </p:contentPart>
          </mc:Choice>
          <mc:Fallback xmlns="">
            <p:pic>
              <p:nvPicPr>
                <p:cNvPr id="445" name="Freihand 444">
                  <a:extLst>
                    <a:ext uri="{FF2B5EF4-FFF2-40B4-BE49-F238E27FC236}">
                      <a16:creationId xmlns:a16="http://schemas.microsoft.com/office/drawing/2014/main" id="{EAAF907F-2DB4-4D67-AE75-2D1131C6E43E}"/>
                    </a:ext>
                  </a:extLst>
                </p:cNvPr>
                <p:cNvPicPr/>
                <p:nvPr/>
              </p:nvPicPr>
              <p:blipFill>
                <a:blip r:embed="rId700"/>
                <a:stretch>
                  <a:fillRect/>
                </a:stretch>
              </p:blipFill>
              <p:spPr>
                <a:xfrm>
                  <a:off x="4105453" y="6339187"/>
                  <a:ext cx="1461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46" name="Freihand 445">
                  <a:extLst>
                    <a:ext uri="{FF2B5EF4-FFF2-40B4-BE49-F238E27FC236}">
                      <a16:creationId xmlns:a16="http://schemas.microsoft.com/office/drawing/2014/main" id="{B1C89616-95DA-4529-8A9C-4E6FDD748FC1}"/>
                    </a:ext>
                  </a:extLst>
                </p14:cNvPr>
                <p14:cNvContentPartPr/>
                <p14:nvPr/>
              </p14:nvContentPartPr>
              <p14:xfrm>
                <a:off x="4257013" y="6394267"/>
                <a:ext cx="100080" cy="107280"/>
              </p14:xfrm>
            </p:contentPart>
          </mc:Choice>
          <mc:Fallback xmlns="">
            <p:pic>
              <p:nvPicPr>
                <p:cNvPr id="446" name="Freihand 445">
                  <a:extLst>
                    <a:ext uri="{FF2B5EF4-FFF2-40B4-BE49-F238E27FC236}">
                      <a16:creationId xmlns:a16="http://schemas.microsoft.com/office/drawing/2014/main" id="{B1C89616-95DA-4529-8A9C-4E6FDD748FC1}"/>
                    </a:ext>
                  </a:extLst>
                </p:cNvPr>
                <p:cNvPicPr/>
                <p:nvPr/>
              </p:nvPicPr>
              <p:blipFill>
                <a:blip r:embed="rId702"/>
                <a:stretch>
                  <a:fillRect/>
                </a:stretch>
              </p:blipFill>
              <p:spPr>
                <a:xfrm>
                  <a:off x="4252693" y="6389947"/>
                  <a:ext cx="1087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47" name="Freihand 446">
                  <a:extLst>
                    <a:ext uri="{FF2B5EF4-FFF2-40B4-BE49-F238E27FC236}">
                      <a16:creationId xmlns:a16="http://schemas.microsoft.com/office/drawing/2014/main" id="{34574DCA-F1D2-4465-A1B6-B6514DD94011}"/>
                    </a:ext>
                  </a:extLst>
                </p14:cNvPr>
                <p14:cNvContentPartPr/>
                <p14:nvPr/>
              </p14:nvContentPartPr>
              <p14:xfrm>
                <a:off x="4219573" y="6223627"/>
                <a:ext cx="125280" cy="87840"/>
              </p14:xfrm>
            </p:contentPart>
          </mc:Choice>
          <mc:Fallback xmlns="">
            <p:pic>
              <p:nvPicPr>
                <p:cNvPr id="447" name="Freihand 446">
                  <a:extLst>
                    <a:ext uri="{FF2B5EF4-FFF2-40B4-BE49-F238E27FC236}">
                      <a16:creationId xmlns:a16="http://schemas.microsoft.com/office/drawing/2014/main" id="{34574DCA-F1D2-4465-A1B6-B6514DD94011}"/>
                    </a:ext>
                  </a:extLst>
                </p:cNvPr>
                <p:cNvPicPr/>
                <p:nvPr/>
              </p:nvPicPr>
              <p:blipFill>
                <a:blip r:embed="rId704"/>
                <a:stretch>
                  <a:fillRect/>
                </a:stretch>
              </p:blipFill>
              <p:spPr>
                <a:xfrm>
                  <a:off x="4215253" y="6219307"/>
                  <a:ext cx="133920" cy="96480"/>
                </a:xfrm>
                <a:prstGeom prst="rect">
                  <a:avLst/>
                </a:prstGeom>
              </p:spPr>
            </p:pic>
          </mc:Fallback>
        </mc:AlternateContent>
      </p:grpSp>
      <p:grpSp>
        <p:nvGrpSpPr>
          <p:cNvPr id="458" name="Gruppieren 457">
            <a:extLst>
              <a:ext uri="{FF2B5EF4-FFF2-40B4-BE49-F238E27FC236}">
                <a16:creationId xmlns:a16="http://schemas.microsoft.com/office/drawing/2014/main" id="{728781A5-E138-4447-81A8-D6C28C745FBC}"/>
              </a:ext>
            </a:extLst>
          </p:cNvPr>
          <p:cNvGrpSpPr/>
          <p:nvPr/>
        </p:nvGrpSpPr>
        <p:grpSpPr>
          <a:xfrm>
            <a:off x="3303013" y="4922947"/>
            <a:ext cx="901800" cy="651240"/>
            <a:chOff x="3303013" y="4922947"/>
            <a:chExt cx="901800" cy="651240"/>
          </a:xfrm>
        </p:grpSpPr>
        <mc:AlternateContent xmlns:mc="http://schemas.openxmlformats.org/markup-compatibility/2006" xmlns:p14="http://schemas.microsoft.com/office/powerpoint/2010/main">
          <mc:Choice Requires="p14">
            <p:contentPart p14:bwMode="auto" r:id="rId705">
              <p14:nvContentPartPr>
                <p14:cNvPr id="451" name="Freihand 450">
                  <a:extLst>
                    <a:ext uri="{FF2B5EF4-FFF2-40B4-BE49-F238E27FC236}">
                      <a16:creationId xmlns:a16="http://schemas.microsoft.com/office/drawing/2014/main" id="{6281BB2C-2350-49C4-AB5A-787B9CB58C1A}"/>
                    </a:ext>
                  </a:extLst>
                </p14:cNvPr>
                <p14:cNvContentPartPr/>
                <p14:nvPr/>
              </p14:nvContentPartPr>
              <p14:xfrm>
                <a:off x="4185013" y="5323987"/>
                <a:ext cx="7200" cy="250200"/>
              </p14:xfrm>
            </p:contentPart>
          </mc:Choice>
          <mc:Fallback xmlns="">
            <p:pic>
              <p:nvPicPr>
                <p:cNvPr id="451" name="Freihand 450">
                  <a:extLst>
                    <a:ext uri="{FF2B5EF4-FFF2-40B4-BE49-F238E27FC236}">
                      <a16:creationId xmlns:a16="http://schemas.microsoft.com/office/drawing/2014/main" id="{6281BB2C-2350-49C4-AB5A-787B9CB58C1A}"/>
                    </a:ext>
                  </a:extLst>
                </p:cNvPr>
                <p:cNvPicPr/>
                <p:nvPr/>
              </p:nvPicPr>
              <p:blipFill>
                <a:blip r:embed="rId706"/>
                <a:stretch>
                  <a:fillRect/>
                </a:stretch>
              </p:blipFill>
              <p:spPr>
                <a:xfrm>
                  <a:off x="4180693" y="5319667"/>
                  <a:ext cx="158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52" name="Freihand 451">
                  <a:extLst>
                    <a:ext uri="{FF2B5EF4-FFF2-40B4-BE49-F238E27FC236}">
                      <a16:creationId xmlns:a16="http://schemas.microsoft.com/office/drawing/2014/main" id="{65B7E40B-5DAA-4507-8BD0-EBEC2662439B}"/>
                    </a:ext>
                  </a:extLst>
                </p14:cNvPr>
                <p14:cNvContentPartPr/>
                <p14:nvPr/>
              </p14:nvContentPartPr>
              <p14:xfrm>
                <a:off x="4188613" y="5066227"/>
                <a:ext cx="12960" cy="184680"/>
              </p14:xfrm>
            </p:contentPart>
          </mc:Choice>
          <mc:Fallback xmlns="">
            <p:pic>
              <p:nvPicPr>
                <p:cNvPr id="452" name="Freihand 451">
                  <a:extLst>
                    <a:ext uri="{FF2B5EF4-FFF2-40B4-BE49-F238E27FC236}">
                      <a16:creationId xmlns:a16="http://schemas.microsoft.com/office/drawing/2014/main" id="{65B7E40B-5DAA-4507-8BD0-EBEC2662439B}"/>
                    </a:ext>
                  </a:extLst>
                </p:cNvPr>
                <p:cNvPicPr/>
                <p:nvPr/>
              </p:nvPicPr>
              <p:blipFill>
                <a:blip r:embed="rId708"/>
                <a:stretch>
                  <a:fillRect/>
                </a:stretch>
              </p:blipFill>
              <p:spPr>
                <a:xfrm>
                  <a:off x="4184293" y="5061907"/>
                  <a:ext cx="216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53" name="Freihand 452">
                  <a:extLst>
                    <a:ext uri="{FF2B5EF4-FFF2-40B4-BE49-F238E27FC236}">
                      <a16:creationId xmlns:a16="http://schemas.microsoft.com/office/drawing/2014/main" id="{537C9ADE-DE7D-42F5-9C78-65C399C36ACA}"/>
                    </a:ext>
                  </a:extLst>
                </p14:cNvPr>
                <p14:cNvContentPartPr/>
                <p14:nvPr/>
              </p14:nvContentPartPr>
              <p14:xfrm>
                <a:off x="3719893" y="5043187"/>
                <a:ext cx="484920" cy="41400"/>
              </p14:xfrm>
            </p:contentPart>
          </mc:Choice>
          <mc:Fallback xmlns="">
            <p:pic>
              <p:nvPicPr>
                <p:cNvPr id="453" name="Freihand 452">
                  <a:extLst>
                    <a:ext uri="{FF2B5EF4-FFF2-40B4-BE49-F238E27FC236}">
                      <a16:creationId xmlns:a16="http://schemas.microsoft.com/office/drawing/2014/main" id="{537C9ADE-DE7D-42F5-9C78-65C399C36ACA}"/>
                    </a:ext>
                  </a:extLst>
                </p:cNvPr>
                <p:cNvPicPr/>
                <p:nvPr/>
              </p:nvPicPr>
              <p:blipFill>
                <a:blip r:embed="rId710"/>
                <a:stretch>
                  <a:fillRect/>
                </a:stretch>
              </p:blipFill>
              <p:spPr>
                <a:xfrm>
                  <a:off x="3715573" y="5038867"/>
                  <a:ext cx="4935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55" name="Freihand 454">
                  <a:extLst>
                    <a:ext uri="{FF2B5EF4-FFF2-40B4-BE49-F238E27FC236}">
                      <a16:creationId xmlns:a16="http://schemas.microsoft.com/office/drawing/2014/main" id="{5664030A-E696-4252-AB9B-610311C5B65D}"/>
                    </a:ext>
                  </a:extLst>
                </p14:cNvPr>
                <p14:cNvContentPartPr/>
                <p14:nvPr/>
              </p14:nvContentPartPr>
              <p14:xfrm>
                <a:off x="3303013" y="5050747"/>
                <a:ext cx="77760" cy="199800"/>
              </p14:xfrm>
            </p:contentPart>
          </mc:Choice>
          <mc:Fallback xmlns="">
            <p:pic>
              <p:nvPicPr>
                <p:cNvPr id="455" name="Freihand 454">
                  <a:extLst>
                    <a:ext uri="{FF2B5EF4-FFF2-40B4-BE49-F238E27FC236}">
                      <a16:creationId xmlns:a16="http://schemas.microsoft.com/office/drawing/2014/main" id="{5664030A-E696-4252-AB9B-610311C5B65D}"/>
                    </a:ext>
                  </a:extLst>
                </p:cNvPr>
                <p:cNvPicPr/>
                <p:nvPr/>
              </p:nvPicPr>
              <p:blipFill>
                <a:blip r:embed="rId712"/>
                <a:stretch>
                  <a:fillRect/>
                </a:stretch>
              </p:blipFill>
              <p:spPr>
                <a:xfrm>
                  <a:off x="3298693" y="5046427"/>
                  <a:ext cx="864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56" name="Freihand 455">
                  <a:extLst>
                    <a:ext uri="{FF2B5EF4-FFF2-40B4-BE49-F238E27FC236}">
                      <a16:creationId xmlns:a16="http://schemas.microsoft.com/office/drawing/2014/main" id="{29A0E8BD-D6A9-4F35-AF99-F06EB6DDFE23}"/>
                    </a:ext>
                  </a:extLst>
                </p14:cNvPr>
                <p14:cNvContentPartPr/>
                <p14:nvPr/>
              </p14:nvContentPartPr>
              <p14:xfrm>
                <a:off x="3394093" y="4922947"/>
                <a:ext cx="110160" cy="120600"/>
              </p14:xfrm>
            </p:contentPart>
          </mc:Choice>
          <mc:Fallback xmlns="">
            <p:pic>
              <p:nvPicPr>
                <p:cNvPr id="456" name="Freihand 455">
                  <a:extLst>
                    <a:ext uri="{FF2B5EF4-FFF2-40B4-BE49-F238E27FC236}">
                      <a16:creationId xmlns:a16="http://schemas.microsoft.com/office/drawing/2014/main" id="{29A0E8BD-D6A9-4F35-AF99-F06EB6DDFE23}"/>
                    </a:ext>
                  </a:extLst>
                </p:cNvPr>
                <p:cNvPicPr/>
                <p:nvPr/>
              </p:nvPicPr>
              <p:blipFill>
                <a:blip r:embed="rId714"/>
                <a:stretch>
                  <a:fillRect/>
                </a:stretch>
              </p:blipFill>
              <p:spPr>
                <a:xfrm>
                  <a:off x="3389773" y="4918627"/>
                  <a:ext cx="1188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57" name="Freihand 456">
                  <a:extLst>
                    <a:ext uri="{FF2B5EF4-FFF2-40B4-BE49-F238E27FC236}">
                      <a16:creationId xmlns:a16="http://schemas.microsoft.com/office/drawing/2014/main" id="{6B88B5E0-3DE9-442A-BA1D-8DF58AA5CE8E}"/>
                    </a:ext>
                  </a:extLst>
                </p14:cNvPr>
                <p14:cNvContentPartPr/>
                <p14:nvPr/>
              </p14:nvContentPartPr>
              <p14:xfrm>
                <a:off x="3422173" y="5067307"/>
                <a:ext cx="129960" cy="189000"/>
              </p14:xfrm>
            </p:contentPart>
          </mc:Choice>
          <mc:Fallback xmlns="">
            <p:pic>
              <p:nvPicPr>
                <p:cNvPr id="457" name="Freihand 456">
                  <a:extLst>
                    <a:ext uri="{FF2B5EF4-FFF2-40B4-BE49-F238E27FC236}">
                      <a16:creationId xmlns:a16="http://schemas.microsoft.com/office/drawing/2014/main" id="{6B88B5E0-3DE9-442A-BA1D-8DF58AA5CE8E}"/>
                    </a:ext>
                  </a:extLst>
                </p:cNvPr>
                <p:cNvPicPr/>
                <p:nvPr/>
              </p:nvPicPr>
              <p:blipFill>
                <a:blip r:embed="rId716"/>
                <a:stretch>
                  <a:fillRect/>
                </a:stretch>
              </p:blipFill>
              <p:spPr>
                <a:xfrm>
                  <a:off x="3417853" y="5062987"/>
                  <a:ext cx="138600" cy="197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17">
            <p14:nvContentPartPr>
              <p14:cNvPr id="12" name="Freihand 11">
                <a:extLst>
                  <a:ext uri="{FF2B5EF4-FFF2-40B4-BE49-F238E27FC236}">
                    <a16:creationId xmlns:a16="http://schemas.microsoft.com/office/drawing/2014/main" id="{4C5B3981-7218-BF0D-E6D4-7980792E0EA9}"/>
                  </a:ext>
                </a:extLst>
              </p14:cNvPr>
              <p14:cNvContentPartPr/>
              <p14:nvPr/>
            </p14:nvContentPartPr>
            <p14:xfrm>
              <a:off x="2475720" y="3509542"/>
              <a:ext cx="5225040" cy="3234240"/>
            </p14:xfrm>
          </p:contentPart>
        </mc:Choice>
        <mc:Fallback>
          <p:pic>
            <p:nvPicPr>
              <p:cNvPr id="12" name="Freihand 11">
                <a:extLst>
                  <a:ext uri="{FF2B5EF4-FFF2-40B4-BE49-F238E27FC236}">
                    <a16:creationId xmlns:a16="http://schemas.microsoft.com/office/drawing/2014/main" id="{4C5B3981-7218-BF0D-E6D4-7980792E0EA9}"/>
                  </a:ext>
                </a:extLst>
              </p:cNvPr>
              <p:cNvPicPr/>
              <p:nvPr/>
            </p:nvPicPr>
            <p:blipFill>
              <a:blip r:embed="rId718"/>
              <a:stretch>
                <a:fillRect/>
              </a:stretch>
            </p:blipFill>
            <p:spPr>
              <a:xfrm>
                <a:off x="2466720" y="3500542"/>
                <a:ext cx="5242680" cy="325188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15" name="Freihand 14">
                <a:extLst>
                  <a:ext uri="{FF2B5EF4-FFF2-40B4-BE49-F238E27FC236}">
                    <a16:creationId xmlns:a16="http://schemas.microsoft.com/office/drawing/2014/main" id="{8F3FA7B1-35DA-49E5-A133-D0F7CCC51D59}"/>
                  </a:ext>
                </a:extLst>
              </p14:cNvPr>
              <p14:cNvContentPartPr/>
              <p14:nvPr/>
            </p14:nvContentPartPr>
            <p14:xfrm>
              <a:off x="3760200" y="4572262"/>
              <a:ext cx="790200" cy="1672200"/>
            </p14:xfrm>
          </p:contentPart>
        </mc:Choice>
        <mc:Fallback>
          <p:pic>
            <p:nvPicPr>
              <p:cNvPr id="15" name="Freihand 14">
                <a:extLst>
                  <a:ext uri="{FF2B5EF4-FFF2-40B4-BE49-F238E27FC236}">
                    <a16:creationId xmlns:a16="http://schemas.microsoft.com/office/drawing/2014/main" id="{8F3FA7B1-35DA-49E5-A133-D0F7CCC51D59}"/>
                  </a:ext>
                </a:extLst>
              </p:cNvPr>
              <p:cNvPicPr/>
              <p:nvPr/>
            </p:nvPicPr>
            <p:blipFill>
              <a:blip r:embed="rId720"/>
              <a:stretch>
                <a:fillRect/>
              </a:stretch>
            </p:blipFill>
            <p:spPr>
              <a:xfrm>
                <a:off x="3751200" y="4563262"/>
                <a:ext cx="807840" cy="168984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25" name="Freihand 24">
                <a:extLst>
                  <a:ext uri="{FF2B5EF4-FFF2-40B4-BE49-F238E27FC236}">
                    <a16:creationId xmlns:a16="http://schemas.microsoft.com/office/drawing/2014/main" id="{469F6AD0-3EBA-1676-E7FA-6C46D9A1F6D5}"/>
                  </a:ext>
                </a:extLst>
              </p14:cNvPr>
              <p14:cNvContentPartPr/>
              <p14:nvPr/>
            </p14:nvContentPartPr>
            <p14:xfrm>
              <a:off x="3744720" y="5562262"/>
              <a:ext cx="2332800" cy="72000"/>
            </p14:xfrm>
          </p:contentPart>
        </mc:Choice>
        <mc:Fallback>
          <p:pic>
            <p:nvPicPr>
              <p:cNvPr id="25" name="Freihand 24">
                <a:extLst>
                  <a:ext uri="{FF2B5EF4-FFF2-40B4-BE49-F238E27FC236}">
                    <a16:creationId xmlns:a16="http://schemas.microsoft.com/office/drawing/2014/main" id="{469F6AD0-3EBA-1676-E7FA-6C46D9A1F6D5}"/>
                  </a:ext>
                </a:extLst>
              </p:cNvPr>
              <p:cNvPicPr/>
              <p:nvPr/>
            </p:nvPicPr>
            <p:blipFill>
              <a:blip r:embed="rId722"/>
              <a:stretch>
                <a:fillRect/>
              </a:stretch>
            </p:blipFill>
            <p:spPr>
              <a:xfrm>
                <a:off x="3735720" y="5553622"/>
                <a:ext cx="2350440" cy="89640"/>
              </a:xfrm>
              <a:prstGeom prst="rect">
                <a:avLst/>
              </a:prstGeom>
            </p:spPr>
          </p:pic>
        </mc:Fallback>
      </mc:AlternateContent>
      <p:grpSp>
        <p:nvGrpSpPr>
          <p:cNvPr id="42" name="Gruppieren 41">
            <a:extLst>
              <a:ext uri="{FF2B5EF4-FFF2-40B4-BE49-F238E27FC236}">
                <a16:creationId xmlns:a16="http://schemas.microsoft.com/office/drawing/2014/main" id="{BD8255AB-0C64-B983-7BBB-120BD1037640}"/>
              </a:ext>
            </a:extLst>
          </p:cNvPr>
          <p:cNvGrpSpPr/>
          <p:nvPr/>
        </p:nvGrpSpPr>
        <p:grpSpPr>
          <a:xfrm>
            <a:off x="4235040" y="5041702"/>
            <a:ext cx="21600" cy="1116720"/>
            <a:chOff x="4235040" y="5041702"/>
            <a:chExt cx="21600" cy="1116720"/>
          </a:xfrm>
        </p:grpSpPr>
        <mc:AlternateContent xmlns:mc="http://schemas.openxmlformats.org/markup-compatibility/2006">
          <mc:Choice xmlns:p14="http://schemas.microsoft.com/office/powerpoint/2010/main" Requires="p14">
            <p:contentPart p14:bwMode="auto" r:id="rId723">
              <p14:nvContentPartPr>
                <p14:cNvPr id="26" name="Freihand 25">
                  <a:extLst>
                    <a:ext uri="{FF2B5EF4-FFF2-40B4-BE49-F238E27FC236}">
                      <a16:creationId xmlns:a16="http://schemas.microsoft.com/office/drawing/2014/main" id="{87EEFDC9-3391-D58E-60AC-60FFDBE8D664}"/>
                    </a:ext>
                  </a:extLst>
                </p14:cNvPr>
                <p14:cNvContentPartPr/>
                <p14:nvPr/>
              </p14:nvContentPartPr>
              <p14:xfrm>
                <a:off x="4241160" y="5624182"/>
                <a:ext cx="15480" cy="534240"/>
              </p14:xfrm>
            </p:contentPart>
          </mc:Choice>
          <mc:Fallback>
            <p:pic>
              <p:nvPicPr>
                <p:cNvPr id="26" name="Freihand 25">
                  <a:extLst>
                    <a:ext uri="{FF2B5EF4-FFF2-40B4-BE49-F238E27FC236}">
                      <a16:creationId xmlns:a16="http://schemas.microsoft.com/office/drawing/2014/main" id="{87EEFDC9-3391-D58E-60AC-60FFDBE8D664}"/>
                    </a:ext>
                  </a:extLst>
                </p:cNvPr>
                <p:cNvPicPr/>
                <p:nvPr/>
              </p:nvPicPr>
              <p:blipFill>
                <a:blip r:embed="rId724"/>
                <a:stretch>
                  <a:fillRect/>
                </a:stretch>
              </p:blipFill>
              <p:spPr>
                <a:xfrm>
                  <a:off x="4232520" y="5615182"/>
                  <a:ext cx="33120" cy="55188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29" name="Freihand 28">
                  <a:extLst>
                    <a:ext uri="{FF2B5EF4-FFF2-40B4-BE49-F238E27FC236}">
                      <a16:creationId xmlns:a16="http://schemas.microsoft.com/office/drawing/2014/main" id="{823F47C6-55C2-AB05-FB3A-0D9A5983379F}"/>
                    </a:ext>
                  </a:extLst>
                </p14:cNvPr>
                <p14:cNvContentPartPr/>
                <p14:nvPr/>
              </p14:nvContentPartPr>
              <p14:xfrm>
                <a:off x="4235040" y="5041702"/>
                <a:ext cx="9720" cy="498600"/>
              </p14:xfrm>
            </p:contentPart>
          </mc:Choice>
          <mc:Fallback>
            <p:pic>
              <p:nvPicPr>
                <p:cNvPr id="29" name="Freihand 28">
                  <a:extLst>
                    <a:ext uri="{FF2B5EF4-FFF2-40B4-BE49-F238E27FC236}">
                      <a16:creationId xmlns:a16="http://schemas.microsoft.com/office/drawing/2014/main" id="{823F47C6-55C2-AB05-FB3A-0D9A5983379F}"/>
                    </a:ext>
                  </a:extLst>
                </p:cNvPr>
                <p:cNvPicPr/>
                <p:nvPr/>
              </p:nvPicPr>
              <p:blipFill>
                <a:blip r:embed="rId726"/>
                <a:stretch>
                  <a:fillRect/>
                </a:stretch>
              </p:blipFill>
              <p:spPr>
                <a:xfrm>
                  <a:off x="4226400" y="5033062"/>
                  <a:ext cx="27360" cy="516240"/>
                </a:xfrm>
                <a:prstGeom prst="rect">
                  <a:avLst/>
                </a:prstGeom>
              </p:spPr>
            </p:pic>
          </mc:Fallback>
        </mc:AlternateContent>
      </p:grpSp>
    </p:spTree>
    <p:extLst>
      <p:ext uri="{BB962C8B-B14F-4D97-AF65-F5344CB8AC3E}">
        <p14:creationId xmlns:p14="http://schemas.microsoft.com/office/powerpoint/2010/main" val="1382183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Monopolitische</a:t>
            </a:r>
            <a:r>
              <a:rPr lang="en-US" sz="2800" dirty="0">
                <a:solidFill>
                  <a:sysClr val="windowText" lastClr="000000"/>
                </a:solidFill>
              </a:rPr>
              <a:t> </a:t>
            </a:r>
            <a:r>
              <a:rPr lang="en-US" sz="2800" dirty="0" err="1">
                <a:solidFill>
                  <a:sysClr val="windowText" lastClr="000000"/>
                </a:solidFill>
              </a:rPr>
              <a:t>Konkurrenz</a:t>
            </a:r>
            <a:r>
              <a:rPr lang="en-US" sz="2800" dirty="0">
                <a:solidFill>
                  <a:sysClr val="windowText" lastClr="000000"/>
                </a:solidFill>
              </a:rPr>
              <a:t>: </a:t>
            </a:r>
            <a:r>
              <a:rPr lang="en-US" sz="2800" dirty="0" err="1">
                <a:solidFill>
                  <a:sysClr val="windowText" lastClr="000000"/>
                </a:solidFill>
              </a:rPr>
              <a:t>Gleichgewicht</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98612" y="724907"/>
            <a:ext cx="8303110" cy="1944216"/>
          </a:xfrm>
          <a:prstGeom prst="rect">
            <a:avLst/>
          </a:prstGeom>
          <a:noFill/>
        </p:spPr>
        <p:txBody>
          <a:bodyPr wrap="square" rtlCol="0">
            <a:noAutofit/>
          </a:bodyPr>
          <a:lstStyle/>
          <a:p>
            <a:r>
              <a:rPr lang="de-DE" sz="2400" u="sng" dirty="0"/>
              <a:t>Firmenzahl im Gleichgewicht:</a:t>
            </a:r>
          </a:p>
          <a:p>
            <a:endParaRPr lang="de-DE" sz="2400" dirty="0"/>
          </a:p>
          <a:p>
            <a:r>
              <a:rPr lang="en-US" sz="2400" dirty="0"/>
              <a:t>PP-</a:t>
            </a:r>
            <a:r>
              <a:rPr lang="en-US" sz="2400" dirty="0" err="1"/>
              <a:t>Kurve</a:t>
            </a:r>
            <a:r>
              <a:rPr lang="en-US" sz="2400" dirty="0"/>
              <a:t>	p = k + 1/(</a:t>
            </a:r>
            <a:r>
              <a:rPr lang="en-US" sz="2400" dirty="0" err="1"/>
              <a:t>nb</a:t>
            </a:r>
            <a:r>
              <a:rPr lang="en-US" sz="2400" dirty="0"/>
              <a:t>)</a:t>
            </a:r>
            <a:r>
              <a:rPr lang="en-US" sz="2400"/>
              <a:t>	Durchschnittspreis </a:t>
            </a:r>
            <a:r>
              <a:rPr lang="en-US" sz="2400" dirty="0"/>
              <a:t>in der </a:t>
            </a:r>
            <a:r>
              <a:rPr lang="en-US" sz="2400" dirty="0" err="1"/>
              <a:t>Branche</a:t>
            </a:r>
            <a:endParaRPr lang="en-US" sz="2400" dirty="0"/>
          </a:p>
          <a:p>
            <a:endParaRPr lang="en-US" sz="2400" dirty="0"/>
          </a:p>
          <a:p>
            <a:r>
              <a:rPr lang="en-US" sz="2400" dirty="0"/>
              <a:t>CC-</a:t>
            </a:r>
            <a:r>
              <a:rPr lang="en-US" sz="2400" dirty="0" err="1"/>
              <a:t>Kurve</a:t>
            </a:r>
            <a:r>
              <a:rPr lang="en-US" sz="2400" dirty="0"/>
              <a:t>	DK = </a:t>
            </a:r>
            <a:r>
              <a:rPr lang="en-US" sz="2400" dirty="0" err="1"/>
              <a:t>n∙KF</a:t>
            </a:r>
            <a:r>
              <a:rPr lang="en-US" sz="2400" dirty="0"/>
              <a:t>/</a:t>
            </a:r>
            <a:r>
              <a:rPr lang="en-US" sz="2400" dirty="0" err="1"/>
              <a:t>S+k</a:t>
            </a:r>
            <a:r>
              <a:rPr lang="en-US" sz="2400" dirty="0"/>
              <a:t>	</a:t>
            </a:r>
            <a:r>
              <a:rPr lang="en-US" sz="2400" dirty="0" err="1"/>
              <a:t>Durchschnittskosten</a:t>
            </a:r>
            <a:r>
              <a:rPr lang="en-US" sz="2400" dirty="0"/>
              <a:t> in der </a:t>
            </a:r>
            <a:r>
              <a:rPr lang="en-US" sz="2400" dirty="0" err="1"/>
              <a:t>Branche</a:t>
            </a:r>
            <a:endParaRPr lang="en-US" sz="2400" dirty="0"/>
          </a:p>
          <a:p>
            <a:endParaRPr lang="en-US" sz="2400" dirty="0"/>
          </a:p>
          <a:p>
            <a:endParaRPr lang="en-US" sz="2400" dirty="0"/>
          </a:p>
          <a:p>
            <a:endParaRPr lang="de-DE" sz="2400" dirty="0"/>
          </a:p>
          <a:p>
            <a:endParaRPr lang="de-DE" sz="2000" dirty="0"/>
          </a:p>
        </p:txBody>
      </p:sp>
      <p:cxnSp>
        <p:nvCxnSpPr>
          <p:cNvPr id="6" name="Gerade Verbindung mit Pfeil 5">
            <a:extLst>
              <a:ext uri="{FF2B5EF4-FFF2-40B4-BE49-F238E27FC236}">
                <a16:creationId xmlns:a16="http://schemas.microsoft.com/office/drawing/2014/main" id="{7B0C93C3-BF7F-4BE7-B198-764921CD287D}"/>
              </a:ext>
            </a:extLst>
          </p:cNvPr>
          <p:cNvCxnSpPr>
            <a:cxnSpLocks/>
          </p:cNvCxnSpPr>
          <p:nvPr/>
        </p:nvCxnSpPr>
        <p:spPr>
          <a:xfrm flipH="1" flipV="1">
            <a:off x="1562369" y="3212976"/>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D360266E-1933-454A-B559-D04C624F7F80}"/>
              </a:ext>
            </a:extLst>
          </p:cNvPr>
          <p:cNvCxnSpPr>
            <a:cxnSpLocks/>
          </p:cNvCxnSpPr>
          <p:nvPr/>
        </p:nvCxnSpPr>
        <p:spPr>
          <a:xfrm>
            <a:off x="1578323" y="5949280"/>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68578221-5665-41E8-8DAC-1BAE52BBD9DC}"/>
              </a:ext>
            </a:extLst>
          </p:cNvPr>
          <p:cNvSpPr txBox="1"/>
          <p:nvPr/>
        </p:nvSpPr>
        <p:spPr>
          <a:xfrm>
            <a:off x="5296467" y="5949280"/>
            <a:ext cx="1533753" cy="369332"/>
          </a:xfrm>
          <a:prstGeom prst="rect">
            <a:avLst/>
          </a:prstGeom>
          <a:noFill/>
        </p:spPr>
        <p:txBody>
          <a:bodyPr wrap="none" rtlCol="0">
            <a:spAutoFit/>
          </a:bodyPr>
          <a:lstStyle/>
          <a:p>
            <a:r>
              <a:rPr lang="de-DE" dirty="0"/>
              <a:t>n (Firmenzahl)</a:t>
            </a:r>
          </a:p>
        </p:txBody>
      </p:sp>
      <p:sp>
        <p:nvSpPr>
          <p:cNvPr id="10" name="Textfeld 9">
            <a:extLst>
              <a:ext uri="{FF2B5EF4-FFF2-40B4-BE49-F238E27FC236}">
                <a16:creationId xmlns:a16="http://schemas.microsoft.com/office/drawing/2014/main" id="{B993C5A2-E8F5-4948-A62B-F74185C6E353}"/>
              </a:ext>
            </a:extLst>
          </p:cNvPr>
          <p:cNvSpPr txBox="1"/>
          <p:nvPr/>
        </p:nvSpPr>
        <p:spPr>
          <a:xfrm>
            <a:off x="1111605" y="3214718"/>
            <a:ext cx="450764" cy="646331"/>
          </a:xfrm>
          <a:prstGeom prst="rect">
            <a:avLst/>
          </a:prstGeom>
          <a:noFill/>
        </p:spPr>
        <p:txBody>
          <a:bodyPr wrap="none" rtlCol="0">
            <a:spAutoFit/>
          </a:bodyPr>
          <a:lstStyle/>
          <a:p>
            <a:r>
              <a:rPr lang="de-DE" dirty="0"/>
              <a:t>DK</a:t>
            </a:r>
          </a:p>
          <a:p>
            <a:r>
              <a:rPr lang="de-DE" dirty="0"/>
              <a:t>p</a:t>
            </a:r>
          </a:p>
        </p:txBody>
      </p:sp>
      <p:cxnSp>
        <p:nvCxnSpPr>
          <p:cNvPr id="11" name="Gerader Verbinder 10">
            <a:extLst>
              <a:ext uri="{FF2B5EF4-FFF2-40B4-BE49-F238E27FC236}">
                <a16:creationId xmlns:a16="http://schemas.microsoft.com/office/drawing/2014/main" id="{BBB253DE-EC23-41B7-9E28-303E984AEE7F}"/>
              </a:ext>
            </a:extLst>
          </p:cNvPr>
          <p:cNvCxnSpPr>
            <a:cxnSpLocks/>
          </p:cNvCxnSpPr>
          <p:nvPr/>
        </p:nvCxnSpPr>
        <p:spPr>
          <a:xfrm flipV="1">
            <a:off x="2030273" y="3645024"/>
            <a:ext cx="3580498" cy="17374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hteck 14">
            <a:extLst>
              <a:ext uri="{FF2B5EF4-FFF2-40B4-BE49-F238E27FC236}">
                <a16:creationId xmlns:a16="http://schemas.microsoft.com/office/drawing/2014/main" id="{BA8AAD4E-8F12-417E-8D1D-F6E999868D18}"/>
              </a:ext>
            </a:extLst>
          </p:cNvPr>
          <p:cNvSpPr/>
          <p:nvPr/>
        </p:nvSpPr>
        <p:spPr>
          <a:xfrm>
            <a:off x="6129060" y="5110162"/>
            <a:ext cx="1030539" cy="369332"/>
          </a:xfrm>
          <a:prstGeom prst="rect">
            <a:avLst/>
          </a:prstGeom>
        </p:spPr>
        <p:txBody>
          <a:bodyPr wrap="none">
            <a:spAutoFit/>
          </a:bodyPr>
          <a:lstStyle/>
          <a:p>
            <a:r>
              <a:rPr lang="en-US" dirty="0"/>
              <a:t>PP-</a:t>
            </a:r>
            <a:r>
              <a:rPr lang="en-US" dirty="0" err="1"/>
              <a:t>Kurve</a:t>
            </a:r>
            <a:endParaRPr lang="de-DE" dirty="0"/>
          </a:p>
        </p:txBody>
      </p:sp>
      <p:sp>
        <p:nvSpPr>
          <p:cNvPr id="16" name="Rechteck 15">
            <a:extLst>
              <a:ext uri="{FF2B5EF4-FFF2-40B4-BE49-F238E27FC236}">
                <a16:creationId xmlns:a16="http://schemas.microsoft.com/office/drawing/2014/main" id="{B14C85D5-FCE6-48B7-AD40-9CD23C3CBDDB}"/>
              </a:ext>
            </a:extLst>
          </p:cNvPr>
          <p:cNvSpPr/>
          <p:nvPr/>
        </p:nvSpPr>
        <p:spPr>
          <a:xfrm>
            <a:off x="5575813" y="3374941"/>
            <a:ext cx="1040157" cy="369332"/>
          </a:xfrm>
          <a:prstGeom prst="rect">
            <a:avLst/>
          </a:prstGeom>
        </p:spPr>
        <p:txBody>
          <a:bodyPr wrap="none">
            <a:spAutoFit/>
          </a:bodyPr>
          <a:lstStyle/>
          <a:p>
            <a:r>
              <a:rPr lang="en-US" dirty="0"/>
              <a:t>CC-</a:t>
            </a:r>
            <a:r>
              <a:rPr lang="en-US" dirty="0" err="1"/>
              <a:t>Kurve</a:t>
            </a:r>
            <a:endParaRPr lang="de-DE" dirty="0"/>
          </a:p>
        </p:txBody>
      </p:sp>
      <p:cxnSp>
        <p:nvCxnSpPr>
          <p:cNvPr id="18" name="Gerader Verbinder 17">
            <a:extLst>
              <a:ext uri="{FF2B5EF4-FFF2-40B4-BE49-F238E27FC236}">
                <a16:creationId xmlns:a16="http://schemas.microsoft.com/office/drawing/2014/main" id="{27694980-B282-453F-9F79-133D135D556D}"/>
              </a:ext>
            </a:extLst>
          </p:cNvPr>
          <p:cNvCxnSpPr/>
          <p:nvPr/>
        </p:nvCxnSpPr>
        <p:spPr>
          <a:xfrm flipH="1">
            <a:off x="1578323" y="4396462"/>
            <a:ext cx="244827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70434F43-219F-4299-AAFD-77F603E219B8}"/>
              </a:ext>
            </a:extLst>
          </p:cNvPr>
          <p:cNvCxnSpPr>
            <a:cxnSpLocks/>
          </p:cNvCxnSpPr>
          <p:nvPr/>
        </p:nvCxnSpPr>
        <p:spPr>
          <a:xfrm flipV="1">
            <a:off x="4026595" y="4396462"/>
            <a:ext cx="0" cy="155281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Rechteck 20">
            <a:extLst>
              <a:ext uri="{FF2B5EF4-FFF2-40B4-BE49-F238E27FC236}">
                <a16:creationId xmlns:a16="http://schemas.microsoft.com/office/drawing/2014/main" id="{76844394-D5B9-4646-BA8F-0BAFDC3659F3}"/>
              </a:ext>
            </a:extLst>
          </p:cNvPr>
          <p:cNvSpPr/>
          <p:nvPr/>
        </p:nvSpPr>
        <p:spPr>
          <a:xfrm>
            <a:off x="3873348" y="5949280"/>
            <a:ext cx="421910" cy="369332"/>
          </a:xfrm>
          <a:prstGeom prst="rect">
            <a:avLst/>
          </a:prstGeom>
        </p:spPr>
        <p:txBody>
          <a:bodyPr wrap="none">
            <a:spAutoFit/>
          </a:bodyPr>
          <a:lstStyle/>
          <a:p>
            <a:r>
              <a:rPr lang="de-DE" dirty="0"/>
              <a:t>n*</a:t>
            </a:r>
          </a:p>
        </p:txBody>
      </p:sp>
      <p:sp>
        <p:nvSpPr>
          <p:cNvPr id="22" name="Rechteck 21">
            <a:extLst>
              <a:ext uri="{FF2B5EF4-FFF2-40B4-BE49-F238E27FC236}">
                <a16:creationId xmlns:a16="http://schemas.microsoft.com/office/drawing/2014/main" id="{2BEC3E0F-47B1-4F1F-A8FF-56D7F6870118}"/>
              </a:ext>
            </a:extLst>
          </p:cNvPr>
          <p:cNvSpPr/>
          <p:nvPr/>
        </p:nvSpPr>
        <p:spPr>
          <a:xfrm>
            <a:off x="1187337" y="4191489"/>
            <a:ext cx="421910" cy="369332"/>
          </a:xfrm>
          <a:prstGeom prst="rect">
            <a:avLst/>
          </a:prstGeom>
        </p:spPr>
        <p:txBody>
          <a:bodyPr wrap="none">
            <a:spAutoFit/>
          </a:bodyPr>
          <a:lstStyle/>
          <a:p>
            <a:r>
              <a:rPr lang="de-DE" dirty="0"/>
              <a:t>p*</a:t>
            </a:r>
          </a:p>
        </p:txBody>
      </p:sp>
      <p:sp>
        <p:nvSpPr>
          <p:cNvPr id="23" name="Freihandform: Form 22">
            <a:extLst>
              <a:ext uri="{FF2B5EF4-FFF2-40B4-BE49-F238E27FC236}">
                <a16:creationId xmlns:a16="http://schemas.microsoft.com/office/drawing/2014/main" id="{EDC18161-CAEA-4705-9D9C-3D41628E0176}"/>
              </a:ext>
            </a:extLst>
          </p:cNvPr>
          <p:cNvSpPr/>
          <p:nvPr/>
        </p:nvSpPr>
        <p:spPr>
          <a:xfrm>
            <a:off x="2259129" y="3234690"/>
            <a:ext cx="3966210" cy="1863090"/>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 name="Gerade Verbindung mit Pfeil 2"/>
          <p:cNvCxnSpPr/>
          <p:nvPr/>
        </p:nvCxnSpPr>
        <p:spPr>
          <a:xfrm flipH="1">
            <a:off x="4422840" y="4221940"/>
            <a:ext cx="1912989" cy="1995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C8438184-17C0-4408-B3FE-7FB179FC470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5215EE2-E05D-472C-9409-3588C395D304}"/>
                  </a:ext>
                </a:extLst>
              </p14:cNvPr>
              <p14:cNvContentPartPr/>
              <p14:nvPr/>
            </p14:nvContentPartPr>
            <p14:xfrm>
              <a:off x="176053" y="2692278"/>
              <a:ext cx="8478360" cy="116640"/>
            </p14:xfrm>
          </p:contentPart>
        </mc:Choice>
        <mc:Fallback xmlns="">
          <p:pic>
            <p:nvPicPr>
              <p:cNvPr id="2" name="Freihand 1">
                <a:extLst>
                  <a:ext uri="{FF2B5EF4-FFF2-40B4-BE49-F238E27FC236}">
                    <a16:creationId xmlns:a16="http://schemas.microsoft.com/office/drawing/2014/main" id="{C5215EE2-E05D-472C-9409-3588C395D304}"/>
                  </a:ext>
                </a:extLst>
              </p:cNvPr>
              <p:cNvPicPr/>
              <p:nvPr/>
            </p:nvPicPr>
            <p:blipFill>
              <a:blip r:embed="rId4"/>
              <a:stretch>
                <a:fillRect/>
              </a:stretch>
            </p:blipFill>
            <p:spPr>
              <a:xfrm>
                <a:off x="171733" y="2687958"/>
                <a:ext cx="84870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195549BD-C766-481D-BD06-F4E8B033ED9A}"/>
                  </a:ext>
                </a:extLst>
              </p14:cNvPr>
              <p14:cNvContentPartPr/>
              <p14:nvPr/>
            </p14:nvContentPartPr>
            <p14:xfrm>
              <a:off x="5471653" y="3312558"/>
              <a:ext cx="1356840" cy="662760"/>
            </p14:xfrm>
          </p:contentPart>
        </mc:Choice>
        <mc:Fallback xmlns="">
          <p:pic>
            <p:nvPicPr>
              <p:cNvPr id="5" name="Freihand 4">
                <a:extLst>
                  <a:ext uri="{FF2B5EF4-FFF2-40B4-BE49-F238E27FC236}">
                    <a16:creationId xmlns:a16="http://schemas.microsoft.com/office/drawing/2014/main" id="{195549BD-C766-481D-BD06-F4E8B033ED9A}"/>
                  </a:ext>
                </a:extLst>
              </p:cNvPr>
              <p:cNvPicPr/>
              <p:nvPr/>
            </p:nvPicPr>
            <p:blipFill>
              <a:blip r:embed="rId6"/>
              <a:stretch>
                <a:fillRect/>
              </a:stretch>
            </p:blipFill>
            <p:spPr>
              <a:xfrm>
                <a:off x="5467333" y="3308238"/>
                <a:ext cx="1365480" cy="671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Freihand 11">
                <a:extLst>
                  <a:ext uri="{FF2B5EF4-FFF2-40B4-BE49-F238E27FC236}">
                    <a16:creationId xmlns:a16="http://schemas.microsoft.com/office/drawing/2014/main" id="{AB0BEF36-F900-4A31-914B-C8118DE5ED68}"/>
                  </a:ext>
                </a:extLst>
              </p14:cNvPr>
              <p14:cNvContentPartPr/>
              <p14:nvPr/>
            </p14:nvContentPartPr>
            <p14:xfrm>
              <a:off x="1743133" y="1892358"/>
              <a:ext cx="2253600" cy="123120"/>
            </p14:xfrm>
          </p:contentPart>
        </mc:Choice>
        <mc:Fallback xmlns="">
          <p:pic>
            <p:nvPicPr>
              <p:cNvPr id="12" name="Freihand 11">
                <a:extLst>
                  <a:ext uri="{FF2B5EF4-FFF2-40B4-BE49-F238E27FC236}">
                    <a16:creationId xmlns:a16="http://schemas.microsoft.com/office/drawing/2014/main" id="{AB0BEF36-F900-4A31-914B-C8118DE5ED68}"/>
                  </a:ext>
                </a:extLst>
              </p:cNvPr>
              <p:cNvPicPr/>
              <p:nvPr/>
            </p:nvPicPr>
            <p:blipFill>
              <a:blip r:embed="rId8"/>
              <a:stretch>
                <a:fillRect/>
              </a:stretch>
            </p:blipFill>
            <p:spPr>
              <a:xfrm>
                <a:off x="1738813" y="1888038"/>
                <a:ext cx="22622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Freihand 12">
                <a:extLst>
                  <a:ext uri="{FF2B5EF4-FFF2-40B4-BE49-F238E27FC236}">
                    <a16:creationId xmlns:a16="http://schemas.microsoft.com/office/drawing/2014/main" id="{119142BD-1D68-4C48-ADFE-4483FD2C9BD9}"/>
                  </a:ext>
                </a:extLst>
              </p14:cNvPr>
              <p14:cNvContentPartPr/>
              <p14:nvPr/>
            </p14:nvContentPartPr>
            <p14:xfrm>
              <a:off x="5989333" y="5429718"/>
              <a:ext cx="1662840" cy="100080"/>
            </p14:xfrm>
          </p:contentPart>
        </mc:Choice>
        <mc:Fallback xmlns="">
          <p:pic>
            <p:nvPicPr>
              <p:cNvPr id="13" name="Freihand 12">
                <a:extLst>
                  <a:ext uri="{FF2B5EF4-FFF2-40B4-BE49-F238E27FC236}">
                    <a16:creationId xmlns:a16="http://schemas.microsoft.com/office/drawing/2014/main" id="{119142BD-1D68-4C48-ADFE-4483FD2C9BD9}"/>
                  </a:ext>
                </a:extLst>
              </p:cNvPr>
              <p:cNvPicPr/>
              <p:nvPr/>
            </p:nvPicPr>
            <p:blipFill>
              <a:blip r:embed="rId10"/>
              <a:stretch>
                <a:fillRect/>
              </a:stretch>
            </p:blipFill>
            <p:spPr>
              <a:xfrm>
                <a:off x="5985013" y="5425398"/>
                <a:ext cx="1671480" cy="108720"/>
              </a:xfrm>
              <a:prstGeom prst="rect">
                <a:avLst/>
              </a:prstGeom>
            </p:spPr>
          </p:pic>
        </mc:Fallback>
      </mc:AlternateContent>
      <p:grpSp>
        <p:nvGrpSpPr>
          <p:cNvPr id="20" name="Gruppieren 19">
            <a:extLst>
              <a:ext uri="{FF2B5EF4-FFF2-40B4-BE49-F238E27FC236}">
                <a16:creationId xmlns:a16="http://schemas.microsoft.com/office/drawing/2014/main" id="{AD0A9A37-A635-4BFB-BD54-15FBA2CC0043}"/>
              </a:ext>
            </a:extLst>
          </p:cNvPr>
          <p:cNvGrpSpPr/>
          <p:nvPr/>
        </p:nvGrpSpPr>
        <p:grpSpPr>
          <a:xfrm>
            <a:off x="1465933" y="4377078"/>
            <a:ext cx="2554920" cy="1574640"/>
            <a:chOff x="1465933" y="4377078"/>
            <a:chExt cx="2554920" cy="1574640"/>
          </a:xfrm>
        </p:grpSpPr>
        <mc:AlternateContent xmlns:mc="http://schemas.openxmlformats.org/markup-compatibility/2006" xmlns:p14="http://schemas.microsoft.com/office/powerpoint/2010/main">
          <mc:Choice Requires="p14">
            <p:contentPart p14:bwMode="auto" r:id="rId11">
              <p14:nvContentPartPr>
                <p14:cNvPr id="14" name="Freihand 13">
                  <a:extLst>
                    <a:ext uri="{FF2B5EF4-FFF2-40B4-BE49-F238E27FC236}">
                      <a16:creationId xmlns:a16="http://schemas.microsoft.com/office/drawing/2014/main" id="{CEED16FD-2700-4328-BAD3-2FC467EB4B97}"/>
                    </a:ext>
                  </a:extLst>
                </p14:cNvPr>
                <p14:cNvContentPartPr/>
                <p14:nvPr/>
              </p14:nvContentPartPr>
              <p14:xfrm>
                <a:off x="3994213" y="4426398"/>
                <a:ext cx="26640" cy="1525320"/>
              </p14:xfrm>
            </p:contentPart>
          </mc:Choice>
          <mc:Fallback xmlns="">
            <p:pic>
              <p:nvPicPr>
                <p:cNvPr id="14" name="Freihand 13">
                  <a:extLst>
                    <a:ext uri="{FF2B5EF4-FFF2-40B4-BE49-F238E27FC236}">
                      <a16:creationId xmlns:a16="http://schemas.microsoft.com/office/drawing/2014/main" id="{CEED16FD-2700-4328-BAD3-2FC467EB4B97}"/>
                    </a:ext>
                  </a:extLst>
                </p:cNvPr>
                <p:cNvPicPr/>
                <p:nvPr/>
              </p:nvPicPr>
              <p:blipFill>
                <a:blip r:embed="rId12"/>
                <a:stretch>
                  <a:fillRect/>
                </a:stretch>
              </p:blipFill>
              <p:spPr>
                <a:xfrm>
                  <a:off x="3989893" y="4422078"/>
                  <a:ext cx="35280" cy="1533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Freihand 16">
                  <a:extLst>
                    <a:ext uri="{FF2B5EF4-FFF2-40B4-BE49-F238E27FC236}">
                      <a16:creationId xmlns:a16="http://schemas.microsoft.com/office/drawing/2014/main" id="{BE9FCA61-4ABE-4434-8ADE-8550DEACB03A}"/>
                    </a:ext>
                  </a:extLst>
                </p14:cNvPr>
                <p14:cNvContentPartPr/>
                <p14:nvPr/>
              </p14:nvContentPartPr>
              <p14:xfrm>
                <a:off x="1465933" y="4377078"/>
                <a:ext cx="2501280" cy="88560"/>
              </p14:xfrm>
            </p:contentPart>
          </mc:Choice>
          <mc:Fallback xmlns="">
            <p:pic>
              <p:nvPicPr>
                <p:cNvPr id="17" name="Freihand 16">
                  <a:extLst>
                    <a:ext uri="{FF2B5EF4-FFF2-40B4-BE49-F238E27FC236}">
                      <a16:creationId xmlns:a16="http://schemas.microsoft.com/office/drawing/2014/main" id="{BE9FCA61-4ABE-4434-8ADE-8550DEACB03A}"/>
                    </a:ext>
                  </a:extLst>
                </p:cNvPr>
                <p:cNvPicPr/>
                <p:nvPr/>
              </p:nvPicPr>
              <p:blipFill>
                <a:blip r:embed="rId14"/>
                <a:stretch>
                  <a:fillRect/>
                </a:stretch>
              </p:blipFill>
              <p:spPr>
                <a:xfrm>
                  <a:off x="1461613" y="4372758"/>
                  <a:ext cx="2509920" cy="97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460EBB2C-FB0F-49E7-B751-36895D7C5A90}"/>
                  </a:ext>
                </a:extLst>
              </p14:cNvPr>
              <p14:cNvContentPartPr/>
              <p14:nvPr/>
            </p14:nvContentPartPr>
            <p14:xfrm>
              <a:off x="6715093" y="4009878"/>
              <a:ext cx="220320" cy="234360"/>
            </p14:xfrm>
          </p:contentPart>
        </mc:Choice>
        <mc:Fallback xmlns="">
          <p:pic>
            <p:nvPicPr>
              <p:cNvPr id="24" name="Freihand 23">
                <a:extLst>
                  <a:ext uri="{FF2B5EF4-FFF2-40B4-BE49-F238E27FC236}">
                    <a16:creationId xmlns:a16="http://schemas.microsoft.com/office/drawing/2014/main" id="{460EBB2C-FB0F-49E7-B751-36895D7C5A90}"/>
                  </a:ext>
                </a:extLst>
              </p:cNvPr>
              <p:cNvPicPr/>
              <p:nvPr/>
            </p:nvPicPr>
            <p:blipFill>
              <a:blip r:embed="rId16"/>
              <a:stretch>
                <a:fillRect/>
              </a:stretch>
            </p:blipFill>
            <p:spPr>
              <a:xfrm>
                <a:off x="6710773" y="4005558"/>
                <a:ext cx="2289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Freihand 25">
                <a:extLst>
                  <a:ext uri="{FF2B5EF4-FFF2-40B4-BE49-F238E27FC236}">
                    <a16:creationId xmlns:a16="http://schemas.microsoft.com/office/drawing/2014/main" id="{7A66C1D8-FA19-42CC-8426-6F24714B312B}"/>
                  </a:ext>
                </a:extLst>
              </p14:cNvPr>
              <p14:cNvContentPartPr/>
              <p14:nvPr/>
            </p14:nvContentPartPr>
            <p14:xfrm>
              <a:off x="6980773" y="3995118"/>
              <a:ext cx="132480" cy="208800"/>
            </p14:xfrm>
          </p:contentPart>
        </mc:Choice>
        <mc:Fallback xmlns="">
          <p:pic>
            <p:nvPicPr>
              <p:cNvPr id="26" name="Freihand 25">
                <a:extLst>
                  <a:ext uri="{FF2B5EF4-FFF2-40B4-BE49-F238E27FC236}">
                    <a16:creationId xmlns:a16="http://schemas.microsoft.com/office/drawing/2014/main" id="{7A66C1D8-FA19-42CC-8426-6F24714B312B}"/>
                  </a:ext>
                </a:extLst>
              </p:cNvPr>
              <p:cNvPicPr/>
              <p:nvPr/>
            </p:nvPicPr>
            <p:blipFill>
              <a:blip r:embed="rId18"/>
              <a:stretch>
                <a:fillRect/>
              </a:stretch>
            </p:blipFill>
            <p:spPr>
              <a:xfrm>
                <a:off x="6976453" y="3990798"/>
                <a:ext cx="141120" cy="217440"/>
              </a:xfrm>
              <a:prstGeom prst="rect">
                <a:avLst/>
              </a:prstGeom>
            </p:spPr>
          </p:pic>
        </mc:Fallback>
      </mc:AlternateContent>
      <p:grpSp>
        <p:nvGrpSpPr>
          <p:cNvPr id="46" name="Gruppieren 45">
            <a:extLst>
              <a:ext uri="{FF2B5EF4-FFF2-40B4-BE49-F238E27FC236}">
                <a16:creationId xmlns:a16="http://schemas.microsoft.com/office/drawing/2014/main" id="{CC16E69F-08F6-476A-81E3-F619D437C0AE}"/>
              </a:ext>
            </a:extLst>
          </p:cNvPr>
          <p:cNvGrpSpPr/>
          <p:nvPr/>
        </p:nvGrpSpPr>
        <p:grpSpPr>
          <a:xfrm>
            <a:off x="7324933" y="3119598"/>
            <a:ext cx="3733560" cy="1007640"/>
            <a:chOff x="7324933" y="3119598"/>
            <a:chExt cx="3733560" cy="1007640"/>
          </a:xfrm>
        </p:grpSpPr>
        <mc:AlternateContent xmlns:mc="http://schemas.openxmlformats.org/markup-compatibility/2006" xmlns:p14="http://schemas.microsoft.com/office/powerpoint/2010/main">
          <mc:Choice Requires="p14">
            <p:contentPart p14:bwMode="auto" r:id="rId19">
              <p14:nvContentPartPr>
                <p14:cNvPr id="27" name="Freihand 26">
                  <a:extLst>
                    <a:ext uri="{FF2B5EF4-FFF2-40B4-BE49-F238E27FC236}">
                      <a16:creationId xmlns:a16="http://schemas.microsoft.com/office/drawing/2014/main" id="{8C7288A4-39E0-4580-9362-10C47210462E}"/>
                    </a:ext>
                  </a:extLst>
                </p14:cNvPr>
                <p14:cNvContentPartPr/>
                <p14:nvPr/>
              </p14:nvContentPartPr>
              <p14:xfrm>
                <a:off x="7324933" y="3993678"/>
                <a:ext cx="329760" cy="133560"/>
              </p14:xfrm>
            </p:contentPart>
          </mc:Choice>
          <mc:Fallback xmlns="">
            <p:pic>
              <p:nvPicPr>
                <p:cNvPr id="27" name="Freihand 26">
                  <a:extLst>
                    <a:ext uri="{FF2B5EF4-FFF2-40B4-BE49-F238E27FC236}">
                      <a16:creationId xmlns:a16="http://schemas.microsoft.com/office/drawing/2014/main" id="{8C7288A4-39E0-4580-9362-10C47210462E}"/>
                    </a:ext>
                  </a:extLst>
                </p:cNvPr>
                <p:cNvPicPr/>
                <p:nvPr/>
              </p:nvPicPr>
              <p:blipFill>
                <a:blip r:embed="rId20"/>
                <a:stretch>
                  <a:fillRect/>
                </a:stretch>
              </p:blipFill>
              <p:spPr>
                <a:xfrm>
                  <a:off x="7320613" y="3989358"/>
                  <a:ext cx="3384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8" name="Freihand 27">
                  <a:extLst>
                    <a:ext uri="{FF2B5EF4-FFF2-40B4-BE49-F238E27FC236}">
                      <a16:creationId xmlns:a16="http://schemas.microsoft.com/office/drawing/2014/main" id="{3064DABD-3D15-4A3D-B5AE-C23846CBF881}"/>
                    </a:ext>
                  </a:extLst>
                </p14:cNvPr>
                <p14:cNvContentPartPr/>
                <p14:nvPr/>
              </p14:nvContentPartPr>
              <p14:xfrm>
                <a:off x="7680973" y="3833118"/>
                <a:ext cx="233280" cy="198720"/>
              </p14:xfrm>
            </p:contentPart>
          </mc:Choice>
          <mc:Fallback xmlns="">
            <p:pic>
              <p:nvPicPr>
                <p:cNvPr id="28" name="Freihand 27">
                  <a:extLst>
                    <a:ext uri="{FF2B5EF4-FFF2-40B4-BE49-F238E27FC236}">
                      <a16:creationId xmlns:a16="http://schemas.microsoft.com/office/drawing/2014/main" id="{3064DABD-3D15-4A3D-B5AE-C23846CBF881}"/>
                    </a:ext>
                  </a:extLst>
                </p:cNvPr>
                <p:cNvPicPr/>
                <p:nvPr/>
              </p:nvPicPr>
              <p:blipFill>
                <a:blip r:embed="rId22"/>
                <a:stretch>
                  <a:fillRect/>
                </a:stretch>
              </p:blipFill>
              <p:spPr>
                <a:xfrm>
                  <a:off x="7676653" y="3828798"/>
                  <a:ext cx="2419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9" name="Freihand 28">
                  <a:extLst>
                    <a:ext uri="{FF2B5EF4-FFF2-40B4-BE49-F238E27FC236}">
                      <a16:creationId xmlns:a16="http://schemas.microsoft.com/office/drawing/2014/main" id="{D6C5C8FF-FFB3-4006-9319-05CECEA59B01}"/>
                    </a:ext>
                  </a:extLst>
                </p14:cNvPr>
                <p14:cNvContentPartPr/>
                <p14:nvPr/>
              </p14:nvContentPartPr>
              <p14:xfrm>
                <a:off x="8050333" y="3869478"/>
                <a:ext cx="240480" cy="99000"/>
              </p14:xfrm>
            </p:contentPart>
          </mc:Choice>
          <mc:Fallback xmlns="">
            <p:pic>
              <p:nvPicPr>
                <p:cNvPr id="29" name="Freihand 28">
                  <a:extLst>
                    <a:ext uri="{FF2B5EF4-FFF2-40B4-BE49-F238E27FC236}">
                      <a16:creationId xmlns:a16="http://schemas.microsoft.com/office/drawing/2014/main" id="{D6C5C8FF-FFB3-4006-9319-05CECEA59B01}"/>
                    </a:ext>
                  </a:extLst>
                </p:cNvPr>
                <p:cNvPicPr/>
                <p:nvPr/>
              </p:nvPicPr>
              <p:blipFill>
                <a:blip r:embed="rId24"/>
                <a:stretch>
                  <a:fillRect/>
                </a:stretch>
              </p:blipFill>
              <p:spPr>
                <a:xfrm>
                  <a:off x="8046013" y="3865158"/>
                  <a:ext cx="2491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1" name="Freihand 30">
                  <a:extLst>
                    <a:ext uri="{FF2B5EF4-FFF2-40B4-BE49-F238E27FC236}">
                      <a16:creationId xmlns:a16="http://schemas.microsoft.com/office/drawing/2014/main" id="{5555F47D-D206-46C0-9110-770281A59442}"/>
                    </a:ext>
                  </a:extLst>
                </p14:cNvPr>
                <p14:cNvContentPartPr/>
                <p14:nvPr/>
              </p14:nvContentPartPr>
              <p14:xfrm>
                <a:off x="8301253" y="3817638"/>
                <a:ext cx="267840" cy="102600"/>
              </p14:xfrm>
            </p:contentPart>
          </mc:Choice>
          <mc:Fallback xmlns="">
            <p:pic>
              <p:nvPicPr>
                <p:cNvPr id="31" name="Freihand 30">
                  <a:extLst>
                    <a:ext uri="{FF2B5EF4-FFF2-40B4-BE49-F238E27FC236}">
                      <a16:creationId xmlns:a16="http://schemas.microsoft.com/office/drawing/2014/main" id="{5555F47D-D206-46C0-9110-770281A59442}"/>
                    </a:ext>
                  </a:extLst>
                </p:cNvPr>
                <p:cNvPicPr/>
                <p:nvPr/>
              </p:nvPicPr>
              <p:blipFill>
                <a:blip r:embed="rId26"/>
                <a:stretch>
                  <a:fillRect/>
                </a:stretch>
              </p:blipFill>
              <p:spPr>
                <a:xfrm>
                  <a:off x="8296933" y="3813318"/>
                  <a:ext cx="2764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2" name="Freihand 31">
                  <a:extLst>
                    <a:ext uri="{FF2B5EF4-FFF2-40B4-BE49-F238E27FC236}">
                      <a16:creationId xmlns:a16="http://schemas.microsoft.com/office/drawing/2014/main" id="{553A5C81-F507-497C-9059-4917588A41C2}"/>
                    </a:ext>
                  </a:extLst>
                </p14:cNvPr>
                <p14:cNvContentPartPr/>
                <p14:nvPr/>
              </p14:nvContentPartPr>
              <p14:xfrm>
                <a:off x="8560813" y="3783798"/>
                <a:ext cx="59400" cy="58320"/>
              </p14:xfrm>
            </p:contentPart>
          </mc:Choice>
          <mc:Fallback xmlns="">
            <p:pic>
              <p:nvPicPr>
                <p:cNvPr id="32" name="Freihand 31">
                  <a:extLst>
                    <a:ext uri="{FF2B5EF4-FFF2-40B4-BE49-F238E27FC236}">
                      <a16:creationId xmlns:a16="http://schemas.microsoft.com/office/drawing/2014/main" id="{553A5C81-F507-497C-9059-4917588A41C2}"/>
                    </a:ext>
                  </a:extLst>
                </p:cNvPr>
                <p:cNvPicPr/>
                <p:nvPr/>
              </p:nvPicPr>
              <p:blipFill>
                <a:blip r:embed="rId28"/>
                <a:stretch>
                  <a:fillRect/>
                </a:stretch>
              </p:blipFill>
              <p:spPr>
                <a:xfrm>
                  <a:off x="8556493" y="3779478"/>
                  <a:ext cx="680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3" name="Freihand 32">
                  <a:extLst>
                    <a:ext uri="{FF2B5EF4-FFF2-40B4-BE49-F238E27FC236}">
                      <a16:creationId xmlns:a16="http://schemas.microsoft.com/office/drawing/2014/main" id="{2378A769-2956-4998-90CB-D0A83B89472E}"/>
                    </a:ext>
                  </a:extLst>
                </p14:cNvPr>
                <p14:cNvContentPartPr/>
                <p14:nvPr/>
              </p14:nvContentPartPr>
              <p14:xfrm>
                <a:off x="8694373" y="3724758"/>
                <a:ext cx="82080" cy="231840"/>
              </p14:xfrm>
            </p:contentPart>
          </mc:Choice>
          <mc:Fallback xmlns="">
            <p:pic>
              <p:nvPicPr>
                <p:cNvPr id="33" name="Freihand 32">
                  <a:extLst>
                    <a:ext uri="{FF2B5EF4-FFF2-40B4-BE49-F238E27FC236}">
                      <a16:creationId xmlns:a16="http://schemas.microsoft.com/office/drawing/2014/main" id="{2378A769-2956-4998-90CB-D0A83B89472E}"/>
                    </a:ext>
                  </a:extLst>
                </p:cNvPr>
                <p:cNvPicPr/>
                <p:nvPr/>
              </p:nvPicPr>
              <p:blipFill>
                <a:blip r:embed="rId30"/>
                <a:stretch>
                  <a:fillRect/>
                </a:stretch>
              </p:blipFill>
              <p:spPr>
                <a:xfrm>
                  <a:off x="8690053" y="3720438"/>
                  <a:ext cx="907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4" name="Freihand 33">
                  <a:extLst>
                    <a:ext uri="{FF2B5EF4-FFF2-40B4-BE49-F238E27FC236}">
                      <a16:creationId xmlns:a16="http://schemas.microsoft.com/office/drawing/2014/main" id="{06B5345F-EBC3-4892-98CD-8E751BE93901}"/>
                    </a:ext>
                  </a:extLst>
                </p14:cNvPr>
                <p14:cNvContentPartPr/>
                <p14:nvPr/>
              </p14:nvContentPartPr>
              <p14:xfrm>
                <a:off x="8783653" y="3621438"/>
                <a:ext cx="218160" cy="177480"/>
              </p14:xfrm>
            </p:contentPart>
          </mc:Choice>
          <mc:Fallback xmlns="">
            <p:pic>
              <p:nvPicPr>
                <p:cNvPr id="34" name="Freihand 33">
                  <a:extLst>
                    <a:ext uri="{FF2B5EF4-FFF2-40B4-BE49-F238E27FC236}">
                      <a16:creationId xmlns:a16="http://schemas.microsoft.com/office/drawing/2014/main" id="{06B5345F-EBC3-4892-98CD-8E751BE93901}"/>
                    </a:ext>
                  </a:extLst>
                </p:cNvPr>
                <p:cNvPicPr/>
                <p:nvPr/>
              </p:nvPicPr>
              <p:blipFill>
                <a:blip r:embed="rId32"/>
                <a:stretch>
                  <a:fillRect/>
                </a:stretch>
              </p:blipFill>
              <p:spPr>
                <a:xfrm>
                  <a:off x="8779333" y="3617118"/>
                  <a:ext cx="2268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5" name="Freihand 34">
                  <a:extLst>
                    <a:ext uri="{FF2B5EF4-FFF2-40B4-BE49-F238E27FC236}">
                      <a16:creationId xmlns:a16="http://schemas.microsoft.com/office/drawing/2014/main" id="{E5D8D643-ADBF-4DA0-9E9F-50D39C15C7DF}"/>
                    </a:ext>
                  </a:extLst>
                </p14:cNvPr>
                <p14:cNvContentPartPr/>
                <p14:nvPr/>
              </p14:nvContentPartPr>
              <p14:xfrm>
                <a:off x="8968693" y="3632598"/>
                <a:ext cx="25920" cy="26280"/>
              </p14:xfrm>
            </p:contentPart>
          </mc:Choice>
          <mc:Fallback xmlns="">
            <p:pic>
              <p:nvPicPr>
                <p:cNvPr id="35" name="Freihand 34">
                  <a:extLst>
                    <a:ext uri="{FF2B5EF4-FFF2-40B4-BE49-F238E27FC236}">
                      <a16:creationId xmlns:a16="http://schemas.microsoft.com/office/drawing/2014/main" id="{E5D8D643-ADBF-4DA0-9E9F-50D39C15C7DF}"/>
                    </a:ext>
                  </a:extLst>
                </p:cNvPr>
                <p:cNvPicPr/>
                <p:nvPr/>
              </p:nvPicPr>
              <p:blipFill>
                <a:blip r:embed="rId34"/>
                <a:stretch>
                  <a:fillRect/>
                </a:stretch>
              </p:blipFill>
              <p:spPr>
                <a:xfrm>
                  <a:off x="8964373" y="3628278"/>
                  <a:ext cx="345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6" name="Freihand 35">
                  <a:extLst>
                    <a:ext uri="{FF2B5EF4-FFF2-40B4-BE49-F238E27FC236}">
                      <a16:creationId xmlns:a16="http://schemas.microsoft.com/office/drawing/2014/main" id="{0C083B95-8340-4049-9BF6-8B2C7FC1EB65}"/>
                    </a:ext>
                  </a:extLst>
                </p14:cNvPr>
                <p14:cNvContentPartPr/>
                <p14:nvPr/>
              </p14:nvContentPartPr>
              <p14:xfrm>
                <a:off x="9017293" y="3667158"/>
                <a:ext cx="68040" cy="81360"/>
              </p14:xfrm>
            </p:contentPart>
          </mc:Choice>
          <mc:Fallback xmlns="">
            <p:pic>
              <p:nvPicPr>
                <p:cNvPr id="36" name="Freihand 35">
                  <a:extLst>
                    <a:ext uri="{FF2B5EF4-FFF2-40B4-BE49-F238E27FC236}">
                      <a16:creationId xmlns:a16="http://schemas.microsoft.com/office/drawing/2014/main" id="{0C083B95-8340-4049-9BF6-8B2C7FC1EB65}"/>
                    </a:ext>
                  </a:extLst>
                </p:cNvPr>
                <p:cNvPicPr/>
                <p:nvPr/>
              </p:nvPicPr>
              <p:blipFill>
                <a:blip r:embed="rId36"/>
                <a:stretch>
                  <a:fillRect/>
                </a:stretch>
              </p:blipFill>
              <p:spPr>
                <a:xfrm>
                  <a:off x="9012973" y="3662838"/>
                  <a:ext cx="766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7" name="Freihand 36">
                  <a:extLst>
                    <a:ext uri="{FF2B5EF4-FFF2-40B4-BE49-F238E27FC236}">
                      <a16:creationId xmlns:a16="http://schemas.microsoft.com/office/drawing/2014/main" id="{6D870316-C8AD-4832-9D88-B85594517C7F}"/>
                    </a:ext>
                  </a:extLst>
                </p14:cNvPr>
                <p14:cNvContentPartPr/>
                <p14:nvPr/>
              </p14:nvContentPartPr>
              <p14:xfrm>
                <a:off x="9076333" y="3545838"/>
                <a:ext cx="166680" cy="159120"/>
              </p14:xfrm>
            </p:contentPart>
          </mc:Choice>
          <mc:Fallback xmlns="">
            <p:pic>
              <p:nvPicPr>
                <p:cNvPr id="37" name="Freihand 36">
                  <a:extLst>
                    <a:ext uri="{FF2B5EF4-FFF2-40B4-BE49-F238E27FC236}">
                      <a16:creationId xmlns:a16="http://schemas.microsoft.com/office/drawing/2014/main" id="{6D870316-C8AD-4832-9D88-B85594517C7F}"/>
                    </a:ext>
                  </a:extLst>
                </p:cNvPr>
                <p:cNvPicPr/>
                <p:nvPr/>
              </p:nvPicPr>
              <p:blipFill>
                <a:blip r:embed="rId38"/>
                <a:stretch>
                  <a:fillRect/>
                </a:stretch>
              </p:blipFill>
              <p:spPr>
                <a:xfrm>
                  <a:off x="9072013" y="3541518"/>
                  <a:ext cx="1753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8" name="Freihand 37">
                  <a:extLst>
                    <a:ext uri="{FF2B5EF4-FFF2-40B4-BE49-F238E27FC236}">
                      <a16:creationId xmlns:a16="http://schemas.microsoft.com/office/drawing/2014/main" id="{D924BA19-EB7B-4EA6-91A1-99D1ACFD5FDA}"/>
                    </a:ext>
                  </a:extLst>
                </p14:cNvPr>
                <p14:cNvContentPartPr/>
                <p14:nvPr/>
              </p14:nvContentPartPr>
              <p14:xfrm>
                <a:off x="9204493" y="3550518"/>
                <a:ext cx="148680" cy="135720"/>
              </p14:xfrm>
            </p:contentPart>
          </mc:Choice>
          <mc:Fallback xmlns="">
            <p:pic>
              <p:nvPicPr>
                <p:cNvPr id="38" name="Freihand 37">
                  <a:extLst>
                    <a:ext uri="{FF2B5EF4-FFF2-40B4-BE49-F238E27FC236}">
                      <a16:creationId xmlns:a16="http://schemas.microsoft.com/office/drawing/2014/main" id="{D924BA19-EB7B-4EA6-91A1-99D1ACFD5FDA}"/>
                    </a:ext>
                  </a:extLst>
                </p:cNvPr>
                <p:cNvPicPr/>
                <p:nvPr/>
              </p:nvPicPr>
              <p:blipFill>
                <a:blip r:embed="rId40"/>
                <a:stretch>
                  <a:fillRect/>
                </a:stretch>
              </p:blipFill>
              <p:spPr>
                <a:xfrm>
                  <a:off x="9200173" y="3546198"/>
                  <a:ext cx="1573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9" name="Freihand 38">
                  <a:extLst>
                    <a:ext uri="{FF2B5EF4-FFF2-40B4-BE49-F238E27FC236}">
                      <a16:creationId xmlns:a16="http://schemas.microsoft.com/office/drawing/2014/main" id="{D12AA56C-9E4D-49E5-A1EF-A08B04AEDE68}"/>
                    </a:ext>
                  </a:extLst>
                </p14:cNvPr>
                <p14:cNvContentPartPr/>
                <p14:nvPr/>
              </p14:nvContentPartPr>
              <p14:xfrm>
                <a:off x="9367213" y="3442158"/>
                <a:ext cx="366840" cy="200880"/>
              </p14:xfrm>
            </p:contentPart>
          </mc:Choice>
          <mc:Fallback xmlns="">
            <p:pic>
              <p:nvPicPr>
                <p:cNvPr id="39" name="Freihand 38">
                  <a:extLst>
                    <a:ext uri="{FF2B5EF4-FFF2-40B4-BE49-F238E27FC236}">
                      <a16:creationId xmlns:a16="http://schemas.microsoft.com/office/drawing/2014/main" id="{D12AA56C-9E4D-49E5-A1EF-A08B04AEDE68}"/>
                    </a:ext>
                  </a:extLst>
                </p:cNvPr>
                <p:cNvPicPr/>
                <p:nvPr/>
              </p:nvPicPr>
              <p:blipFill>
                <a:blip r:embed="rId42"/>
                <a:stretch>
                  <a:fillRect/>
                </a:stretch>
              </p:blipFill>
              <p:spPr>
                <a:xfrm>
                  <a:off x="9362893" y="3437838"/>
                  <a:ext cx="3754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0" name="Freihand 39">
                  <a:extLst>
                    <a:ext uri="{FF2B5EF4-FFF2-40B4-BE49-F238E27FC236}">
                      <a16:creationId xmlns:a16="http://schemas.microsoft.com/office/drawing/2014/main" id="{D946A3E6-8B27-4DC9-B61D-E636517F97F4}"/>
                    </a:ext>
                  </a:extLst>
                </p14:cNvPr>
                <p14:cNvContentPartPr/>
                <p14:nvPr/>
              </p14:nvContentPartPr>
              <p14:xfrm>
                <a:off x="9822973" y="3304638"/>
                <a:ext cx="166320" cy="168480"/>
              </p14:xfrm>
            </p:contentPart>
          </mc:Choice>
          <mc:Fallback xmlns="">
            <p:pic>
              <p:nvPicPr>
                <p:cNvPr id="40" name="Freihand 39">
                  <a:extLst>
                    <a:ext uri="{FF2B5EF4-FFF2-40B4-BE49-F238E27FC236}">
                      <a16:creationId xmlns:a16="http://schemas.microsoft.com/office/drawing/2014/main" id="{D946A3E6-8B27-4DC9-B61D-E636517F97F4}"/>
                    </a:ext>
                  </a:extLst>
                </p:cNvPr>
                <p:cNvPicPr/>
                <p:nvPr/>
              </p:nvPicPr>
              <p:blipFill>
                <a:blip r:embed="rId44"/>
                <a:stretch>
                  <a:fillRect/>
                </a:stretch>
              </p:blipFill>
              <p:spPr>
                <a:xfrm>
                  <a:off x="9818653" y="3300318"/>
                  <a:ext cx="1749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1" name="Freihand 40">
                  <a:extLst>
                    <a:ext uri="{FF2B5EF4-FFF2-40B4-BE49-F238E27FC236}">
                      <a16:creationId xmlns:a16="http://schemas.microsoft.com/office/drawing/2014/main" id="{9C25D62D-B786-497A-844A-269D3904C323}"/>
                    </a:ext>
                  </a:extLst>
                </p14:cNvPr>
                <p14:cNvContentPartPr/>
                <p14:nvPr/>
              </p14:nvContentPartPr>
              <p14:xfrm>
                <a:off x="9942133" y="3388878"/>
                <a:ext cx="228240" cy="74880"/>
              </p14:xfrm>
            </p:contentPart>
          </mc:Choice>
          <mc:Fallback xmlns="">
            <p:pic>
              <p:nvPicPr>
                <p:cNvPr id="41" name="Freihand 40">
                  <a:extLst>
                    <a:ext uri="{FF2B5EF4-FFF2-40B4-BE49-F238E27FC236}">
                      <a16:creationId xmlns:a16="http://schemas.microsoft.com/office/drawing/2014/main" id="{9C25D62D-B786-497A-844A-269D3904C323}"/>
                    </a:ext>
                  </a:extLst>
                </p:cNvPr>
                <p:cNvPicPr/>
                <p:nvPr/>
              </p:nvPicPr>
              <p:blipFill>
                <a:blip r:embed="rId46"/>
                <a:stretch>
                  <a:fillRect/>
                </a:stretch>
              </p:blipFill>
              <p:spPr>
                <a:xfrm>
                  <a:off x="9937813" y="3384558"/>
                  <a:ext cx="2368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2" name="Freihand 41">
                  <a:extLst>
                    <a:ext uri="{FF2B5EF4-FFF2-40B4-BE49-F238E27FC236}">
                      <a16:creationId xmlns:a16="http://schemas.microsoft.com/office/drawing/2014/main" id="{0D6CA07C-CAE0-4698-B04C-912FD9AEC968}"/>
                    </a:ext>
                  </a:extLst>
                </p14:cNvPr>
                <p14:cNvContentPartPr/>
                <p14:nvPr/>
              </p14:nvContentPartPr>
              <p14:xfrm>
                <a:off x="10186213" y="3191958"/>
                <a:ext cx="109440" cy="167760"/>
              </p14:xfrm>
            </p:contentPart>
          </mc:Choice>
          <mc:Fallback xmlns="">
            <p:pic>
              <p:nvPicPr>
                <p:cNvPr id="42" name="Freihand 41">
                  <a:extLst>
                    <a:ext uri="{FF2B5EF4-FFF2-40B4-BE49-F238E27FC236}">
                      <a16:creationId xmlns:a16="http://schemas.microsoft.com/office/drawing/2014/main" id="{0D6CA07C-CAE0-4698-B04C-912FD9AEC968}"/>
                    </a:ext>
                  </a:extLst>
                </p:cNvPr>
                <p:cNvPicPr/>
                <p:nvPr/>
              </p:nvPicPr>
              <p:blipFill>
                <a:blip r:embed="rId48"/>
                <a:stretch>
                  <a:fillRect/>
                </a:stretch>
              </p:blipFill>
              <p:spPr>
                <a:xfrm>
                  <a:off x="10181893" y="3187638"/>
                  <a:ext cx="1180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3" name="Freihand 42">
                  <a:extLst>
                    <a:ext uri="{FF2B5EF4-FFF2-40B4-BE49-F238E27FC236}">
                      <a16:creationId xmlns:a16="http://schemas.microsoft.com/office/drawing/2014/main" id="{6D07654C-5761-4DA0-9225-69AE951C913B}"/>
                    </a:ext>
                  </a:extLst>
                </p14:cNvPr>
                <p14:cNvContentPartPr/>
                <p14:nvPr/>
              </p14:nvContentPartPr>
              <p14:xfrm>
                <a:off x="10276213" y="3170718"/>
                <a:ext cx="626760" cy="207720"/>
              </p14:xfrm>
            </p:contentPart>
          </mc:Choice>
          <mc:Fallback xmlns="">
            <p:pic>
              <p:nvPicPr>
                <p:cNvPr id="43" name="Freihand 42">
                  <a:extLst>
                    <a:ext uri="{FF2B5EF4-FFF2-40B4-BE49-F238E27FC236}">
                      <a16:creationId xmlns:a16="http://schemas.microsoft.com/office/drawing/2014/main" id="{6D07654C-5761-4DA0-9225-69AE951C913B}"/>
                    </a:ext>
                  </a:extLst>
                </p:cNvPr>
                <p:cNvPicPr/>
                <p:nvPr/>
              </p:nvPicPr>
              <p:blipFill>
                <a:blip r:embed="rId50"/>
                <a:stretch>
                  <a:fillRect/>
                </a:stretch>
              </p:blipFill>
              <p:spPr>
                <a:xfrm>
                  <a:off x="10271893" y="3166398"/>
                  <a:ext cx="6354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4" name="Freihand 43">
                  <a:extLst>
                    <a:ext uri="{FF2B5EF4-FFF2-40B4-BE49-F238E27FC236}">
                      <a16:creationId xmlns:a16="http://schemas.microsoft.com/office/drawing/2014/main" id="{3BB39DDE-3295-4C75-9EEE-B8791D99C552}"/>
                    </a:ext>
                  </a:extLst>
                </p14:cNvPr>
                <p14:cNvContentPartPr/>
                <p14:nvPr/>
              </p14:nvContentPartPr>
              <p14:xfrm>
                <a:off x="10903333" y="3119598"/>
                <a:ext cx="124920" cy="120600"/>
              </p14:xfrm>
            </p:contentPart>
          </mc:Choice>
          <mc:Fallback xmlns="">
            <p:pic>
              <p:nvPicPr>
                <p:cNvPr id="44" name="Freihand 43">
                  <a:extLst>
                    <a:ext uri="{FF2B5EF4-FFF2-40B4-BE49-F238E27FC236}">
                      <a16:creationId xmlns:a16="http://schemas.microsoft.com/office/drawing/2014/main" id="{3BB39DDE-3295-4C75-9EEE-B8791D99C552}"/>
                    </a:ext>
                  </a:extLst>
                </p:cNvPr>
                <p:cNvPicPr/>
                <p:nvPr/>
              </p:nvPicPr>
              <p:blipFill>
                <a:blip r:embed="rId52"/>
                <a:stretch>
                  <a:fillRect/>
                </a:stretch>
              </p:blipFill>
              <p:spPr>
                <a:xfrm>
                  <a:off x="10899013" y="3115278"/>
                  <a:ext cx="1335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5" name="Freihand 44">
                  <a:extLst>
                    <a:ext uri="{FF2B5EF4-FFF2-40B4-BE49-F238E27FC236}">
                      <a16:creationId xmlns:a16="http://schemas.microsoft.com/office/drawing/2014/main" id="{40B49C2C-EDF6-404B-BBA3-3BFE7365F238}"/>
                    </a:ext>
                  </a:extLst>
                </p14:cNvPr>
                <p14:cNvContentPartPr/>
                <p14:nvPr/>
              </p14:nvContentPartPr>
              <p14:xfrm>
                <a:off x="10900813" y="3154518"/>
                <a:ext cx="157680" cy="37800"/>
              </p14:xfrm>
            </p:contentPart>
          </mc:Choice>
          <mc:Fallback xmlns="">
            <p:pic>
              <p:nvPicPr>
                <p:cNvPr id="45" name="Freihand 44">
                  <a:extLst>
                    <a:ext uri="{FF2B5EF4-FFF2-40B4-BE49-F238E27FC236}">
                      <a16:creationId xmlns:a16="http://schemas.microsoft.com/office/drawing/2014/main" id="{40B49C2C-EDF6-404B-BBA3-3BFE7365F238}"/>
                    </a:ext>
                  </a:extLst>
                </p:cNvPr>
                <p:cNvPicPr/>
                <p:nvPr/>
              </p:nvPicPr>
              <p:blipFill>
                <a:blip r:embed="rId54"/>
                <a:stretch>
                  <a:fillRect/>
                </a:stretch>
              </p:blipFill>
              <p:spPr>
                <a:xfrm>
                  <a:off x="10896493" y="3150198"/>
                  <a:ext cx="166320" cy="46440"/>
                </a:xfrm>
                <a:prstGeom prst="rect">
                  <a:avLst/>
                </a:prstGeom>
              </p:spPr>
            </p:pic>
          </mc:Fallback>
        </mc:AlternateContent>
      </p:grpSp>
      <p:grpSp>
        <p:nvGrpSpPr>
          <p:cNvPr id="59" name="Gruppieren 58">
            <a:extLst>
              <a:ext uri="{FF2B5EF4-FFF2-40B4-BE49-F238E27FC236}">
                <a16:creationId xmlns:a16="http://schemas.microsoft.com/office/drawing/2014/main" id="{5D2FA535-09FB-46FD-BCF3-E79C06CC80DB}"/>
              </a:ext>
            </a:extLst>
          </p:cNvPr>
          <p:cNvGrpSpPr/>
          <p:nvPr/>
        </p:nvGrpSpPr>
        <p:grpSpPr>
          <a:xfrm>
            <a:off x="8223133" y="1153998"/>
            <a:ext cx="1228320" cy="615240"/>
            <a:chOff x="8223133" y="1153998"/>
            <a:chExt cx="1228320" cy="615240"/>
          </a:xfrm>
        </p:grpSpPr>
        <mc:AlternateContent xmlns:mc="http://schemas.openxmlformats.org/markup-compatibility/2006" xmlns:p14="http://schemas.microsoft.com/office/powerpoint/2010/main">
          <mc:Choice Requires="p14">
            <p:contentPart p14:bwMode="auto" r:id="rId55">
              <p14:nvContentPartPr>
                <p14:cNvPr id="30" name="Freihand 29">
                  <a:extLst>
                    <a:ext uri="{FF2B5EF4-FFF2-40B4-BE49-F238E27FC236}">
                      <a16:creationId xmlns:a16="http://schemas.microsoft.com/office/drawing/2014/main" id="{789C63BD-DD61-472F-BE2B-820E5BEC3936}"/>
                    </a:ext>
                  </a:extLst>
                </p14:cNvPr>
                <p14:cNvContentPartPr/>
                <p14:nvPr/>
              </p14:nvContentPartPr>
              <p14:xfrm>
                <a:off x="8287213" y="1330398"/>
                <a:ext cx="12240" cy="141840"/>
              </p14:xfrm>
            </p:contentPart>
          </mc:Choice>
          <mc:Fallback xmlns="">
            <p:pic>
              <p:nvPicPr>
                <p:cNvPr id="30" name="Freihand 29">
                  <a:extLst>
                    <a:ext uri="{FF2B5EF4-FFF2-40B4-BE49-F238E27FC236}">
                      <a16:creationId xmlns:a16="http://schemas.microsoft.com/office/drawing/2014/main" id="{789C63BD-DD61-472F-BE2B-820E5BEC3936}"/>
                    </a:ext>
                  </a:extLst>
                </p:cNvPr>
                <p:cNvPicPr/>
                <p:nvPr/>
              </p:nvPicPr>
              <p:blipFill>
                <a:blip r:embed="rId56"/>
                <a:stretch>
                  <a:fillRect/>
                </a:stretch>
              </p:blipFill>
              <p:spPr>
                <a:xfrm>
                  <a:off x="8282893" y="1326078"/>
                  <a:ext cx="208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7" name="Freihand 46">
                  <a:extLst>
                    <a:ext uri="{FF2B5EF4-FFF2-40B4-BE49-F238E27FC236}">
                      <a16:creationId xmlns:a16="http://schemas.microsoft.com/office/drawing/2014/main" id="{0CE1D565-8575-48F8-9A39-01F1C8D9EE71}"/>
                    </a:ext>
                  </a:extLst>
                </p14:cNvPr>
                <p14:cNvContentPartPr/>
                <p14:nvPr/>
              </p14:nvContentPartPr>
              <p14:xfrm>
                <a:off x="8223133" y="1297638"/>
                <a:ext cx="171360" cy="158040"/>
              </p14:xfrm>
            </p:contentPart>
          </mc:Choice>
          <mc:Fallback xmlns="">
            <p:pic>
              <p:nvPicPr>
                <p:cNvPr id="47" name="Freihand 46">
                  <a:extLst>
                    <a:ext uri="{FF2B5EF4-FFF2-40B4-BE49-F238E27FC236}">
                      <a16:creationId xmlns:a16="http://schemas.microsoft.com/office/drawing/2014/main" id="{0CE1D565-8575-48F8-9A39-01F1C8D9EE71}"/>
                    </a:ext>
                  </a:extLst>
                </p:cNvPr>
                <p:cNvPicPr/>
                <p:nvPr/>
              </p:nvPicPr>
              <p:blipFill>
                <a:blip r:embed="rId58"/>
                <a:stretch>
                  <a:fillRect/>
                </a:stretch>
              </p:blipFill>
              <p:spPr>
                <a:xfrm>
                  <a:off x="8218813" y="1293318"/>
                  <a:ext cx="1800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8" name="Freihand 47">
                  <a:extLst>
                    <a:ext uri="{FF2B5EF4-FFF2-40B4-BE49-F238E27FC236}">
                      <a16:creationId xmlns:a16="http://schemas.microsoft.com/office/drawing/2014/main" id="{DD65AADA-F978-4714-913F-336A8CC9F222}"/>
                    </a:ext>
                  </a:extLst>
                </p14:cNvPr>
                <p14:cNvContentPartPr/>
                <p14:nvPr/>
              </p14:nvContentPartPr>
              <p14:xfrm>
                <a:off x="8407093" y="1326078"/>
                <a:ext cx="191880" cy="100440"/>
              </p14:xfrm>
            </p:contentPart>
          </mc:Choice>
          <mc:Fallback xmlns="">
            <p:pic>
              <p:nvPicPr>
                <p:cNvPr id="48" name="Freihand 47">
                  <a:extLst>
                    <a:ext uri="{FF2B5EF4-FFF2-40B4-BE49-F238E27FC236}">
                      <a16:creationId xmlns:a16="http://schemas.microsoft.com/office/drawing/2014/main" id="{DD65AADA-F978-4714-913F-336A8CC9F222}"/>
                    </a:ext>
                  </a:extLst>
                </p:cNvPr>
                <p:cNvPicPr/>
                <p:nvPr/>
              </p:nvPicPr>
              <p:blipFill>
                <a:blip r:embed="rId60"/>
                <a:stretch>
                  <a:fillRect/>
                </a:stretch>
              </p:blipFill>
              <p:spPr>
                <a:xfrm>
                  <a:off x="8402773" y="1321758"/>
                  <a:ext cx="2005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9" name="Freihand 48">
                  <a:extLst>
                    <a:ext uri="{FF2B5EF4-FFF2-40B4-BE49-F238E27FC236}">
                      <a16:creationId xmlns:a16="http://schemas.microsoft.com/office/drawing/2014/main" id="{98A2A215-7CB3-4CAB-BF9C-6CC71681CD4F}"/>
                    </a:ext>
                  </a:extLst>
                </p14:cNvPr>
                <p14:cNvContentPartPr/>
                <p14:nvPr/>
              </p14:nvContentPartPr>
              <p14:xfrm>
                <a:off x="8558653" y="1252278"/>
                <a:ext cx="360" cy="360"/>
              </p14:xfrm>
            </p:contentPart>
          </mc:Choice>
          <mc:Fallback xmlns="">
            <p:pic>
              <p:nvPicPr>
                <p:cNvPr id="49" name="Freihand 48">
                  <a:extLst>
                    <a:ext uri="{FF2B5EF4-FFF2-40B4-BE49-F238E27FC236}">
                      <a16:creationId xmlns:a16="http://schemas.microsoft.com/office/drawing/2014/main" id="{98A2A215-7CB3-4CAB-BF9C-6CC71681CD4F}"/>
                    </a:ext>
                  </a:extLst>
                </p:cNvPr>
                <p:cNvPicPr/>
                <p:nvPr/>
              </p:nvPicPr>
              <p:blipFill>
                <a:blip r:embed="rId62"/>
                <a:stretch>
                  <a:fillRect/>
                </a:stretch>
              </p:blipFill>
              <p:spPr>
                <a:xfrm>
                  <a:off x="8554333" y="124795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0" name="Freihand 49">
                  <a:extLst>
                    <a:ext uri="{FF2B5EF4-FFF2-40B4-BE49-F238E27FC236}">
                      <a16:creationId xmlns:a16="http://schemas.microsoft.com/office/drawing/2014/main" id="{0D927DA6-31E5-48E2-914F-891AEEA42566}"/>
                    </a:ext>
                  </a:extLst>
                </p14:cNvPr>
                <p14:cNvContentPartPr/>
                <p14:nvPr/>
              </p14:nvContentPartPr>
              <p14:xfrm>
                <a:off x="8713813" y="1215558"/>
                <a:ext cx="100080" cy="156960"/>
              </p14:xfrm>
            </p:contentPart>
          </mc:Choice>
          <mc:Fallback xmlns="">
            <p:pic>
              <p:nvPicPr>
                <p:cNvPr id="50" name="Freihand 49">
                  <a:extLst>
                    <a:ext uri="{FF2B5EF4-FFF2-40B4-BE49-F238E27FC236}">
                      <a16:creationId xmlns:a16="http://schemas.microsoft.com/office/drawing/2014/main" id="{0D927DA6-31E5-48E2-914F-891AEEA42566}"/>
                    </a:ext>
                  </a:extLst>
                </p:cNvPr>
                <p:cNvPicPr/>
                <p:nvPr/>
              </p:nvPicPr>
              <p:blipFill>
                <a:blip r:embed="rId64"/>
                <a:stretch>
                  <a:fillRect/>
                </a:stretch>
              </p:blipFill>
              <p:spPr>
                <a:xfrm>
                  <a:off x="8709493" y="1211238"/>
                  <a:ext cx="1087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1" name="Freihand 50">
                  <a:extLst>
                    <a:ext uri="{FF2B5EF4-FFF2-40B4-BE49-F238E27FC236}">
                      <a16:creationId xmlns:a16="http://schemas.microsoft.com/office/drawing/2014/main" id="{B79598A5-5E35-4E7D-8CE7-C2954621BE53}"/>
                    </a:ext>
                  </a:extLst>
                </p14:cNvPr>
                <p14:cNvContentPartPr/>
                <p14:nvPr/>
              </p14:nvContentPartPr>
              <p14:xfrm>
                <a:off x="8717773" y="1316718"/>
                <a:ext cx="104040" cy="25920"/>
              </p14:xfrm>
            </p:contentPart>
          </mc:Choice>
          <mc:Fallback xmlns="">
            <p:pic>
              <p:nvPicPr>
                <p:cNvPr id="51" name="Freihand 50">
                  <a:extLst>
                    <a:ext uri="{FF2B5EF4-FFF2-40B4-BE49-F238E27FC236}">
                      <a16:creationId xmlns:a16="http://schemas.microsoft.com/office/drawing/2014/main" id="{B79598A5-5E35-4E7D-8CE7-C2954621BE53}"/>
                    </a:ext>
                  </a:extLst>
                </p:cNvPr>
                <p:cNvPicPr/>
                <p:nvPr/>
              </p:nvPicPr>
              <p:blipFill>
                <a:blip r:embed="rId66"/>
                <a:stretch>
                  <a:fillRect/>
                </a:stretch>
              </p:blipFill>
              <p:spPr>
                <a:xfrm>
                  <a:off x="8713453" y="1312398"/>
                  <a:ext cx="1126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2" name="Freihand 51">
                  <a:extLst>
                    <a:ext uri="{FF2B5EF4-FFF2-40B4-BE49-F238E27FC236}">
                      <a16:creationId xmlns:a16="http://schemas.microsoft.com/office/drawing/2014/main" id="{745BF8D5-706D-4A28-96C8-F771896FA812}"/>
                    </a:ext>
                  </a:extLst>
                </p14:cNvPr>
                <p14:cNvContentPartPr/>
                <p14:nvPr/>
              </p14:nvContentPartPr>
              <p14:xfrm>
                <a:off x="8868613" y="1308438"/>
                <a:ext cx="160200" cy="47520"/>
              </p14:xfrm>
            </p:contentPart>
          </mc:Choice>
          <mc:Fallback xmlns="">
            <p:pic>
              <p:nvPicPr>
                <p:cNvPr id="52" name="Freihand 51">
                  <a:extLst>
                    <a:ext uri="{FF2B5EF4-FFF2-40B4-BE49-F238E27FC236}">
                      <a16:creationId xmlns:a16="http://schemas.microsoft.com/office/drawing/2014/main" id="{745BF8D5-706D-4A28-96C8-F771896FA812}"/>
                    </a:ext>
                  </a:extLst>
                </p:cNvPr>
                <p:cNvPicPr/>
                <p:nvPr/>
              </p:nvPicPr>
              <p:blipFill>
                <a:blip r:embed="rId68"/>
                <a:stretch>
                  <a:fillRect/>
                </a:stretch>
              </p:blipFill>
              <p:spPr>
                <a:xfrm>
                  <a:off x="8864293" y="1304118"/>
                  <a:ext cx="1688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3" name="Freihand 52">
                  <a:extLst>
                    <a:ext uri="{FF2B5EF4-FFF2-40B4-BE49-F238E27FC236}">
                      <a16:creationId xmlns:a16="http://schemas.microsoft.com/office/drawing/2014/main" id="{F240389B-D848-4719-8A5E-A2BDFF88D07B}"/>
                    </a:ext>
                  </a:extLst>
                </p14:cNvPr>
                <p14:cNvContentPartPr/>
                <p14:nvPr/>
              </p14:nvContentPartPr>
              <p14:xfrm>
                <a:off x="9067693" y="1153998"/>
                <a:ext cx="322200" cy="167400"/>
              </p14:xfrm>
            </p:contentPart>
          </mc:Choice>
          <mc:Fallback xmlns="">
            <p:pic>
              <p:nvPicPr>
                <p:cNvPr id="53" name="Freihand 52">
                  <a:extLst>
                    <a:ext uri="{FF2B5EF4-FFF2-40B4-BE49-F238E27FC236}">
                      <a16:creationId xmlns:a16="http://schemas.microsoft.com/office/drawing/2014/main" id="{F240389B-D848-4719-8A5E-A2BDFF88D07B}"/>
                    </a:ext>
                  </a:extLst>
                </p:cNvPr>
                <p:cNvPicPr/>
                <p:nvPr/>
              </p:nvPicPr>
              <p:blipFill>
                <a:blip r:embed="rId70"/>
                <a:stretch>
                  <a:fillRect/>
                </a:stretch>
              </p:blipFill>
              <p:spPr>
                <a:xfrm>
                  <a:off x="9063373" y="1149678"/>
                  <a:ext cx="3308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4" name="Freihand 53">
                  <a:extLst>
                    <a:ext uri="{FF2B5EF4-FFF2-40B4-BE49-F238E27FC236}">
                      <a16:creationId xmlns:a16="http://schemas.microsoft.com/office/drawing/2014/main" id="{E35DEF40-C341-438B-A71E-9A287792A85D}"/>
                    </a:ext>
                  </a:extLst>
                </p14:cNvPr>
                <p14:cNvContentPartPr/>
                <p14:nvPr/>
              </p14:nvContentPartPr>
              <p14:xfrm>
                <a:off x="8472613" y="1657278"/>
                <a:ext cx="441000" cy="111960"/>
              </p14:xfrm>
            </p:contentPart>
          </mc:Choice>
          <mc:Fallback xmlns="">
            <p:pic>
              <p:nvPicPr>
                <p:cNvPr id="54" name="Freihand 53">
                  <a:extLst>
                    <a:ext uri="{FF2B5EF4-FFF2-40B4-BE49-F238E27FC236}">
                      <a16:creationId xmlns:a16="http://schemas.microsoft.com/office/drawing/2014/main" id="{E35DEF40-C341-438B-A71E-9A287792A85D}"/>
                    </a:ext>
                  </a:extLst>
                </p:cNvPr>
                <p:cNvPicPr/>
                <p:nvPr/>
              </p:nvPicPr>
              <p:blipFill>
                <a:blip r:embed="rId72"/>
                <a:stretch>
                  <a:fillRect/>
                </a:stretch>
              </p:blipFill>
              <p:spPr>
                <a:xfrm>
                  <a:off x="8468293" y="1652958"/>
                  <a:ext cx="4496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5" name="Freihand 54">
                  <a:extLst>
                    <a:ext uri="{FF2B5EF4-FFF2-40B4-BE49-F238E27FC236}">
                      <a16:creationId xmlns:a16="http://schemas.microsoft.com/office/drawing/2014/main" id="{0F8F8B4A-62DA-4CBB-8955-9C6EE3756ABF}"/>
                    </a:ext>
                  </a:extLst>
                </p14:cNvPr>
                <p14:cNvContentPartPr/>
                <p14:nvPr/>
              </p14:nvContentPartPr>
              <p14:xfrm>
                <a:off x="8840893" y="1547118"/>
                <a:ext cx="360" cy="360"/>
              </p14:xfrm>
            </p:contentPart>
          </mc:Choice>
          <mc:Fallback xmlns="">
            <p:pic>
              <p:nvPicPr>
                <p:cNvPr id="55" name="Freihand 54">
                  <a:extLst>
                    <a:ext uri="{FF2B5EF4-FFF2-40B4-BE49-F238E27FC236}">
                      <a16:creationId xmlns:a16="http://schemas.microsoft.com/office/drawing/2014/main" id="{0F8F8B4A-62DA-4CBB-8955-9C6EE3756ABF}"/>
                    </a:ext>
                  </a:extLst>
                </p:cNvPr>
                <p:cNvPicPr/>
                <p:nvPr/>
              </p:nvPicPr>
              <p:blipFill>
                <a:blip r:embed="rId62"/>
                <a:stretch>
                  <a:fillRect/>
                </a:stretch>
              </p:blipFill>
              <p:spPr>
                <a:xfrm>
                  <a:off x="8836573" y="154279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6" name="Freihand 55">
                  <a:extLst>
                    <a:ext uri="{FF2B5EF4-FFF2-40B4-BE49-F238E27FC236}">
                      <a16:creationId xmlns:a16="http://schemas.microsoft.com/office/drawing/2014/main" id="{2F2BF9DD-4F97-485F-A6FB-10A7340F74B1}"/>
                    </a:ext>
                  </a:extLst>
                </p14:cNvPr>
                <p14:cNvContentPartPr/>
                <p14:nvPr/>
              </p14:nvContentPartPr>
              <p14:xfrm>
                <a:off x="9055813" y="1569438"/>
                <a:ext cx="176400" cy="136440"/>
              </p14:xfrm>
            </p:contentPart>
          </mc:Choice>
          <mc:Fallback xmlns="">
            <p:pic>
              <p:nvPicPr>
                <p:cNvPr id="56" name="Freihand 55">
                  <a:extLst>
                    <a:ext uri="{FF2B5EF4-FFF2-40B4-BE49-F238E27FC236}">
                      <a16:creationId xmlns:a16="http://schemas.microsoft.com/office/drawing/2014/main" id="{2F2BF9DD-4F97-485F-A6FB-10A7340F74B1}"/>
                    </a:ext>
                  </a:extLst>
                </p:cNvPr>
                <p:cNvPicPr/>
                <p:nvPr/>
              </p:nvPicPr>
              <p:blipFill>
                <a:blip r:embed="rId75"/>
                <a:stretch>
                  <a:fillRect/>
                </a:stretch>
              </p:blipFill>
              <p:spPr>
                <a:xfrm>
                  <a:off x="9051493" y="1565118"/>
                  <a:ext cx="1850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7" name="Freihand 56">
                  <a:extLst>
                    <a:ext uri="{FF2B5EF4-FFF2-40B4-BE49-F238E27FC236}">
                      <a16:creationId xmlns:a16="http://schemas.microsoft.com/office/drawing/2014/main" id="{CC8D305C-BE77-4895-8681-F8716E86555E}"/>
                    </a:ext>
                  </a:extLst>
                </p14:cNvPr>
                <p14:cNvContentPartPr/>
                <p14:nvPr/>
              </p14:nvContentPartPr>
              <p14:xfrm>
                <a:off x="9363253" y="1534878"/>
                <a:ext cx="29520" cy="164520"/>
              </p14:xfrm>
            </p:contentPart>
          </mc:Choice>
          <mc:Fallback xmlns="">
            <p:pic>
              <p:nvPicPr>
                <p:cNvPr id="57" name="Freihand 56">
                  <a:extLst>
                    <a:ext uri="{FF2B5EF4-FFF2-40B4-BE49-F238E27FC236}">
                      <a16:creationId xmlns:a16="http://schemas.microsoft.com/office/drawing/2014/main" id="{CC8D305C-BE77-4895-8681-F8716E86555E}"/>
                    </a:ext>
                  </a:extLst>
                </p:cNvPr>
                <p:cNvPicPr/>
                <p:nvPr/>
              </p:nvPicPr>
              <p:blipFill>
                <a:blip r:embed="rId77"/>
                <a:stretch>
                  <a:fillRect/>
                </a:stretch>
              </p:blipFill>
              <p:spPr>
                <a:xfrm>
                  <a:off x="9358933" y="1530558"/>
                  <a:ext cx="381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8" name="Freihand 57">
                  <a:extLst>
                    <a:ext uri="{FF2B5EF4-FFF2-40B4-BE49-F238E27FC236}">
                      <a16:creationId xmlns:a16="http://schemas.microsoft.com/office/drawing/2014/main" id="{ABE43AB9-7C71-4E2A-A348-3592CA0E7825}"/>
                    </a:ext>
                  </a:extLst>
                </p14:cNvPr>
                <p14:cNvContentPartPr/>
                <p14:nvPr/>
              </p14:nvContentPartPr>
              <p14:xfrm>
                <a:off x="9231493" y="1425438"/>
                <a:ext cx="219960" cy="146160"/>
              </p14:xfrm>
            </p:contentPart>
          </mc:Choice>
          <mc:Fallback xmlns="">
            <p:pic>
              <p:nvPicPr>
                <p:cNvPr id="58" name="Freihand 57">
                  <a:extLst>
                    <a:ext uri="{FF2B5EF4-FFF2-40B4-BE49-F238E27FC236}">
                      <a16:creationId xmlns:a16="http://schemas.microsoft.com/office/drawing/2014/main" id="{ABE43AB9-7C71-4E2A-A348-3592CA0E7825}"/>
                    </a:ext>
                  </a:extLst>
                </p:cNvPr>
                <p:cNvPicPr/>
                <p:nvPr/>
              </p:nvPicPr>
              <p:blipFill>
                <a:blip r:embed="rId79"/>
                <a:stretch>
                  <a:fillRect/>
                </a:stretch>
              </p:blipFill>
              <p:spPr>
                <a:xfrm>
                  <a:off x="9227173" y="1421118"/>
                  <a:ext cx="228600" cy="154800"/>
                </a:xfrm>
                <a:prstGeom prst="rect">
                  <a:avLst/>
                </a:prstGeom>
              </p:spPr>
            </p:pic>
          </mc:Fallback>
        </mc:AlternateContent>
      </p:grpSp>
      <p:grpSp>
        <p:nvGrpSpPr>
          <p:cNvPr id="76" name="Gruppieren 75">
            <a:extLst>
              <a:ext uri="{FF2B5EF4-FFF2-40B4-BE49-F238E27FC236}">
                <a16:creationId xmlns:a16="http://schemas.microsoft.com/office/drawing/2014/main" id="{7180FBF9-6957-4E2C-ADD0-FEF5C83A79EF}"/>
              </a:ext>
            </a:extLst>
          </p:cNvPr>
          <p:cNvGrpSpPr/>
          <p:nvPr/>
        </p:nvGrpSpPr>
        <p:grpSpPr>
          <a:xfrm>
            <a:off x="2837173" y="2072718"/>
            <a:ext cx="2660040" cy="1074240"/>
            <a:chOff x="2837173" y="2072718"/>
            <a:chExt cx="2660040" cy="1074240"/>
          </a:xfrm>
        </p:grpSpPr>
        <mc:AlternateContent xmlns:mc="http://schemas.openxmlformats.org/markup-compatibility/2006" xmlns:p14="http://schemas.microsoft.com/office/powerpoint/2010/main">
          <mc:Choice Requires="p14">
            <p:contentPart p14:bwMode="auto" r:id="rId80">
              <p14:nvContentPartPr>
                <p14:cNvPr id="60" name="Freihand 59">
                  <a:extLst>
                    <a:ext uri="{FF2B5EF4-FFF2-40B4-BE49-F238E27FC236}">
                      <a16:creationId xmlns:a16="http://schemas.microsoft.com/office/drawing/2014/main" id="{27E8B351-0517-4705-98A2-D21429877FF9}"/>
                    </a:ext>
                  </a:extLst>
                </p14:cNvPr>
                <p14:cNvContentPartPr/>
                <p14:nvPr/>
              </p14:nvContentPartPr>
              <p14:xfrm>
                <a:off x="2837173" y="2072718"/>
                <a:ext cx="738360" cy="702000"/>
              </p14:xfrm>
            </p:contentPart>
          </mc:Choice>
          <mc:Fallback xmlns="">
            <p:pic>
              <p:nvPicPr>
                <p:cNvPr id="60" name="Freihand 59">
                  <a:extLst>
                    <a:ext uri="{FF2B5EF4-FFF2-40B4-BE49-F238E27FC236}">
                      <a16:creationId xmlns:a16="http://schemas.microsoft.com/office/drawing/2014/main" id="{27E8B351-0517-4705-98A2-D21429877FF9}"/>
                    </a:ext>
                  </a:extLst>
                </p:cNvPr>
                <p:cNvPicPr/>
                <p:nvPr/>
              </p:nvPicPr>
              <p:blipFill>
                <a:blip r:embed="rId81"/>
                <a:stretch>
                  <a:fillRect/>
                </a:stretch>
              </p:blipFill>
              <p:spPr>
                <a:xfrm>
                  <a:off x="2832853" y="2068398"/>
                  <a:ext cx="747000" cy="710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1" name="Freihand 60">
                  <a:extLst>
                    <a:ext uri="{FF2B5EF4-FFF2-40B4-BE49-F238E27FC236}">
                      <a16:creationId xmlns:a16="http://schemas.microsoft.com/office/drawing/2014/main" id="{87891C67-AF72-4E15-A028-634DFD95148A}"/>
                    </a:ext>
                  </a:extLst>
                </p14:cNvPr>
                <p14:cNvContentPartPr/>
                <p14:nvPr/>
              </p14:nvContentPartPr>
              <p14:xfrm>
                <a:off x="3283213" y="2703078"/>
                <a:ext cx="212400" cy="284760"/>
              </p14:xfrm>
            </p:contentPart>
          </mc:Choice>
          <mc:Fallback xmlns="">
            <p:pic>
              <p:nvPicPr>
                <p:cNvPr id="61" name="Freihand 60">
                  <a:extLst>
                    <a:ext uri="{FF2B5EF4-FFF2-40B4-BE49-F238E27FC236}">
                      <a16:creationId xmlns:a16="http://schemas.microsoft.com/office/drawing/2014/main" id="{87891C67-AF72-4E15-A028-634DFD95148A}"/>
                    </a:ext>
                  </a:extLst>
                </p:cNvPr>
                <p:cNvPicPr/>
                <p:nvPr/>
              </p:nvPicPr>
              <p:blipFill>
                <a:blip r:embed="rId83"/>
                <a:stretch>
                  <a:fillRect/>
                </a:stretch>
              </p:blipFill>
              <p:spPr>
                <a:xfrm>
                  <a:off x="3278893" y="2698758"/>
                  <a:ext cx="22104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2" name="Freihand 61">
                  <a:extLst>
                    <a:ext uri="{FF2B5EF4-FFF2-40B4-BE49-F238E27FC236}">
                      <a16:creationId xmlns:a16="http://schemas.microsoft.com/office/drawing/2014/main" id="{B6E6F9A6-A773-481D-8164-F2E0DAE80556}"/>
                    </a:ext>
                  </a:extLst>
                </p14:cNvPr>
                <p14:cNvContentPartPr/>
                <p14:nvPr/>
              </p14:nvContentPartPr>
              <p14:xfrm>
                <a:off x="3239293" y="2639718"/>
                <a:ext cx="218160" cy="302040"/>
              </p14:xfrm>
            </p:contentPart>
          </mc:Choice>
          <mc:Fallback xmlns="">
            <p:pic>
              <p:nvPicPr>
                <p:cNvPr id="62" name="Freihand 61">
                  <a:extLst>
                    <a:ext uri="{FF2B5EF4-FFF2-40B4-BE49-F238E27FC236}">
                      <a16:creationId xmlns:a16="http://schemas.microsoft.com/office/drawing/2014/main" id="{B6E6F9A6-A773-481D-8164-F2E0DAE80556}"/>
                    </a:ext>
                  </a:extLst>
                </p:cNvPr>
                <p:cNvPicPr/>
                <p:nvPr/>
              </p:nvPicPr>
              <p:blipFill>
                <a:blip r:embed="rId85"/>
                <a:stretch>
                  <a:fillRect/>
                </a:stretch>
              </p:blipFill>
              <p:spPr>
                <a:xfrm>
                  <a:off x="3234973" y="2635398"/>
                  <a:ext cx="22680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3" name="Freihand 62">
                  <a:extLst>
                    <a:ext uri="{FF2B5EF4-FFF2-40B4-BE49-F238E27FC236}">
                      <a16:creationId xmlns:a16="http://schemas.microsoft.com/office/drawing/2014/main" id="{82FDAE10-9B57-49DD-83CF-DC29A58C599E}"/>
                    </a:ext>
                  </a:extLst>
                </p14:cNvPr>
                <p14:cNvContentPartPr/>
                <p14:nvPr/>
              </p14:nvContentPartPr>
              <p14:xfrm>
                <a:off x="3557893" y="2895678"/>
                <a:ext cx="131760" cy="242280"/>
              </p14:xfrm>
            </p:contentPart>
          </mc:Choice>
          <mc:Fallback xmlns="">
            <p:pic>
              <p:nvPicPr>
                <p:cNvPr id="63" name="Freihand 62">
                  <a:extLst>
                    <a:ext uri="{FF2B5EF4-FFF2-40B4-BE49-F238E27FC236}">
                      <a16:creationId xmlns:a16="http://schemas.microsoft.com/office/drawing/2014/main" id="{82FDAE10-9B57-49DD-83CF-DC29A58C599E}"/>
                    </a:ext>
                  </a:extLst>
                </p:cNvPr>
                <p:cNvPicPr/>
                <p:nvPr/>
              </p:nvPicPr>
              <p:blipFill>
                <a:blip r:embed="rId87"/>
                <a:stretch>
                  <a:fillRect/>
                </a:stretch>
              </p:blipFill>
              <p:spPr>
                <a:xfrm>
                  <a:off x="3553573" y="2891358"/>
                  <a:ext cx="14040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4" name="Freihand 63">
                  <a:extLst>
                    <a:ext uri="{FF2B5EF4-FFF2-40B4-BE49-F238E27FC236}">
                      <a16:creationId xmlns:a16="http://schemas.microsoft.com/office/drawing/2014/main" id="{55DE14EF-E5D8-4AAB-B21E-76CAFBE112CC}"/>
                    </a:ext>
                  </a:extLst>
                </p14:cNvPr>
                <p14:cNvContentPartPr/>
                <p14:nvPr/>
              </p14:nvContentPartPr>
              <p14:xfrm>
                <a:off x="3694693" y="2873718"/>
                <a:ext cx="288360" cy="194400"/>
              </p14:xfrm>
            </p:contentPart>
          </mc:Choice>
          <mc:Fallback xmlns="">
            <p:pic>
              <p:nvPicPr>
                <p:cNvPr id="64" name="Freihand 63">
                  <a:extLst>
                    <a:ext uri="{FF2B5EF4-FFF2-40B4-BE49-F238E27FC236}">
                      <a16:creationId xmlns:a16="http://schemas.microsoft.com/office/drawing/2014/main" id="{55DE14EF-E5D8-4AAB-B21E-76CAFBE112CC}"/>
                    </a:ext>
                  </a:extLst>
                </p:cNvPr>
                <p:cNvPicPr/>
                <p:nvPr/>
              </p:nvPicPr>
              <p:blipFill>
                <a:blip r:embed="rId89"/>
                <a:stretch>
                  <a:fillRect/>
                </a:stretch>
              </p:blipFill>
              <p:spPr>
                <a:xfrm>
                  <a:off x="3690373" y="2869398"/>
                  <a:ext cx="2970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6" name="Freihand 65">
                  <a:extLst>
                    <a:ext uri="{FF2B5EF4-FFF2-40B4-BE49-F238E27FC236}">
                      <a16:creationId xmlns:a16="http://schemas.microsoft.com/office/drawing/2014/main" id="{15DE73C1-157D-4D53-A503-15F89D161393}"/>
                    </a:ext>
                  </a:extLst>
                </p14:cNvPr>
                <p14:cNvContentPartPr/>
                <p14:nvPr/>
              </p14:nvContentPartPr>
              <p14:xfrm>
                <a:off x="4022293" y="2897118"/>
                <a:ext cx="374400" cy="249840"/>
              </p14:xfrm>
            </p:contentPart>
          </mc:Choice>
          <mc:Fallback xmlns="">
            <p:pic>
              <p:nvPicPr>
                <p:cNvPr id="66" name="Freihand 65">
                  <a:extLst>
                    <a:ext uri="{FF2B5EF4-FFF2-40B4-BE49-F238E27FC236}">
                      <a16:creationId xmlns:a16="http://schemas.microsoft.com/office/drawing/2014/main" id="{15DE73C1-157D-4D53-A503-15F89D161393}"/>
                    </a:ext>
                  </a:extLst>
                </p:cNvPr>
                <p:cNvPicPr/>
                <p:nvPr/>
              </p:nvPicPr>
              <p:blipFill>
                <a:blip r:embed="rId91"/>
                <a:stretch>
                  <a:fillRect/>
                </a:stretch>
              </p:blipFill>
              <p:spPr>
                <a:xfrm>
                  <a:off x="4017973" y="2892798"/>
                  <a:ext cx="3830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7" name="Freihand 66">
                  <a:extLst>
                    <a:ext uri="{FF2B5EF4-FFF2-40B4-BE49-F238E27FC236}">
                      <a16:creationId xmlns:a16="http://schemas.microsoft.com/office/drawing/2014/main" id="{E95F778F-514A-4FBA-9074-B54A0AD15A48}"/>
                    </a:ext>
                  </a:extLst>
                </p14:cNvPr>
                <p14:cNvContentPartPr/>
                <p14:nvPr/>
              </p14:nvContentPartPr>
              <p14:xfrm>
                <a:off x="4561573" y="2748438"/>
                <a:ext cx="145440" cy="147240"/>
              </p14:xfrm>
            </p:contentPart>
          </mc:Choice>
          <mc:Fallback xmlns="">
            <p:pic>
              <p:nvPicPr>
                <p:cNvPr id="67" name="Freihand 66">
                  <a:extLst>
                    <a:ext uri="{FF2B5EF4-FFF2-40B4-BE49-F238E27FC236}">
                      <a16:creationId xmlns:a16="http://schemas.microsoft.com/office/drawing/2014/main" id="{E95F778F-514A-4FBA-9074-B54A0AD15A48}"/>
                    </a:ext>
                  </a:extLst>
                </p:cNvPr>
                <p:cNvPicPr/>
                <p:nvPr/>
              </p:nvPicPr>
              <p:blipFill>
                <a:blip r:embed="rId93"/>
                <a:stretch>
                  <a:fillRect/>
                </a:stretch>
              </p:blipFill>
              <p:spPr>
                <a:xfrm>
                  <a:off x="4557253" y="2744118"/>
                  <a:ext cx="1540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8" name="Freihand 67">
                  <a:extLst>
                    <a:ext uri="{FF2B5EF4-FFF2-40B4-BE49-F238E27FC236}">
                      <a16:creationId xmlns:a16="http://schemas.microsoft.com/office/drawing/2014/main" id="{AA74A40A-B265-4053-8CF3-B8325178C156}"/>
                    </a:ext>
                  </a:extLst>
                </p14:cNvPr>
                <p14:cNvContentPartPr/>
                <p14:nvPr/>
              </p14:nvContentPartPr>
              <p14:xfrm>
                <a:off x="4658053" y="2840238"/>
                <a:ext cx="68760" cy="74160"/>
              </p14:xfrm>
            </p:contentPart>
          </mc:Choice>
          <mc:Fallback xmlns="">
            <p:pic>
              <p:nvPicPr>
                <p:cNvPr id="68" name="Freihand 67">
                  <a:extLst>
                    <a:ext uri="{FF2B5EF4-FFF2-40B4-BE49-F238E27FC236}">
                      <a16:creationId xmlns:a16="http://schemas.microsoft.com/office/drawing/2014/main" id="{AA74A40A-B265-4053-8CF3-B8325178C156}"/>
                    </a:ext>
                  </a:extLst>
                </p:cNvPr>
                <p:cNvPicPr/>
                <p:nvPr/>
              </p:nvPicPr>
              <p:blipFill>
                <a:blip r:embed="rId95"/>
                <a:stretch>
                  <a:fillRect/>
                </a:stretch>
              </p:blipFill>
              <p:spPr>
                <a:xfrm>
                  <a:off x="4653733" y="2835918"/>
                  <a:ext cx="77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9" name="Freihand 68">
                  <a:extLst>
                    <a:ext uri="{FF2B5EF4-FFF2-40B4-BE49-F238E27FC236}">
                      <a16:creationId xmlns:a16="http://schemas.microsoft.com/office/drawing/2014/main" id="{0A6A4E68-E67A-4259-8198-F87602368CF7}"/>
                    </a:ext>
                  </a:extLst>
                </p14:cNvPr>
                <p14:cNvContentPartPr/>
                <p14:nvPr/>
              </p14:nvContentPartPr>
              <p14:xfrm>
                <a:off x="4776853" y="2716398"/>
                <a:ext cx="38520" cy="186840"/>
              </p14:xfrm>
            </p:contentPart>
          </mc:Choice>
          <mc:Fallback xmlns="">
            <p:pic>
              <p:nvPicPr>
                <p:cNvPr id="69" name="Freihand 68">
                  <a:extLst>
                    <a:ext uri="{FF2B5EF4-FFF2-40B4-BE49-F238E27FC236}">
                      <a16:creationId xmlns:a16="http://schemas.microsoft.com/office/drawing/2014/main" id="{0A6A4E68-E67A-4259-8198-F87602368CF7}"/>
                    </a:ext>
                  </a:extLst>
                </p:cNvPr>
                <p:cNvPicPr/>
                <p:nvPr/>
              </p:nvPicPr>
              <p:blipFill>
                <a:blip r:embed="rId97"/>
                <a:stretch>
                  <a:fillRect/>
                </a:stretch>
              </p:blipFill>
              <p:spPr>
                <a:xfrm>
                  <a:off x="4772533" y="2712078"/>
                  <a:ext cx="471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0" name="Freihand 69">
                  <a:extLst>
                    <a:ext uri="{FF2B5EF4-FFF2-40B4-BE49-F238E27FC236}">
                      <a16:creationId xmlns:a16="http://schemas.microsoft.com/office/drawing/2014/main" id="{0838AC75-9821-42C1-8DF7-9BE62F4CA4BC}"/>
                    </a:ext>
                  </a:extLst>
                </p14:cNvPr>
                <p14:cNvContentPartPr/>
                <p14:nvPr/>
              </p14:nvContentPartPr>
              <p14:xfrm>
                <a:off x="4844173" y="2749158"/>
                <a:ext cx="365760" cy="137880"/>
              </p14:xfrm>
            </p:contentPart>
          </mc:Choice>
          <mc:Fallback xmlns="">
            <p:pic>
              <p:nvPicPr>
                <p:cNvPr id="70" name="Freihand 69">
                  <a:extLst>
                    <a:ext uri="{FF2B5EF4-FFF2-40B4-BE49-F238E27FC236}">
                      <a16:creationId xmlns:a16="http://schemas.microsoft.com/office/drawing/2014/main" id="{0838AC75-9821-42C1-8DF7-9BE62F4CA4BC}"/>
                    </a:ext>
                  </a:extLst>
                </p:cNvPr>
                <p:cNvPicPr/>
                <p:nvPr/>
              </p:nvPicPr>
              <p:blipFill>
                <a:blip r:embed="rId99"/>
                <a:stretch>
                  <a:fillRect/>
                </a:stretch>
              </p:blipFill>
              <p:spPr>
                <a:xfrm>
                  <a:off x="4839853" y="2744838"/>
                  <a:ext cx="3744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1" name="Freihand 70">
                  <a:extLst>
                    <a:ext uri="{FF2B5EF4-FFF2-40B4-BE49-F238E27FC236}">
                      <a16:creationId xmlns:a16="http://schemas.microsoft.com/office/drawing/2014/main" id="{BBF97F04-D845-45CD-86B0-91F12A7B452B}"/>
                    </a:ext>
                  </a:extLst>
                </p14:cNvPr>
                <p14:cNvContentPartPr/>
                <p14:nvPr/>
              </p14:nvContentPartPr>
              <p14:xfrm>
                <a:off x="5139733" y="2719638"/>
                <a:ext cx="63000" cy="42480"/>
              </p14:xfrm>
            </p:contentPart>
          </mc:Choice>
          <mc:Fallback xmlns="">
            <p:pic>
              <p:nvPicPr>
                <p:cNvPr id="71" name="Freihand 70">
                  <a:extLst>
                    <a:ext uri="{FF2B5EF4-FFF2-40B4-BE49-F238E27FC236}">
                      <a16:creationId xmlns:a16="http://schemas.microsoft.com/office/drawing/2014/main" id="{BBF97F04-D845-45CD-86B0-91F12A7B452B}"/>
                    </a:ext>
                  </a:extLst>
                </p:cNvPr>
                <p:cNvPicPr/>
                <p:nvPr/>
              </p:nvPicPr>
              <p:blipFill>
                <a:blip r:embed="rId101"/>
                <a:stretch>
                  <a:fillRect/>
                </a:stretch>
              </p:blipFill>
              <p:spPr>
                <a:xfrm>
                  <a:off x="5135413" y="2715318"/>
                  <a:ext cx="716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2" name="Freihand 71">
                  <a:extLst>
                    <a:ext uri="{FF2B5EF4-FFF2-40B4-BE49-F238E27FC236}">
                      <a16:creationId xmlns:a16="http://schemas.microsoft.com/office/drawing/2014/main" id="{D877BE6D-2FAC-41D5-80F4-28A708C967CB}"/>
                    </a:ext>
                  </a:extLst>
                </p14:cNvPr>
                <p14:cNvContentPartPr/>
                <p14:nvPr/>
              </p14:nvContentPartPr>
              <p14:xfrm>
                <a:off x="5277973" y="2727558"/>
                <a:ext cx="219240" cy="107280"/>
              </p14:xfrm>
            </p:contentPart>
          </mc:Choice>
          <mc:Fallback xmlns="">
            <p:pic>
              <p:nvPicPr>
                <p:cNvPr id="72" name="Freihand 71">
                  <a:extLst>
                    <a:ext uri="{FF2B5EF4-FFF2-40B4-BE49-F238E27FC236}">
                      <a16:creationId xmlns:a16="http://schemas.microsoft.com/office/drawing/2014/main" id="{D877BE6D-2FAC-41D5-80F4-28A708C967CB}"/>
                    </a:ext>
                  </a:extLst>
                </p:cNvPr>
                <p:cNvPicPr/>
                <p:nvPr/>
              </p:nvPicPr>
              <p:blipFill>
                <a:blip r:embed="rId103"/>
                <a:stretch>
                  <a:fillRect/>
                </a:stretch>
              </p:blipFill>
              <p:spPr>
                <a:xfrm>
                  <a:off x="5273653" y="2723238"/>
                  <a:ext cx="227880" cy="115920"/>
                </a:xfrm>
                <a:prstGeom prst="rect">
                  <a:avLst/>
                </a:prstGeom>
              </p:spPr>
            </p:pic>
          </mc:Fallback>
        </mc:AlternateContent>
      </p:grpSp>
      <p:grpSp>
        <p:nvGrpSpPr>
          <p:cNvPr id="75" name="Gruppieren 74">
            <a:extLst>
              <a:ext uri="{FF2B5EF4-FFF2-40B4-BE49-F238E27FC236}">
                <a16:creationId xmlns:a16="http://schemas.microsoft.com/office/drawing/2014/main" id="{84D520DE-B343-494E-B082-2058DE603321}"/>
              </a:ext>
            </a:extLst>
          </p:cNvPr>
          <p:cNvGrpSpPr/>
          <p:nvPr/>
        </p:nvGrpSpPr>
        <p:grpSpPr>
          <a:xfrm>
            <a:off x="5351773" y="3886758"/>
            <a:ext cx="330120" cy="635400"/>
            <a:chOff x="5351773" y="3886758"/>
            <a:chExt cx="330120" cy="635400"/>
          </a:xfrm>
        </p:grpSpPr>
        <mc:AlternateContent xmlns:mc="http://schemas.openxmlformats.org/markup-compatibility/2006" xmlns:p14="http://schemas.microsoft.com/office/powerpoint/2010/main">
          <mc:Choice Requires="p14">
            <p:contentPart p14:bwMode="auto" r:id="rId104">
              <p14:nvContentPartPr>
                <p14:cNvPr id="73" name="Freihand 72">
                  <a:extLst>
                    <a:ext uri="{FF2B5EF4-FFF2-40B4-BE49-F238E27FC236}">
                      <a16:creationId xmlns:a16="http://schemas.microsoft.com/office/drawing/2014/main" id="{8EE27C88-E039-4F1D-9E6B-445D41B74787}"/>
                    </a:ext>
                  </a:extLst>
                </p14:cNvPr>
                <p14:cNvContentPartPr/>
                <p14:nvPr/>
              </p14:nvContentPartPr>
              <p14:xfrm>
                <a:off x="5351773" y="3886758"/>
                <a:ext cx="234720" cy="483480"/>
              </p14:xfrm>
            </p:contentPart>
          </mc:Choice>
          <mc:Fallback xmlns="">
            <p:pic>
              <p:nvPicPr>
                <p:cNvPr id="73" name="Freihand 72">
                  <a:extLst>
                    <a:ext uri="{FF2B5EF4-FFF2-40B4-BE49-F238E27FC236}">
                      <a16:creationId xmlns:a16="http://schemas.microsoft.com/office/drawing/2014/main" id="{8EE27C88-E039-4F1D-9E6B-445D41B74787}"/>
                    </a:ext>
                  </a:extLst>
                </p:cNvPr>
                <p:cNvPicPr/>
                <p:nvPr/>
              </p:nvPicPr>
              <p:blipFill>
                <a:blip r:embed="rId105"/>
                <a:stretch>
                  <a:fillRect/>
                </a:stretch>
              </p:blipFill>
              <p:spPr>
                <a:xfrm>
                  <a:off x="5347453" y="3882438"/>
                  <a:ext cx="243360" cy="492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4" name="Freihand 73">
                  <a:extLst>
                    <a:ext uri="{FF2B5EF4-FFF2-40B4-BE49-F238E27FC236}">
                      <a16:creationId xmlns:a16="http://schemas.microsoft.com/office/drawing/2014/main" id="{EF920F5A-CE60-4D64-B679-FEBAC65E7FBF}"/>
                    </a:ext>
                  </a:extLst>
                </p14:cNvPr>
                <p14:cNvContentPartPr/>
                <p14:nvPr/>
              </p14:nvContentPartPr>
              <p14:xfrm>
                <a:off x="5451133" y="4243158"/>
                <a:ext cx="230760" cy="279000"/>
              </p14:xfrm>
            </p:contentPart>
          </mc:Choice>
          <mc:Fallback xmlns="">
            <p:pic>
              <p:nvPicPr>
                <p:cNvPr id="74" name="Freihand 73">
                  <a:extLst>
                    <a:ext uri="{FF2B5EF4-FFF2-40B4-BE49-F238E27FC236}">
                      <a16:creationId xmlns:a16="http://schemas.microsoft.com/office/drawing/2014/main" id="{EF920F5A-CE60-4D64-B679-FEBAC65E7FBF}"/>
                    </a:ext>
                  </a:extLst>
                </p:cNvPr>
                <p:cNvPicPr/>
                <p:nvPr/>
              </p:nvPicPr>
              <p:blipFill>
                <a:blip r:embed="rId107"/>
                <a:stretch>
                  <a:fillRect/>
                </a:stretch>
              </p:blipFill>
              <p:spPr>
                <a:xfrm>
                  <a:off x="5446813" y="4238838"/>
                  <a:ext cx="239400" cy="287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8">
            <p14:nvContentPartPr>
              <p14:cNvPr id="83" name="Freihand 82">
                <a:extLst>
                  <a:ext uri="{FF2B5EF4-FFF2-40B4-BE49-F238E27FC236}">
                    <a16:creationId xmlns:a16="http://schemas.microsoft.com/office/drawing/2014/main" id="{A0C25ECC-2D38-3BA6-D173-250382F1BAEC}"/>
                  </a:ext>
                </a:extLst>
              </p14:cNvPr>
              <p14:cNvContentPartPr/>
              <p14:nvPr/>
            </p14:nvContentPartPr>
            <p14:xfrm>
              <a:off x="3993120" y="4379596"/>
              <a:ext cx="50040" cy="66240"/>
            </p14:xfrm>
          </p:contentPart>
        </mc:Choice>
        <mc:Fallback>
          <p:pic>
            <p:nvPicPr>
              <p:cNvPr id="83" name="Freihand 82">
                <a:extLst>
                  <a:ext uri="{FF2B5EF4-FFF2-40B4-BE49-F238E27FC236}">
                    <a16:creationId xmlns:a16="http://schemas.microsoft.com/office/drawing/2014/main" id="{A0C25ECC-2D38-3BA6-D173-250382F1BAEC}"/>
                  </a:ext>
                </a:extLst>
              </p:cNvPr>
              <p:cNvPicPr/>
              <p:nvPr/>
            </p:nvPicPr>
            <p:blipFill>
              <a:blip r:embed="rId109"/>
              <a:stretch>
                <a:fillRect/>
              </a:stretch>
            </p:blipFill>
            <p:spPr>
              <a:xfrm>
                <a:off x="3984480" y="4370956"/>
                <a:ext cx="676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4" name="Freihand 83">
                <a:extLst>
                  <a:ext uri="{FF2B5EF4-FFF2-40B4-BE49-F238E27FC236}">
                    <a16:creationId xmlns:a16="http://schemas.microsoft.com/office/drawing/2014/main" id="{2A42B265-25B6-73A9-3910-A456E9E103B1}"/>
                  </a:ext>
                </a:extLst>
              </p14:cNvPr>
              <p14:cNvContentPartPr/>
              <p14:nvPr/>
            </p14:nvContentPartPr>
            <p14:xfrm>
              <a:off x="3995640" y="5882596"/>
              <a:ext cx="38880" cy="151560"/>
            </p14:xfrm>
          </p:contentPart>
        </mc:Choice>
        <mc:Fallback>
          <p:pic>
            <p:nvPicPr>
              <p:cNvPr id="84" name="Freihand 83">
                <a:extLst>
                  <a:ext uri="{FF2B5EF4-FFF2-40B4-BE49-F238E27FC236}">
                    <a16:creationId xmlns:a16="http://schemas.microsoft.com/office/drawing/2014/main" id="{2A42B265-25B6-73A9-3910-A456E9E103B1}"/>
                  </a:ext>
                </a:extLst>
              </p:cNvPr>
              <p:cNvPicPr/>
              <p:nvPr/>
            </p:nvPicPr>
            <p:blipFill>
              <a:blip r:embed="rId111"/>
              <a:stretch>
                <a:fillRect/>
              </a:stretch>
            </p:blipFill>
            <p:spPr>
              <a:xfrm>
                <a:off x="3987000" y="5873596"/>
                <a:ext cx="565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5" name="Freihand 84">
                <a:extLst>
                  <a:ext uri="{FF2B5EF4-FFF2-40B4-BE49-F238E27FC236}">
                    <a16:creationId xmlns:a16="http://schemas.microsoft.com/office/drawing/2014/main" id="{61F1BF08-1AA8-B870-C3E4-73B6D773238A}"/>
                  </a:ext>
                </a:extLst>
              </p14:cNvPr>
              <p14:cNvContentPartPr/>
              <p14:nvPr/>
            </p14:nvContentPartPr>
            <p14:xfrm>
              <a:off x="1521000" y="4358356"/>
              <a:ext cx="112680" cy="53640"/>
            </p14:xfrm>
          </p:contentPart>
        </mc:Choice>
        <mc:Fallback>
          <p:pic>
            <p:nvPicPr>
              <p:cNvPr id="85" name="Freihand 84">
                <a:extLst>
                  <a:ext uri="{FF2B5EF4-FFF2-40B4-BE49-F238E27FC236}">
                    <a16:creationId xmlns:a16="http://schemas.microsoft.com/office/drawing/2014/main" id="{61F1BF08-1AA8-B870-C3E4-73B6D773238A}"/>
                  </a:ext>
                </a:extLst>
              </p:cNvPr>
              <p:cNvPicPr/>
              <p:nvPr/>
            </p:nvPicPr>
            <p:blipFill>
              <a:blip r:embed="rId113"/>
              <a:stretch>
                <a:fillRect/>
              </a:stretch>
            </p:blipFill>
            <p:spPr>
              <a:xfrm>
                <a:off x="1512360" y="4349356"/>
                <a:ext cx="1303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9" name="Freihand 88">
                <a:extLst>
                  <a:ext uri="{FF2B5EF4-FFF2-40B4-BE49-F238E27FC236}">
                    <a16:creationId xmlns:a16="http://schemas.microsoft.com/office/drawing/2014/main" id="{C000F570-B81A-0BBA-E6E9-C8BF724D9634}"/>
                  </a:ext>
                </a:extLst>
              </p14:cNvPr>
              <p14:cNvContentPartPr/>
              <p14:nvPr/>
            </p14:nvContentPartPr>
            <p14:xfrm>
              <a:off x="3278520" y="2280076"/>
              <a:ext cx="209160" cy="367920"/>
            </p14:xfrm>
          </p:contentPart>
        </mc:Choice>
        <mc:Fallback>
          <p:pic>
            <p:nvPicPr>
              <p:cNvPr id="89" name="Freihand 88">
                <a:extLst>
                  <a:ext uri="{FF2B5EF4-FFF2-40B4-BE49-F238E27FC236}">
                    <a16:creationId xmlns:a16="http://schemas.microsoft.com/office/drawing/2014/main" id="{C000F570-B81A-0BBA-E6E9-C8BF724D9634}"/>
                  </a:ext>
                </a:extLst>
              </p:cNvPr>
              <p:cNvPicPr/>
              <p:nvPr/>
            </p:nvPicPr>
            <p:blipFill>
              <a:blip r:embed="rId115"/>
              <a:stretch>
                <a:fillRect/>
              </a:stretch>
            </p:blipFill>
            <p:spPr>
              <a:xfrm>
                <a:off x="3269880" y="2271436"/>
                <a:ext cx="226800" cy="385560"/>
              </a:xfrm>
              <a:prstGeom prst="rect">
                <a:avLst/>
              </a:prstGeom>
            </p:spPr>
          </p:pic>
        </mc:Fallback>
      </mc:AlternateContent>
      <p:grpSp>
        <p:nvGrpSpPr>
          <p:cNvPr id="92" name="Gruppieren 91">
            <a:extLst>
              <a:ext uri="{FF2B5EF4-FFF2-40B4-BE49-F238E27FC236}">
                <a16:creationId xmlns:a16="http://schemas.microsoft.com/office/drawing/2014/main" id="{F70A4F7D-DD4B-E039-DE47-C88314DE75D4}"/>
              </a:ext>
            </a:extLst>
          </p:cNvPr>
          <p:cNvGrpSpPr/>
          <p:nvPr/>
        </p:nvGrpSpPr>
        <p:grpSpPr>
          <a:xfrm>
            <a:off x="184680" y="1422196"/>
            <a:ext cx="3969360" cy="1362240"/>
            <a:chOff x="184680" y="1422196"/>
            <a:chExt cx="3969360" cy="1362240"/>
          </a:xfrm>
        </p:grpSpPr>
        <mc:AlternateContent xmlns:mc="http://schemas.openxmlformats.org/markup-compatibility/2006">
          <mc:Choice xmlns:p14="http://schemas.microsoft.com/office/powerpoint/2010/main" Requires="p14">
            <p:contentPart p14:bwMode="auto" r:id="rId116">
              <p14:nvContentPartPr>
                <p14:cNvPr id="65" name="Freihand 64">
                  <a:extLst>
                    <a:ext uri="{FF2B5EF4-FFF2-40B4-BE49-F238E27FC236}">
                      <a16:creationId xmlns:a16="http://schemas.microsoft.com/office/drawing/2014/main" id="{4F8D446F-8AF8-C716-94DA-B9A762B62523}"/>
                    </a:ext>
                  </a:extLst>
                </p14:cNvPr>
                <p14:cNvContentPartPr/>
                <p14:nvPr/>
              </p14:nvContentPartPr>
              <p14:xfrm>
                <a:off x="184680" y="1891996"/>
                <a:ext cx="3404520" cy="171000"/>
              </p14:xfrm>
            </p:contentPart>
          </mc:Choice>
          <mc:Fallback>
            <p:pic>
              <p:nvPicPr>
                <p:cNvPr id="65" name="Freihand 64">
                  <a:extLst>
                    <a:ext uri="{FF2B5EF4-FFF2-40B4-BE49-F238E27FC236}">
                      <a16:creationId xmlns:a16="http://schemas.microsoft.com/office/drawing/2014/main" id="{4F8D446F-8AF8-C716-94DA-B9A762B62523}"/>
                    </a:ext>
                  </a:extLst>
                </p:cNvPr>
                <p:cNvPicPr/>
                <p:nvPr/>
              </p:nvPicPr>
              <p:blipFill>
                <a:blip r:embed="rId117"/>
                <a:stretch>
                  <a:fillRect/>
                </a:stretch>
              </p:blipFill>
              <p:spPr>
                <a:xfrm>
                  <a:off x="176040" y="1882996"/>
                  <a:ext cx="34221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7" name="Freihand 76">
                  <a:extLst>
                    <a:ext uri="{FF2B5EF4-FFF2-40B4-BE49-F238E27FC236}">
                      <a16:creationId xmlns:a16="http://schemas.microsoft.com/office/drawing/2014/main" id="{ED131B29-33F2-9A12-8C3E-FD2B63251CE0}"/>
                    </a:ext>
                  </a:extLst>
                </p14:cNvPr>
                <p14:cNvContentPartPr/>
                <p14:nvPr/>
              </p14:nvContentPartPr>
              <p14:xfrm>
                <a:off x="3240000" y="1557196"/>
                <a:ext cx="166680" cy="309600"/>
              </p14:xfrm>
            </p:contentPart>
          </mc:Choice>
          <mc:Fallback>
            <p:pic>
              <p:nvPicPr>
                <p:cNvPr id="77" name="Freihand 76">
                  <a:extLst>
                    <a:ext uri="{FF2B5EF4-FFF2-40B4-BE49-F238E27FC236}">
                      <a16:creationId xmlns:a16="http://schemas.microsoft.com/office/drawing/2014/main" id="{ED131B29-33F2-9A12-8C3E-FD2B63251CE0}"/>
                    </a:ext>
                  </a:extLst>
                </p:cNvPr>
                <p:cNvPicPr/>
                <p:nvPr/>
              </p:nvPicPr>
              <p:blipFill>
                <a:blip r:embed="rId119"/>
                <a:stretch>
                  <a:fillRect/>
                </a:stretch>
              </p:blipFill>
              <p:spPr>
                <a:xfrm>
                  <a:off x="3231360" y="1548556"/>
                  <a:ext cx="18432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9" name="Freihand 78">
                  <a:extLst>
                    <a:ext uri="{FF2B5EF4-FFF2-40B4-BE49-F238E27FC236}">
                      <a16:creationId xmlns:a16="http://schemas.microsoft.com/office/drawing/2014/main" id="{CB5674C4-AE93-E1CA-4EE3-7048F2715246}"/>
                    </a:ext>
                  </a:extLst>
                </p14:cNvPr>
                <p14:cNvContentPartPr/>
                <p14:nvPr/>
              </p14:nvContentPartPr>
              <p14:xfrm>
                <a:off x="258480" y="2620636"/>
                <a:ext cx="3759480" cy="163800"/>
              </p14:xfrm>
            </p:contentPart>
          </mc:Choice>
          <mc:Fallback>
            <p:pic>
              <p:nvPicPr>
                <p:cNvPr id="79" name="Freihand 78">
                  <a:extLst>
                    <a:ext uri="{FF2B5EF4-FFF2-40B4-BE49-F238E27FC236}">
                      <a16:creationId xmlns:a16="http://schemas.microsoft.com/office/drawing/2014/main" id="{CB5674C4-AE93-E1CA-4EE3-7048F2715246}"/>
                    </a:ext>
                  </a:extLst>
                </p:cNvPr>
                <p:cNvPicPr/>
                <p:nvPr/>
              </p:nvPicPr>
              <p:blipFill>
                <a:blip r:embed="rId121"/>
                <a:stretch>
                  <a:fillRect/>
                </a:stretch>
              </p:blipFill>
              <p:spPr>
                <a:xfrm>
                  <a:off x="249480" y="2611636"/>
                  <a:ext cx="37771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0" name="Freihand 79">
                  <a:extLst>
                    <a:ext uri="{FF2B5EF4-FFF2-40B4-BE49-F238E27FC236}">
                      <a16:creationId xmlns:a16="http://schemas.microsoft.com/office/drawing/2014/main" id="{42678268-338F-D8B7-181E-7910ADB3E778}"/>
                    </a:ext>
                  </a:extLst>
                </p14:cNvPr>
                <p14:cNvContentPartPr/>
                <p14:nvPr/>
              </p14:nvContentPartPr>
              <p14:xfrm>
                <a:off x="2611080" y="2211676"/>
                <a:ext cx="213120" cy="423000"/>
              </p14:xfrm>
            </p:contentPart>
          </mc:Choice>
          <mc:Fallback>
            <p:pic>
              <p:nvPicPr>
                <p:cNvPr id="80" name="Freihand 79">
                  <a:extLst>
                    <a:ext uri="{FF2B5EF4-FFF2-40B4-BE49-F238E27FC236}">
                      <a16:creationId xmlns:a16="http://schemas.microsoft.com/office/drawing/2014/main" id="{42678268-338F-D8B7-181E-7910ADB3E778}"/>
                    </a:ext>
                  </a:extLst>
                </p:cNvPr>
                <p:cNvPicPr/>
                <p:nvPr/>
              </p:nvPicPr>
              <p:blipFill>
                <a:blip r:embed="rId123"/>
                <a:stretch>
                  <a:fillRect/>
                </a:stretch>
              </p:blipFill>
              <p:spPr>
                <a:xfrm>
                  <a:off x="2602080" y="2202676"/>
                  <a:ext cx="230760" cy="4406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1" name="Freihand 80">
                  <a:extLst>
                    <a:ext uri="{FF2B5EF4-FFF2-40B4-BE49-F238E27FC236}">
                      <a16:creationId xmlns:a16="http://schemas.microsoft.com/office/drawing/2014/main" id="{6097AEF7-203F-FE23-7DB2-F357D7103EEF}"/>
                    </a:ext>
                  </a:extLst>
                </p14:cNvPr>
                <p14:cNvContentPartPr/>
                <p14:nvPr/>
              </p14:nvContentPartPr>
              <p14:xfrm>
                <a:off x="3261240" y="1562596"/>
                <a:ext cx="173520" cy="334800"/>
              </p14:xfrm>
            </p:contentPart>
          </mc:Choice>
          <mc:Fallback>
            <p:pic>
              <p:nvPicPr>
                <p:cNvPr id="81" name="Freihand 80">
                  <a:extLst>
                    <a:ext uri="{FF2B5EF4-FFF2-40B4-BE49-F238E27FC236}">
                      <a16:creationId xmlns:a16="http://schemas.microsoft.com/office/drawing/2014/main" id="{6097AEF7-203F-FE23-7DB2-F357D7103EEF}"/>
                    </a:ext>
                  </a:extLst>
                </p:cNvPr>
                <p:cNvPicPr/>
                <p:nvPr/>
              </p:nvPicPr>
              <p:blipFill>
                <a:blip r:embed="rId125"/>
                <a:stretch>
                  <a:fillRect/>
                </a:stretch>
              </p:blipFill>
              <p:spPr>
                <a:xfrm>
                  <a:off x="3252600" y="1553956"/>
                  <a:ext cx="19116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6" name="Freihand 85">
                  <a:extLst>
                    <a:ext uri="{FF2B5EF4-FFF2-40B4-BE49-F238E27FC236}">
                      <a16:creationId xmlns:a16="http://schemas.microsoft.com/office/drawing/2014/main" id="{6001C2C0-6E99-5517-98A6-5E70BFA7B290}"/>
                    </a:ext>
                  </a:extLst>
                </p14:cNvPr>
                <p14:cNvContentPartPr/>
                <p14:nvPr/>
              </p14:nvContentPartPr>
              <p14:xfrm>
                <a:off x="3434760" y="1422196"/>
                <a:ext cx="719280" cy="839880"/>
              </p14:xfrm>
            </p:contentPart>
          </mc:Choice>
          <mc:Fallback>
            <p:pic>
              <p:nvPicPr>
                <p:cNvPr id="86" name="Freihand 85">
                  <a:extLst>
                    <a:ext uri="{FF2B5EF4-FFF2-40B4-BE49-F238E27FC236}">
                      <a16:creationId xmlns:a16="http://schemas.microsoft.com/office/drawing/2014/main" id="{6001C2C0-6E99-5517-98A6-5E70BFA7B290}"/>
                    </a:ext>
                  </a:extLst>
                </p:cNvPr>
                <p:cNvPicPr/>
                <p:nvPr/>
              </p:nvPicPr>
              <p:blipFill>
                <a:blip r:embed="rId127"/>
                <a:stretch>
                  <a:fillRect/>
                </a:stretch>
              </p:blipFill>
              <p:spPr>
                <a:xfrm>
                  <a:off x="3426120" y="1413196"/>
                  <a:ext cx="736920" cy="8575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7" name="Freihand 86">
                  <a:extLst>
                    <a:ext uri="{FF2B5EF4-FFF2-40B4-BE49-F238E27FC236}">
                      <a16:creationId xmlns:a16="http://schemas.microsoft.com/office/drawing/2014/main" id="{067EDA2E-E2C0-046E-AF5D-21FD92538652}"/>
                    </a:ext>
                  </a:extLst>
                </p14:cNvPr>
                <p14:cNvContentPartPr/>
                <p14:nvPr/>
              </p14:nvContentPartPr>
              <p14:xfrm>
                <a:off x="3393720" y="2021596"/>
                <a:ext cx="184680" cy="276840"/>
              </p14:xfrm>
            </p:contentPart>
          </mc:Choice>
          <mc:Fallback>
            <p:pic>
              <p:nvPicPr>
                <p:cNvPr id="87" name="Freihand 86">
                  <a:extLst>
                    <a:ext uri="{FF2B5EF4-FFF2-40B4-BE49-F238E27FC236}">
                      <a16:creationId xmlns:a16="http://schemas.microsoft.com/office/drawing/2014/main" id="{067EDA2E-E2C0-046E-AF5D-21FD92538652}"/>
                    </a:ext>
                  </a:extLst>
                </p:cNvPr>
                <p:cNvPicPr/>
                <p:nvPr/>
              </p:nvPicPr>
              <p:blipFill>
                <a:blip r:embed="rId129"/>
                <a:stretch>
                  <a:fillRect/>
                </a:stretch>
              </p:blipFill>
              <p:spPr>
                <a:xfrm>
                  <a:off x="3385080" y="2012596"/>
                  <a:ext cx="20232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1" name="Freihand 90">
                  <a:extLst>
                    <a:ext uri="{FF2B5EF4-FFF2-40B4-BE49-F238E27FC236}">
                      <a16:creationId xmlns:a16="http://schemas.microsoft.com/office/drawing/2014/main" id="{D30FD3ED-DF2C-C178-9042-80D290C253B3}"/>
                    </a:ext>
                  </a:extLst>
                </p14:cNvPr>
                <p14:cNvContentPartPr/>
                <p14:nvPr/>
              </p14:nvContentPartPr>
              <p14:xfrm>
                <a:off x="3297240" y="2253436"/>
                <a:ext cx="134280" cy="365040"/>
              </p14:xfrm>
            </p:contentPart>
          </mc:Choice>
          <mc:Fallback>
            <p:pic>
              <p:nvPicPr>
                <p:cNvPr id="91" name="Freihand 90">
                  <a:extLst>
                    <a:ext uri="{FF2B5EF4-FFF2-40B4-BE49-F238E27FC236}">
                      <a16:creationId xmlns:a16="http://schemas.microsoft.com/office/drawing/2014/main" id="{D30FD3ED-DF2C-C178-9042-80D290C253B3}"/>
                    </a:ext>
                  </a:extLst>
                </p:cNvPr>
                <p:cNvPicPr/>
                <p:nvPr/>
              </p:nvPicPr>
              <p:blipFill>
                <a:blip r:embed="rId131"/>
                <a:stretch>
                  <a:fillRect/>
                </a:stretch>
              </p:blipFill>
              <p:spPr>
                <a:xfrm>
                  <a:off x="3288240" y="2244436"/>
                  <a:ext cx="151920" cy="382680"/>
                </a:xfrm>
                <a:prstGeom prst="rect">
                  <a:avLst/>
                </a:prstGeom>
              </p:spPr>
            </p:pic>
          </mc:Fallback>
        </mc:AlternateContent>
      </p:grpSp>
    </p:spTree>
    <p:extLst>
      <p:ext uri="{BB962C8B-B14F-4D97-AF65-F5344CB8AC3E}">
        <p14:creationId xmlns:p14="http://schemas.microsoft.com/office/powerpoint/2010/main" val="179341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Monopolitische</a:t>
            </a:r>
            <a:r>
              <a:rPr lang="en-US" sz="2800" dirty="0">
                <a:solidFill>
                  <a:sysClr val="windowText" lastClr="000000"/>
                </a:solidFill>
              </a:rPr>
              <a:t> </a:t>
            </a:r>
            <a:r>
              <a:rPr lang="en-US" sz="2800" dirty="0" err="1">
                <a:solidFill>
                  <a:sysClr val="windowText" lastClr="000000"/>
                </a:solidFill>
              </a:rPr>
              <a:t>Konkurrenz</a:t>
            </a:r>
            <a:r>
              <a:rPr lang="en-US" sz="2800" dirty="0">
                <a:solidFill>
                  <a:sysClr val="windowText" lastClr="000000"/>
                </a:solidFill>
              </a:rPr>
              <a:t> und Handel</a:t>
            </a:r>
          </a:p>
        </p:txBody>
      </p:sp>
      <p:sp>
        <p:nvSpPr>
          <p:cNvPr id="9" name="Textfeld 8">
            <a:extLst>
              <a:ext uri="{FF2B5EF4-FFF2-40B4-BE49-F238E27FC236}">
                <a16:creationId xmlns:a16="http://schemas.microsoft.com/office/drawing/2014/main" id="{EA66E258-8245-4EE8-9B19-BB1BAC4D268E}"/>
              </a:ext>
            </a:extLst>
          </p:cNvPr>
          <p:cNvSpPr txBox="1"/>
          <p:nvPr/>
        </p:nvSpPr>
        <p:spPr>
          <a:xfrm>
            <a:off x="319143" y="459455"/>
            <a:ext cx="9144000" cy="5519638"/>
          </a:xfrm>
          <a:prstGeom prst="rect">
            <a:avLst/>
          </a:prstGeom>
          <a:noFill/>
        </p:spPr>
        <p:txBody>
          <a:bodyPr wrap="square" rtlCol="0">
            <a:noAutofit/>
          </a:bodyPr>
          <a:lstStyle/>
          <a:p>
            <a:r>
              <a:rPr lang="en-US" sz="2400" dirty="0" err="1"/>
              <a:t>Unter</a:t>
            </a:r>
            <a:r>
              <a:rPr lang="en-US" sz="2400" dirty="0"/>
              <a:t> </a:t>
            </a:r>
            <a:r>
              <a:rPr lang="en-US" sz="2400" dirty="0" err="1"/>
              <a:t>monopolistischer</a:t>
            </a:r>
            <a:r>
              <a:rPr lang="en-US" sz="2400" dirty="0"/>
              <a:t> </a:t>
            </a:r>
            <a:r>
              <a:rPr lang="en-US" sz="2400" dirty="0" err="1"/>
              <a:t>Konkurrenz</a:t>
            </a:r>
            <a:r>
              <a:rPr lang="en-US" sz="2400" dirty="0"/>
              <a:t> </a:t>
            </a:r>
            <a:r>
              <a:rPr lang="en-US" sz="2400" dirty="0" err="1"/>
              <a:t>ohne</a:t>
            </a:r>
            <a:r>
              <a:rPr lang="en-US" sz="2400" dirty="0"/>
              <a:t> Handel muss </a:t>
            </a:r>
            <a:r>
              <a:rPr lang="en-US" sz="2400" dirty="0" err="1"/>
              <a:t>ein</a:t>
            </a:r>
            <a:r>
              <a:rPr lang="en-US" sz="2400" dirty="0"/>
              <a:t> </a:t>
            </a:r>
            <a:r>
              <a:rPr lang="en-US" sz="2400" dirty="0" err="1"/>
              <a:t>kleines</a:t>
            </a:r>
            <a:r>
              <a:rPr lang="en-US" sz="2400" dirty="0"/>
              <a:t> Land (</a:t>
            </a:r>
            <a:r>
              <a:rPr lang="en-US" sz="2400" dirty="0" err="1"/>
              <a:t>begrenzte</a:t>
            </a:r>
            <a:r>
              <a:rPr lang="en-US" sz="2400" dirty="0"/>
              <a:t> </a:t>
            </a:r>
            <a:r>
              <a:rPr lang="en-US" sz="2400" dirty="0" err="1"/>
              <a:t>Produktionskapazitäten</a:t>
            </a:r>
            <a:r>
              <a:rPr lang="en-US" sz="2400" dirty="0"/>
              <a:t>) </a:t>
            </a:r>
            <a:r>
              <a:rPr lang="en-US" sz="2400" dirty="0" err="1"/>
              <a:t>zwischen</a:t>
            </a:r>
            <a:endParaRPr lang="en-US" sz="2400" dirty="0"/>
          </a:p>
          <a:p>
            <a:r>
              <a:rPr lang="en-US" sz="2400" b="1" dirty="0" err="1"/>
              <a:t>mehr</a:t>
            </a:r>
            <a:r>
              <a:rPr lang="en-US" sz="2400" b="1" dirty="0"/>
              <a:t> </a:t>
            </a:r>
            <a:r>
              <a:rPr lang="en-US" sz="2400" b="1" dirty="0" err="1"/>
              <a:t>Produktvarianten</a:t>
            </a:r>
            <a:r>
              <a:rPr lang="en-US" sz="2400" b="1" dirty="0"/>
              <a:t> </a:t>
            </a:r>
            <a:r>
              <a:rPr lang="en-US" sz="2400" b="1" dirty="0" err="1"/>
              <a:t>oder</a:t>
            </a:r>
            <a:r>
              <a:rPr lang="en-US" sz="2400" b="1" dirty="0"/>
              <a:t> </a:t>
            </a:r>
            <a:r>
              <a:rPr lang="en-US" sz="2400" b="1" dirty="0" err="1"/>
              <a:t>höheren</a:t>
            </a:r>
            <a:r>
              <a:rPr lang="en-US" sz="2400" b="1" dirty="0"/>
              <a:t> </a:t>
            </a:r>
            <a:r>
              <a:rPr lang="en-US" sz="2400" b="1" dirty="0" err="1"/>
              <a:t>Produktionskosten</a:t>
            </a:r>
            <a:r>
              <a:rPr lang="en-US" sz="2400" dirty="0"/>
              <a:t> </a:t>
            </a:r>
            <a:r>
              <a:rPr lang="en-US" sz="2400" dirty="0" err="1"/>
              <a:t>entscheiden</a:t>
            </a:r>
            <a:endParaRPr lang="en-US" sz="2400" dirty="0"/>
          </a:p>
          <a:p>
            <a:endParaRPr lang="en-US" sz="2400" dirty="0"/>
          </a:p>
          <a:p>
            <a:r>
              <a:rPr lang="en-US" sz="2400" dirty="0"/>
              <a:t>							</a:t>
            </a:r>
            <a:endParaRPr lang="de-DE" sz="2000" dirty="0"/>
          </a:p>
        </p:txBody>
      </p:sp>
      <p:cxnSp>
        <p:nvCxnSpPr>
          <p:cNvPr id="6" name="Gerade Verbindung mit Pfeil 5">
            <a:extLst>
              <a:ext uri="{FF2B5EF4-FFF2-40B4-BE49-F238E27FC236}">
                <a16:creationId xmlns:a16="http://schemas.microsoft.com/office/drawing/2014/main" id="{6A2D1F54-1039-4AA3-B56A-7173917DBF28}"/>
              </a:ext>
            </a:extLst>
          </p:cNvPr>
          <p:cNvCxnSpPr>
            <a:cxnSpLocks/>
          </p:cNvCxnSpPr>
          <p:nvPr/>
        </p:nvCxnSpPr>
        <p:spPr>
          <a:xfrm flipH="1" flipV="1">
            <a:off x="1778937" y="3645024"/>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8C03F60C-AC64-4445-86C3-722BCA31FF3A}"/>
              </a:ext>
            </a:extLst>
          </p:cNvPr>
          <p:cNvCxnSpPr>
            <a:cxnSpLocks/>
          </p:cNvCxnSpPr>
          <p:nvPr/>
        </p:nvCxnSpPr>
        <p:spPr>
          <a:xfrm>
            <a:off x="1794891" y="6381328"/>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991468B9-757B-427F-B11A-9D54D7DEF2BB}"/>
              </a:ext>
            </a:extLst>
          </p:cNvPr>
          <p:cNvSpPr txBox="1"/>
          <p:nvPr/>
        </p:nvSpPr>
        <p:spPr>
          <a:xfrm>
            <a:off x="5513035" y="6381328"/>
            <a:ext cx="1533753" cy="369332"/>
          </a:xfrm>
          <a:prstGeom prst="rect">
            <a:avLst/>
          </a:prstGeom>
          <a:noFill/>
        </p:spPr>
        <p:txBody>
          <a:bodyPr wrap="none" rtlCol="0">
            <a:spAutoFit/>
          </a:bodyPr>
          <a:lstStyle/>
          <a:p>
            <a:r>
              <a:rPr lang="de-DE" dirty="0"/>
              <a:t>n (Firmenzahl)</a:t>
            </a:r>
          </a:p>
        </p:txBody>
      </p:sp>
      <p:sp>
        <p:nvSpPr>
          <p:cNvPr id="10" name="Textfeld 9">
            <a:extLst>
              <a:ext uri="{FF2B5EF4-FFF2-40B4-BE49-F238E27FC236}">
                <a16:creationId xmlns:a16="http://schemas.microsoft.com/office/drawing/2014/main" id="{A1B9BFF6-5A91-4199-8DD7-5DBBA24BC0A2}"/>
              </a:ext>
            </a:extLst>
          </p:cNvPr>
          <p:cNvSpPr txBox="1"/>
          <p:nvPr/>
        </p:nvSpPr>
        <p:spPr>
          <a:xfrm>
            <a:off x="1328173" y="3646766"/>
            <a:ext cx="450764" cy="646331"/>
          </a:xfrm>
          <a:prstGeom prst="rect">
            <a:avLst/>
          </a:prstGeom>
          <a:noFill/>
        </p:spPr>
        <p:txBody>
          <a:bodyPr wrap="none" rtlCol="0">
            <a:spAutoFit/>
          </a:bodyPr>
          <a:lstStyle/>
          <a:p>
            <a:r>
              <a:rPr lang="de-DE" dirty="0"/>
              <a:t>DK</a:t>
            </a:r>
          </a:p>
          <a:p>
            <a:r>
              <a:rPr lang="de-DE" dirty="0"/>
              <a:t>p</a:t>
            </a:r>
          </a:p>
        </p:txBody>
      </p:sp>
      <p:cxnSp>
        <p:nvCxnSpPr>
          <p:cNvPr id="11" name="Gerader Verbinder 10">
            <a:extLst>
              <a:ext uri="{FF2B5EF4-FFF2-40B4-BE49-F238E27FC236}">
                <a16:creationId xmlns:a16="http://schemas.microsoft.com/office/drawing/2014/main" id="{B0DC9E80-0013-4FD2-A90A-067A7FBE35B9}"/>
              </a:ext>
            </a:extLst>
          </p:cNvPr>
          <p:cNvCxnSpPr>
            <a:cxnSpLocks/>
          </p:cNvCxnSpPr>
          <p:nvPr/>
        </p:nvCxnSpPr>
        <p:spPr>
          <a:xfrm flipV="1">
            <a:off x="2085068" y="3806990"/>
            <a:ext cx="2373735" cy="11844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hteck 11">
            <a:extLst>
              <a:ext uri="{FF2B5EF4-FFF2-40B4-BE49-F238E27FC236}">
                <a16:creationId xmlns:a16="http://schemas.microsoft.com/office/drawing/2014/main" id="{83E09AA7-24FF-4B2A-BC50-30C94E91DD76}"/>
              </a:ext>
            </a:extLst>
          </p:cNvPr>
          <p:cNvSpPr/>
          <p:nvPr/>
        </p:nvSpPr>
        <p:spPr>
          <a:xfrm>
            <a:off x="6345628" y="5542210"/>
            <a:ext cx="1030539" cy="369332"/>
          </a:xfrm>
          <a:prstGeom prst="rect">
            <a:avLst/>
          </a:prstGeom>
        </p:spPr>
        <p:txBody>
          <a:bodyPr wrap="none">
            <a:spAutoFit/>
          </a:bodyPr>
          <a:lstStyle/>
          <a:p>
            <a:r>
              <a:rPr lang="en-US" dirty="0"/>
              <a:t>PP-</a:t>
            </a:r>
            <a:r>
              <a:rPr lang="en-US" dirty="0" err="1"/>
              <a:t>Kurve</a:t>
            </a:r>
            <a:endParaRPr lang="de-DE" dirty="0"/>
          </a:p>
        </p:txBody>
      </p:sp>
      <p:sp>
        <p:nvSpPr>
          <p:cNvPr id="13" name="Rechteck 12">
            <a:extLst>
              <a:ext uri="{FF2B5EF4-FFF2-40B4-BE49-F238E27FC236}">
                <a16:creationId xmlns:a16="http://schemas.microsoft.com/office/drawing/2014/main" id="{C8EA0E88-907F-450C-8B04-3E1A8735A9B1}"/>
              </a:ext>
            </a:extLst>
          </p:cNvPr>
          <p:cNvSpPr/>
          <p:nvPr/>
        </p:nvSpPr>
        <p:spPr>
          <a:xfrm>
            <a:off x="4420840" y="3600598"/>
            <a:ext cx="2434769" cy="369332"/>
          </a:xfrm>
          <a:prstGeom prst="rect">
            <a:avLst/>
          </a:prstGeom>
        </p:spPr>
        <p:txBody>
          <a:bodyPr wrap="none">
            <a:spAutoFit/>
          </a:bodyPr>
          <a:lstStyle/>
          <a:p>
            <a:r>
              <a:rPr lang="en-US" dirty="0"/>
              <a:t>CC-</a:t>
            </a:r>
            <a:r>
              <a:rPr lang="en-US" dirty="0" err="1"/>
              <a:t>Kurve</a:t>
            </a:r>
            <a:r>
              <a:rPr lang="en-US" dirty="0"/>
              <a:t> (</a:t>
            </a:r>
            <a:r>
              <a:rPr lang="en-US" dirty="0" err="1"/>
              <a:t>ohne</a:t>
            </a:r>
            <a:r>
              <a:rPr lang="en-US" dirty="0"/>
              <a:t> Handel)</a:t>
            </a:r>
            <a:endParaRPr lang="de-DE" dirty="0"/>
          </a:p>
        </p:txBody>
      </p:sp>
      <p:cxnSp>
        <p:nvCxnSpPr>
          <p:cNvPr id="14" name="Gerader Verbinder 13">
            <a:extLst>
              <a:ext uri="{FF2B5EF4-FFF2-40B4-BE49-F238E27FC236}">
                <a16:creationId xmlns:a16="http://schemas.microsoft.com/office/drawing/2014/main" id="{E52C23DD-5942-4BBA-B403-DFC1079DA026}"/>
              </a:ext>
            </a:extLst>
          </p:cNvPr>
          <p:cNvCxnSpPr>
            <a:cxnSpLocks/>
          </p:cNvCxnSpPr>
          <p:nvPr/>
        </p:nvCxnSpPr>
        <p:spPr>
          <a:xfrm flipH="1">
            <a:off x="1794891" y="4365104"/>
            <a:ext cx="154950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0A0E17D5-EBAA-4590-ACDF-8538BAC99535}"/>
              </a:ext>
            </a:extLst>
          </p:cNvPr>
          <p:cNvCxnSpPr>
            <a:cxnSpLocks/>
          </p:cNvCxnSpPr>
          <p:nvPr/>
        </p:nvCxnSpPr>
        <p:spPr>
          <a:xfrm flipV="1">
            <a:off x="3344397" y="4365104"/>
            <a:ext cx="0" cy="201622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Rechteck 15">
            <a:extLst>
              <a:ext uri="{FF2B5EF4-FFF2-40B4-BE49-F238E27FC236}">
                <a16:creationId xmlns:a16="http://schemas.microsoft.com/office/drawing/2014/main" id="{70DF7D9F-23DF-4B66-918D-056849426299}"/>
              </a:ext>
            </a:extLst>
          </p:cNvPr>
          <p:cNvSpPr/>
          <p:nvPr/>
        </p:nvSpPr>
        <p:spPr>
          <a:xfrm>
            <a:off x="3169490" y="6361856"/>
            <a:ext cx="554960" cy="369332"/>
          </a:xfrm>
          <a:prstGeom prst="rect">
            <a:avLst/>
          </a:prstGeom>
        </p:spPr>
        <p:txBody>
          <a:bodyPr wrap="none">
            <a:spAutoFit/>
          </a:bodyPr>
          <a:lstStyle/>
          <a:p>
            <a:r>
              <a:rPr lang="de-DE" dirty="0" err="1"/>
              <a:t>nA</a:t>
            </a:r>
            <a:r>
              <a:rPr lang="de-DE" dirty="0"/>
              <a:t>*</a:t>
            </a:r>
          </a:p>
        </p:txBody>
      </p:sp>
      <p:sp>
        <p:nvSpPr>
          <p:cNvPr id="17" name="Rechteck 16">
            <a:extLst>
              <a:ext uri="{FF2B5EF4-FFF2-40B4-BE49-F238E27FC236}">
                <a16:creationId xmlns:a16="http://schemas.microsoft.com/office/drawing/2014/main" id="{7C620F5C-D1B3-453E-8677-2B9D2E092FFF}"/>
              </a:ext>
            </a:extLst>
          </p:cNvPr>
          <p:cNvSpPr/>
          <p:nvPr/>
        </p:nvSpPr>
        <p:spPr>
          <a:xfrm>
            <a:off x="1289467" y="4180438"/>
            <a:ext cx="554960" cy="369332"/>
          </a:xfrm>
          <a:prstGeom prst="rect">
            <a:avLst/>
          </a:prstGeom>
        </p:spPr>
        <p:txBody>
          <a:bodyPr wrap="none">
            <a:spAutoFit/>
          </a:bodyPr>
          <a:lstStyle/>
          <a:p>
            <a:r>
              <a:rPr lang="de-DE" dirty="0" err="1"/>
              <a:t>pA</a:t>
            </a:r>
            <a:r>
              <a:rPr lang="de-DE" dirty="0"/>
              <a:t>*</a:t>
            </a:r>
          </a:p>
        </p:txBody>
      </p:sp>
      <p:sp>
        <p:nvSpPr>
          <p:cNvPr id="18" name="Freihandform: Form 17">
            <a:extLst>
              <a:ext uri="{FF2B5EF4-FFF2-40B4-BE49-F238E27FC236}">
                <a16:creationId xmlns:a16="http://schemas.microsoft.com/office/drawing/2014/main" id="{2EC7140A-46F5-4E14-BFA4-FBEF6766FA87}"/>
              </a:ext>
            </a:extLst>
          </p:cNvPr>
          <p:cNvSpPr/>
          <p:nvPr/>
        </p:nvSpPr>
        <p:spPr>
          <a:xfrm>
            <a:off x="2475697" y="3666738"/>
            <a:ext cx="3966210" cy="1863090"/>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r Verbinder 20">
            <a:extLst>
              <a:ext uri="{FF2B5EF4-FFF2-40B4-BE49-F238E27FC236}">
                <a16:creationId xmlns:a16="http://schemas.microsoft.com/office/drawing/2014/main" id="{577CF8CE-3CFE-43ED-8D3D-527F625ED95B}"/>
              </a:ext>
            </a:extLst>
          </p:cNvPr>
          <p:cNvCxnSpPr>
            <a:cxnSpLocks/>
          </p:cNvCxnSpPr>
          <p:nvPr/>
        </p:nvCxnSpPr>
        <p:spPr>
          <a:xfrm flipV="1">
            <a:off x="2403496" y="4705301"/>
            <a:ext cx="3106444" cy="7771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hteck 21">
            <a:extLst>
              <a:ext uri="{FF2B5EF4-FFF2-40B4-BE49-F238E27FC236}">
                <a16:creationId xmlns:a16="http://schemas.microsoft.com/office/drawing/2014/main" id="{1919DA00-269F-40E2-9C8D-150185E3E334}"/>
              </a:ext>
            </a:extLst>
          </p:cNvPr>
          <p:cNvSpPr/>
          <p:nvPr/>
        </p:nvSpPr>
        <p:spPr>
          <a:xfrm>
            <a:off x="5468685" y="4413617"/>
            <a:ext cx="2320956" cy="369332"/>
          </a:xfrm>
          <a:prstGeom prst="rect">
            <a:avLst/>
          </a:prstGeom>
        </p:spPr>
        <p:txBody>
          <a:bodyPr wrap="none">
            <a:spAutoFit/>
          </a:bodyPr>
          <a:lstStyle/>
          <a:p>
            <a:r>
              <a:rPr lang="en-US" dirty="0"/>
              <a:t>CC-</a:t>
            </a:r>
            <a:r>
              <a:rPr lang="en-US" dirty="0" err="1"/>
              <a:t>Kurve</a:t>
            </a:r>
            <a:r>
              <a:rPr lang="en-US" dirty="0"/>
              <a:t>  (</a:t>
            </a:r>
            <a:r>
              <a:rPr lang="en-US" dirty="0" err="1"/>
              <a:t>mit</a:t>
            </a:r>
            <a:r>
              <a:rPr lang="en-US" dirty="0"/>
              <a:t> Handel)</a:t>
            </a:r>
            <a:endParaRPr lang="de-DE" dirty="0"/>
          </a:p>
        </p:txBody>
      </p:sp>
      <p:cxnSp>
        <p:nvCxnSpPr>
          <p:cNvPr id="23" name="Gerader Verbinder 22">
            <a:extLst>
              <a:ext uri="{FF2B5EF4-FFF2-40B4-BE49-F238E27FC236}">
                <a16:creationId xmlns:a16="http://schemas.microsoft.com/office/drawing/2014/main" id="{0B0832CF-F78F-42A9-B06D-E5FA545C672A}"/>
              </a:ext>
            </a:extLst>
          </p:cNvPr>
          <p:cNvCxnSpPr>
            <a:cxnSpLocks/>
          </p:cNvCxnSpPr>
          <p:nvPr/>
        </p:nvCxnSpPr>
        <p:spPr>
          <a:xfrm flipH="1">
            <a:off x="1778937" y="4941168"/>
            <a:ext cx="2645580" cy="502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AC25EF70-19AE-4B72-9185-A80D3A82A09C}"/>
              </a:ext>
            </a:extLst>
          </p:cNvPr>
          <p:cNvCxnSpPr>
            <a:cxnSpLocks/>
          </p:cNvCxnSpPr>
          <p:nvPr/>
        </p:nvCxnSpPr>
        <p:spPr>
          <a:xfrm flipV="1">
            <a:off x="4458802" y="5013176"/>
            <a:ext cx="0" cy="134317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2C3C4EBD-E47C-4C48-9EED-FE86E916C7EB}"/>
              </a:ext>
            </a:extLst>
          </p:cNvPr>
          <p:cNvSpPr/>
          <p:nvPr/>
        </p:nvSpPr>
        <p:spPr>
          <a:xfrm>
            <a:off x="1321782" y="4781649"/>
            <a:ext cx="566181" cy="369332"/>
          </a:xfrm>
          <a:prstGeom prst="rect">
            <a:avLst/>
          </a:prstGeom>
        </p:spPr>
        <p:txBody>
          <a:bodyPr wrap="none">
            <a:spAutoFit/>
          </a:bodyPr>
          <a:lstStyle/>
          <a:p>
            <a:r>
              <a:rPr lang="de-DE" dirty="0"/>
              <a:t>pH*</a:t>
            </a:r>
          </a:p>
        </p:txBody>
      </p:sp>
      <p:sp>
        <p:nvSpPr>
          <p:cNvPr id="28" name="Rechteck 27">
            <a:extLst>
              <a:ext uri="{FF2B5EF4-FFF2-40B4-BE49-F238E27FC236}">
                <a16:creationId xmlns:a16="http://schemas.microsoft.com/office/drawing/2014/main" id="{2C2EBC3A-C0F0-46FC-BBB6-9C6E11906C50}"/>
              </a:ext>
            </a:extLst>
          </p:cNvPr>
          <p:cNvSpPr/>
          <p:nvPr/>
        </p:nvSpPr>
        <p:spPr>
          <a:xfrm>
            <a:off x="4136835" y="6368183"/>
            <a:ext cx="566181" cy="369332"/>
          </a:xfrm>
          <a:prstGeom prst="rect">
            <a:avLst/>
          </a:prstGeom>
        </p:spPr>
        <p:txBody>
          <a:bodyPr wrap="none">
            <a:spAutoFit/>
          </a:bodyPr>
          <a:lstStyle/>
          <a:p>
            <a:r>
              <a:rPr lang="de-DE" dirty="0" err="1"/>
              <a:t>nH</a:t>
            </a:r>
            <a:r>
              <a:rPr lang="de-DE" dirty="0"/>
              <a:t>*</a:t>
            </a:r>
          </a:p>
        </p:txBody>
      </p:sp>
      <p:cxnSp>
        <p:nvCxnSpPr>
          <p:cNvPr id="40" name="Gerade Verbindung mit Pfeil 39"/>
          <p:cNvCxnSpPr/>
          <p:nvPr/>
        </p:nvCxnSpPr>
        <p:spPr>
          <a:xfrm>
            <a:off x="1289467" y="4413617"/>
            <a:ext cx="0" cy="527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p:cNvCxnSpPr/>
          <p:nvPr/>
        </p:nvCxnSpPr>
        <p:spPr>
          <a:xfrm>
            <a:off x="3389001" y="6731188"/>
            <a:ext cx="8773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F8A54FAF-0539-44C1-944B-3F46149902A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1658E72B-E9E4-4BE4-8E87-B8B53EBA9AA5}"/>
              </a:ext>
            </a:extLst>
          </p:cNvPr>
          <p:cNvGrpSpPr/>
          <p:nvPr/>
        </p:nvGrpSpPr>
        <p:grpSpPr>
          <a:xfrm>
            <a:off x="1163173" y="4347198"/>
            <a:ext cx="264600" cy="640800"/>
            <a:chOff x="1163173" y="4347198"/>
            <a:chExt cx="264600" cy="64080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1224A1B-D307-4721-81E5-EF6B14DA837B}"/>
                    </a:ext>
                  </a:extLst>
                </p14:cNvPr>
                <p14:cNvContentPartPr/>
                <p14:nvPr/>
              </p14:nvContentPartPr>
              <p14:xfrm>
                <a:off x="1254253" y="4347198"/>
                <a:ext cx="39240" cy="490320"/>
              </p14:xfrm>
            </p:contentPart>
          </mc:Choice>
          <mc:Fallback xmlns="">
            <p:pic>
              <p:nvPicPr>
                <p:cNvPr id="2" name="Freihand 1">
                  <a:extLst>
                    <a:ext uri="{FF2B5EF4-FFF2-40B4-BE49-F238E27FC236}">
                      <a16:creationId xmlns:a16="http://schemas.microsoft.com/office/drawing/2014/main" id="{F1224A1B-D307-4721-81E5-EF6B14DA837B}"/>
                    </a:ext>
                  </a:extLst>
                </p:cNvPr>
                <p:cNvPicPr/>
                <p:nvPr/>
              </p:nvPicPr>
              <p:blipFill>
                <a:blip r:embed="rId4"/>
                <a:stretch>
                  <a:fillRect/>
                </a:stretch>
              </p:blipFill>
              <p:spPr>
                <a:xfrm>
                  <a:off x="1249933" y="4342878"/>
                  <a:ext cx="47880" cy="498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3FADD8C7-10ED-465E-ADA9-873FA73EC532}"/>
                    </a:ext>
                  </a:extLst>
                </p14:cNvPr>
                <p14:cNvContentPartPr/>
                <p14:nvPr/>
              </p14:nvContentPartPr>
              <p14:xfrm>
                <a:off x="1163173" y="4667238"/>
                <a:ext cx="264600" cy="320760"/>
              </p14:xfrm>
            </p:contentPart>
          </mc:Choice>
          <mc:Fallback xmlns="">
            <p:pic>
              <p:nvPicPr>
                <p:cNvPr id="3" name="Freihand 2">
                  <a:extLst>
                    <a:ext uri="{FF2B5EF4-FFF2-40B4-BE49-F238E27FC236}">
                      <a16:creationId xmlns:a16="http://schemas.microsoft.com/office/drawing/2014/main" id="{3FADD8C7-10ED-465E-ADA9-873FA73EC532}"/>
                    </a:ext>
                  </a:extLst>
                </p:cNvPr>
                <p:cNvPicPr/>
                <p:nvPr/>
              </p:nvPicPr>
              <p:blipFill>
                <a:blip r:embed="rId6"/>
                <a:stretch>
                  <a:fillRect/>
                </a:stretch>
              </p:blipFill>
              <p:spPr>
                <a:xfrm>
                  <a:off x="1158853" y="4662918"/>
                  <a:ext cx="273240" cy="329400"/>
                </a:xfrm>
                <a:prstGeom prst="rect">
                  <a:avLst/>
                </a:prstGeom>
              </p:spPr>
            </p:pic>
          </mc:Fallback>
        </mc:AlternateContent>
      </p:grpSp>
      <p:grpSp>
        <p:nvGrpSpPr>
          <p:cNvPr id="135" name="Gruppieren 134">
            <a:extLst>
              <a:ext uri="{FF2B5EF4-FFF2-40B4-BE49-F238E27FC236}">
                <a16:creationId xmlns:a16="http://schemas.microsoft.com/office/drawing/2014/main" id="{6B80CABC-780D-4605-8A01-1185137D4E46}"/>
              </a:ext>
            </a:extLst>
          </p:cNvPr>
          <p:cNvGrpSpPr/>
          <p:nvPr/>
        </p:nvGrpSpPr>
        <p:grpSpPr>
          <a:xfrm>
            <a:off x="4807453" y="2698758"/>
            <a:ext cx="6910560" cy="3629880"/>
            <a:chOff x="4807453" y="2698758"/>
            <a:chExt cx="6910560" cy="3629880"/>
          </a:xfrm>
        </p:grpSpPr>
        <mc:AlternateContent xmlns:mc="http://schemas.openxmlformats.org/markup-compatibility/2006" xmlns:p14="http://schemas.microsoft.com/office/powerpoint/2010/main">
          <mc:Choice Requires="p14">
            <p:contentPart p14:bwMode="auto" r:id="rId7">
              <p14:nvContentPartPr>
                <p14:cNvPr id="26" name="Freihand 25">
                  <a:extLst>
                    <a:ext uri="{FF2B5EF4-FFF2-40B4-BE49-F238E27FC236}">
                      <a16:creationId xmlns:a16="http://schemas.microsoft.com/office/drawing/2014/main" id="{AE22749A-FA79-4B8E-A153-23E1E2E45C2D}"/>
                    </a:ext>
                  </a:extLst>
                </p14:cNvPr>
                <p14:cNvContentPartPr/>
                <p14:nvPr/>
              </p14:nvContentPartPr>
              <p14:xfrm>
                <a:off x="4807453" y="3625398"/>
                <a:ext cx="2366640" cy="2703240"/>
              </p14:xfrm>
            </p:contentPart>
          </mc:Choice>
          <mc:Fallback xmlns="">
            <p:pic>
              <p:nvPicPr>
                <p:cNvPr id="26" name="Freihand 25">
                  <a:extLst>
                    <a:ext uri="{FF2B5EF4-FFF2-40B4-BE49-F238E27FC236}">
                      <a16:creationId xmlns:a16="http://schemas.microsoft.com/office/drawing/2014/main" id="{AE22749A-FA79-4B8E-A153-23E1E2E45C2D}"/>
                    </a:ext>
                  </a:extLst>
                </p:cNvPr>
                <p:cNvPicPr/>
                <p:nvPr/>
              </p:nvPicPr>
              <p:blipFill>
                <a:blip r:embed="rId8"/>
                <a:stretch>
                  <a:fillRect/>
                </a:stretch>
              </p:blipFill>
              <p:spPr>
                <a:xfrm>
                  <a:off x="4803133" y="3621078"/>
                  <a:ext cx="2375280" cy="2711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9" name="Freihand 28">
                  <a:extLst>
                    <a:ext uri="{FF2B5EF4-FFF2-40B4-BE49-F238E27FC236}">
                      <a16:creationId xmlns:a16="http://schemas.microsoft.com/office/drawing/2014/main" id="{566382FB-6BCD-4444-858E-2FC1F341C140}"/>
                    </a:ext>
                  </a:extLst>
                </p14:cNvPr>
                <p14:cNvContentPartPr/>
                <p14:nvPr/>
              </p14:nvContentPartPr>
              <p14:xfrm>
                <a:off x="6995173" y="3396078"/>
                <a:ext cx="349560" cy="270360"/>
              </p14:xfrm>
            </p:contentPart>
          </mc:Choice>
          <mc:Fallback xmlns="">
            <p:pic>
              <p:nvPicPr>
                <p:cNvPr id="29" name="Freihand 28">
                  <a:extLst>
                    <a:ext uri="{FF2B5EF4-FFF2-40B4-BE49-F238E27FC236}">
                      <a16:creationId xmlns:a16="http://schemas.microsoft.com/office/drawing/2014/main" id="{566382FB-6BCD-4444-858E-2FC1F341C140}"/>
                    </a:ext>
                  </a:extLst>
                </p:cNvPr>
                <p:cNvPicPr/>
                <p:nvPr/>
              </p:nvPicPr>
              <p:blipFill>
                <a:blip r:embed="rId10"/>
                <a:stretch>
                  <a:fillRect/>
                </a:stretch>
              </p:blipFill>
              <p:spPr>
                <a:xfrm>
                  <a:off x="6990853" y="3391758"/>
                  <a:ext cx="35820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2" name="Freihand 31">
                  <a:extLst>
                    <a:ext uri="{FF2B5EF4-FFF2-40B4-BE49-F238E27FC236}">
                      <a16:creationId xmlns:a16="http://schemas.microsoft.com/office/drawing/2014/main" id="{8AFB8E6E-2681-4D76-B0D6-386A85C834D6}"/>
                    </a:ext>
                  </a:extLst>
                </p14:cNvPr>
                <p14:cNvContentPartPr/>
                <p14:nvPr/>
              </p14:nvContentPartPr>
              <p14:xfrm>
                <a:off x="7579453" y="2917638"/>
                <a:ext cx="277200" cy="216720"/>
              </p14:xfrm>
            </p:contentPart>
          </mc:Choice>
          <mc:Fallback xmlns="">
            <p:pic>
              <p:nvPicPr>
                <p:cNvPr id="32" name="Freihand 31">
                  <a:extLst>
                    <a:ext uri="{FF2B5EF4-FFF2-40B4-BE49-F238E27FC236}">
                      <a16:creationId xmlns:a16="http://schemas.microsoft.com/office/drawing/2014/main" id="{8AFB8E6E-2681-4D76-B0D6-386A85C834D6}"/>
                    </a:ext>
                  </a:extLst>
                </p:cNvPr>
                <p:cNvPicPr/>
                <p:nvPr/>
              </p:nvPicPr>
              <p:blipFill>
                <a:blip r:embed="rId12"/>
                <a:stretch>
                  <a:fillRect/>
                </a:stretch>
              </p:blipFill>
              <p:spPr>
                <a:xfrm>
                  <a:off x="7575133" y="2913318"/>
                  <a:ext cx="2858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3" name="Freihand 32">
                  <a:extLst>
                    <a:ext uri="{FF2B5EF4-FFF2-40B4-BE49-F238E27FC236}">
                      <a16:creationId xmlns:a16="http://schemas.microsoft.com/office/drawing/2014/main" id="{36F99CFD-BA2A-4B44-8EBD-58B6560E055C}"/>
                    </a:ext>
                  </a:extLst>
                </p14:cNvPr>
                <p14:cNvContentPartPr/>
                <p14:nvPr/>
              </p14:nvContentPartPr>
              <p14:xfrm>
                <a:off x="7872853" y="2973798"/>
                <a:ext cx="110160" cy="123840"/>
              </p14:xfrm>
            </p:contentPart>
          </mc:Choice>
          <mc:Fallback xmlns="">
            <p:pic>
              <p:nvPicPr>
                <p:cNvPr id="33" name="Freihand 32">
                  <a:extLst>
                    <a:ext uri="{FF2B5EF4-FFF2-40B4-BE49-F238E27FC236}">
                      <a16:creationId xmlns:a16="http://schemas.microsoft.com/office/drawing/2014/main" id="{36F99CFD-BA2A-4B44-8EBD-58B6560E055C}"/>
                    </a:ext>
                  </a:extLst>
                </p:cNvPr>
                <p:cNvPicPr/>
                <p:nvPr/>
              </p:nvPicPr>
              <p:blipFill>
                <a:blip r:embed="rId14"/>
                <a:stretch>
                  <a:fillRect/>
                </a:stretch>
              </p:blipFill>
              <p:spPr>
                <a:xfrm>
                  <a:off x="7868533" y="2969478"/>
                  <a:ext cx="1188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4" name="Freihand 33">
                  <a:extLst>
                    <a:ext uri="{FF2B5EF4-FFF2-40B4-BE49-F238E27FC236}">
                      <a16:creationId xmlns:a16="http://schemas.microsoft.com/office/drawing/2014/main" id="{51DAF43B-7610-4915-9B92-97DACDC2D7FE}"/>
                    </a:ext>
                  </a:extLst>
                </p14:cNvPr>
                <p14:cNvContentPartPr/>
                <p14:nvPr/>
              </p14:nvContentPartPr>
              <p14:xfrm>
                <a:off x="7885453" y="3013758"/>
                <a:ext cx="103320" cy="11160"/>
              </p14:xfrm>
            </p:contentPart>
          </mc:Choice>
          <mc:Fallback xmlns="">
            <p:pic>
              <p:nvPicPr>
                <p:cNvPr id="34" name="Freihand 33">
                  <a:extLst>
                    <a:ext uri="{FF2B5EF4-FFF2-40B4-BE49-F238E27FC236}">
                      <a16:creationId xmlns:a16="http://schemas.microsoft.com/office/drawing/2014/main" id="{51DAF43B-7610-4915-9B92-97DACDC2D7FE}"/>
                    </a:ext>
                  </a:extLst>
                </p:cNvPr>
                <p:cNvPicPr/>
                <p:nvPr/>
              </p:nvPicPr>
              <p:blipFill>
                <a:blip r:embed="rId16"/>
                <a:stretch>
                  <a:fillRect/>
                </a:stretch>
              </p:blipFill>
              <p:spPr>
                <a:xfrm>
                  <a:off x="7881133" y="3009438"/>
                  <a:ext cx="111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5" name="Freihand 34">
                  <a:extLst>
                    <a:ext uri="{FF2B5EF4-FFF2-40B4-BE49-F238E27FC236}">
                      <a16:creationId xmlns:a16="http://schemas.microsoft.com/office/drawing/2014/main" id="{49B71B6D-F66B-4028-8399-5B023BC20511}"/>
                    </a:ext>
                  </a:extLst>
                </p14:cNvPr>
                <p14:cNvContentPartPr/>
                <p14:nvPr/>
              </p14:nvContentPartPr>
              <p14:xfrm>
                <a:off x="7975093" y="2869758"/>
                <a:ext cx="283680" cy="191520"/>
              </p14:xfrm>
            </p:contentPart>
          </mc:Choice>
          <mc:Fallback xmlns="">
            <p:pic>
              <p:nvPicPr>
                <p:cNvPr id="35" name="Freihand 34">
                  <a:extLst>
                    <a:ext uri="{FF2B5EF4-FFF2-40B4-BE49-F238E27FC236}">
                      <a16:creationId xmlns:a16="http://schemas.microsoft.com/office/drawing/2014/main" id="{49B71B6D-F66B-4028-8399-5B023BC20511}"/>
                    </a:ext>
                  </a:extLst>
                </p:cNvPr>
                <p:cNvPicPr/>
                <p:nvPr/>
              </p:nvPicPr>
              <p:blipFill>
                <a:blip r:embed="rId18"/>
                <a:stretch>
                  <a:fillRect/>
                </a:stretch>
              </p:blipFill>
              <p:spPr>
                <a:xfrm>
                  <a:off x="7970773" y="2865438"/>
                  <a:ext cx="2923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6" name="Freihand 35">
                  <a:extLst>
                    <a:ext uri="{FF2B5EF4-FFF2-40B4-BE49-F238E27FC236}">
                      <a16:creationId xmlns:a16="http://schemas.microsoft.com/office/drawing/2014/main" id="{CBB52BAD-10CF-4696-A43E-E9D94CD9EBE3}"/>
                    </a:ext>
                  </a:extLst>
                </p14:cNvPr>
                <p14:cNvContentPartPr/>
                <p14:nvPr/>
              </p14:nvContentPartPr>
              <p14:xfrm>
                <a:off x="8249053" y="2877318"/>
                <a:ext cx="69480" cy="140400"/>
              </p14:xfrm>
            </p:contentPart>
          </mc:Choice>
          <mc:Fallback xmlns="">
            <p:pic>
              <p:nvPicPr>
                <p:cNvPr id="36" name="Freihand 35">
                  <a:extLst>
                    <a:ext uri="{FF2B5EF4-FFF2-40B4-BE49-F238E27FC236}">
                      <a16:creationId xmlns:a16="http://schemas.microsoft.com/office/drawing/2014/main" id="{CBB52BAD-10CF-4696-A43E-E9D94CD9EBE3}"/>
                    </a:ext>
                  </a:extLst>
                </p:cNvPr>
                <p:cNvPicPr/>
                <p:nvPr/>
              </p:nvPicPr>
              <p:blipFill>
                <a:blip r:embed="rId20"/>
                <a:stretch>
                  <a:fillRect/>
                </a:stretch>
              </p:blipFill>
              <p:spPr>
                <a:xfrm>
                  <a:off x="8244733" y="2872638"/>
                  <a:ext cx="781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7" name="Freihand 36">
                  <a:extLst>
                    <a:ext uri="{FF2B5EF4-FFF2-40B4-BE49-F238E27FC236}">
                      <a16:creationId xmlns:a16="http://schemas.microsoft.com/office/drawing/2014/main" id="{A67CD104-A64A-41A1-91CF-14861DDEB02F}"/>
                    </a:ext>
                  </a:extLst>
                </p14:cNvPr>
                <p14:cNvContentPartPr/>
                <p14:nvPr/>
              </p14:nvContentPartPr>
              <p14:xfrm>
                <a:off x="8474773" y="2816118"/>
                <a:ext cx="221760" cy="175320"/>
              </p14:xfrm>
            </p:contentPart>
          </mc:Choice>
          <mc:Fallback xmlns="">
            <p:pic>
              <p:nvPicPr>
                <p:cNvPr id="37" name="Freihand 36">
                  <a:extLst>
                    <a:ext uri="{FF2B5EF4-FFF2-40B4-BE49-F238E27FC236}">
                      <a16:creationId xmlns:a16="http://schemas.microsoft.com/office/drawing/2014/main" id="{A67CD104-A64A-41A1-91CF-14861DDEB02F}"/>
                    </a:ext>
                  </a:extLst>
                </p:cNvPr>
                <p:cNvPicPr/>
                <p:nvPr/>
              </p:nvPicPr>
              <p:blipFill>
                <a:blip r:embed="rId22"/>
                <a:stretch>
                  <a:fillRect/>
                </a:stretch>
              </p:blipFill>
              <p:spPr>
                <a:xfrm>
                  <a:off x="8470453" y="2811798"/>
                  <a:ext cx="2304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8" name="Freihand 37">
                  <a:extLst>
                    <a:ext uri="{FF2B5EF4-FFF2-40B4-BE49-F238E27FC236}">
                      <a16:creationId xmlns:a16="http://schemas.microsoft.com/office/drawing/2014/main" id="{B2F481E2-90AA-4843-B078-54A6BC1A9DAC}"/>
                    </a:ext>
                  </a:extLst>
                </p14:cNvPr>
                <p14:cNvContentPartPr/>
                <p14:nvPr/>
              </p14:nvContentPartPr>
              <p14:xfrm>
                <a:off x="8646853" y="2881998"/>
                <a:ext cx="230760" cy="80280"/>
              </p14:xfrm>
            </p:contentPart>
          </mc:Choice>
          <mc:Fallback xmlns="">
            <p:pic>
              <p:nvPicPr>
                <p:cNvPr id="38" name="Freihand 37">
                  <a:extLst>
                    <a:ext uri="{FF2B5EF4-FFF2-40B4-BE49-F238E27FC236}">
                      <a16:creationId xmlns:a16="http://schemas.microsoft.com/office/drawing/2014/main" id="{B2F481E2-90AA-4843-B078-54A6BC1A9DAC}"/>
                    </a:ext>
                  </a:extLst>
                </p:cNvPr>
                <p:cNvPicPr/>
                <p:nvPr/>
              </p:nvPicPr>
              <p:blipFill>
                <a:blip r:embed="rId24"/>
                <a:stretch>
                  <a:fillRect/>
                </a:stretch>
              </p:blipFill>
              <p:spPr>
                <a:xfrm>
                  <a:off x="8642533" y="2877678"/>
                  <a:ext cx="2394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2" name="Freihand 41">
                  <a:extLst>
                    <a:ext uri="{FF2B5EF4-FFF2-40B4-BE49-F238E27FC236}">
                      <a16:creationId xmlns:a16="http://schemas.microsoft.com/office/drawing/2014/main" id="{E8D6DBD3-0D42-479C-BC7D-C594604DBC0D}"/>
                    </a:ext>
                  </a:extLst>
                </p14:cNvPr>
                <p14:cNvContentPartPr/>
                <p14:nvPr/>
              </p14:nvContentPartPr>
              <p14:xfrm>
                <a:off x="9065173" y="2772198"/>
                <a:ext cx="35640" cy="175680"/>
              </p14:xfrm>
            </p:contentPart>
          </mc:Choice>
          <mc:Fallback xmlns="">
            <p:pic>
              <p:nvPicPr>
                <p:cNvPr id="42" name="Freihand 41">
                  <a:extLst>
                    <a:ext uri="{FF2B5EF4-FFF2-40B4-BE49-F238E27FC236}">
                      <a16:creationId xmlns:a16="http://schemas.microsoft.com/office/drawing/2014/main" id="{E8D6DBD3-0D42-479C-BC7D-C594604DBC0D}"/>
                    </a:ext>
                  </a:extLst>
                </p:cNvPr>
                <p:cNvPicPr/>
                <p:nvPr/>
              </p:nvPicPr>
              <p:blipFill>
                <a:blip r:embed="rId26"/>
                <a:stretch>
                  <a:fillRect/>
                </a:stretch>
              </p:blipFill>
              <p:spPr>
                <a:xfrm>
                  <a:off x="9060853" y="2767878"/>
                  <a:ext cx="442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3" name="Freihand 42">
                  <a:extLst>
                    <a:ext uri="{FF2B5EF4-FFF2-40B4-BE49-F238E27FC236}">
                      <a16:creationId xmlns:a16="http://schemas.microsoft.com/office/drawing/2014/main" id="{88FE3054-FD08-4C49-BF18-1DAE6BF6F8EC}"/>
                    </a:ext>
                  </a:extLst>
                </p14:cNvPr>
                <p14:cNvContentPartPr/>
                <p14:nvPr/>
              </p14:nvContentPartPr>
              <p14:xfrm>
                <a:off x="8984533" y="2736558"/>
                <a:ext cx="255600" cy="218880"/>
              </p14:xfrm>
            </p:contentPart>
          </mc:Choice>
          <mc:Fallback xmlns="">
            <p:pic>
              <p:nvPicPr>
                <p:cNvPr id="43" name="Freihand 42">
                  <a:extLst>
                    <a:ext uri="{FF2B5EF4-FFF2-40B4-BE49-F238E27FC236}">
                      <a16:creationId xmlns:a16="http://schemas.microsoft.com/office/drawing/2014/main" id="{88FE3054-FD08-4C49-BF18-1DAE6BF6F8EC}"/>
                    </a:ext>
                  </a:extLst>
                </p:cNvPr>
                <p:cNvPicPr/>
                <p:nvPr/>
              </p:nvPicPr>
              <p:blipFill>
                <a:blip r:embed="rId28"/>
                <a:stretch>
                  <a:fillRect/>
                </a:stretch>
              </p:blipFill>
              <p:spPr>
                <a:xfrm>
                  <a:off x="8980213" y="2732238"/>
                  <a:ext cx="2642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4" name="Freihand 43">
                  <a:extLst>
                    <a:ext uri="{FF2B5EF4-FFF2-40B4-BE49-F238E27FC236}">
                      <a16:creationId xmlns:a16="http://schemas.microsoft.com/office/drawing/2014/main" id="{3775B134-2291-42F9-ACFF-55E547472C45}"/>
                    </a:ext>
                  </a:extLst>
                </p14:cNvPr>
                <p14:cNvContentPartPr/>
                <p14:nvPr/>
              </p14:nvContentPartPr>
              <p14:xfrm>
                <a:off x="9224293" y="2867238"/>
                <a:ext cx="104400" cy="65520"/>
              </p14:xfrm>
            </p:contentPart>
          </mc:Choice>
          <mc:Fallback xmlns="">
            <p:pic>
              <p:nvPicPr>
                <p:cNvPr id="44" name="Freihand 43">
                  <a:extLst>
                    <a:ext uri="{FF2B5EF4-FFF2-40B4-BE49-F238E27FC236}">
                      <a16:creationId xmlns:a16="http://schemas.microsoft.com/office/drawing/2014/main" id="{3775B134-2291-42F9-ACFF-55E547472C45}"/>
                    </a:ext>
                  </a:extLst>
                </p:cNvPr>
                <p:cNvPicPr/>
                <p:nvPr/>
              </p:nvPicPr>
              <p:blipFill>
                <a:blip r:embed="rId30"/>
                <a:stretch>
                  <a:fillRect/>
                </a:stretch>
              </p:blipFill>
              <p:spPr>
                <a:xfrm>
                  <a:off x="9219973" y="2862918"/>
                  <a:ext cx="1130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5" name="Freihand 44">
                  <a:extLst>
                    <a:ext uri="{FF2B5EF4-FFF2-40B4-BE49-F238E27FC236}">
                      <a16:creationId xmlns:a16="http://schemas.microsoft.com/office/drawing/2014/main" id="{283793CF-B6B5-465E-ABDB-C352F95184CC}"/>
                    </a:ext>
                  </a:extLst>
                </p14:cNvPr>
                <p14:cNvContentPartPr/>
                <p14:nvPr/>
              </p14:nvContentPartPr>
              <p14:xfrm>
                <a:off x="9353533" y="2784798"/>
                <a:ext cx="322560" cy="120240"/>
              </p14:xfrm>
            </p:contentPart>
          </mc:Choice>
          <mc:Fallback xmlns="">
            <p:pic>
              <p:nvPicPr>
                <p:cNvPr id="45" name="Freihand 44">
                  <a:extLst>
                    <a:ext uri="{FF2B5EF4-FFF2-40B4-BE49-F238E27FC236}">
                      <a16:creationId xmlns:a16="http://schemas.microsoft.com/office/drawing/2014/main" id="{283793CF-B6B5-465E-ABDB-C352F95184CC}"/>
                    </a:ext>
                  </a:extLst>
                </p:cNvPr>
                <p:cNvPicPr/>
                <p:nvPr/>
              </p:nvPicPr>
              <p:blipFill>
                <a:blip r:embed="rId32"/>
                <a:stretch>
                  <a:fillRect/>
                </a:stretch>
              </p:blipFill>
              <p:spPr>
                <a:xfrm>
                  <a:off x="9349213" y="2780478"/>
                  <a:ext cx="3312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6" name="Freihand 45">
                  <a:extLst>
                    <a:ext uri="{FF2B5EF4-FFF2-40B4-BE49-F238E27FC236}">
                      <a16:creationId xmlns:a16="http://schemas.microsoft.com/office/drawing/2014/main" id="{6B7E8943-66B6-4CDF-A2C8-760C6F4B5E12}"/>
                    </a:ext>
                  </a:extLst>
                </p14:cNvPr>
                <p14:cNvContentPartPr/>
                <p14:nvPr/>
              </p14:nvContentPartPr>
              <p14:xfrm>
                <a:off x="9647653" y="2754558"/>
                <a:ext cx="162000" cy="162360"/>
              </p14:xfrm>
            </p:contentPart>
          </mc:Choice>
          <mc:Fallback xmlns="">
            <p:pic>
              <p:nvPicPr>
                <p:cNvPr id="46" name="Freihand 45">
                  <a:extLst>
                    <a:ext uri="{FF2B5EF4-FFF2-40B4-BE49-F238E27FC236}">
                      <a16:creationId xmlns:a16="http://schemas.microsoft.com/office/drawing/2014/main" id="{6B7E8943-66B6-4CDF-A2C8-760C6F4B5E12}"/>
                    </a:ext>
                  </a:extLst>
                </p:cNvPr>
                <p:cNvPicPr/>
                <p:nvPr/>
              </p:nvPicPr>
              <p:blipFill>
                <a:blip r:embed="rId34"/>
                <a:stretch>
                  <a:fillRect/>
                </a:stretch>
              </p:blipFill>
              <p:spPr>
                <a:xfrm>
                  <a:off x="9643333" y="2750238"/>
                  <a:ext cx="1706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7" name="Freihand 46">
                  <a:extLst>
                    <a:ext uri="{FF2B5EF4-FFF2-40B4-BE49-F238E27FC236}">
                      <a16:creationId xmlns:a16="http://schemas.microsoft.com/office/drawing/2014/main" id="{C4210F3B-2B05-40C3-B08C-BC329786E460}"/>
                    </a:ext>
                  </a:extLst>
                </p14:cNvPr>
                <p14:cNvContentPartPr/>
                <p14:nvPr/>
              </p14:nvContentPartPr>
              <p14:xfrm>
                <a:off x="9895333" y="2846718"/>
                <a:ext cx="92880" cy="11520"/>
              </p14:xfrm>
            </p:contentPart>
          </mc:Choice>
          <mc:Fallback xmlns="">
            <p:pic>
              <p:nvPicPr>
                <p:cNvPr id="47" name="Freihand 46">
                  <a:extLst>
                    <a:ext uri="{FF2B5EF4-FFF2-40B4-BE49-F238E27FC236}">
                      <a16:creationId xmlns:a16="http://schemas.microsoft.com/office/drawing/2014/main" id="{C4210F3B-2B05-40C3-B08C-BC329786E460}"/>
                    </a:ext>
                  </a:extLst>
                </p:cNvPr>
                <p:cNvPicPr/>
                <p:nvPr/>
              </p:nvPicPr>
              <p:blipFill>
                <a:blip r:embed="rId36"/>
                <a:stretch>
                  <a:fillRect/>
                </a:stretch>
              </p:blipFill>
              <p:spPr>
                <a:xfrm>
                  <a:off x="9891013" y="2842398"/>
                  <a:ext cx="1015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8" name="Freihand 47">
                  <a:extLst>
                    <a:ext uri="{FF2B5EF4-FFF2-40B4-BE49-F238E27FC236}">
                      <a16:creationId xmlns:a16="http://schemas.microsoft.com/office/drawing/2014/main" id="{AEB79305-B943-4581-A13A-42FD7DF47C03}"/>
                    </a:ext>
                  </a:extLst>
                </p14:cNvPr>
                <p14:cNvContentPartPr/>
                <p14:nvPr/>
              </p14:nvContentPartPr>
              <p14:xfrm>
                <a:off x="8295493" y="3226878"/>
                <a:ext cx="165960" cy="117000"/>
              </p14:xfrm>
            </p:contentPart>
          </mc:Choice>
          <mc:Fallback xmlns="">
            <p:pic>
              <p:nvPicPr>
                <p:cNvPr id="48" name="Freihand 47">
                  <a:extLst>
                    <a:ext uri="{FF2B5EF4-FFF2-40B4-BE49-F238E27FC236}">
                      <a16:creationId xmlns:a16="http://schemas.microsoft.com/office/drawing/2014/main" id="{AEB79305-B943-4581-A13A-42FD7DF47C03}"/>
                    </a:ext>
                  </a:extLst>
                </p:cNvPr>
                <p:cNvPicPr/>
                <p:nvPr/>
              </p:nvPicPr>
              <p:blipFill>
                <a:blip r:embed="rId38"/>
                <a:stretch>
                  <a:fillRect/>
                </a:stretch>
              </p:blipFill>
              <p:spPr>
                <a:xfrm>
                  <a:off x="8291173" y="3222558"/>
                  <a:ext cx="1746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9" name="Freihand 48">
                  <a:extLst>
                    <a:ext uri="{FF2B5EF4-FFF2-40B4-BE49-F238E27FC236}">
                      <a16:creationId xmlns:a16="http://schemas.microsoft.com/office/drawing/2014/main" id="{F374F970-A7CF-4211-8ACD-29355F6E9AD7}"/>
                    </a:ext>
                  </a:extLst>
                </p14:cNvPr>
                <p14:cNvContentPartPr/>
                <p14:nvPr/>
              </p14:nvContentPartPr>
              <p14:xfrm>
                <a:off x="8460013" y="3211758"/>
                <a:ext cx="270000" cy="87480"/>
              </p14:xfrm>
            </p:contentPart>
          </mc:Choice>
          <mc:Fallback xmlns="">
            <p:pic>
              <p:nvPicPr>
                <p:cNvPr id="49" name="Freihand 48">
                  <a:extLst>
                    <a:ext uri="{FF2B5EF4-FFF2-40B4-BE49-F238E27FC236}">
                      <a16:creationId xmlns:a16="http://schemas.microsoft.com/office/drawing/2014/main" id="{F374F970-A7CF-4211-8ACD-29355F6E9AD7}"/>
                    </a:ext>
                  </a:extLst>
                </p:cNvPr>
                <p:cNvPicPr/>
                <p:nvPr/>
              </p:nvPicPr>
              <p:blipFill>
                <a:blip r:embed="rId40"/>
                <a:stretch>
                  <a:fillRect/>
                </a:stretch>
              </p:blipFill>
              <p:spPr>
                <a:xfrm>
                  <a:off x="8455693" y="3207438"/>
                  <a:ext cx="2786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0" name="Freihand 49">
                  <a:extLst>
                    <a:ext uri="{FF2B5EF4-FFF2-40B4-BE49-F238E27FC236}">
                      <a16:creationId xmlns:a16="http://schemas.microsoft.com/office/drawing/2014/main" id="{40F789D3-1321-4FE1-87A7-C0B7B23C8EA2}"/>
                    </a:ext>
                  </a:extLst>
                </p14:cNvPr>
                <p14:cNvContentPartPr/>
                <p14:nvPr/>
              </p14:nvContentPartPr>
              <p14:xfrm>
                <a:off x="8702653" y="3123918"/>
                <a:ext cx="7560" cy="43200"/>
              </p14:xfrm>
            </p:contentPart>
          </mc:Choice>
          <mc:Fallback xmlns="">
            <p:pic>
              <p:nvPicPr>
                <p:cNvPr id="50" name="Freihand 49">
                  <a:extLst>
                    <a:ext uri="{FF2B5EF4-FFF2-40B4-BE49-F238E27FC236}">
                      <a16:creationId xmlns:a16="http://schemas.microsoft.com/office/drawing/2014/main" id="{40F789D3-1321-4FE1-87A7-C0B7B23C8EA2}"/>
                    </a:ext>
                  </a:extLst>
                </p:cNvPr>
                <p:cNvPicPr/>
                <p:nvPr/>
              </p:nvPicPr>
              <p:blipFill>
                <a:blip r:embed="rId42"/>
                <a:stretch>
                  <a:fillRect/>
                </a:stretch>
              </p:blipFill>
              <p:spPr>
                <a:xfrm>
                  <a:off x="8698333" y="3119598"/>
                  <a:ext cx="162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1" name="Freihand 50">
                  <a:extLst>
                    <a:ext uri="{FF2B5EF4-FFF2-40B4-BE49-F238E27FC236}">
                      <a16:creationId xmlns:a16="http://schemas.microsoft.com/office/drawing/2014/main" id="{39FC975A-9E35-44A2-A2DF-52D6A817D000}"/>
                    </a:ext>
                  </a:extLst>
                </p14:cNvPr>
                <p14:cNvContentPartPr/>
                <p14:nvPr/>
              </p14:nvContentPartPr>
              <p14:xfrm>
                <a:off x="8741893" y="3107358"/>
                <a:ext cx="502200" cy="185040"/>
              </p14:xfrm>
            </p:contentPart>
          </mc:Choice>
          <mc:Fallback xmlns="">
            <p:pic>
              <p:nvPicPr>
                <p:cNvPr id="51" name="Freihand 50">
                  <a:extLst>
                    <a:ext uri="{FF2B5EF4-FFF2-40B4-BE49-F238E27FC236}">
                      <a16:creationId xmlns:a16="http://schemas.microsoft.com/office/drawing/2014/main" id="{39FC975A-9E35-44A2-A2DF-52D6A817D000}"/>
                    </a:ext>
                  </a:extLst>
                </p:cNvPr>
                <p:cNvPicPr/>
                <p:nvPr/>
              </p:nvPicPr>
              <p:blipFill>
                <a:blip r:embed="rId44"/>
                <a:stretch>
                  <a:fillRect/>
                </a:stretch>
              </p:blipFill>
              <p:spPr>
                <a:xfrm>
                  <a:off x="8737573" y="3103038"/>
                  <a:ext cx="5108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2" name="Freihand 51">
                  <a:extLst>
                    <a:ext uri="{FF2B5EF4-FFF2-40B4-BE49-F238E27FC236}">
                      <a16:creationId xmlns:a16="http://schemas.microsoft.com/office/drawing/2014/main" id="{60A5E6A2-DDC1-496D-A92D-5401A52EF9BD}"/>
                    </a:ext>
                  </a:extLst>
                </p14:cNvPr>
                <p14:cNvContentPartPr/>
                <p14:nvPr/>
              </p14:nvContentPartPr>
              <p14:xfrm>
                <a:off x="9394213" y="3140118"/>
                <a:ext cx="120960" cy="142200"/>
              </p14:xfrm>
            </p:contentPart>
          </mc:Choice>
          <mc:Fallback xmlns="">
            <p:pic>
              <p:nvPicPr>
                <p:cNvPr id="52" name="Freihand 51">
                  <a:extLst>
                    <a:ext uri="{FF2B5EF4-FFF2-40B4-BE49-F238E27FC236}">
                      <a16:creationId xmlns:a16="http://schemas.microsoft.com/office/drawing/2014/main" id="{60A5E6A2-DDC1-496D-A92D-5401A52EF9BD}"/>
                    </a:ext>
                  </a:extLst>
                </p:cNvPr>
                <p:cNvPicPr/>
                <p:nvPr/>
              </p:nvPicPr>
              <p:blipFill>
                <a:blip r:embed="rId46"/>
                <a:stretch>
                  <a:fillRect/>
                </a:stretch>
              </p:blipFill>
              <p:spPr>
                <a:xfrm>
                  <a:off x="9389893" y="3135798"/>
                  <a:ext cx="1296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3" name="Freihand 52">
                  <a:extLst>
                    <a:ext uri="{FF2B5EF4-FFF2-40B4-BE49-F238E27FC236}">
                      <a16:creationId xmlns:a16="http://schemas.microsoft.com/office/drawing/2014/main" id="{15A1A903-8548-4BDA-8CA5-C2F8343FF0E1}"/>
                    </a:ext>
                  </a:extLst>
                </p14:cNvPr>
                <p14:cNvContentPartPr/>
                <p14:nvPr/>
              </p14:nvContentPartPr>
              <p14:xfrm>
                <a:off x="9548653" y="3051918"/>
                <a:ext cx="220320" cy="228240"/>
              </p14:xfrm>
            </p:contentPart>
          </mc:Choice>
          <mc:Fallback xmlns="">
            <p:pic>
              <p:nvPicPr>
                <p:cNvPr id="53" name="Freihand 52">
                  <a:extLst>
                    <a:ext uri="{FF2B5EF4-FFF2-40B4-BE49-F238E27FC236}">
                      <a16:creationId xmlns:a16="http://schemas.microsoft.com/office/drawing/2014/main" id="{15A1A903-8548-4BDA-8CA5-C2F8343FF0E1}"/>
                    </a:ext>
                  </a:extLst>
                </p:cNvPr>
                <p:cNvPicPr/>
                <p:nvPr/>
              </p:nvPicPr>
              <p:blipFill>
                <a:blip r:embed="rId48"/>
                <a:stretch>
                  <a:fillRect/>
                </a:stretch>
              </p:blipFill>
              <p:spPr>
                <a:xfrm>
                  <a:off x="9544333" y="3047598"/>
                  <a:ext cx="2289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4" name="Freihand 53">
                  <a:extLst>
                    <a:ext uri="{FF2B5EF4-FFF2-40B4-BE49-F238E27FC236}">
                      <a16:creationId xmlns:a16="http://schemas.microsoft.com/office/drawing/2014/main" id="{22EB6568-6AFE-40A6-AEC4-253B6FF2A8DE}"/>
                    </a:ext>
                  </a:extLst>
                </p14:cNvPr>
                <p14:cNvContentPartPr/>
                <p14:nvPr/>
              </p14:nvContentPartPr>
              <p14:xfrm>
                <a:off x="9764293" y="3077118"/>
                <a:ext cx="266400" cy="284040"/>
              </p14:xfrm>
            </p:contentPart>
          </mc:Choice>
          <mc:Fallback xmlns="">
            <p:pic>
              <p:nvPicPr>
                <p:cNvPr id="54" name="Freihand 53">
                  <a:extLst>
                    <a:ext uri="{FF2B5EF4-FFF2-40B4-BE49-F238E27FC236}">
                      <a16:creationId xmlns:a16="http://schemas.microsoft.com/office/drawing/2014/main" id="{22EB6568-6AFE-40A6-AEC4-253B6FF2A8DE}"/>
                    </a:ext>
                  </a:extLst>
                </p:cNvPr>
                <p:cNvPicPr/>
                <p:nvPr/>
              </p:nvPicPr>
              <p:blipFill>
                <a:blip r:embed="rId50"/>
                <a:stretch>
                  <a:fillRect/>
                </a:stretch>
              </p:blipFill>
              <p:spPr>
                <a:xfrm>
                  <a:off x="9759973" y="3072798"/>
                  <a:ext cx="27504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6" name="Freihand 55">
                  <a:extLst>
                    <a:ext uri="{FF2B5EF4-FFF2-40B4-BE49-F238E27FC236}">
                      <a16:creationId xmlns:a16="http://schemas.microsoft.com/office/drawing/2014/main" id="{643A742C-44E1-4573-8765-C9976D54A352}"/>
                    </a:ext>
                  </a:extLst>
                </p14:cNvPr>
                <p14:cNvContentPartPr/>
                <p14:nvPr/>
              </p14:nvContentPartPr>
              <p14:xfrm>
                <a:off x="7713013" y="3573198"/>
                <a:ext cx="6480" cy="240120"/>
              </p14:xfrm>
            </p:contentPart>
          </mc:Choice>
          <mc:Fallback xmlns="">
            <p:pic>
              <p:nvPicPr>
                <p:cNvPr id="56" name="Freihand 55">
                  <a:extLst>
                    <a:ext uri="{FF2B5EF4-FFF2-40B4-BE49-F238E27FC236}">
                      <a16:creationId xmlns:a16="http://schemas.microsoft.com/office/drawing/2014/main" id="{643A742C-44E1-4573-8765-C9976D54A352}"/>
                    </a:ext>
                  </a:extLst>
                </p:cNvPr>
                <p:cNvPicPr/>
                <p:nvPr/>
              </p:nvPicPr>
              <p:blipFill>
                <a:blip r:embed="rId52"/>
                <a:stretch>
                  <a:fillRect/>
                </a:stretch>
              </p:blipFill>
              <p:spPr>
                <a:xfrm>
                  <a:off x="7708693" y="3568878"/>
                  <a:ext cx="151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7" name="Freihand 56">
                  <a:extLst>
                    <a:ext uri="{FF2B5EF4-FFF2-40B4-BE49-F238E27FC236}">
                      <a16:creationId xmlns:a16="http://schemas.microsoft.com/office/drawing/2014/main" id="{A55059AD-78E5-4E3E-BFEE-53977C7E8EC5}"/>
                    </a:ext>
                  </a:extLst>
                </p14:cNvPr>
                <p14:cNvContentPartPr/>
                <p14:nvPr/>
              </p14:nvContentPartPr>
              <p14:xfrm>
                <a:off x="7652893" y="3559518"/>
                <a:ext cx="131400" cy="110880"/>
              </p14:xfrm>
            </p:contentPart>
          </mc:Choice>
          <mc:Fallback xmlns="">
            <p:pic>
              <p:nvPicPr>
                <p:cNvPr id="57" name="Freihand 56">
                  <a:extLst>
                    <a:ext uri="{FF2B5EF4-FFF2-40B4-BE49-F238E27FC236}">
                      <a16:creationId xmlns:a16="http://schemas.microsoft.com/office/drawing/2014/main" id="{A55059AD-78E5-4E3E-BFEE-53977C7E8EC5}"/>
                    </a:ext>
                  </a:extLst>
                </p:cNvPr>
                <p:cNvPicPr/>
                <p:nvPr/>
              </p:nvPicPr>
              <p:blipFill>
                <a:blip r:embed="rId54"/>
                <a:stretch>
                  <a:fillRect/>
                </a:stretch>
              </p:blipFill>
              <p:spPr>
                <a:xfrm>
                  <a:off x="7648573" y="3555198"/>
                  <a:ext cx="140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8" name="Freihand 57">
                  <a:extLst>
                    <a:ext uri="{FF2B5EF4-FFF2-40B4-BE49-F238E27FC236}">
                      <a16:creationId xmlns:a16="http://schemas.microsoft.com/office/drawing/2014/main" id="{3E7C9B4B-B7B5-4B9C-9A35-EAC8AEE3F686}"/>
                    </a:ext>
                  </a:extLst>
                </p14:cNvPr>
                <p14:cNvContentPartPr/>
                <p14:nvPr/>
              </p14:nvContentPartPr>
              <p14:xfrm>
                <a:off x="7827853" y="3556998"/>
                <a:ext cx="218880" cy="118080"/>
              </p14:xfrm>
            </p:contentPart>
          </mc:Choice>
          <mc:Fallback xmlns="">
            <p:pic>
              <p:nvPicPr>
                <p:cNvPr id="58" name="Freihand 57">
                  <a:extLst>
                    <a:ext uri="{FF2B5EF4-FFF2-40B4-BE49-F238E27FC236}">
                      <a16:creationId xmlns:a16="http://schemas.microsoft.com/office/drawing/2014/main" id="{3E7C9B4B-B7B5-4B9C-9A35-EAC8AEE3F686}"/>
                    </a:ext>
                  </a:extLst>
                </p:cNvPr>
                <p:cNvPicPr/>
                <p:nvPr/>
              </p:nvPicPr>
              <p:blipFill>
                <a:blip r:embed="rId56"/>
                <a:stretch>
                  <a:fillRect/>
                </a:stretch>
              </p:blipFill>
              <p:spPr>
                <a:xfrm>
                  <a:off x="7823533" y="3552678"/>
                  <a:ext cx="227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9" name="Freihand 58">
                  <a:extLst>
                    <a:ext uri="{FF2B5EF4-FFF2-40B4-BE49-F238E27FC236}">
                      <a16:creationId xmlns:a16="http://schemas.microsoft.com/office/drawing/2014/main" id="{E2016E82-55D5-4A60-9A48-27B2F9F7E7C4}"/>
                    </a:ext>
                  </a:extLst>
                </p14:cNvPr>
                <p14:cNvContentPartPr/>
                <p14:nvPr/>
              </p14:nvContentPartPr>
              <p14:xfrm>
                <a:off x="8055013" y="3513798"/>
                <a:ext cx="24480" cy="42120"/>
              </p14:xfrm>
            </p:contentPart>
          </mc:Choice>
          <mc:Fallback xmlns="">
            <p:pic>
              <p:nvPicPr>
                <p:cNvPr id="59" name="Freihand 58">
                  <a:extLst>
                    <a:ext uri="{FF2B5EF4-FFF2-40B4-BE49-F238E27FC236}">
                      <a16:creationId xmlns:a16="http://schemas.microsoft.com/office/drawing/2014/main" id="{E2016E82-55D5-4A60-9A48-27B2F9F7E7C4}"/>
                    </a:ext>
                  </a:extLst>
                </p:cNvPr>
                <p:cNvPicPr/>
                <p:nvPr/>
              </p:nvPicPr>
              <p:blipFill>
                <a:blip r:embed="rId58"/>
                <a:stretch>
                  <a:fillRect/>
                </a:stretch>
              </p:blipFill>
              <p:spPr>
                <a:xfrm>
                  <a:off x="8050693" y="3509478"/>
                  <a:ext cx="331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0" name="Freihand 59">
                  <a:extLst>
                    <a:ext uri="{FF2B5EF4-FFF2-40B4-BE49-F238E27FC236}">
                      <a16:creationId xmlns:a16="http://schemas.microsoft.com/office/drawing/2014/main" id="{1391771C-2172-4F9D-B5E0-E3768EC0A96D}"/>
                    </a:ext>
                  </a:extLst>
                </p14:cNvPr>
                <p14:cNvContentPartPr/>
                <p14:nvPr/>
              </p14:nvContentPartPr>
              <p14:xfrm>
                <a:off x="8117653" y="3573918"/>
                <a:ext cx="68040" cy="88920"/>
              </p14:xfrm>
            </p:contentPart>
          </mc:Choice>
          <mc:Fallback xmlns="">
            <p:pic>
              <p:nvPicPr>
                <p:cNvPr id="60" name="Freihand 59">
                  <a:extLst>
                    <a:ext uri="{FF2B5EF4-FFF2-40B4-BE49-F238E27FC236}">
                      <a16:creationId xmlns:a16="http://schemas.microsoft.com/office/drawing/2014/main" id="{1391771C-2172-4F9D-B5E0-E3768EC0A96D}"/>
                    </a:ext>
                  </a:extLst>
                </p:cNvPr>
                <p:cNvPicPr/>
                <p:nvPr/>
              </p:nvPicPr>
              <p:blipFill>
                <a:blip r:embed="rId60"/>
                <a:stretch>
                  <a:fillRect/>
                </a:stretch>
              </p:blipFill>
              <p:spPr>
                <a:xfrm>
                  <a:off x="8113333" y="3569598"/>
                  <a:ext cx="766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1" name="Freihand 60">
                  <a:extLst>
                    <a:ext uri="{FF2B5EF4-FFF2-40B4-BE49-F238E27FC236}">
                      <a16:creationId xmlns:a16="http://schemas.microsoft.com/office/drawing/2014/main" id="{A3A783BD-5640-4518-B669-F2202709CA0A}"/>
                    </a:ext>
                  </a:extLst>
                </p14:cNvPr>
                <p14:cNvContentPartPr/>
                <p14:nvPr/>
              </p14:nvContentPartPr>
              <p14:xfrm>
                <a:off x="8455693" y="3427038"/>
                <a:ext cx="108360" cy="272160"/>
              </p14:xfrm>
            </p:contentPart>
          </mc:Choice>
          <mc:Fallback xmlns="">
            <p:pic>
              <p:nvPicPr>
                <p:cNvPr id="61" name="Freihand 60">
                  <a:extLst>
                    <a:ext uri="{FF2B5EF4-FFF2-40B4-BE49-F238E27FC236}">
                      <a16:creationId xmlns:a16="http://schemas.microsoft.com/office/drawing/2014/main" id="{A3A783BD-5640-4518-B669-F2202709CA0A}"/>
                    </a:ext>
                  </a:extLst>
                </p:cNvPr>
                <p:cNvPicPr/>
                <p:nvPr/>
              </p:nvPicPr>
              <p:blipFill>
                <a:blip r:embed="rId62"/>
                <a:stretch>
                  <a:fillRect/>
                </a:stretch>
              </p:blipFill>
              <p:spPr>
                <a:xfrm>
                  <a:off x="8451373" y="3422718"/>
                  <a:ext cx="11700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2" name="Freihand 61">
                  <a:extLst>
                    <a:ext uri="{FF2B5EF4-FFF2-40B4-BE49-F238E27FC236}">
                      <a16:creationId xmlns:a16="http://schemas.microsoft.com/office/drawing/2014/main" id="{92BE444B-B1E2-497A-B60E-0F8459630878}"/>
                    </a:ext>
                  </a:extLst>
                </p14:cNvPr>
                <p14:cNvContentPartPr/>
                <p14:nvPr/>
              </p14:nvContentPartPr>
              <p14:xfrm>
                <a:off x="8576293" y="3390678"/>
                <a:ext cx="476280" cy="213840"/>
              </p14:xfrm>
            </p:contentPart>
          </mc:Choice>
          <mc:Fallback xmlns="">
            <p:pic>
              <p:nvPicPr>
                <p:cNvPr id="62" name="Freihand 61">
                  <a:extLst>
                    <a:ext uri="{FF2B5EF4-FFF2-40B4-BE49-F238E27FC236}">
                      <a16:creationId xmlns:a16="http://schemas.microsoft.com/office/drawing/2014/main" id="{92BE444B-B1E2-497A-B60E-0F8459630878}"/>
                    </a:ext>
                  </a:extLst>
                </p:cNvPr>
                <p:cNvPicPr/>
                <p:nvPr/>
              </p:nvPicPr>
              <p:blipFill>
                <a:blip r:embed="rId64"/>
                <a:stretch>
                  <a:fillRect/>
                </a:stretch>
              </p:blipFill>
              <p:spPr>
                <a:xfrm>
                  <a:off x="8571973" y="3386358"/>
                  <a:ext cx="4849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3" name="Freihand 62">
                  <a:extLst>
                    <a:ext uri="{FF2B5EF4-FFF2-40B4-BE49-F238E27FC236}">
                      <a16:creationId xmlns:a16="http://schemas.microsoft.com/office/drawing/2014/main" id="{D936252F-C400-417F-9B88-09695214C73B}"/>
                    </a:ext>
                  </a:extLst>
                </p14:cNvPr>
                <p14:cNvContentPartPr/>
                <p14:nvPr/>
              </p14:nvContentPartPr>
              <p14:xfrm>
                <a:off x="8597533" y="3383838"/>
                <a:ext cx="96480" cy="16200"/>
              </p14:xfrm>
            </p:contentPart>
          </mc:Choice>
          <mc:Fallback xmlns="">
            <p:pic>
              <p:nvPicPr>
                <p:cNvPr id="63" name="Freihand 62">
                  <a:extLst>
                    <a:ext uri="{FF2B5EF4-FFF2-40B4-BE49-F238E27FC236}">
                      <a16:creationId xmlns:a16="http://schemas.microsoft.com/office/drawing/2014/main" id="{D936252F-C400-417F-9B88-09695214C73B}"/>
                    </a:ext>
                  </a:extLst>
                </p:cNvPr>
                <p:cNvPicPr/>
                <p:nvPr/>
              </p:nvPicPr>
              <p:blipFill>
                <a:blip r:embed="rId66"/>
                <a:stretch>
                  <a:fillRect/>
                </a:stretch>
              </p:blipFill>
              <p:spPr>
                <a:xfrm>
                  <a:off x="8593213" y="3379518"/>
                  <a:ext cx="1051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4" name="Freihand 63">
                  <a:extLst>
                    <a:ext uri="{FF2B5EF4-FFF2-40B4-BE49-F238E27FC236}">
                      <a16:creationId xmlns:a16="http://schemas.microsoft.com/office/drawing/2014/main" id="{E40D2213-7374-44C7-958F-A47B19531536}"/>
                    </a:ext>
                  </a:extLst>
                </p14:cNvPr>
                <p14:cNvContentPartPr/>
                <p14:nvPr/>
              </p14:nvContentPartPr>
              <p14:xfrm>
                <a:off x="8684653" y="3392838"/>
                <a:ext cx="16920" cy="21600"/>
              </p14:xfrm>
            </p:contentPart>
          </mc:Choice>
          <mc:Fallback xmlns="">
            <p:pic>
              <p:nvPicPr>
                <p:cNvPr id="64" name="Freihand 63">
                  <a:extLst>
                    <a:ext uri="{FF2B5EF4-FFF2-40B4-BE49-F238E27FC236}">
                      <a16:creationId xmlns:a16="http://schemas.microsoft.com/office/drawing/2014/main" id="{E40D2213-7374-44C7-958F-A47B19531536}"/>
                    </a:ext>
                  </a:extLst>
                </p:cNvPr>
                <p:cNvPicPr/>
                <p:nvPr/>
              </p:nvPicPr>
              <p:blipFill>
                <a:blip r:embed="rId68"/>
                <a:stretch>
                  <a:fillRect/>
                </a:stretch>
              </p:blipFill>
              <p:spPr>
                <a:xfrm>
                  <a:off x="8680333" y="3388518"/>
                  <a:ext cx="255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5" name="Freihand 64">
                  <a:extLst>
                    <a:ext uri="{FF2B5EF4-FFF2-40B4-BE49-F238E27FC236}">
                      <a16:creationId xmlns:a16="http://schemas.microsoft.com/office/drawing/2014/main" id="{0076BDD3-45B3-47F7-923B-C8A503EF687E}"/>
                    </a:ext>
                  </a:extLst>
                </p14:cNvPr>
                <p14:cNvContentPartPr/>
                <p14:nvPr/>
              </p14:nvContentPartPr>
              <p14:xfrm>
                <a:off x="7227013" y="3077838"/>
                <a:ext cx="275040" cy="17640"/>
              </p14:xfrm>
            </p:contentPart>
          </mc:Choice>
          <mc:Fallback xmlns="">
            <p:pic>
              <p:nvPicPr>
                <p:cNvPr id="65" name="Freihand 64">
                  <a:extLst>
                    <a:ext uri="{FF2B5EF4-FFF2-40B4-BE49-F238E27FC236}">
                      <a16:creationId xmlns:a16="http://schemas.microsoft.com/office/drawing/2014/main" id="{0076BDD3-45B3-47F7-923B-C8A503EF687E}"/>
                    </a:ext>
                  </a:extLst>
                </p:cNvPr>
                <p:cNvPicPr/>
                <p:nvPr/>
              </p:nvPicPr>
              <p:blipFill>
                <a:blip r:embed="rId70"/>
                <a:stretch>
                  <a:fillRect/>
                </a:stretch>
              </p:blipFill>
              <p:spPr>
                <a:xfrm>
                  <a:off x="7222693" y="3073518"/>
                  <a:ext cx="2836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6" name="Freihand 65">
                  <a:extLst>
                    <a:ext uri="{FF2B5EF4-FFF2-40B4-BE49-F238E27FC236}">
                      <a16:creationId xmlns:a16="http://schemas.microsoft.com/office/drawing/2014/main" id="{13D77EBA-FB9F-4B5A-8F5C-671B2BEEAF31}"/>
                    </a:ext>
                  </a:extLst>
                </p14:cNvPr>
                <p14:cNvContentPartPr/>
                <p14:nvPr/>
              </p14:nvContentPartPr>
              <p14:xfrm>
                <a:off x="7321693" y="3593358"/>
                <a:ext cx="251280" cy="82800"/>
              </p14:xfrm>
            </p:contentPart>
          </mc:Choice>
          <mc:Fallback xmlns="">
            <p:pic>
              <p:nvPicPr>
                <p:cNvPr id="66" name="Freihand 65">
                  <a:extLst>
                    <a:ext uri="{FF2B5EF4-FFF2-40B4-BE49-F238E27FC236}">
                      <a16:creationId xmlns:a16="http://schemas.microsoft.com/office/drawing/2014/main" id="{13D77EBA-FB9F-4B5A-8F5C-671B2BEEAF31}"/>
                    </a:ext>
                  </a:extLst>
                </p:cNvPr>
                <p:cNvPicPr/>
                <p:nvPr/>
              </p:nvPicPr>
              <p:blipFill>
                <a:blip r:embed="rId72"/>
                <a:stretch>
                  <a:fillRect/>
                </a:stretch>
              </p:blipFill>
              <p:spPr>
                <a:xfrm>
                  <a:off x="7317373" y="3589038"/>
                  <a:ext cx="2599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8" name="Freihand 67">
                  <a:extLst>
                    <a:ext uri="{FF2B5EF4-FFF2-40B4-BE49-F238E27FC236}">
                      <a16:creationId xmlns:a16="http://schemas.microsoft.com/office/drawing/2014/main" id="{E20DB189-3030-44CA-A578-3737B09FA6FC}"/>
                    </a:ext>
                  </a:extLst>
                </p14:cNvPr>
                <p14:cNvContentPartPr/>
                <p14:nvPr/>
              </p14:nvContentPartPr>
              <p14:xfrm>
                <a:off x="10001173" y="2712078"/>
                <a:ext cx="213120" cy="662400"/>
              </p14:xfrm>
            </p:contentPart>
          </mc:Choice>
          <mc:Fallback xmlns="">
            <p:pic>
              <p:nvPicPr>
                <p:cNvPr id="68" name="Freihand 67">
                  <a:extLst>
                    <a:ext uri="{FF2B5EF4-FFF2-40B4-BE49-F238E27FC236}">
                      <a16:creationId xmlns:a16="http://schemas.microsoft.com/office/drawing/2014/main" id="{E20DB189-3030-44CA-A578-3737B09FA6FC}"/>
                    </a:ext>
                  </a:extLst>
                </p:cNvPr>
                <p:cNvPicPr/>
                <p:nvPr/>
              </p:nvPicPr>
              <p:blipFill>
                <a:blip r:embed="rId74"/>
                <a:stretch>
                  <a:fillRect/>
                </a:stretch>
              </p:blipFill>
              <p:spPr>
                <a:xfrm>
                  <a:off x="9996853" y="2707758"/>
                  <a:ext cx="221760" cy="671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9" name="Freihand 68">
                  <a:extLst>
                    <a:ext uri="{FF2B5EF4-FFF2-40B4-BE49-F238E27FC236}">
                      <a16:creationId xmlns:a16="http://schemas.microsoft.com/office/drawing/2014/main" id="{0CC3C11F-B989-494A-9451-778BE8354C8A}"/>
                    </a:ext>
                  </a:extLst>
                </p14:cNvPr>
                <p14:cNvContentPartPr/>
                <p14:nvPr/>
              </p14:nvContentPartPr>
              <p14:xfrm>
                <a:off x="10298533" y="2966958"/>
                <a:ext cx="51840" cy="138960"/>
              </p14:xfrm>
            </p:contentPart>
          </mc:Choice>
          <mc:Fallback xmlns="">
            <p:pic>
              <p:nvPicPr>
                <p:cNvPr id="69" name="Freihand 68">
                  <a:extLst>
                    <a:ext uri="{FF2B5EF4-FFF2-40B4-BE49-F238E27FC236}">
                      <a16:creationId xmlns:a16="http://schemas.microsoft.com/office/drawing/2014/main" id="{0CC3C11F-B989-494A-9451-778BE8354C8A}"/>
                    </a:ext>
                  </a:extLst>
                </p:cNvPr>
                <p:cNvPicPr/>
                <p:nvPr/>
              </p:nvPicPr>
              <p:blipFill>
                <a:blip r:embed="rId76"/>
                <a:stretch>
                  <a:fillRect/>
                </a:stretch>
              </p:blipFill>
              <p:spPr>
                <a:xfrm>
                  <a:off x="10294213" y="2962638"/>
                  <a:ext cx="604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0" name="Freihand 69">
                  <a:extLst>
                    <a:ext uri="{FF2B5EF4-FFF2-40B4-BE49-F238E27FC236}">
                      <a16:creationId xmlns:a16="http://schemas.microsoft.com/office/drawing/2014/main" id="{C154DA1A-CB58-442A-A132-8CA3B4A5C690}"/>
                    </a:ext>
                  </a:extLst>
                </p14:cNvPr>
                <p14:cNvContentPartPr/>
                <p14:nvPr/>
              </p14:nvContentPartPr>
              <p14:xfrm>
                <a:off x="10204213" y="2996118"/>
                <a:ext cx="211680" cy="61560"/>
              </p14:xfrm>
            </p:contentPart>
          </mc:Choice>
          <mc:Fallback xmlns="">
            <p:pic>
              <p:nvPicPr>
                <p:cNvPr id="70" name="Freihand 69">
                  <a:extLst>
                    <a:ext uri="{FF2B5EF4-FFF2-40B4-BE49-F238E27FC236}">
                      <a16:creationId xmlns:a16="http://schemas.microsoft.com/office/drawing/2014/main" id="{C154DA1A-CB58-442A-A132-8CA3B4A5C690}"/>
                    </a:ext>
                  </a:extLst>
                </p:cNvPr>
                <p:cNvPicPr/>
                <p:nvPr/>
              </p:nvPicPr>
              <p:blipFill>
                <a:blip r:embed="rId78"/>
                <a:stretch>
                  <a:fillRect/>
                </a:stretch>
              </p:blipFill>
              <p:spPr>
                <a:xfrm>
                  <a:off x="10199893" y="2991798"/>
                  <a:ext cx="2203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1" name="Freihand 70">
                  <a:extLst>
                    <a:ext uri="{FF2B5EF4-FFF2-40B4-BE49-F238E27FC236}">
                      <a16:creationId xmlns:a16="http://schemas.microsoft.com/office/drawing/2014/main" id="{6B947F0A-4D30-4183-B9EB-6D108B065290}"/>
                    </a:ext>
                  </a:extLst>
                </p14:cNvPr>
                <p14:cNvContentPartPr/>
                <p14:nvPr/>
              </p14:nvContentPartPr>
              <p14:xfrm>
                <a:off x="10161373" y="3100518"/>
                <a:ext cx="115920" cy="90000"/>
              </p14:xfrm>
            </p:contentPart>
          </mc:Choice>
          <mc:Fallback xmlns="">
            <p:pic>
              <p:nvPicPr>
                <p:cNvPr id="71" name="Freihand 70">
                  <a:extLst>
                    <a:ext uri="{FF2B5EF4-FFF2-40B4-BE49-F238E27FC236}">
                      <a16:creationId xmlns:a16="http://schemas.microsoft.com/office/drawing/2014/main" id="{6B947F0A-4D30-4183-B9EB-6D108B065290}"/>
                    </a:ext>
                  </a:extLst>
                </p:cNvPr>
                <p:cNvPicPr/>
                <p:nvPr/>
              </p:nvPicPr>
              <p:blipFill>
                <a:blip r:embed="rId80"/>
                <a:stretch>
                  <a:fillRect/>
                </a:stretch>
              </p:blipFill>
              <p:spPr>
                <a:xfrm>
                  <a:off x="10157053" y="3096198"/>
                  <a:ext cx="1245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2" name="Freihand 71">
                  <a:extLst>
                    <a:ext uri="{FF2B5EF4-FFF2-40B4-BE49-F238E27FC236}">
                      <a16:creationId xmlns:a16="http://schemas.microsoft.com/office/drawing/2014/main" id="{B11DACB9-1F96-42CD-B3D0-F789DB0D83B7}"/>
                    </a:ext>
                  </a:extLst>
                </p14:cNvPr>
                <p14:cNvContentPartPr/>
                <p14:nvPr/>
              </p14:nvContentPartPr>
              <p14:xfrm>
                <a:off x="10402933" y="2825118"/>
                <a:ext cx="95040" cy="134280"/>
              </p14:xfrm>
            </p:contentPart>
          </mc:Choice>
          <mc:Fallback xmlns="">
            <p:pic>
              <p:nvPicPr>
                <p:cNvPr id="72" name="Freihand 71">
                  <a:extLst>
                    <a:ext uri="{FF2B5EF4-FFF2-40B4-BE49-F238E27FC236}">
                      <a16:creationId xmlns:a16="http://schemas.microsoft.com/office/drawing/2014/main" id="{B11DACB9-1F96-42CD-B3D0-F789DB0D83B7}"/>
                    </a:ext>
                  </a:extLst>
                </p:cNvPr>
                <p:cNvPicPr/>
                <p:nvPr/>
              </p:nvPicPr>
              <p:blipFill>
                <a:blip r:embed="rId82"/>
                <a:stretch>
                  <a:fillRect/>
                </a:stretch>
              </p:blipFill>
              <p:spPr>
                <a:xfrm>
                  <a:off x="10398613" y="2820798"/>
                  <a:ext cx="1036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3" name="Freihand 72">
                  <a:extLst>
                    <a:ext uri="{FF2B5EF4-FFF2-40B4-BE49-F238E27FC236}">
                      <a16:creationId xmlns:a16="http://schemas.microsoft.com/office/drawing/2014/main" id="{17094249-61FF-4C95-B361-C878B6D377C7}"/>
                    </a:ext>
                  </a:extLst>
                </p14:cNvPr>
                <p14:cNvContentPartPr/>
                <p14:nvPr/>
              </p14:nvContentPartPr>
              <p14:xfrm>
                <a:off x="10627933" y="2796318"/>
                <a:ext cx="223560" cy="297000"/>
              </p14:xfrm>
            </p:contentPart>
          </mc:Choice>
          <mc:Fallback xmlns="">
            <p:pic>
              <p:nvPicPr>
                <p:cNvPr id="73" name="Freihand 72">
                  <a:extLst>
                    <a:ext uri="{FF2B5EF4-FFF2-40B4-BE49-F238E27FC236}">
                      <a16:creationId xmlns:a16="http://schemas.microsoft.com/office/drawing/2014/main" id="{17094249-61FF-4C95-B361-C878B6D377C7}"/>
                    </a:ext>
                  </a:extLst>
                </p:cNvPr>
                <p:cNvPicPr/>
                <p:nvPr/>
              </p:nvPicPr>
              <p:blipFill>
                <a:blip r:embed="rId84"/>
                <a:stretch>
                  <a:fillRect/>
                </a:stretch>
              </p:blipFill>
              <p:spPr>
                <a:xfrm>
                  <a:off x="10623613" y="2791998"/>
                  <a:ext cx="23220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4" name="Freihand 73">
                  <a:extLst>
                    <a:ext uri="{FF2B5EF4-FFF2-40B4-BE49-F238E27FC236}">
                      <a16:creationId xmlns:a16="http://schemas.microsoft.com/office/drawing/2014/main" id="{9F80C253-901F-47AB-99C6-BE9B9139DBFD}"/>
                    </a:ext>
                  </a:extLst>
                </p14:cNvPr>
                <p14:cNvContentPartPr/>
                <p14:nvPr/>
              </p14:nvContentPartPr>
              <p14:xfrm>
                <a:off x="10738453" y="2789478"/>
                <a:ext cx="360" cy="360"/>
              </p14:xfrm>
            </p:contentPart>
          </mc:Choice>
          <mc:Fallback xmlns="">
            <p:pic>
              <p:nvPicPr>
                <p:cNvPr id="74" name="Freihand 73">
                  <a:extLst>
                    <a:ext uri="{FF2B5EF4-FFF2-40B4-BE49-F238E27FC236}">
                      <a16:creationId xmlns:a16="http://schemas.microsoft.com/office/drawing/2014/main" id="{9F80C253-901F-47AB-99C6-BE9B9139DBFD}"/>
                    </a:ext>
                  </a:extLst>
                </p:cNvPr>
                <p:cNvPicPr/>
                <p:nvPr/>
              </p:nvPicPr>
              <p:blipFill>
                <a:blip r:embed="rId86"/>
                <a:stretch>
                  <a:fillRect/>
                </a:stretch>
              </p:blipFill>
              <p:spPr>
                <a:xfrm>
                  <a:off x="10734133" y="278515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5" name="Freihand 74">
                  <a:extLst>
                    <a:ext uri="{FF2B5EF4-FFF2-40B4-BE49-F238E27FC236}">
                      <a16:creationId xmlns:a16="http://schemas.microsoft.com/office/drawing/2014/main" id="{3F57C3D5-E568-4A16-9C67-0A9E69815159}"/>
                    </a:ext>
                  </a:extLst>
                </p14:cNvPr>
                <p14:cNvContentPartPr/>
                <p14:nvPr/>
              </p14:nvContentPartPr>
              <p14:xfrm>
                <a:off x="10965973" y="2759958"/>
                <a:ext cx="284760" cy="149760"/>
              </p14:xfrm>
            </p:contentPart>
          </mc:Choice>
          <mc:Fallback xmlns="">
            <p:pic>
              <p:nvPicPr>
                <p:cNvPr id="75" name="Freihand 74">
                  <a:extLst>
                    <a:ext uri="{FF2B5EF4-FFF2-40B4-BE49-F238E27FC236}">
                      <a16:creationId xmlns:a16="http://schemas.microsoft.com/office/drawing/2014/main" id="{3F57C3D5-E568-4A16-9C67-0A9E69815159}"/>
                    </a:ext>
                  </a:extLst>
                </p:cNvPr>
                <p:cNvPicPr/>
                <p:nvPr/>
              </p:nvPicPr>
              <p:blipFill>
                <a:blip r:embed="rId88"/>
                <a:stretch>
                  <a:fillRect/>
                </a:stretch>
              </p:blipFill>
              <p:spPr>
                <a:xfrm>
                  <a:off x="10961653" y="2755638"/>
                  <a:ext cx="293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6" name="Freihand 75">
                  <a:extLst>
                    <a:ext uri="{FF2B5EF4-FFF2-40B4-BE49-F238E27FC236}">
                      <a16:creationId xmlns:a16="http://schemas.microsoft.com/office/drawing/2014/main" id="{23E3F250-51AE-4F4F-AEB8-0C3A22566C88}"/>
                    </a:ext>
                  </a:extLst>
                </p14:cNvPr>
                <p14:cNvContentPartPr/>
                <p14:nvPr/>
              </p14:nvContentPartPr>
              <p14:xfrm>
                <a:off x="11198533" y="2698758"/>
                <a:ext cx="360" cy="360"/>
              </p14:xfrm>
            </p:contentPart>
          </mc:Choice>
          <mc:Fallback xmlns="">
            <p:pic>
              <p:nvPicPr>
                <p:cNvPr id="76" name="Freihand 75">
                  <a:extLst>
                    <a:ext uri="{FF2B5EF4-FFF2-40B4-BE49-F238E27FC236}">
                      <a16:creationId xmlns:a16="http://schemas.microsoft.com/office/drawing/2014/main" id="{23E3F250-51AE-4F4F-AEB8-0C3A22566C88}"/>
                    </a:ext>
                  </a:extLst>
                </p:cNvPr>
                <p:cNvPicPr/>
                <p:nvPr/>
              </p:nvPicPr>
              <p:blipFill>
                <a:blip r:embed="rId86"/>
                <a:stretch>
                  <a:fillRect/>
                </a:stretch>
              </p:blipFill>
              <p:spPr>
                <a:xfrm>
                  <a:off x="11194213" y="269443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7" name="Freihand 76">
                  <a:extLst>
                    <a:ext uri="{FF2B5EF4-FFF2-40B4-BE49-F238E27FC236}">
                      <a16:creationId xmlns:a16="http://schemas.microsoft.com/office/drawing/2014/main" id="{3AC2F1E1-D770-4694-A18D-89FC1AE1F977}"/>
                    </a:ext>
                  </a:extLst>
                </p14:cNvPr>
                <p14:cNvContentPartPr/>
                <p14:nvPr/>
              </p14:nvContentPartPr>
              <p14:xfrm>
                <a:off x="10381333" y="3102318"/>
                <a:ext cx="154080" cy="183600"/>
              </p14:xfrm>
            </p:contentPart>
          </mc:Choice>
          <mc:Fallback xmlns="">
            <p:pic>
              <p:nvPicPr>
                <p:cNvPr id="77" name="Freihand 76">
                  <a:extLst>
                    <a:ext uri="{FF2B5EF4-FFF2-40B4-BE49-F238E27FC236}">
                      <a16:creationId xmlns:a16="http://schemas.microsoft.com/office/drawing/2014/main" id="{3AC2F1E1-D770-4694-A18D-89FC1AE1F977}"/>
                    </a:ext>
                  </a:extLst>
                </p:cNvPr>
                <p:cNvPicPr/>
                <p:nvPr/>
              </p:nvPicPr>
              <p:blipFill>
                <a:blip r:embed="rId91"/>
                <a:stretch>
                  <a:fillRect/>
                </a:stretch>
              </p:blipFill>
              <p:spPr>
                <a:xfrm>
                  <a:off x="10377013" y="3097998"/>
                  <a:ext cx="1627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8" name="Freihand 77">
                  <a:extLst>
                    <a:ext uri="{FF2B5EF4-FFF2-40B4-BE49-F238E27FC236}">
                      <a16:creationId xmlns:a16="http://schemas.microsoft.com/office/drawing/2014/main" id="{3BC94EE5-FB67-46F7-A726-4E199A802560}"/>
                    </a:ext>
                  </a:extLst>
                </p14:cNvPr>
                <p14:cNvContentPartPr/>
                <p14:nvPr/>
              </p14:nvContentPartPr>
              <p14:xfrm>
                <a:off x="10472053" y="3216438"/>
                <a:ext cx="61920" cy="64440"/>
              </p14:xfrm>
            </p:contentPart>
          </mc:Choice>
          <mc:Fallback xmlns="">
            <p:pic>
              <p:nvPicPr>
                <p:cNvPr id="78" name="Freihand 77">
                  <a:extLst>
                    <a:ext uri="{FF2B5EF4-FFF2-40B4-BE49-F238E27FC236}">
                      <a16:creationId xmlns:a16="http://schemas.microsoft.com/office/drawing/2014/main" id="{3BC94EE5-FB67-46F7-A726-4E199A802560}"/>
                    </a:ext>
                  </a:extLst>
                </p:cNvPr>
                <p:cNvPicPr/>
                <p:nvPr/>
              </p:nvPicPr>
              <p:blipFill>
                <a:blip r:embed="rId93"/>
                <a:stretch>
                  <a:fillRect/>
                </a:stretch>
              </p:blipFill>
              <p:spPr>
                <a:xfrm>
                  <a:off x="10467733" y="3212118"/>
                  <a:ext cx="705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9" name="Freihand 78">
                  <a:extLst>
                    <a:ext uri="{FF2B5EF4-FFF2-40B4-BE49-F238E27FC236}">
                      <a16:creationId xmlns:a16="http://schemas.microsoft.com/office/drawing/2014/main" id="{918CD8F1-D315-4B9E-8B3B-50CB7292D3F8}"/>
                    </a:ext>
                  </a:extLst>
                </p14:cNvPr>
                <p14:cNvContentPartPr/>
                <p14:nvPr/>
              </p14:nvContentPartPr>
              <p14:xfrm>
                <a:off x="10554493" y="3209958"/>
                <a:ext cx="149400" cy="52200"/>
              </p14:xfrm>
            </p:contentPart>
          </mc:Choice>
          <mc:Fallback xmlns="">
            <p:pic>
              <p:nvPicPr>
                <p:cNvPr id="79" name="Freihand 78">
                  <a:extLst>
                    <a:ext uri="{FF2B5EF4-FFF2-40B4-BE49-F238E27FC236}">
                      <a16:creationId xmlns:a16="http://schemas.microsoft.com/office/drawing/2014/main" id="{918CD8F1-D315-4B9E-8B3B-50CB7292D3F8}"/>
                    </a:ext>
                  </a:extLst>
                </p:cNvPr>
                <p:cNvPicPr/>
                <p:nvPr/>
              </p:nvPicPr>
              <p:blipFill>
                <a:blip r:embed="rId95"/>
                <a:stretch>
                  <a:fillRect/>
                </a:stretch>
              </p:blipFill>
              <p:spPr>
                <a:xfrm>
                  <a:off x="10550173" y="3205638"/>
                  <a:ext cx="1580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0" name="Freihand 79">
                  <a:extLst>
                    <a:ext uri="{FF2B5EF4-FFF2-40B4-BE49-F238E27FC236}">
                      <a16:creationId xmlns:a16="http://schemas.microsoft.com/office/drawing/2014/main" id="{BD54BBBD-4865-4DDC-8562-579BF9956D62}"/>
                    </a:ext>
                  </a:extLst>
                </p14:cNvPr>
                <p14:cNvContentPartPr/>
                <p14:nvPr/>
              </p14:nvContentPartPr>
              <p14:xfrm>
                <a:off x="10724053" y="3154158"/>
                <a:ext cx="82440" cy="94680"/>
              </p14:xfrm>
            </p:contentPart>
          </mc:Choice>
          <mc:Fallback xmlns="">
            <p:pic>
              <p:nvPicPr>
                <p:cNvPr id="80" name="Freihand 79">
                  <a:extLst>
                    <a:ext uri="{FF2B5EF4-FFF2-40B4-BE49-F238E27FC236}">
                      <a16:creationId xmlns:a16="http://schemas.microsoft.com/office/drawing/2014/main" id="{BD54BBBD-4865-4DDC-8562-579BF9956D62}"/>
                    </a:ext>
                  </a:extLst>
                </p:cNvPr>
                <p:cNvPicPr/>
                <p:nvPr/>
              </p:nvPicPr>
              <p:blipFill>
                <a:blip r:embed="rId97"/>
                <a:stretch>
                  <a:fillRect/>
                </a:stretch>
              </p:blipFill>
              <p:spPr>
                <a:xfrm>
                  <a:off x="10719733" y="3149838"/>
                  <a:ext cx="910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1" name="Freihand 80">
                  <a:extLst>
                    <a:ext uri="{FF2B5EF4-FFF2-40B4-BE49-F238E27FC236}">
                      <a16:creationId xmlns:a16="http://schemas.microsoft.com/office/drawing/2014/main" id="{CD433F1E-49B6-4055-ADF0-46AF277B1E33}"/>
                    </a:ext>
                  </a:extLst>
                </p14:cNvPr>
                <p14:cNvContentPartPr/>
                <p14:nvPr/>
              </p14:nvContentPartPr>
              <p14:xfrm>
                <a:off x="10804693" y="3133998"/>
                <a:ext cx="245880" cy="104760"/>
              </p14:xfrm>
            </p:contentPart>
          </mc:Choice>
          <mc:Fallback xmlns="">
            <p:pic>
              <p:nvPicPr>
                <p:cNvPr id="81" name="Freihand 80">
                  <a:extLst>
                    <a:ext uri="{FF2B5EF4-FFF2-40B4-BE49-F238E27FC236}">
                      <a16:creationId xmlns:a16="http://schemas.microsoft.com/office/drawing/2014/main" id="{CD433F1E-49B6-4055-ADF0-46AF277B1E33}"/>
                    </a:ext>
                  </a:extLst>
                </p:cNvPr>
                <p:cNvPicPr/>
                <p:nvPr/>
              </p:nvPicPr>
              <p:blipFill>
                <a:blip r:embed="rId99"/>
                <a:stretch>
                  <a:fillRect/>
                </a:stretch>
              </p:blipFill>
              <p:spPr>
                <a:xfrm>
                  <a:off x="10800373" y="3129678"/>
                  <a:ext cx="2545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2" name="Freihand 81">
                  <a:extLst>
                    <a:ext uri="{FF2B5EF4-FFF2-40B4-BE49-F238E27FC236}">
                      <a16:creationId xmlns:a16="http://schemas.microsoft.com/office/drawing/2014/main" id="{274BAC44-EF5D-4B88-9DE9-89FFA4F085EB}"/>
                    </a:ext>
                  </a:extLst>
                </p14:cNvPr>
                <p14:cNvContentPartPr/>
                <p14:nvPr/>
              </p14:nvContentPartPr>
              <p14:xfrm>
                <a:off x="11066773" y="3033558"/>
                <a:ext cx="304920" cy="168480"/>
              </p14:xfrm>
            </p:contentPart>
          </mc:Choice>
          <mc:Fallback xmlns="">
            <p:pic>
              <p:nvPicPr>
                <p:cNvPr id="82" name="Freihand 81">
                  <a:extLst>
                    <a:ext uri="{FF2B5EF4-FFF2-40B4-BE49-F238E27FC236}">
                      <a16:creationId xmlns:a16="http://schemas.microsoft.com/office/drawing/2014/main" id="{274BAC44-EF5D-4B88-9DE9-89FFA4F085EB}"/>
                    </a:ext>
                  </a:extLst>
                </p:cNvPr>
                <p:cNvPicPr/>
                <p:nvPr/>
              </p:nvPicPr>
              <p:blipFill>
                <a:blip r:embed="rId101"/>
                <a:stretch>
                  <a:fillRect/>
                </a:stretch>
              </p:blipFill>
              <p:spPr>
                <a:xfrm>
                  <a:off x="11062453" y="3029238"/>
                  <a:ext cx="3135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3" name="Freihand 82">
                  <a:extLst>
                    <a:ext uri="{FF2B5EF4-FFF2-40B4-BE49-F238E27FC236}">
                      <a16:creationId xmlns:a16="http://schemas.microsoft.com/office/drawing/2014/main" id="{6E25479F-C8F2-4227-9255-4EBB26DC6661}"/>
                    </a:ext>
                  </a:extLst>
                </p14:cNvPr>
                <p14:cNvContentPartPr/>
                <p14:nvPr/>
              </p14:nvContentPartPr>
              <p14:xfrm>
                <a:off x="11336773" y="3024198"/>
                <a:ext cx="25920" cy="30240"/>
              </p14:xfrm>
            </p:contentPart>
          </mc:Choice>
          <mc:Fallback xmlns="">
            <p:pic>
              <p:nvPicPr>
                <p:cNvPr id="83" name="Freihand 82">
                  <a:extLst>
                    <a:ext uri="{FF2B5EF4-FFF2-40B4-BE49-F238E27FC236}">
                      <a16:creationId xmlns:a16="http://schemas.microsoft.com/office/drawing/2014/main" id="{6E25479F-C8F2-4227-9255-4EBB26DC6661}"/>
                    </a:ext>
                  </a:extLst>
                </p:cNvPr>
                <p:cNvPicPr/>
                <p:nvPr/>
              </p:nvPicPr>
              <p:blipFill>
                <a:blip r:embed="rId103"/>
                <a:stretch>
                  <a:fillRect/>
                </a:stretch>
              </p:blipFill>
              <p:spPr>
                <a:xfrm>
                  <a:off x="11332453" y="3019878"/>
                  <a:ext cx="345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4" name="Freihand 83">
                  <a:extLst>
                    <a:ext uri="{FF2B5EF4-FFF2-40B4-BE49-F238E27FC236}">
                      <a16:creationId xmlns:a16="http://schemas.microsoft.com/office/drawing/2014/main" id="{917A2C0E-AB21-49BF-9F8C-3DC9D29D31CC}"/>
                    </a:ext>
                  </a:extLst>
                </p14:cNvPr>
                <p14:cNvContentPartPr/>
                <p14:nvPr/>
              </p14:nvContentPartPr>
              <p14:xfrm>
                <a:off x="11380333" y="3048678"/>
                <a:ext cx="81360" cy="120600"/>
              </p14:xfrm>
            </p:contentPart>
          </mc:Choice>
          <mc:Fallback xmlns="">
            <p:pic>
              <p:nvPicPr>
                <p:cNvPr id="84" name="Freihand 83">
                  <a:extLst>
                    <a:ext uri="{FF2B5EF4-FFF2-40B4-BE49-F238E27FC236}">
                      <a16:creationId xmlns:a16="http://schemas.microsoft.com/office/drawing/2014/main" id="{917A2C0E-AB21-49BF-9F8C-3DC9D29D31CC}"/>
                    </a:ext>
                  </a:extLst>
                </p:cNvPr>
                <p:cNvPicPr/>
                <p:nvPr/>
              </p:nvPicPr>
              <p:blipFill>
                <a:blip r:embed="rId105"/>
                <a:stretch>
                  <a:fillRect/>
                </a:stretch>
              </p:blipFill>
              <p:spPr>
                <a:xfrm>
                  <a:off x="11376013" y="3044358"/>
                  <a:ext cx="900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5" name="Freihand 84">
                  <a:extLst>
                    <a:ext uri="{FF2B5EF4-FFF2-40B4-BE49-F238E27FC236}">
                      <a16:creationId xmlns:a16="http://schemas.microsoft.com/office/drawing/2014/main" id="{DB2EC505-66CB-47CC-9985-C118E46251C2}"/>
                    </a:ext>
                  </a:extLst>
                </p14:cNvPr>
                <p14:cNvContentPartPr/>
                <p14:nvPr/>
              </p14:nvContentPartPr>
              <p14:xfrm>
                <a:off x="11483653" y="3053718"/>
                <a:ext cx="163800" cy="69840"/>
              </p14:xfrm>
            </p:contentPart>
          </mc:Choice>
          <mc:Fallback xmlns="">
            <p:pic>
              <p:nvPicPr>
                <p:cNvPr id="85" name="Freihand 84">
                  <a:extLst>
                    <a:ext uri="{FF2B5EF4-FFF2-40B4-BE49-F238E27FC236}">
                      <a16:creationId xmlns:a16="http://schemas.microsoft.com/office/drawing/2014/main" id="{DB2EC505-66CB-47CC-9985-C118E46251C2}"/>
                    </a:ext>
                  </a:extLst>
                </p:cNvPr>
                <p:cNvPicPr/>
                <p:nvPr/>
              </p:nvPicPr>
              <p:blipFill>
                <a:blip r:embed="rId107"/>
                <a:stretch>
                  <a:fillRect/>
                </a:stretch>
              </p:blipFill>
              <p:spPr>
                <a:xfrm>
                  <a:off x="11479333" y="3049398"/>
                  <a:ext cx="1724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6" name="Freihand 85">
                  <a:extLst>
                    <a:ext uri="{FF2B5EF4-FFF2-40B4-BE49-F238E27FC236}">
                      <a16:creationId xmlns:a16="http://schemas.microsoft.com/office/drawing/2014/main" id="{861E68BE-F3C8-4324-A63B-45D18E3A6E31}"/>
                    </a:ext>
                  </a:extLst>
                </p14:cNvPr>
                <p14:cNvContentPartPr/>
                <p14:nvPr/>
              </p14:nvContentPartPr>
              <p14:xfrm>
                <a:off x="11677333" y="2897118"/>
                <a:ext cx="27360" cy="245880"/>
              </p14:xfrm>
            </p:contentPart>
          </mc:Choice>
          <mc:Fallback xmlns="">
            <p:pic>
              <p:nvPicPr>
                <p:cNvPr id="86" name="Freihand 85">
                  <a:extLst>
                    <a:ext uri="{FF2B5EF4-FFF2-40B4-BE49-F238E27FC236}">
                      <a16:creationId xmlns:a16="http://schemas.microsoft.com/office/drawing/2014/main" id="{861E68BE-F3C8-4324-A63B-45D18E3A6E31}"/>
                    </a:ext>
                  </a:extLst>
                </p:cNvPr>
                <p:cNvPicPr/>
                <p:nvPr/>
              </p:nvPicPr>
              <p:blipFill>
                <a:blip r:embed="rId109"/>
                <a:stretch>
                  <a:fillRect/>
                </a:stretch>
              </p:blipFill>
              <p:spPr>
                <a:xfrm>
                  <a:off x="11673013" y="2892798"/>
                  <a:ext cx="360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7" name="Freihand 86">
                  <a:extLst>
                    <a:ext uri="{FF2B5EF4-FFF2-40B4-BE49-F238E27FC236}">
                      <a16:creationId xmlns:a16="http://schemas.microsoft.com/office/drawing/2014/main" id="{0F80535B-6A7F-420D-B80E-CFEE3F83C9D8}"/>
                    </a:ext>
                  </a:extLst>
                </p14:cNvPr>
                <p14:cNvContentPartPr/>
                <p14:nvPr/>
              </p14:nvContentPartPr>
              <p14:xfrm>
                <a:off x="10233373" y="3304998"/>
                <a:ext cx="1370520" cy="237960"/>
              </p14:xfrm>
            </p:contentPart>
          </mc:Choice>
          <mc:Fallback xmlns="">
            <p:pic>
              <p:nvPicPr>
                <p:cNvPr id="87" name="Freihand 86">
                  <a:extLst>
                    <a:ext uri="{FF2B5EF4-FFF2-40B4-BE49-F238E27FC236}">
                      <a16:creationId xmlns:a16="http://schemas.microsoft.com/office/drawing/2014/main" id="{0F80535B-6A7F-420D-B80E-CFEE3F83C9D8}"/>
                    </a:ext>
                  </a:extLst>
                </p:cNvPr>
                <p:cNvPicPr/>
                <p:nvPr/>
              </p:nvPicPr>
              <p:blipFill>
                <a:blip r:embed="rId111"/>
                <a:stretch>
                  <a:fillRect/>
                </a:stretch>
              </p:blipFill>
              <p:spPr>
                <a:xfrm>
                  <a:off x="10229053" y="3300678"/>
                  <a:ext cx="13791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9" name="Freihand 88">
                  <a:extLst>
                    <a:ext uri="{FF2B5EF4-FFF2-40B4-BE49-F238E27FC236}">
                      <a16:creationId xmlns:a16="http://schemas.microsoft.com/office/drawing/2014/main" id="{32D363DB-7AC5-44C5-8471-6814E93D889E}"/>
                    </a:ext>
                  </a:extLst>
                </p14:cNvPr>
                <p14:cNvContentPartPr/>
                <p14:nvPr/>
              </p14:nvContentPartPr>
              <p14:xfrm>
                <a:off x="7323133" y="3966678"/>
                <a:ext cx="251280" cy="15840"/>
              </p14:xfrm>
            </p:contentPart>
          </mc:Choice>
          <mc:Fallback xmlns="">
            <p:pic>
              <p:nvPicPr>
                <p:cNvPr id="89" name="Freihand 88">
                  <a:extLst>
                    <a:ext uri="{FF2B5EF4-FFF2-40B4-BE49-F238E27FC236}">
                      <a16:creationId xmlns:a16="http://schemas.microsoft.com/office/drawing/2014/main" id="{32D363DB-7AC5-44C5-8471-6814E93D889E}"/>
                    </a:ext>
                  </a:extLst>
                </p:cNvPr>
                <p:cNvPicPr/>
                <p:nvPr/>
              </p:nvPicPr>
              <p:blipFill>
                <a:blip r:embed="rId113"/>
                <a:stretch>
                  <a:fillRect/>
                </a:stretch>
              </p:blipFill>
              <p:spPr>
                <a:xfrm>
                  <a:off x="7318813" y="3962358"/>
                  <a:ext cx="2599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0" name="Freihand 89">
                  <a:extLst>
                    <a:ext uri="{FF2B5EF4-FFF2-40B4-BE49-F238E27FC236}">
                      <a16:creationId xmlns:a16="http://schemas.microsoft.com/office/drawing/2014/main" id="{CCC7AFC3-4C85-4C82-8787-7D2DF7DB07FF}"/>
                    </a:ext>
                  </a:extLst>
                </p14:cNvPr>
                <p14:cNvContentPartPr/>
                <p14:nvPr/>
              </p14:nvContentPartPr>
              <p14:xfrm>
                <a:off x="7789693" y="3815478"/>
                <a:ext cx="4680" cy="19440"/>
              </p14:xfrm>
            </p:contentPart>
          </mc:Choice>
          <mc:Fallback xmlns="">
            <p:pic>
              <p:nvPicPr>
                <p:cNvPr id="90" name="Freihand 89">
                  <a:extLst>
                    <a:ext uri="{FF2B5EF4-FFF2-40B4-BE49-F238E27FC236}">
                      <a16:creationId xmlns:a16="http://schemas.microsoft.com/office/drawing/2014/main" id="{CCC7AFC3-4C85-4C82-8787-7D2DF7DB07FF}"/>
                    </a:ext>
                  </a:extLst>
                </p:cNvPr>
                <p:cNvPicPr/>
                <p:nvPr/>
              </p:nvPicPr>
              <p:blipFill>
                <a:blip r:embed="rId115"/>
                <a:stretch>
                  <a:fillRect/>
                </a:stretch>
              </p:blipFill>
              <p:spPr>
                <a:xfrm>
                  <a:off x="7785373" y="3811158"/>
                  <a:ext cx="133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1" name="Freihand 90">
                  <a:extLst>
                    <a:ext uri="{FF2B5EF4-FFF2-40B4-BE49-F238E27FC236}">
                      <a16:creationId xmlns:a16="http://schemas.microsoft.com/office/drawing/2014/main" id="{C0F8F80F-92F6-482F-98A8-F2C5A33933FB}"/>
                    </a:ext>
                  </a:extLst>
                </p14:cNvPr>
                <p14:cNvContentPartPr/>
                <p14:nvPr/>
              </p14:nvContentPartPr>
              <p14:xfrm>
                <a:off x="7737853" y="3841398"/>
                <a:ext cx="144360" cy="123840"/>
              </p14:xfrm>
            </p:contentPart>
          </mc:Choice>
          <mc:Fallback xmlns="">
            <p:pic>
              <p:nvPicPr>
                <p:cNvPr id="91" name="Freihand 90">
                  <a:extLst>
                    <a:ext uri="{FF2B5EF4-FFF2-40B4-BE49-F238E27FC236}">
                      <a16:creationId xmlns:a16="http://schemas.microsoft.com/office/drawing/2014/main" id="{C0F8F80F-92F6-482F-98A8-F2C5A33933FB}"/>
                    </a:ext>
                  </a:extLst>
                </p:cNvPr>
                <p:cNvPicPr/>
                <p:nvPr/>
              </p:nvPicPr>
              <p:blipFill>
                <a:blip r:embed="rId117"/>
                <a:stretch>
                  <a:fillRect/>
                </a:stretch>
              </p:blipFill>
              <p:spPr>
                <a:xfrm>
                  <a:off x="7733533" y="3837078"/>
                  <a:ext cx="1530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2" name="Freihand 91">
                  <a:extLst>
                    <a:ext uri="{FF2B5EF4-FFF2-40B4-BE49-F238E27FC236}">
                      <a16:creationId xmlns:a16="http://schemas.microsoft.com/office/drawing/2014/main" id="{4CE46118-8E88-4CAA-BE44-FF991EF78338}"/>
                    </a:ext>
                  </a:extLst>
                </p14:cNvPr>
                <p14:cNvContentPartPr/>
                <p14:nvPr/>
              </p14:nvContentPartPr>
              <p14:xfrm>
                <a:off x="7898053" y="3909078"/>
                <a:ext cx="169200" cy="47160"/>
              </p14:xfrm>
            </p:contentPart>
          </mc:Choice>
          <mc:Fallback xmlns="">
            <p:pic>
              <p:nvPicPr>
                <p:cNvPr id="92" name="Freihand 91">
                  <a:extLst>
                    <a:ext uri="{FF2B5EF4-FFF2-40B4-BE49-F238E27FC236}">
                      <a16:creationId xmlns:a16="http://schemas.microsoft.com/office/drawing/2014/main" id="{4CE46118-8E88-4CAA-BE44-FF991EF78338}"/>
                    </a:ext>
                  </a:extLst>
                </p:cNvPr>
                <p:cNvPicPr/>
                <p:nvPr/>
              </p:nvPicPr>
              <p:blipFill>
                <a:blip r:embed="rId119"/>
                <a:stretch>
                  <a:fillRect/>
                </a:stretch>
              </p:blipFill>
              <p:spPr>
                <a:xfrm>
                  <a:off x="7893733" y="3904758"/>
                  <a:ext cx="1778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3" name="Freihand 92">
                  <a:extLst>
                    <a:ext uri="{FF2B5EF4-FFF2-40B4-BE49-F238E27FC236}">
                      <a16:creationId xmlns:a16="http://schemas.microsoft.com/office/drawing/2014/main" id="{C7B73A75-E0D9-4081-AEF2-788AD1B38053}"/>
                    </a:ext>
                  </a:extLst>
                </p14:cNvPr>
                <p14:cNvContentPartPr/>
                <p14:nvPr/>
              </p14:nvContentPartPr>
              <p14:xfrm>
                <a:off x="8208373" y="3846798"/>
                <a:ext cx="231840" cy="104760"/>
              </p14:xfrm>
            </p:contentPart>
          </mc:Choice>
          <mc:Fallback xmlns="">
            <p:pic>
              <p:nvPicPr>
                <p:cNvPr id="93" name="Freihand 92">
                  <a:extLst>
                    <a:ext uri="{FF2B5EF4-FFF2-40B4-BE49-F238E27FC236}">
                      <a16:creationId xmlns:a16="http://schemas.microsoft.com/office/drawing/2014/main" id="{C7B73A75-E0D9-4081-AEF2-788AD1B38053}"/>
                    </a:ext>
                  </a:extLst>
                </p:cNvPr>
                <p:cNvPicPr/>
                <p:nvPr/>
              </p:nvPicPr>
              <p:blipFill>
                <a:blip r:embed="rId121"/>
                <a:stretch>
                  <a:fillRect/>
                </a:stretch>
              </p:blipFill>
              <p:spPr>
                <a:xfrm>
                  <a:off x="8204053" y="3842478"/>
                  <a:ext cx="2404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4" name="Freihand 93">
                  <a:extLst>
                    <a:ext uri="{FF2B5EF4-FFF2-40B4-BE49-F238E27FC236}">
                      <a16:creationId xmlns:a16="http://schemas.microsoft.com/office/drawing/2014/main" id="{1BB360E0-67C8-44C8-8338-4487CD40D16D}"/>
                    </a:ext>
                  </a:extLst>
                </p14:cNvPr>
                <p14:cNvContentPartPr/>
                <p14:nvPr/>
              </p14:nvContentPartPr>
              <p14:xfrm>
                <a:off x="8422213" y="3783798"/>
                <a:ext cx="28800" cy="40320"/>
              </p14:xfrm>
            </p:contentPart>
          </mc:Choice>
          <mc:Fallback xmlns="">
            <p:pic>
              <p:nvPicPr>
                <p:cNvPr id="94" name="Freihand 93">
                  <a:extLst>
                    <a:ext uri="{FF2B5EF4-FFF2-40B4-BE49-F238E27FC236}">
                      <a16:creationId xmlns:a16="http://schemas.microsoft.com/office/drawing/2014/main" id="{1BB360E0-67C8-44C8-8338-4487CD40D16D}"/>
                    </a:ext>
                  </a:extLst>
                </p:cNvPr>
                <p:cNvPicPr/>
                <p:nvPr/>
              </p:nvPicPr>
              <p:blipFill>
                <a:blip r:embed="rId123"/>
                <a:stretch>
                  <a:fillRect/>
                </a:stretch>
              </p:blipFill>
              <p:spPr>
                <a:xfrm>
                  <a:off x="8417893" y="3779478"/>
                  <a:ext cx="374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5" name="Freihand 94">
                  <a:extLst>
                    <a:ext uri="{FF2B5EF4-FFF2-40B4-BE49-F238E27FC236}">
                      <a16:creationId xmlns:a16="http://schemas.microsoft.com/office/drawing/2014/main" id="{A05F3A63-5550-4A80-B52E-278AA257BF07}"/>
                    </a:ext>
                  </a:extLst>
                </p14:cNvPr>
                <p14:cNvContentPartPr/>
                <p14:nvPr/>
              </p14:nvContentPartPr>
              <p14:xfrm>
                <a:off x="8482693" y="3811158"/>
                <a:ext cx="223920" cy="91080"/>
              </p14:xfrm>
            </p:contentPart>
          </mc:Choice>
          <mc:Fallback xmlns="">
            <p:pic>
              <p:nvPicPr>
                <p:cNvPr id="95" name="Freihand 94">
                  <a:extLst>
                    <a:ext uri="{FF2B5EF4-FFF2-40B4-BE49-F238E27FC236}">
                      <a16:creationId xmlns:a16="http://schemas.microsoft.com/office/drawing/2014/main" id="{A05F3A63-5550-4A80-B52E-278AA257BF07}"/>
                    </a:ext>
                  </a:extLst>
                </p:cNvPr>
                <p:cNvPicPr/>
                <p:nvPr/>
              </p:nvPicPr>
              <p:blipFill>
                <a:blip r:embed="rId125"/>
                <a:stretch>
                  <a:fillRect/>
                </a:stretch>
              </p:blipFill>
              <p:spPr>
                <a:xfrm>
                  <a:off x="8478373" y="3806838"/>
                  <a:ext cx="232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6" name="Freihand 95">
                  <a:extLst>
                    <a:ext uri="{FF2B5EF4-FFF2-40B4-BE49-F238E27FC236}">
                      <a16:creationId xmlns:a16="http://schemas.microsoft.com/office/drawing/2014/main" id="{5D612A8A-34FE-4359-8D99-9277024E75D3}"/>
                    </a:ext>
                  </a:extLst>
                </p14:cNvPr>
                <p14:cNvContentPartPr/>
                <p14:nvPr/>
              </p14:nvContentPartPr>
              <p14:xfrm>
                <a:off x="8663413" y="3758598"/>
                <a:ext cx="39600" cy="38160"/>
              </p14:xfrm>
            </p:contentPart>
          </mc:Choice>
          <mc:Fallback xmlns="">
            <p:pic>
              <p:nvPicPr>
                <p:cNvPr id="96" name="Freihand 95">
                  <a:extLst>
                    <a:ext uri="{FF2B5EF4-FFF2-40B4-BE49-F238E27FC236}">
                      <a16:creationId xmlns:a16="http://schemas.microsoft.com/office/drawing/2014/main" id="{5D612A8A-34FE-4359-8D99-9277024E75D3}"/>
                    </a:ext>
                  </a:extLst>
                </p:cNvPr>
                <p:cNvPicPr/>
                <p:nvPr/>
              </p:nvPicPr>
              <p:blipFill>
                <a:blip r:embed="rId127"/>
                <a:stretch>
                  <a:fillRect/>
                </a:stretch>
              </p:blipFill>
              <p:spPr>
                <a:xfrm>
                  <a:off x="8659093" y="3754278"/>
                  <a:ext cx="482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7" name="Freihand 96">
                  <a:extLst>
                    <a:ext uri="{FF2B5EF4-FFF2-40B4-BE49-F238E27FC236}">
                      <a16:creationId xmlns:a16="http://schemas.microsoft.com/office/drawing/2014/main" id="{41BE86E6-E179-49B3-893D-D1419279C36A}"/>
                    </a:ext>
                  </a:extLst>
                </p14:cNvPr>
                <p14:cNvContentPartPr/>
                <p14:nvPr/>
              </p14:nvContentPartPr>
              <p14:xfrm>
                <a:off x="8724973" y="3816558"/>
                <a:ext cx="324000" cy="157320"/>
              </p14:xfrm>
            </p:contentPart>
          </mc:Choice>
          <mc:Fallback xmlns="">
            <p:pic>
              <p:nvPicPr>
                <p:cNvPr id="97" name="Freihand 96">
                  <a:extLst>
                    <a:ext uri="{FF2B5EF4-FFF2-40B4-BE49-F238E27FC236}">
                      <a16:creationId xmlns:a16="http://schemas.microsoft.com/office/drawing/2014/main" id="{41BE86E6-E179-49B3-893D-D1419279C36A}"/>
                    </a:ext>
                  </a:extLst>
                </p:cNvPr>
                <p:cNvPicPr/>
                <p:nvPr/>
              </p:nvPicPr>
              <p:blipFill>
                <a:blip r:embed="rId129"/>
                <a:stretch>
                  <a:fillRect/>
                </a:stretch>
              </p:blipFill>
              <p:spPr>
                <a:xfrm>
                  <a:off x="8720653" y="3812238"/>
                  <a:ext cx="3326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8" name="Freihand 97">
                  <a:extLst>
                    <a:ext uri="{FF2B5EF4-FFF2-40B4-BE49-F238E27FC236}">
                      <a16:creationId xmlns:a16="http://schemas.microsoft.com/office/drawing/2014/main" id="{01E45E3F-C05C-486E-B535-F5D77F6C0C3E}"/>
                    </a:ext>
                  </a:extLst>
                </p14:cNvPr>
                <p14:cNvContentPartPr/>
                <p14:nvPr/>
              </p14:nvContentPartPr>
              <p14:xfrm>
                <a:off x="9282613" y="3699558"/>
                <a:ext cx="19440" cy="137160"/>
              </p14:xfrm>
            </p:contentPart>
          </mc:Choice>
          <mc:Fallback xmlns="">
            <p:pic>
              <p:nvPicPr>
                <p:cNvPr id="98" name="Freihand 97">
                  <a:extLst>
                    <a:ext uri="{FF2B5EF4-FFF2-40B4-BE49-F238E27FC236}">
                      <a16:creationId xmlns:a16="http://schemas.microsoft.com/office/drawing/2014/main" id="{01E45E3F-C05C-486E-B535-F5D77F6C0C3E}"/>
                    </a:ext>
                  </a:extLst>
                </p:cNvPr>
                <p:cNvPicPr/>
                <p:nvPr/>
              </p:nvPicPr>
              <p:blipFill>
                <a:blip r:embed="rId131"/>
                <a:stretch>
                  <a:fillRect/>
                </a:stretch>
              </p:blipFill>
              <p:spPr>
                <a:xfrm>
                  <a:off x="9278293" y="3695238"/>
                  <a:ext cx="280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9" name="Freihand 98">
                  <a:extLst>
                    <a:ext uri="{FF2B5EF4-FFF2-40B4-BE49-F238E27FC236}">
                      <a16:creationId xmlns:a16="http://schemas.microsoft.com/office/drawing/2014/main" id="{1E92E3FF-5C0D-41E0-A346-09DC2170971B}"/>
                    </a:ext>
                  </a:extLst>
                </p14:cNvPr>
                <p14:cNvContentPartPr/>
                <p14:nvPr/>
              </p14:nvContentPartPr>
              <p14:xfrm>
                <a:off x="9226093" y="3680478"/>
                <a:ext cx="136080" cy="109800"/>
              </p14:xfrm>
            </p:contentPart>
          </mc:Choice>
          <mc:Fallback xmlns="">
            <p:pic>
              <p:nvPicPr>
                <p:cNvPr id="99" name="Freihand 98">
                  <a:extLst>
                    <a:ext uri="{FF2B5EF4-FFF2-40B4-BE49-F238E27FC236}">
                      <a16:creationId xmlns:a16="http://schemas.microsoft.com/office/drawing/2014/main" id="{1E92E3FF-5C0D-41E0-A346-09DC2170971B}"/>
                    </a:ext>
                  </a:extLst>
                </p:cNvPr>
                <p:cNvPicPr/>
                <p:nvPr/>
              </p:nvPicPr>
              <p:blipFill>
                <a:blip r:embed="rId133"/>
                <a:stretch>
                  <a:fillRect/>
                </a:stretch>
              </p:blipFill>
              <p:spPr>
                <a:xfrm>
                  <a:off x="9221773" y="3676158"/>
                  <a:ext cx="144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0" name="Freihand 99">
                  <a:extLst>
                    <a:ext uri="{FF2B5EF4-FFF2-40B4-BE49-F238E27FC236}">
                      <a16:creationId xmlns:a16="http://schemas.microsoft.com/office/drawing/2014/main" id="{202537BF-5E8F-4D70-B390-0B37D5CE40ED}"/>
                    </a:ext>
                  </a:extLst>
                </p14:cNvPr>
                <p14:cNvContentPartPr/>
                <p14:nvPr/>
              </p14:nvContentPartPr>
              <p14:xfrm>
                <a:off x="9384133" y="3756078"/>
                <a:ext cx="213480" cy="59400"/>
              </p14:xfrm>
            </p:contentPart>
          </mc:Choice>
          <mc:Fallback xmlns="">
            <p:pic>
              <p:nvPicPr>
                <p:cNvPr id="100" name="Freihand 99">
                  <a:extLst>
                    <a:ext uri="{FF2B5EF4-FFF2-40B4-BE49-F238E27FC236}">
                      <a16:creationId xmlns:a16="http://schemas.microsoft.com/office/drawing/2014/main" id="{202537BF-5E8F-4D70-B390-0B37D5CE40ED}"/>
                    </a:ext>
                  </a:extLst>
                </p:cNvPr>
                <p:cNvPicPr/>
                <p:nvPr/>
              </p:nvPicPr>
              <p:blipFill>
                <a:blip r:embed="rId135"/>
                <a:stretch>
                  <a:fillRect/>
                </a:stretch>
              </p:blipFill>
              <p:spPr>
                <a:xfrm>
                  <a:off x="9379813" y="3751758"/>
                  <a:ext cx="2221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1" name="Freihand 100">
                  <a:extLst>
                    <a:ext uri="{FF2B5EF4-FFF2-40B4-BE49-F238E27FC236}">
                      <a16:creationId xmlns:a16="http://schemas.microsoft.com/office/drawing/2014/main" id="{A6B45E0B-3E1B-4172-9453-E4D80FE69010}"/>
                    </a:ext>
                  </a:extLst>
                </p14:cNvPr>
                <p14:cNvContentPartPr/>
                <p14:nvPr/>
              </p14:nvContentPartPr>
              <p14:xfrm>
                <a:off x="9538213" y="3640518"/>
                <a:ext cx="73800" cy="58320"/>
              </p14:xfrm>
            </p:contentPart>
          </mc:Choice>
          <mc:Fallback xmlns="">
            <p:pic>
              <p:nvPicPr>
                <p:cNvPr id="101" name="Freihand 100">
                  <a:extLst>
                    <a:ext uri="{FF2B5EF4-FFF2-40B4-BE49-F238E27FC236}">
                      <a16:creationId xmlns:a16="http://schemas.microsoft.com/office/drawing/2014/main" id="{A6B45E0B-3E1B-4172-9453-E4D80FE69010}"/>
                    </a:ext>
                  </a:extLst>
                </p:cNvPr>
                <p:cNvPicPr/>
                <p:nvPr/>
              </p:nvPicPr>
              <p:blipFill>
                <a:blip r:embed="rId137"/>
                <a:stretch>
                  <a:fillRect/>
                </a:stretch>
              </p:blipFill>
              <p:spPr>
                <a:xfrm>
                  <a:off x="9533893" y="3636198"/>
                  <a:ext cx="824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2" name="Freihand 101">
                  <a:extLst>
                    <a:ext uri="{FF2B5EF4-FFF2-40B4-BE49-F238E27FC236}">
                      <a16:creationId xmlns:a16="http://schemas.microsoft.com/office/drawing/2014/main" id="{249F7E4A-EF1E-4327-9F41-3871F408FFE6}"/>
                    </a:ext>
                  </a:extLst>
                </p14:cNvPr>
                <p14:cNvContentPartPr/>
                <p14:nvPr/>
              </p14:nvContentPartPr>
              <p14:xfrm>
                <a:off x="9598333" y="3737718"/>
                <a:ext cx="68760" cy="84960"/>
              </p14:xfrm>
            </p:contentPart>
          </mc:Choice>
          <mc:Fallback xmlns="">
            <p:pic>
              <p:nvPicPr>
                <p:cNvPr id="102" name="Freihand 101">
                  <a:extLst>
                    <a:ext uri="{FF2B5EF4-FFF2-40B4-BE49-F238E27FC236}">
                      <a16:creationId xmlns:a16="http://schemas.microsoft.com/office/drawing/2014/main" id="{249F7E4A-EF1E-4327-9F41-3871F408FFE6}"/>
                    </a:ext>
                  </a:extLst>
                </p:cNvPr>
                <p:cNvPicPr/>
                <p:nvPr/>
              </p:nvPicPr>
              <p:blipFill>
                <a:blip r:embed="rId139"/>
                <a:stretch>
                  <a:fillRect/>
                </a:stretch>
              </p:blipFill>
              <p:spPr>
                <a:xfrm>
                  <a:off x="9594013" y="3733398"/>
                  <a:ext cx="774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3" name="Freihand 102">
                  <a:extLst>
                    <a:ext uri="{FF2B5EF4-FFF2-40B4-BE49-F238E27FC236}">
                      <a16:creationId xmlns:a16="http://schemas.microsoft.com/office/drawing/2014/main" id="{943B80B2-4480-4B29-BF46-438AB6C45A71}"/>
                    </a:ext>
                  </a:extLst>
                </p14:cNvPr>
                <p14:cNvContentPartPr/>
                <p14:nvPr/>
              </p14:nvContentPartPr>
              <p14:xfrm>
                <a:off x="9837013" y="3636918"/>
                <a:ext cx="158040" cy="122760"/>
              </p14:xfrm>
            </p:contentPart>
          </mc:Choice>
          <mc:Fallback xmlns="">
            <p:pic>
              <p:nvPicPr>
                <p:cNvPr id="103" name="Freihand 102">
                  <a:extLst>
                    <a:ext uri="{FF2B5EF4-FFF2-40B4-BE49-F238E27FC236}">
                      <a16:creationId xmlns:a16="http://schemas.microsoft.com/office/drawing/2014/main" id="{943B80B2-4480-4B29-BF46-438AB6C45A71}"/>
                    </a:ext>
                  </a:extLst>
                </p:cNvPr>
                <p:cNvPicPr/>
                <p:nvPr/>
              </p:nvPicPr>
              <p:blipFill>
                <a:blip r:embed="rId141"/>
                <a:stretch>
                  <a:fillRect/>
                </a:stretch>
              </p:blipFill>
              <p:spPr>
                <a:xfrm>
                  <a:off x="9832693" y="3632598"/>
                  <a:ext cx="1666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4" name="Freihand 103">
                  <a:extLst>
                    <a:ext uri="{FF2B5EF4-FFF2-40B4-BE49-F238E27FC236}">
                      <a16:creationId xmlns:a16="http://schemas.microsoft.com/office/drawing/2014/main" id="{D90294D7-7C7F-4A23-8983-1622F9D1C301}"/>
                    </a:ext>
                  </a:extLst>
                </p14:cNvPr>
                <p14:cNvContentPartPr/>
                <p14:nvPr/>
              </p14:nvContentPartPr>
              <p14:xfrm>
                <a:off x="9935653" y="3744558"/>
                <a:ext cx="78840" cy="25920"/>
              </p14:xfrm>
            </p:contentPart>
          </mc:Choice>
          <mc:Fallback xmlns="">
            <p:pic>
              <p:nvPicPr>
                <p:cNvPr id="104" name="Freihand 103">
                  <a:extLst>
                    <a:ext uri="{FF2B5EF4-FFF2-40B4-BE49-F238E27FC236}">
                      <a16:creationId xmlns:a16="http://schemas.microsoft.com/office/drawing/2014/main" id="{D90294D7-7C7F-4A23-8983-1622F9D1C301}"/>
                    </a:ext>
                  </a:extLst>
                </p:cNvPr>
                <p:cNvPicPr/>
                <p:nvPr/>
              </p:nvPicPr>
              <p:blipFill>
                <a:blip r:embed="rId143"/>
                <a:stretch>
                  <a:fillRect/>
                </a:stretch>
              </p:blipFill>
              <p:spPr>
                <a:xfrm>
                  <a:off x="9931333" y="3740238"/>
                  <a:ext cx="874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5" name="Freihand 104">
                  <a:extLst>
                    <a:ext uri="{FF2B5EF4-FFF2-40B4-BE49-F238E27FC236}">
                      <a16:creationId xmlns:a16="http://schemas.microsoft.com/office/drawing/2014/main" id="{78F76E5A-1927-4429-A678-CB6551E58CD0}"/>
                    </a:ext>
                  </a:extLst>
                </p14:cNvPr>
                <p14:cNvContentPartPr/>
                <p14:nvPr/>
              </p14:nvContentPartPr>
              <p14:xfrm>
                <a:off x="10037893" y="3725838"/>
                <a:ext cx="578160" cy="59040"/>
              </p14:xfrm>
            </p:contentPart>
          </mc:Choice>
          <mc:Fallback xmlns="">
            <p:pic>
              <p:nvPicPr>
                <p:cNvPr id="105" name="Freihand 104">
                  <a:extLst>
                    <a:ext uri="{FF2B5EF4-FFF2-40B4-BE49-F238E27FC236}">
                      <a16:creationId xmlns:a16="http://schemas.microsoft.com/office/drawing/2014/main" id="{78F76E5A-1927-4429-A678-CB6551E58CD0}"/>
                    </a:ext>
                  </a:extLst>
                </p:cNvPr>
                <p:cNvPicPr/>
                <p:nvPr/>
              </p:nvPicPr>
              <p:blipFill>
                <a:blip r:embed="rId145"/>
                <a:stretch>
                  <a:fillRect/>
                </a:stretch>
              </p:blipFill>
              <p:spPr>
                <a:xfrm>
                  <a:off x="10033573" y="3721518"/>
                  <a:ext cx="5868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6" name="Freihand 105">
                  <a:extLst>
                    <a:ext uri="{FF2B5EF4-FFF2-40B4-BE49-F238E27FC236}">
                      <a16:creationId xmlns:a16="http://schemas.microsoft.com/office/drawing/2014/main" id="{F7C6F22D-DD5E-4191-A33D-5580A500B4F0}"/>
                    </a:ext>
                  </a:extLst>
                </p14:cNvPr>
                <p14:cNvContentPartPr/>
                <p14:nvPr/>
              </p14:nvContentPartPr>
              <p14:xfrm>
                <a:off x="10093693" y="3589038"/>
                <a:ext cx="135360" cy="3600"/>
              </p14:xfrm>
            </p:contentPart>
          </mc:Choice>
          <mc:Fallback xmlns="">
            <p:pic>
              <p:nvPicPr>
                <p:cNvPr id="106" name="Freihand 105">
                  <a:extLst>
                    <a:ext uri="{FF2B5EF4-FFF2-40B4-BE49-F238E27FC236}">
                      <a16:creationId xmlns:a16="http://schemas.microsoft.com/office/drawing/2014/main" id="{F7C6F22D-DD5E-4191-A33D-5580A500B4F0}"/>
                    </a:ext>
                  </a:extLst>
                </p:cNvPr>
                <p:cNvPicPr/>
                <p:nvPr/>
              </p:nvPicPr>
              <p:blipFill>
                <a:blip r:embed="rId147"/>
                <a:stretch>
                  <a:fillRect/>
                </a:stretch>
              </p:blipFill>
              <p:spPr>
                <a:xfrm>
                  <a:off x="10089373" y="3584718"/>
                  <a:ext cx="1440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8" name="Freihand 107">
                  <a:extLst>
                    <a:ext uri="{FF2B5EF4-FFF2-40B4-BE49-F238E27FC236}">
                      <a16:creationId xmlns:a16="http://schemas.microsoft.com/office/drawing/2014/main" id="{40A52213-7083-4AB3-9E22-740D45A1D8BA}"/>
                    </a:ext>
                  </a:extLst>
                </p14:cNvPr>
                <p14:cNvContentPartPr/>
                <p14:nvPr/>
              </p14:nvContentPartPr>
              <p14:xfrm>
                <a:off x="10811173" y="3617118"/>
                <a:ext cx="372600" cy="154800"/>
              </p14:xfrm>
            </p:contentPart>
          </mc:Choice>
          <mc:Fallback xmlns="">
            <p:pic>
              <p:nvPicPr>
                <p:cNvPr id="108" name="Freihand 107">
                  <a:extLst>
                    <a:ext uri="{FF2B5EF4-FFF2-40B4-BE49-F238E27FC236}">
                      <a16:creationId xmlns:a16="http://schemas.microsoft.com/office/drawing/2014/main" id="{40A52213-7083-4AB3-9E22-740D45A1D8BA}"/>
                    </a:ext>
                  </a:extLst>
                </p:cNvPr>
                <p:cNvPicPr/>
                <p:nvPr/>
              </p:nvPicPr>
              <p:blipFill>
                <a:blip r:embed="rId149"/>
                <a:stretch>
                  <a:fillRect/>
                </a:stretch>
              </p:blipFill>
              <p:spPr>
                <a:xfrm>
                  <a:off x="10806853" y="3612798"/>
                  <a:ext cx="3812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9" name="Freihand 108">
                  <a:extLst>
                    <a:ext uri="{FF2B5EF4-FFF2-40B4-BE49-F238E27FC236}">
                      <a16:creationId xmlns:a16="http://schemas.microsoft.com/office/drawing/2014/main" id="{C06FFF24-4CB8-4E6A-9B3D-DEBF11F0C136}"/>
                    </a:ext>
                  </a:extLst>
                </p14:cNvPr>
                <p14:cNvContentPartPr/>
                <p14:nvPr/>
              </p14:nvContentPartPr>
              <p14:xfrm>
                <a:off x="11088733" y="3587598"/>
                <a:ext cx="360" cy="360"/>
              </p14:xfrm>
            </p:contentPart>
          </mc:Choice>
          <mc:Fallback xmlns="">
            <p:pic>
              <p:nvPicPr>
                <p:cNvPr id="109" name="Freihand 108">
                  <a:extLst>
                    <a:ext uri="{FF2B5EF4-FFF2-40B4-BE49-F238E27FC236}">
                      <a16:creationId xmlns:a16="http://schemas.microsoft.com/office/drawing/2014/main" id="{C06FFF24-4CB8-4E6A-9B3D-DEBF11F0C136}"/>
                    </a:ext>
                  </a:extLst>
                </p:cNvPr>
                <p:cNvPicPr/>
                <p:nvPr/>
              </p:nvPicPr>
              <p:blipFill>
                <a:blip r:embed="rId86"/>
                <a:stretch>
                  <a:fillRect/>
                </a:stretch>
              </p:blipFill>
              <p:spPr>
                <a:xfrm>
                  <a:off x="11084413" y="358327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0" name="Freihand 109">
                  <a:extLst>
                    <a:ext uri="{FF2B5EF4-FFF2-40B4-BE49-F238E27FC236}">
                      <a16:creationId xmlns:a16="http://schemas.microsoft.com/office/drawing/2014/main" id="{9917C04E-DAC7-4E07-B02E-8A259A530D20}"/>
                    </a:ext>
                  </a:extLst>
                </p14:cNvPr>
                <p14:cNvContentPartPr/>
                <p14:nvPr/>
              </p14:nvContentPartPr>
              <p14:xfrm>
                <a:off x="7821013" y="4067118"/>
                <a:ext cx="253080" cy="151920"/>
              </p14:xfrm>
            </p:contentPart>
          </mc:Choice>
          <mc:Fallback xmlns="">
            <p:pic>
              <p:nvPicPr>
                <p:cNvPr id="110" name="Freihand 109">
                  <a:extLst>
                    <a:ext uri="{FF2B5EF4-FFF2-40B4-BE49-F238E27FC236}">
                      <a16:creationId xmlns:a16="http://schemas.microsoft.com/office/drawing/2014/main" id="{9917C04E-DAC7-4E07-B02E-8A259A530D20}"/>
                    </a:ext>
                  </a:extLst>
                </p:cNvPr>
                <p:cNvPicPr/>
                <p:nvPr/>
              </p:nvPicPr>
              <p:blipFill>
                <a:blip r:embed="rId152"/>
                <a:stretch>
                  <a:fillRect/>
                </a:stretch>
              </p:blipFill>
              <p:spPr>
                <a:xfrm>
                  <a:off x="7816693" y="4062798"/>
                  <a:ext cx="2617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1" name="Freihand 110">
                  <a:extLst>
                    <a:ext uri="{FF2B5EF4-FFF2-40B4-BE49-F238E27FC236}">
                      <a16:creationId xmlns:a16="http://schemas.microsoft.com/office/drawing/2014/main" id="{40C88948-F3C6-49AC-B957-1FF601AB9739}"/>
                    </a:ext>
                  </a:extLst>
                </p14:cNvPr>
                <p14:cNvContentPartPr/>
                <p14:nvPr/>
              </p14:nvContentPartPr>
              <p14:xfrm>
                <a:off x="8080213" y="4084398"/>
                <a:ext cx="357120" cy="131040"/>
              </p14:xfrm>
            </p:contentPart>
          </mc:Choice>
          <mc:Fallback xmlns="">
            <p:pic>
              <p:nvPicPr>
                <p:cNvPr id="111" name="Freihand 110">
                  <a:extLst>
                    <a:ext uri="{FF2B5EF4-FFF2-40B4-BE49-F238E27FC236}">
                      <a16:creationId xmlns:a16="http://schemas.microsoft.com/office/drawing/2014/main" id="{40C88948-F3C6-49AC-B957-1FF601AB9739}"/>
                    </a:ext>
                  </a:extLst>
                </p:cNvPr>
                <p:cNvPicPr/>
                <p:nvPr/>
              </p:nvPicPr>
              <p:blipFill>
                <a:blip r:embed="rId154"/>
                <a:stretch>
                  <a:fillRect/>
                </a:stretch>
              </p:blipFill>
              <p:spPr>
                <a:xfrm>
                  <a:off x="8075893" y="4080078"/>
                  <a:ext cx="3657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2" name="Freihand 111">
                  <a:extLst>
                    <a:ext uri="{FF2B5EF4-FFF2-40B4-BE49-F238E27FC236}">
                      <a16:creationId xmlns:a16="http://schemas.microsoft.com/office/drawing/2014/main" id="{0FB63022-B54F-40EE-BC2F-631EEFC8ECBC}"/>
                    </a:ext>
                  </a:extLst>
                </p14:cNvPr>
                <p14:cNvContentPartPr/>
                <p14:nvPr/>
              </p14:nvContentPartPr>
              <p14:xfrm>
                <a:off x="8467933" y="4039038"/>
                <a:ext cx="626760" cy="169200"/>
              </p14:xfrm>
            </p:contentPart>
          </mc:Choice>
          <mc:Fallback xmlns="">
            <p:pic>
              <p:nvPicPr>
                <p:cNvPr id="112" name="Freihand 111">
                  <a:extLst>
                    <a:ext uri="{FF2B5EF4-FFF2-40B4-BE49-F238E27FC236}">
                      <a16:creationId xmlns:a16="http://schemas.microsoft.com/office/drawing/2014/main" id="{0FB63022-B54F-40EE-BC2F-631EEFC8ECBC}"/>
                    </a:ext>
                  </a:extLst>
                </p:cNvPr>
                <p:cNvPicPr/>
                <p:nvPr/>
              </p:nvPicPr>
              <p:blipFill>
                <a:blip r:embed="rId156"/>
                <a:stretch>
                  <a:fillRect/>
                </a:stretch>
              </p:blipFill>
              <p:spPr>
                <a:xfrm>
                  <a:off x="8463613" y="4034718"/>
                  <a:ext cx="6354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3" name="Freihand 112">
                  <a:extLst>
                    <a:ext uri="{FF2B5EF4-FFF2-40B4-BE49-F238E27FC236}">
                      <a16:creationId xmlns:a16="http://schemas.microsoft.com/office/drawing/2014/main" id="{976C4B40-2C51-416F-9C96-EE3200A7F484}"/>
                    </a:ext>
                  </a:extLst>
                </p14:cNvPr>
                <p14:cNvContentPartPr/>
                <p14:nvPr/>
              </p14:nvContentPartPr>
              <p14:xfrm>
                <a:off x="9322933" y="3961998"/>
                <a:ext cx="18360" cy="158400"/>
              </p14:xfrm>
            </p:contentPart>
          </mc:Choice>
          <mc:Fallback xmlns="">
            <p:pic>
              <p:nvPicPr>
                <p:cNvPr id="113" name="Freihand 112">
                  <a:extLst>
                    <a:ext uri="{FF2B5EF4-FFF2-40B4-BE49-F238E27FC236}">
                      <a16:creationId xmlns:a16="http://schemas.microsoft.com/office/drawing/2014/main" id="{976C4B40-2C51-416F-9C96-EE3200A7F484}"/>
                    </a:ext>
                  </a:extLst>
                </p:cNvPr>
                <p:cNvPicPr/>
                <p:nvPr/>
              </p:nvPicPr>
              <p:blipFill>
                <a:blip r:embed="rId158"/>
                <a:stretch>
                  <a:fillRect/>
                </a:stretch>
              </p:blipFill>
              <p:spPr>
                <a:xfrm>
                  <a:off x="9318613" y="3957678"/>
                  <a:ext cx="270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4" name="Freihand 113">
                  <a:extLst>
                    <a:ext uri="{FF2B5EF4-FFF2-40B4-BE49-F238E27FC236}">
                      <a16:creationId xmlns:a16="http://schemas.microsoft.com/office/drawing/2014/main" id="{6D47F15D-53D9-46D0-8070-5BBAF1DA461B}"/>
                    </a:ext>
                  </a:extLst>
                </p14:cNvPr>
                <p14:cNvContentPartPr/>
                <p14:nvPr/>
              </p14:nvContentPartPr>
              <p14:xfrm>
                <a:off x="9232213" y="3995838"/>
                <a:ext cx="182520" cy="50760"/>
              </p14:xfrm>
            </p:contentPart>
          </mc:Choice>
          <mc:Fallback xmlns="">
            <p:pic>
              <p:nvPicPr>
                <p:cNvPr id="114" name="Freihand 113">
                  <a:extLst>
                    <a:ext uri="{FF2B5EF4-FFF2-40B4-BE49-F238E27FC236}">
                      <a16:creationId xmlns:a16="http://schemas.microsoft.com/office/drawing/2014/main" id="{6D47F15D-53D9-46D0-8070-5BBAF1DA461B}"/>
                    </a:ext>
                  </a:extLst>
                </p:cNvPr>
                <p:cNvPicPr/>
                <p:nvPr/>
              </p:nvPicPr>
              <p:blipFill>
                <a:blip r:embed="rId160"/>
                <a:stretch>
                  <a:fillRect/>
                </a:stretch>
              </p:blipFill>
              <p:spPr>
                <a:xfrm>
                  <a:off x="9227893" y="3991518"/>
                  <a:ext cx="1911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5" name="Freihand 114">
                  <a:extLst>
                    <a:ext uri="{FF2B5EF4-FFF2-40B4-BE49-F238E27FC236}">
                      <a16:creationId xmlns:a16="http://schemas.microsoft.com/office/drawing/2014/main" id="{CB12C5F1-C091-4503-B760-FDB0D4FE960D}"/>
                    </a:ext>
                  </a:extLst>
                </p14:cNvPr>
                <p14:cNvContentPartPr/>
                <p14:nvPr/>
              </p14:nvContentPartPr>
              <p14:xfrm>
                <a:off x="9416173" y="4025718"/>
                <a:ext cx="79920" cy="81360"/>
              </p14:xfrm>
            </p:contentPart>
          </mc:Choice>
          <mc:Fallback xmlns="">
            <p:pic>
              <p:nvPicPr>
                <p:cNvPr id="115" name="Freihand 114">
                  <a:extLst>
                    <a:ext uri="{FF2B5EF4-FFF2-40B4-BE49-F238E27FC236}">
                      <a16:creationId xmlns:a16="http://schemas.microsoft.com/office/drawing/2014/main" id="{CB12C5F1-C091-4503-B760-FDB0D4FE960D}"/>
                    </a:ext>
                  </a:extLst>
                </p:cNvPr>
                <p:cNvPicPr/>
                <p:nvPr/>
              </p:nvPicPr>
              <p:blipFill>
                <a:blip r:embed="rId162"/>
                <a:stretch>
                  <a:fillRect/>
                </a:stretch>
              </p:blipFill>
              <p:spPr>
                <a:xfrm>
                  <a:off x="9411853" y="4021398"/>
                  <a:ext cx="885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6" name="Freihand 115">
                  <a:extLst>
                    <a:ext uri="{FF2B5EF4-FFF2-40B4-BE49-F238E27FC236}">
                      <a16:creationId xmlns:a16="http://schemas.microsoft.com/office/drawing/2014/main" id="{4BF16741-8137-4228-A064-8E5B390CCBFB}"/>
                    </a:ext>
                  </a:extLst>
                </p14:cNvPr>
                <p14:cNvContentPartPr/>
                <p14:nvPr/>
              </p14:nvContentPartPr>
              <p14:xfrm>
                <a:off x="9518413" y="4010598"/>
                <a:ext cx="321480" cy="148680"/>
              </p14:xfrm>
            </p:contentPart>
          </mc:Choice>
          <mc:Fallback xmlns="">
            <p:pic>
              <p:nvPicPr>
                <p:cNvPr id="116" name="Freihand 115">
                  <a:extLst>
                    <a:ext uri="{FF2B5EF4-FFF2-40B4-BE49-F238E27FC236}">
                      <a16:creationId xmlns:a16="http://schemas.microsoft.com/office/drawing/2014/main" id="{4BF16741-8137-4228-A064-8E5B390CCBFB}"/>
                    </a:ext>
                  </a:extLst>
                </p:cNvPr>
                <p:cNvPicPr/>
                <p:nvPr/>
              </p:nvPicPr>
              <p:blipFill>
                <a:blip r:embed="rId164"/>
                <a:stretch>
                  <a:fillRect/>
                </a:stretch>
              </p:blipFill>
              <p:spPr>
                <a:xfrm>
                  <a:off x="9514093" y="4006278"/>
                  <a:ext cx="3301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7" name="Freihand 116">
                  <a:extLst>
                    <a:ext uri="{FF2B5EF4-FFF2-40B4-BE49-F238E27FC236}">
                      <a16:creationId xmlns:a16="http://schemas.microsoft.com/office/drawing/2014/main" id="{7E885D00-E6B0-4B42-A38A-A379D4E0EDD6}"/>
                    </a:ext>
                  </a:extLst>
                </p14:cNvPr>
                <p14:cNvContentPartPr/>
                <p14:nvPr/>
              </p14:nvContentPartPr>
              <p14:xfrm>
                <a:off x="10004413" y="3890358"/>
                <a:ext cx="282600" cy="199800"/>
              </p14:xfrm>
            </p:contentPart>
          </mc:Choice>
          <mc:Fallback xmlns="">
            <p:pic>
              <p:nvPicPr>
                <p:cNvPr id="117" name="Freihand 116">
                  <a:extLst>
                    <a:ext uri="{FF2B5EF4-FFF2-40B4-BE49-F238E27FC236}">
                      <a16:creationId xmlns:a16="http://schemas.microsoft.com/office/drawing/2014/main" id="{7E885D00-E6B0-4B42-A38A-A379D4E0EDD6}"/>
                    </a:ext>
                  </a:extLst>
                </p:cNvPr>
                <p:cNvPicPr/>
                <p:nvPr/>
              </p:nvPicPr>
              <p:blipFill>
                <a:blip r:embed="rId166"/>
                <a:stretch>
                  <a:fillRect/>
                </a:stretch>
              </p:blipFill>
              <p:spPr>
                <a:xfrm>
                  <a:off x="10000093" y="3886038"/>
                  <a:ext cx="2912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8" name="Freihand 117">
                  <a:extLst>
                    <a:ext uri="{FF2B5EF4-FFF2-40B4-BE49-F238E27FC236}">
                      <a16:creationId xmlns:a16="http://schemas.microsoft.com/office/drawing/2014/main" id="{13841B8F-D963-4617-A5AA-2792C5EF6EFD}"/>
                    </a:ext>
                  </a:extLst>
                </p14:cNvPr>
                <p14:cNvContentPartPr/>
                <p14:nvPr/>
              </p14:nvContentPartPr>
              <p14:xfrm>
                <a:off x="10293493" y="3940758"/>
                <a:ext cx="257040" cy="143280"/>
              </p14:xfrm>
            </p:contentPart>
          </mc:Choice>
          <mc:Fallback xmlns="">
            <p:pic>
              <p:nvPicPr>
                <p:cNvPr id="118" name="Freihand 117">
                  <a:extLst>
                    <a:ext uri="{FF2B5EF4-FFF2-40B4-BE49-F238E27FC236}">
                      <a16:creationId xmlns:a16="http://schemas.microsoft.com/office/drawing/2014/main" id="{13841B8F-D963-4617-A5AA-2792C5EF6EFD}"/>
                    </a:ext>
                  </a:extLst>
                </p:cNvPr>
                <p:cNvPicPr/>
                <p:nvPr/>
              </p:nvPicPr>
              <p:blipFill>
                <a:blip r:embed="rId168"/>
                <a:stretch>
                  <a:fillRect/>
                </a:stretch>
              </p:blipFill>
              <p:spPr>
                <a:xfrm>
                  <a:off x="10289173" y="3936438"/>
                  <a:ext cx="2656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9" name="Freihand 118">
                  <a:extLst>
                    <a:ext uri="{FF2B5EF4-FFF2-40B4-BE49-F238E27FC236}">
                      <a16:creationId xmlns:a16="http://schemas.microsoft.com/office/drawing/2014/main" id="{B1EADBA8-25CC-415A-A079-1F74FDD49EB5}"/>
                    </a:ext>
                  </a:extLst>
                </p14:cNvPr>
                <p14:cNvContentPartPr/>
                <p14:nvPr/>
              </p14:nvContentPartPr>
              <p14:xfrm>
                <a:off x="10573213" y="3892878"/>
                <a:ext cx="75960" cy="81000"/>
              </p14:xfrm>
            </p:contentPart>
          </mc:Choice>
          <mc:Fallback xmlns="">
            <p:pic>
              <p:nvPicPr>
                <p:cNvPr id="119" name="Freihand 118">
                  <a:extLst>
                    <a:ext uri="{FF2B5EF4-FFF2-40B4-BE49-F238E27FC236}">
                      <a16:creationId xmlns:a16="http://schemas.microsoft.com/office/drawing/2014/main" id="{B1EADBA8-25CC-415A-A079-1F74FDD49EB5}"/>
                    </a:ext>
                  </a:extLst>
                </p:cNvPr>
                <p:cNvPicPr/>
                <p:nvPr/>
              </p:nvPicPr>
              <p:blipFill>
                <a:blip r:embed="rId170"/>
                <a:stretch>
                  <a:fillRect/>
                </a:stretch>
              </p:blipFill>
              <p:spPr>
                <a:xfrm>
                  <a:off x="10568893" y="3888558"/>
                  <a:ext cx="84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0" name="Freihand 119">
                  <a:extLst>
                    <a:ext uri="{FF2B5EF4-FFF2-40B4-BE49-F238E27FC236}">
                      <a16:creationId xmlns:a16="http://schemas.microsoft.com/office/drawing/2014/main" id="{5E300D76-718D-41B6-8982-15021F15B8D5}"/>
                    </a:ext>
                  </a:extLst>
                </p14:cNvPr>
                <p14:cNvContentPartPr/>
                <p14:nvPr/>
              </p14:nvContentPartPr>
              <p14:xfrm>
                <a:off x="10775893" y="3852198"/>
                <a:ext cx="232200" cy="102240"/>
              </p14:xfrm>
            </p:contentPart>
          </mc:Choice>
          <mc:Fallback xmlns="">
            <p:pic>
              <p:nvPicPr>
                <p:cNvPr id="120" name="Freihand 119">
                  <a:extLst>
                    <a:ext uri="{FF2B5EF4-FFF2-40B4-BE49-F238E27FC236}">
                      <a16:creationId xmlns:a16="http://schemas.microsoft.com/office/drawing/2014/main" id="{5E300D76-718D-41B6-8982-15021F15B8D5}"/>
                    </a:ext>
                  </a:extLst>
                </p:cNvPr>
                <p:cNvPicPr/>
                <p:nvPr/>
              </p:nvPicPr>
              <p:blipFill>
                <a:blip r:embed="rId172"/>
                <a:stretch>
                  <a:fillRect/>
                </a:stretch>
              </p:blipFill>
              <p:spPr>
                <a:xfrm>
                  <a:off x="10771573" y="3847878"/>
                  <a:ext cx="2408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1" name="Freihand 120">
                  <a:extLst>
                    <a:ext uri="{FF2B5EF4-FFF2-40B4-BE49-F238E27FC236}">
                      <a16:creationId xmlns:a16="http://schemas.microsoft.com/office/drawing/2014/main" id="{64CC101F-0259-4840-818D-BD43C44B1086}"/>
                    </a:ext>
                  </a:extLst>
                </p14:cNvPr>
                <p14:cNvContentPartPr/>
                <p14:nvPr/>
              </p14:nvContentPartPr>
              <p14:xfrm>
                <a:off x="11115013" y="3782358"/>
                <a:ext cx="175680" cy="185400"/>
              </p14:xfrm>
            </p:contentPart>
          </mc:Choice>
          <mc:Fallback xmlns="">
            <p:pic>
              <p:nvPicPr>
                <p:cNvPr id="121" name="Freihand 120">
                  <a:extLst>
                    <a:ext uri="{FF2B5EF4-FFF2-40B4-BE49-F238E27FC236}">
                      <a16:creationId xmlns:a16="http://schemas.microsoft.com/office/drawing/2014/main" id="{64CC101F-0259-4840-818D-BD43C44B1086}"/>
                    </a:ext>
                  </a:extLst>
                </p:cNvPr>
                <p:cNvPicPr/>
                <p:nvPr/>
              </p:nvPicPr>
              <p:blipFill>
                <a:blip r:embed="rId174"/>
                <a:stretch>
                  <a:fillRect/>
                </a:stretch>
              </p:blipFill>
              <p:spPr>
                <a:xfrm>
                  <a:off x="11110693" y="3778038"/>
                  <a:ext cx="1843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2" name="Freihand 121">
                  <a:extLst>
                    <a:ext uri="{FF2B5EF4-FFF2-40B4-BE49-F238E27FC236}">
                      <a16:creationId xmlns:a16="http://schemas.microsoft.com/office/drawing/2014/main" id="{E827832A-8E8C-432F-AF35-9DDE729B3C13}"/>
                    </a:ext>
                  </a:extLst>
                </p14:cNvPr>
                <p14:cNvContentPartPr/>
                <p14:nvPr/>
              </p14:nvContentPartPr>
              <p14:xfrm>
                <a:off x="11299693" y="3749958"/>
                <a:ext cx="61560" cy="117720"/>
              </p14:xfrm>
            </p:contentPart>
          </mc:Choice>
          <mc:Fallback xmlns="">
            <p:pic>
              <p:nvPicPr>
                <p:cNvPr id="122" name="Freihand 121">
                  <a:extLst>
                    <a:ext uri="{FF2B5EF4-FFF2-40B4-BE49-F238E27FC236}">
                      <a16:creationId xmlns:a16="http://schemas.microsoft.com/office/drawing/2014/main" id="{E827832A-8E8C-432F-AF35-9DDE729B3C13}"/>
                    </a:ext>
                  </a:extLst>
                </p:cNvPr>
                <p:cNvPicPr/>
                <p:nvPr/>
              </p:nvPicPr>
              <p:blipFill>
                <a:blip r:embed="rId176"/>
                <a:stretch>
                  <a:fillRect/>
                </a:stretch>
              </p:blipFill>
              <p:spPr>
                <a:xfrm>
                  <a:off x="11295373" y="3745638"/>
                  <a:ext cx="702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3" name="Freihand 122">
                  <a:extLst>
                    <a:ext uri="{FF2B5EF4-FFF2-40B4-BE49-F238E27FC236}">
                      <a16:creationId xmlns:a16="http://schemas.microsoft.com/office/drawing/2014/main" id="{558B3F0C-FA8F-483C-802F-7A8CC5468DC8}"/>
                    </a:ext>
                  </a:extLst>
                </p14:cNvPr>
                <p14:cNvContentPartPr/>
                <p14:nvPr/>
              </p14:nvContentPartPr>
              <p14:xfrm>
                <a:off x="11373853" y="3800358"/>
                <a:ext cx="135000" cy="74520"/>
              </p14:xfrm>
            </p:contentPart>
          </mc:Choice>
          <mc:Fallback xmlns="">
            <p:pic>
              <p:nvPicPr>
                <p:cNvPr id="123" name="Freihand 122">
                  <a:extLst>
                    <a:ext uri="{FF2B5EF4-FFF2-40B4-BE49-F238E27FC236}">
                      <a16:creationId xmlns:a16="http://schemas.microsoft.com/office/drawing/2014/main" id="{558B3F0C-FA8F-483C-802F-7A8CC5468DC8}"/>
                    </a:ext>
                  </a:extLst>
                </p:cNvPr>
                <p:cNvPicPr/>
                <p:nvPr/>
              </p:nvPicPr>
              <p:blipFill>
                <a:blip r:embed="rId178"/>
                <a:stretch>
                  <a:fillRect/>
                </a:stretch>
              </p:blipFill>
              <p:spPr>
                <a:xfrm>
                  <a:off x="11369533" y="3796038"/>
                  <a:ext cx="1436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4" name="Freihand 123">
                  <a:extLst>
                    <a:ext uri="{FF2B5EF4-FFF2-40B4-BE49-F238E27FC236}">
                      <a16:creationId xmlns:a16="http://schemas.microsoft.com/office/drawing/2014/main" id="{1EE11C97-2819-432E-AFC1-4FBE4F03E20C}"/>
                    </a:ext>
                  </a:extLst>
                </p14:cNvPr>
                <p14:cNvContentPartPr/>
                <p14:nvPr/>
              </p14:nvContentPartPr>
              <p14:xfrm>
                <a:off x="11506693" y="3751038"/>
                <a:ext cx="211320" cy="99720"/>
              </p14:xfrm>
            </p:contentPart>
          </mc:Choice>
          <mc:Fallback xmlns="">
            <p:pic>
              <p:nvPicPr>
                <p:cNvPr id="124" name="Freihand 123">
                  <a:extLst>
                    <a:ext uri="{FF2B5EF4-FFF2-40B4-BE49-F238E27FC236}">
                      <a16:creationId xmlns:a16="http://schemas.microsoft.com/office/drawing/2014/main" id="{1EE11C97-2819-432E-AFC1-4FBE4F03E20C}"/>
                    </a:ext>
                  </a:extLst>
                </p:cNvPr>
                <p:cNvPicPr/>
                <p:nvPr/>
              </p:nvPicPr>
              <p:blipFill>
                <a:blip r:embed="rId180"/>
                <a:stretch>
                  <a:fillRect/>
                </a:stretch>
              </p:blipFill>
              <p:spPr>
                <a:xfrm>
                  <a:off x="11502373" y="3746718"/>
                  <a:ext cx="219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5" name="Freihand 124">
                  <a:extLst>
                    <a:ext uri="{FF2B5EF4-FFF2-40B4-BE49-F238E27FC236}">
                      <a16:creationId xmlns:a16="http://schemas.microsoft.com/office/drawing/2014/main" id="{28CEF830-AB97-49E2-95F7-F2CDB36B0C70}"/>
                    </a:ext>
                  </a:extLst>
                </p14:cNvPr>
                <p14:cNvContentPartPr/>
                <p14:nvPr/>
              </p14:nvContentPartPr>
              <p14:xfrm>
                <a:off x="11037613" y="4064958"/>
                <a:ext cx="7920" cy="112320"/>
              </p14:xfrm>
            </p:contentPart>
          </mc:Choice>
          <mc:Fallback xmlns="">
            <p:pic>
              <p:nvPicPr>
                <p:cNvPr id="125" name="Freihand 124">
                  <a:extLst>
                    <a:ext uri="{FF2B5EF4-FFF2-40B4-BE49-F238E27FC236}">
                      <a16:creationId xmlns:a16="http://schemas.microsoft.com/office/drawing/2014/main" id="{28CEF830-AB97-49E2-95F7-F2CDB36B0C70}"/>
                    </a:ext>
                  </a:extLst>
                </p:cNvPr>
                <p:cNvPicPr/>
                <p:nvPr/>
              </p:nvPicPr>
              <p:blipFill>
                <a:blip r:embed="rId182"/>
                <a:stretch>
                  <a:fillRect/>
                </a:stretch>
              </p:blipFill>
              <p:spPr>
                <a:xfrm>
                  <a:off x="11033293" y="4060638"/>
                  <a:ext cx="165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6" name="Freihand 125">
                  <a:extLst>
                    <a:ext uri="{FF2B5EF4-FFF2-40B4-BE49-F238E27FC236}">
                      <a16:creationId xmlns:a16="http://schemas.microsoft.com/office/drawing/2014/main" id="{169B12DD-5AE3-44C1-B199-55A07A6BBDFE}"/>
                    </a:ext>
                  </a:extLst>
                </p14:cNvPr>
                <p14:cNvContentPartPr/>
                <p14:nvPr/>
              </p14:nvContentPartPr>
              <p14:xfrm>
                <a:off x="10869493" y="4010958"/>
                <a:ext cx="239040" cy="155160"/>
              </p14:xfrm>
            </p:contentPart>
          </mc:Choice>
          <mc:Fallback xmlns="">
            <p:pic>
              <p:nvPicPr>
                <p:cNvPr id="126" name="Freihand 125">
                  <a:extLst>
                    <a:ext uri="{FF2B5EF4-FFF2-40B4-BE49-F238E27FC236}">
                      <a16:creationId xmlns:a16="http://schemas.microsoft.com/office/drawing/2014/main" id="{169B12DD-5AE3-44C1-B199-55A07A6BBDFE}"/>
                    </a:ext>
                  </a:extLst>
                </p:cNvPr>
                <p:cNvPicPr/>
                <p:nvPr/>
              </p:nvPicPr>
              <p:blipFill>
                <a:blip r:embed="rId184"/>
                <a:stretch>
                  <a:fillRect/>
                </a:stretch>
              </p:blipFill>
              <p:spPr>
                <a:xfrm>
                  <a:off x="10865173" y="4006638"/>
                  <a:ext cx="2476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7" name="Freihand 126">
                  <a:extLst>
                    <a:ext uri="{FF2B5EF4-FFF2-40B4-BE49-F238E27FC236}">
                      <a16:creationId xmlns:a16="http://schemas.microsoft.com/office/drawing/2014/main" id="{1379A162-C164-4DAD-86D1-2EB2B801910E}"/>
                    </a:ext>
                  </a:extLst>
                </p14:cNvPr>
                <p14:cNvContentPartPr/>
                <p14:nvPr/>
              </p14:nvContentPartPr>
              <p14:xfrm>
                <a:off x="11148133" y="3991158"/>
                <a:ext cx="156960" cy="126720"/>
              </p14:xfrm>
            </p:contentPart>
          </mc:Choice>
          <mc:Fallback xmlns="">
            <p:pic>
              <p:nvPicPr>
                <p:cNvPr id="127" name="Freihand 126">
                  <a:extLst>
                    <a:ext uri="{FF2B5EF4-FFF2-40B4-BE49-F238E27FC236}">
                      <a16:creationId xmlns:a16="http://schemas.microsoft.com/office/drawing/2014/main" id="{1379A162-C164-4DAD-86D1-2EB2B801910E}"/>
                    </a:ext>
                  </a:extLst>
                </p:cNvPr>
                <p:cNvPicPr/>
                <p:nvPr/>
              </p:nvPicPr>
              <p:blipFill>
                <a:blip r:embed="rId186"/>
                <a:stretch>
                  <a:fillRect/>
                </a:stretch>
              </p:blipFill>
              <p:spPr>
                <a:xfrm>
                  <a:off x="11143813" y="3986838"/>
                  <a:ext cx="1656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8" name="Freihand 127">
                  <a:extLst>
                    <a:ext uri="{FF2B5EF4-FFF2-40B4-BE49-F238E27FC236}">
                      <a16:creationId xmlns:a16="http://schemas.microsoft.com/office/drawing/2014/main" id="{056C7DCC-093C-4B98-9AC7-65043DE799CA}"/>
                    </a:ext>
                  </a:extLst>
                </p14:cNvPr>
                <p14:cNvContentPartPr/>
                <p14:nvPr/>
              </p14:nvContentPartPr>
              <p14:xfrm>
                <a:off x="11235253" y="4057038"/>
                <a:ext cx="57600" cy="83160"/>
              </p14:xfrm>
            </p:contentPart>
          </mc:Choice>
          <mc:Fallback xmlns="">
            <p:pic>
              <p:nvPicPr>
                <p:cNvPr id="128" name="Freihand 127">
                  <a:extLst>
                    <a:ext uri="{FF2B5EF4-FFF2-40B4-BE49-F238E27FC236}">
                      <a16:creationId xmlns:a16="http://schemas.microsoft.com/office/drawing/2014/main" id="{056C7DCC-093C-4B98-9AC7-65043DE799CA}"/>
                    </a:ext>
                  </a:extLst>
                </p:cNvPr>
                <p:cNvPicPr/>
                <p:nvPr/>
              </p:nvPicPr>
              <p:blipFill>
                <a:blip r:embed="rId188"/>
                <a:stretch>
                  <a:fillRect/>
                </a:stretch>
              </p:blipFill>
              <p:spPr>
                <a:xfrm>
                  <a:off x="11230933" y="4052718"/>
                  <a:ext cx="662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9" name="Freihand 128">
                  <a:extLst>
                    <a:ext uri="{FF2B5EF4-FFF2-40B4-BE49-F238E27FC236}">
                      <a16:creationId xmlns:a16="http://schemas.microsoft.com/office/drawing/2014/main" id="{4749D9B6-D69F-4BA0-9FBB-9200A9AF39D8}"/>
                    </a:ext>
                  </a:extLst>
                </p14:cNvPr>
                <p14:cNvContentPartPr/>
                <p14:nvPr/>
              </p14:nvContentPartPr>
              <p14:xfrm>
                <a:off x="10789933" y="4132278"/>
                <a:ext cx="699480" cy="118800"/>
              </p14:xfrm>
            </p:contentPart>
          </mc:Choice>
          <mc:Fallback xmlns="">
            <p:pic>
              <p:nvPicPr>
                <p:cNvPr id="129" name="Freihand 128">
                  <a:extLst>
                    <a:ext uri="{FF2B5EF4-FFF2-40B4-BE49-F238E27FC236}">
                      <a16:creationId xmlns:a16="http://schemas.microsoft.com/office/drawing/2014/main" id="{4749D9B6-D69F-4BA0-9FBB-9200A9AF39D8}"/>
                    </a:ext>
                  </a:extLst>
                </p:cNvPr>
                <p:cNvPicPr/>
                <p:nvPr/>
              </p:nvPicPr>
              <p:blipFill>
                <a:blip r:embed="rId190"/>
                <a:stretch>
                  <a:fillRect/>
                </a:stretch>
              </p:blipFill>
              <p:spPr>
                <a:xfrm>
                  <a:off x="10785613" y="4127958"/>
                  <a:ext cx="7081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1" name="Freihand 130">
                  <a:extLst>
                    <a:ext uri="{FF2B5EF4-FFF2-40B4-BE49-F238E27FC236}">
                      <a16:creationId xmlns:a16="http://schemas.microsoft.com/office/drawing/2014/main" id="{F89E9B6D-0B56-4C77-9036-9B72A58D6B96}"/>
                    </a:ext>
                  </a:extLst>
                </p14:cNvPr>
                <p14:cNvContentPartPr/>
                <p14:nvPr/>
              </p14:nvContentPartPr>
              <p14:xfrm>
                <a:off x="11556733" y="3928518"/>
                <a:ext cx="146880" cy="146160"/>
              </p14:xfrm>
            </p:contentPart>
          </mc:Choice>
          <mc:Fallback xmlns="">
            <p:pic>
              <p:nvPicPr>
                <p:cNvPr id="131" name="Freihand 130">
                  <a:extLst>
                    <a:ext uri="{FF2B5EF4-FFF2-40B4-BE49-F238E27FC236}">
                      <a16:creationId xmlns:a16="http://schemas.microsoft.com/office/drawing/2014/main" id="{F89E9B6D-0B56-4C77-9036-9B72A58D6B96}"/>
                    </a:ext>
                  </a:extLst>
                </p:cNvPr>
                <p:cNvPicPr/>
                <p:nvPr/>
              </p:nvPicPr>
              <p:blipFill>
                <a:blip r:embed="rId192"/>
                <a:stretch>
                  <a:fillRect/>
                </a:stretch>
              </p:blipFill>
              <p:spPr>
                <a:xfrm>
                  <a:off x="11552413" y="3924198"/>
                  <a:ext cx="1555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2" name="Freihand 131">
                  <a:extLst>
                    <a:ext uri="{FF2B5EF4-FFF2-40B4-BE49-F238E27FC236}">
                      <a16:creationId xmlns:a16="http://schemas.microsoft.com/office/drawing/2014/main" id="{50B9AC0A-5F23-4D89-AB6A-7621C68A96D0}"/>
                    </a:ext>
                  </a:extLst>
                </p14:cNvPr>
                <p14:cNvContentPartPr/>
                <p14:nvPr/>
              </p14:nvContentPartPr>
              <p14:xfrm>
                <a:off x="11528653" y="3896478"/>
                <a:ext cx="360" cy="360"/>
              </p14:xfrm>
            </p:contentPart>
          </mc:Choice>
          <mc:Fallback xmlns="">
            <p:pic>
              <p:nvPicPr>
                <p:cNvPr id="132" name="Freihand 131">
                  <a:extLst>
                    <a:ext uri="{FF2B5EF4-FFF2-40B4-BE49-F238E27FC236}">
                      <a16:creationId xmlns:a16="http://schemas.microsoft.com/office/drawing/2014/main" id="{50B9AC0A-5F23-4D89-AB6A-7621C68A96D0}"/>
                    </a:ext>
                  </a:extLst>
                </p:cNvPr>
                <p:cNvPicPr/>
                <p:nvPr/>
              </p:nvPicPr>
              <p:blipFill>
                <a:blip r:embed="rId86"/>
                <a:stretch>
                  <a:fillRect/>
                </a:stretch>
              </p:blipFill>
              <p:spPr>
                <a:xfrm>
                  <a:off x="11524333" y="389215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3" name="Freihand 132">
                  <a:extLst>
                    <a:ext uri="{FF2B5EF4-FFF2-40B4-BE49-F238E27FC236}">
                      <a16:creationId xmlns:a16="http://schemas.microsoft.com/office/drawing/2014/main" id="{D35D2D76-B90A-4758-A728-ECD6FA3D5921}"/>
                    </a:ext>
                  </a:extLst>
                </p14:cNvPr>
                <p14:cNvContentPartPr/>
                <p14:nvPr/>
              </p14:nvContentPartPr>
              <p14:xfrm>
                <a:off x="11415253" y="3848958"/>
                <a:ext cx="109800" cy="286200"/>
              </p14:xfrm>
            </p:contentPart>
          </mc:Choice>
          <mc:Fallback xmlns="">
            <p:pic>
              <p:nvPicPr>
                <p:cNvPr id="133" name="Freihand 132">
                  <a:extLst>
                    <a:ext uri="{FF2B5EF4-FFF2-40B4-BE49-F238E27FC236}">
                      <a16:creationId xmlns:a16="http://schemas.microsoft.com/office/drawing/2014/main" id="{D35D2D76-B90A-4758-A728-ECD6FA3D5921}"/>
                    </a:ext>
                  </a:extLst>
                </p:cNvPr>
                <p:cNvPicPr/>
                <p:nvPr/>
              </p:nvPicPr>
              <p:blipFill>
                <a:blip r:embed="rId195"/>
                <a:stretch>
                  <a:fillRect/>
                </a:stretch>
              </p:blipFill>
              <p:spPr>
                <a:xfrm>
                  <a:off x="11410933" y="3844638"/>
                  <a:ext cx="11844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4" name="Freihand 133">
                  <a:extLst>
                    <a:ext uri="{FF2B5EF4-FFF2-40B4-BE49-F238E27FC236}">
                      <a16:creationId xmlns:a16="http://schemas.microsoft.com/office/drawing/2014/main" id="{FF6697FF-A21F-442A-83EB-3DDAB8F968DA}"/>
                    </a:ext>
                  </a:extLst>
                </p14:cNvPr>
                <p14:cNvContentPartPr/>
                <p14:nvPr/>
              </p14:nvContentPartPr>
              <p14:xfrm>
                <a:off x="11682733" y="3823398"/>
                <a:ext cx="33480" cy="245880"/>
              </p14:xfrm>
            </p:contentPart>
          </mc:Choice>
          <mc:Fallback xmlns="">
            <p:pic>
              <p:nvPicPr>
                <p:cNvPr id="134" name="Freihand 133">
                  <a:extLst>
                    <a:ext uri="{FF2B5EF4-FFF2-40B4-BE49-F238E27FC236}">
                      <a16:creationId xmlns:a16="http://schemas.microsoft.com/office/drawing/2014/main" id="{FF6697FF-A21F-442A-83EB-3DDAB8F968DA}"/>
                    </a:ext>
                  </a:extLst>
                </p:cNvPr>
                <p:cNvPicPr/>
                <p:nvPr/>
              </p:nvPicPr>
              <p:blipFill>
                <a:blip r:embed="rId197"/>
                <a:stretch>
                  <a:fillRect/>
                </a:stretch>
              </p:blipFill>
              <p:spPr>
                <a:xfrm>
                  <a:off x="11678413" y="3819078"/>
                  <a:ext cx="42120" cy="254520"/>
                </a:xfrm>
                <a:prstGeom prst="rect">
                  <a:avLst/>
                </a:prstGeom>
              </p:spPr>
            </p:pic>
          </mc:Fallback>
        </mc:AlternateContent>
      </p:grpSp>
      <p:grpSp>
        <p:nvGrpSpPr>
          <p:cNvPr id="137" name="Gruppieren 136">
            <a:extLst>
              <a:ext uri="{FF2B5EF4-FFF2-40B4-BE49-F238E27FC236}">
                <a16:creationId xmlns:a16="http://schemas.microsoft.com/office/drawing/2014/main" id="{C46CF70C-EF8B-4CD4-B867-3DA14FC0B23F}"/>
              </a:ext>
            </a:extLst>
          </p:cNvPr>
          <p:cNvGrpSpPr/>
          <p:nvPr/>
        </p:nvGrpSpPr>
        <p:grpSpPr>
          <a:xfrm>
            <a:off x="3425773" y="6234678"/>
            <a:ext cx="1306080" cy="606960"/>
            <a:chOff x="3425773" y="6234678"/>
            <a:chExt cx="1306080" cy="606960"/>
          </a:xfrm>
        </p:grpSpPr>
        <mc:AlternateContent xmlns:mc="http://schemas.openxmlformats.org/markup-compatibility/2006" xmlns:p14="http://schemas.microsoft.com/office/powerpoint/2010/main">
          <mc:Choice Requires="p14">
            <p:contentPart p14:bwMode="auto" r:id="rId198">
              <p14:nvContentPartPr>
                <p14:cNvPr id="19" name="Freihand 18">
                  <a:extLst>
                    <a:ext uri="{FF2B5EF4-FFF2-40B4-BE49-F238E27FC236}">
                      <a16:creationId xmlns:a16="http://schemas.microsoft.com/office/drawing/2014/main" id="{96A8ECBF-77FF-4D8C-9955-3AEDDB928B49}"/>
                    </a:ext>
                  </a:extLst>
                </p14:cNvPr>
                <p14:cNvContentPartPr/>
                <p14:nvPr/>
              </p14:nvContentPartPr>
              <p14:xfrm>
                <a:off x="3425773" y="6723558"/>
                <a:ext cx="838800" cy="55440"/>
              </p14:xfrm>
            </p:contentPart>
          </mc:Choice>
          <mc:Fallback xmlns="">
            <p:pic>
              <p:nvPicPr>
                <p:cNvPr id="19" name="Freihand 18">
                  <a:extLst>
                    <a:ext uri="{FF2B5EF4-FFF2-40B4-BE49-F238E27FC236}">
                      <a16:creationId xmlns:a16="http://schemas.microsoft.com/office/drawing/2014/main" id="{96A8ECBF-77FF-4D8C-9955-3AEDDB928B49}"/>
                    </a:ext>
                  </a:extLst>
                </p:cNvPr>
                <p:cNvPicPr/>
                <p:nvPr/>
              </p:nvPicPr>
              <p:blipFill>
                <a:blip r:embed="rId199"/>
                <a:stretch>
                  <a:fillRect/>
                </a:stretch>
              </p:blipFill>
              <p:spPr>
                <a:xfrm>
                  <a:off x="3421453" y="6719238"/>
                  <a:ext cx="8474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0" name="Freihand 19">
                  <a:extLst>
                    <a:ext uri="{FF2B5EF4-FFF2-40B4-BE49-F238E27FC236}">
                      <a16:creationId xmlns:a16="http://schemas.microsoft.com/office/drawing/2014/main" id="{844D5190-5D4F-46B5-9282-02E4C6E4448C}"/>
                    </a:ext>
                  </a:extLst>
                </p14:cNvPr>
                <p14:cNvContentPartPr/>
                <p14:nvPr/>
              </p14:nvContentPartPr>
              <p14:xfrm>
                <a:off x="4080613" y="6656958"/>
                <a:ext cx="208080" cy="184680"/>
              </p14:xfrm>
            </p:contentPart>
          </mc:Choice>
          <mc:Fallback xmlns="">
            <p:pic>
              <p:nvPicPr>
                <p:cNvPr id="20" name="Freihand 19">
                  <a:extLst>
                    <a:ext uri="{FF2B5EF4-FFF2-40B4-BE49-F238E27FC236}">
                      <a16:creationId xmlns:a16="http://schemas.microsoft.com/office/drawing/2014/main" id="{844D5190-5D4F-46B5-9282-02E4C6E4448C}"/>
                    </a:ext>
                  </a:extLst>
                </p:cNvPr>
                <p:cNvPicPr/>
                <p:nvPr/>
              </p:nvPicPr>
              <p:blipFill>
                <a:blip r:embed="rId201"/>
                <a:stretch>
                  <a:fillRect/>
                </a:stretch>
              </p:blipFill>
              <p:spPr>
                <a:xfrm>
                  <a:off x="4076293" y="6652638"/>
                  <a:ext cx="2167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6" name="Freihand 135">
                  <a:extLst>
                    <a:ext uri="{FF2B5EF4-FFF2-40B4-BE49-F238E27FC236}">
                      <a16:creationId xmlns:a16="http://schemas.microsoft.com/office/drawing/2014/main" id="{1544A059-3B95-412A-B2A8-717BBED86FCA}"/>
                    </a:ext>
                  </a:extLst>
                </p14:cNvPr>
                <p14:cNvContentPartPr/>
                <p14:nvPr/>
              </p14:nvContentPartPr>
              <p14:xfrm>
                <a:off x="3960733" y="6234678"/>
                <a:ext cx="771120" cy="593280"/>
              </p14:xfrm>
            </p:contentPart>
          </mc:Choice>
          <mc:Fallback xmlns="">
            <p:pic>
              <p:nvPicPr>
                <p:cNvPr id="136" name="Freihand 135">
                  <a:extLst>
                    <a:ext uri="{FF2B5EF4-FFF2-40B4-BE49-F238E27FC236}">
                      <a16:creationId xmlns:a16="http://schemas.microsoft.com/office/drawing/2014/main" id="{1544A059-3B95-412A-B2A8-717BBED86FCA}"/>
                    </a:ext>
                  </a:extLst>
                </p:cNvPr>
                <p:cNvPicPr/>
                <p:nvPr/>
              </p:nvPicPr>
              <p:blipFill>
                <a:blip r:embed="rId203"/>
                <a:stretch>
                  <a:fillRect/>
                </a:stretch>
              </p:blipFill>
              <p:spPr>
                <a:xfrm>
                  <a:off x="3956413" y="6230358"/>
                  <a:ext cx="779760" cy="601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4">
            <p14:nvContentPartPr>
              <p14:cNvPr id="24" name="Freihand 23">
                <a:extLst>
                  <a:ext uri="{FF2B5EF4-FFF2-40B4-BE49-F238E27FC236}">
                    <a16:creationId xmlns:a16="http://schemas.microsoft.com/office/drawing/2014/main" id="{F47568A7-671B-7DE4-7135-A1ED78262140}"/>
                  </a:ext>
                </a:extLst>
              </p14:cNvPr>
              <p14:cNvContentPartPr/>
              <p14:nvPr/>
            </p14:nvContentPartPr>
            <p14:xfrm>
              <a:off x="4456080" y="4935076"/>
              <a:ext cx="21960" cy="56160"/>
            </p14:xfrm>
          </p:contentPart>
        </mc:Choice>
        <mc:Fallback>
          <p:pic>
            <p:nvPicPr>
              <p:cNvPr id="24" name="Freihand 23">
                <a:extLst>
                  <a:ext uri="{FF2B5EF4-FFF2-40B4-BE49-F238E27FC236}">
                    <a16:creationId xmlns:a16="http://schemas.microsoft.com/office/drawing/2014/main" id="{F47568A7-671B-7DE4-7135-A1ED78262140}"/>
                  </a:ext>
                </a:extLst>
              </p:cNvPr>
              <p:cNvPicPr/>
              <p:nvPr/>
            </p:nvPicPr>
            <p:blipFill>
              <a:blip r:embed="rId205"/>
              <a:stretch>
                <a:fillRect/>
              </a:stretch>
            </p:blipFill>
            <p:spPr>
              <a:xfrm>
                <a:off x="4447080" y="4926436"/>
                <a:ext cx="39600" cy="73800"/>
              </a:xfrm>
              <a:prstGeom prst="rect">
                <a:avLst/>
              </a:prstGeom>
            </p:spPr>
          </p:pic>
        </mc:Fallback>
      </mc:AlternateContent>
      <p:grpSp>
        <p:nvGrpSpPr>
          <p:cNvPr id="55" name="Gruppieren 54">
            <a:extLst>
              <a:ext uri="{FF2B5EF4-FFF2-40B4-BE49-F238E27FC236}">
                <a16:creationId xmlns:a16="http://schemas.microsoft.com/office/drawing/2014/main" id="{1570703F-4EEB-9B38-4BF3-527FBCE2B4D1}"/>
              </a:ext>
            </a:extLst>
          </p:cNvPr>
          <p:cNvGrpSpPr/>
          <p:nvPr/>
        </p:nvGrpSpPr>
        <p:grpSpPr>
          <a:xfrm>
            <a:off x="1155240" y="4375996"/>
            <a:ext cx="258120" cy="618840"/>
            <a:chOff x="1155240" y="4375996"/>
            <a:chExt cx="258120" cy="618840"/>
          </a:xfrm>
        </p:grpSpPr>
        <mc:AlternateContent xmlns:mc="http://schemas.openxmlformats.org/markup-compatibility/2006">
          <mc:Choice xmlns:p14="http://schemas.microsoft.com/office/powerpoint/2010/main" Requires="p14">
            <p:contentPart p14:bwMode="auto" r:id="rId206">
              <p14:nvContentPartPr>
                <p14:cNvPr id="30" name="Freihand 29">
                  <a:extLst>
                    <a:ext uri="{FF2B5EF4-FFF2-40B4-BE49-F238E27FC236}">
                      <a16:creationId xmlns:a16="http://schemas.microsoft.com/office/drawing/2014/main" id="{119266C3-A8E3-311B-74A1-ED9E267C26B9}"/>
                    </a:ext>
                  </a:extLst>
                </p14:cNvPr>
                <p14:cNvContentPartPr/>
                <p14:nvPr/>
              </p14:nvContentPartPr>
              <p14:xfrm>
                <a:off x="1277280" y="4375996"/>
                <a:ext cx="32760" cy="438120"/>
              </p14:xfrm>
            </p:contentPart>
          </mc:Choice>
          <mc:Fallback>
            <p:pic>
              <p:nvPicPr>
                <p:cNvPr id="30" name="Freihand 29">
                  <a:extLst>
                    <a:ext uri="{FF2B5EF4-FFF2-40B4-BE49-F238E27FC236}">
                      <a16:creationId xmlns:a16="http://schemas.microsoft.com/office/drawing/2014/main" id="{119266C3-A8E3-311B-74A1-ED9E267C26B9}"/>
                    </a:ext>
                  </a:extLst>
                </p:cNvPr>
                <p:cNvPicPr/>
                <p:nvPr/>
              </p:nvPicPr>
              <p:blipFill>
                <a:blip r:embed="rId207"/>
                <a:stretch>
                  <a:fillRect/>
                </a:stretch>
              </p:blipFill>
              <p:spPr>
                <a:xfrm>
                  <a:off x="1268640" y="4367356"/>
                  <a:ext cx="50400" cy="4557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39" name="Freihand 38">
                  <a:extLst>
                    <a:ext uri="{FF2B5EF4-FFF2-40B4-BE49-F238E27FC236}">
                      <a16:creationId xmlns:a16="http://schemas.microsoft.com/office/drawing/2014/main" id="{93DE5B1F-D789-6A32-F9FC-1330D7469B05}"/>
                    </a:ext>
                  </a:extLst>
                </p14:cNvPr>
                <p14:cNvContentPartPr/>
                <p14:nvPr/>
              </p14:nvContentPartPr>
              <p14:xfrm>
                <a:off x="1155240" y="4649956"/>
                <a:ext cx="258120" cy="344880"/>
              </p14:xfrm>
            </p:contentPart>
          </mc:Choice>
          <mc:Fallback>
            <p:pic>
              <p:nvPicPr>
                <p:cNvPr id="39" name="Freihand 38">
                  <a:extLst>
                    <a:ext uri="{FF2B5EF4-FFF2-40B4-BE49-F238E27FC236}">
                      <a16:creationId xmlns:a16="http://schemas.microsoft.com/office/drawing/2014/main" id="{93DE5B1F-D789-6A32-F9FC-1330D7469B05}"/>
                    </a:ext>
                  </a:extLst>
                </p:cNvPr>
                <p:cNvPicPr/>
                <p:nvPr/>
              </p:nvPicPr>
              <p:blipFill>
                <a:blip r:embed="rId209"/>
                <a:stretch>
                  <a:fillRect/>
                </a:stretch>
              </p:blipFill>
              <p:spPr>
                <a:xfrm>
                  <a:off x="1146600" y="4640956"/>
                  <a:ext cx="275760" cy="362520"/>
                </a:xfrm>
                <a:prstGeom prst="rect">
                  <a:avLst/>
                </a:prstGeom>
              </p:spPr>
            </p:pic>
          </mc:Fallback>
        </mc:AlternateContent>
      </p:grpSp>
      <p:grpSp>
        <p:nvGrpSpPr>
          <p:cNvPr id="138" name="Gruppieren 137">
            <a:extLst>
              <a:ext uri="{FF2B5EF4-FFF2-40B4-BE49-F238E27FC236}">
                <a16:creationId xmlns:a16="http://schemas.microsoft.com/office/drawing/2014/main" id="{46F0CD65-295A-BE52-C140-234740CA3A74}"/>
              </a:ext>
            </a:extLst>
          </p:cNvPr>
          <p:cNvGrpSpPr/>
          <p:nvPr/>
        </p:nvGrpSpPr>
        <p:grpSpPr>
          <a:xfrm>
            <a:off x="3473640" y="6286876"/>
            <a:ext cx="1313280" cy="549000"/>
            <a:chOff x="3473640" y="6286876"/>
            <a:chExt cx="1313280" cy="549000"/>
          </a:xfrm>
        </p:grpSpPr>
        <mc:AlternateContent xmlns:mc="http://schemas.openxmlformats.org/markup-compatibility/2006">
          <mc:Choice xmlns:p14="http://schemas.microsoft.com/office/powerpoint/2010/main" Requires="p14">
            <p:contentPart p14:bwMode="auto" r:id="rId210">
              <p14:nvContentPartPr>
                <p14:cNvPr id="67" name="Freihand 66">
                  <a:extLst>
                    <a:ext uri="{FF2B5EF4-FFF2-40B4-BE49-F238E27FC236}">
                      <a16:creationId xmlns:a16="http://schemas.microsoft.com/office/drawing/2014/main" id="{92097ABE-A1A7-A985-FBF4-626CA86C5CB2}"/>
                    </a:ext>
                  </a:extLst>
                </p14:cNvPr>
                <p14:cNvContentPartPr/>
                <p14:nvPr/>
              </p14:nvContentPartPr>
              <p14:xfrm>
                <a:off x="3473640" y="6689356"/>
                <a:ext cx="769680" cy="58320"/>
              </p14:xfrm>
            </p:contentPart>
          </mc:Choice>
          <mc:Fallback>
            <p:pic>
              <p:nvPicPr>
                <p:cNvPr id="67" name="Freihand 66">
                  <a:extLst>
                    <a:ext uri="{FF2B5EF4-FFF2-40B4-BE49-F238E27FC236}">
                      <a16:creationId xmlns:a16="http://schemas.microsoft.com/office/drawing/2014/main" id="{92097ABE-A1A7-A985-FBF4-626CA86C5CB2}"/>
                    </a:ext>
                  </a:extLst>
                </p:cNvPr>
                <p:cNvPicPr/>
                <p:nvPr/>
              </p:nvPicPr>
              <p:blipFill>
                <a:blip r:embed="rId211"/>
                <a:stretch>
                  <a:fillRect/>
                </a:stretch>
              </p:blipFill>
              <p:spPr>
                <a:xfrm>
                  <a:off x="3464640" y="6680356"/>
                  <a:ext cx="7873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88" name="Freihand 87">
                  <a:extLst>
                    <a:ext uri="{FF2B5EF4-FFF2-40B4-BE49-F238E27FC236}">
                      <a16:creationId xmlns:a16="http://schemas.microsoft.com/office/drawing/2014/main" id="{2CFE3F1C-3A31-691E-5673-4A02A271A704}"/>
                    </a:ext>
                  </a:extLst>
                </p14:cNvPr>
                <p14:cNvContentPartPr/>
                <p14:nvPr/>
              </p14:nvContentPartPr>
              <p14:xfrm>
                <a:off x="4128120" y="6637156"/>
                <a:ext cx="135000" cy="198720"/>
              </p14:xfrm>
            </p:contentPart>
          </mc:Choice>
          <mc:Fallback>
            <p:pic>
              <p:nvPicPr>
                <p:cNvPr id="88" name="Freihand 87">
                  <a:extLst>
                    <a:ext uri="{FF2B5EF4-FFF2-40B4-BE49-F238E27FC236}">
                      <a16:creationId xmlns:a16="http://schemas.microsoft.com/office/drawing/2014/main" id="{2CFE3F1C-3A31-691E-5673-4A02A271A704}"/>
                    </a:ext>
                  </a:extLst>
                </p:cNvPr>
                <p:cNvPicPr/>
                <p:nvPr/>
              </p:nvPicPr>
              <p:blipFill>
                <a:blip r:embed="rId213"/>
                <a:stretch>
                  <a:fillRect/>
                </a:stretch>
              </p:blipFill>
              <p:spPr>
                <a:xfrm>
                  <a:off x="4119480" y="6628516"/>
                  <a:ext cx="1526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0" name="Freihand 129">
                  <a:extLst>
                    <a:ext uri="{FF2B5EF4-FFF2-40B4-BE49-F238E27FC236}">
                      <a16:creationId xmlns:a16="http://schemas.microsoft.com/office/drawing/2014/main" id="{E3354787-3EB5-50EB-19D6-2D33952BBBA1}"/>
                    </a:ext>
                  </a:extLst>
                </p14:cNvPr>
                <p14:cNvContentPartPr/>
                <p14:nvPr/>
              </p14:nvContentPartPr>
              <p14:xfrm>
                <a:off x="3987720" y="6286876"/>
                <a:ext cx="799200" cy="516960"/>
              </p14:xfrm>
            </p:contentPart>
          </mc:Choice>
          <mc:Fallback>
            <p:pic>
              <p:nvPicPr>
                <p:cNvPr id="130" name="Freihand 129">
                  <a:extLst>
                    <a:ext uri="{FF2B5EF4-FFF2-40B4-BE49-F238E27FC236}">
                      <a16:creationId xmlns:a16="http://schemas.microsoft.com/office/drawing/2014/main" id="{E3354787-3EB5-50EB-19D6-2D33952BBBA1}"/>
                    </a:ext>
                  </a:extLst>
                </p:cNvPr>
                <p:cNvPicPr/>
                <p:nvPr/>
              </p:nvPicPr>
              <p:blipFill>
                <a:blip r:embed="rId215"/>
                <a:stretch>
                  <a:fillRect/>
                </a:stretch>
              </p:blipFill>
              <p:spPr>
                <a:xfrm>
                  <a:off x="3978720" y="6278236"/>
                  <a:ext cx="816840" cy="534600"/>
                </a:xfrm>
                <a:prstGeom prst="rect">
                  <a:avLst/>
                </a:prstGeom>
              </p:spPr>
            </p:pic>
          </mc:Fallback>
        </mc:AlternateContent>
      </p:grpSp>
    </p:spTree>
    <p:extLst>
      <p:ext uri="{BB962C8B-B14F-4D97-AF65-F5344CB8AC3E}">
        <p14:creationId xmlns:p14="http://schemas.microsoft.com/office/powerpoint/2010/main" val="210314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700" dirty="0" err="1">
                <a:solidFill>
                  <a:sysClr val="windowText" lastClr="000000"/>
                </a:solidFill>
              </a:rPr>
              <a:t>Monopolitische</a:t>
            </a:r>
            <a:r>
              <a:rPr lang="en-US" sz="2700" dirty="0">
                <a:solidFill>
                  <a:sysClr val="windowText" lastClr="000000"/>
                </a:solidFill>
              </a:rPr>
              <a:t> </a:t>
            </a:r>
            <a:r>
              <a:rPr lang="en-US" sz="2700" dirty="0" err="1">
                <a:solidFill>
                  <a:sysClr val="windowText" lastClr="000000"/>
                </a:solidFill>
              </a:rPr>
              <a:t>Konkurrenz</a:t>
            </a:r>
            <a:r>
              <a:rPr lang="en-US" sz="2700" dirty="0">
                <a:solidFill>
                  <a:sysClr val="windowText" lastClr="000000"/>
                </a:solidFill>
              </a:rPr>
              <a:t> vs </a:t>
            </a:r>
            <a:r>
              <a:rPr lang="en-US" sz="2700" dirty="0" err="1">
                <a:solidFill>
                  <a:sysClr val="windowText" lastClr="000000"/>
                </a:solidFill>
              </a:rPr>
              <a:t>komparative</a:t>
            </a:r>
            <a:r>
              <a:rPr lang="en-US" sz="2700" dirty="0">
                <a:solidFill>
                  <a:sysClr val="windowText" lastClr="000000"/>
                </a:solidFill>
              </a:rPr>
              <a:t> </a:t>
            </a:r>
            <a:r>
              <a:rPr lang="en-US" sz="2700" dirty="0" err="1">
                <a:solidFill>
                  <a:sysClr val="windowText" lastClr="000000"/>
                </a:solidFill>
              </a:rPr>
              <a:t>Kostenvorteile</a:t>
            </a:r>
            <a:endParaRPr lang="en-US" sz="27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573505" y="523891"/>
            <a:ext cx="9959788" cy="5519638"/>
          </a:xfrm>
          <a:prstGeom prst="rect">
            <a:avLst/>
          </a:prstGeom>
          <a:noFill/>
        </p:spPr>
        <p:txBody>
          <a:bodyPr wrap="square" rtlCol="0">
            <a:noAutofit/>
          </a:bodyPr>
          <a:lstStyle/>
          <a:p>
            <a:pPr marL="342900" indent="-342900">
              <a:buFont typeface="Arial" panose="020B0604020202020204" pitchFamily="34" charset="0"/>
              <a:buChar char="•"/>
            </a:pPr>
            <a:r>
              <a:rPr lang="en-US" sz="2400" b="1" dirty="0"/>
              <a:t>Inter-</a:t>
            </a:r>
            <a:r>
              <a:rPr lang="en-US" sz="2400" b="1" dirty="0" err="1"/>
              <a:t>industrieller</a:t>
            </a:r>
            <a:r>
              <a:rPr lang="en-US" sz="2400" b="1" dirty="0"/>
              <a:t> Handel:</a:t>
            </a:r>
          </a:p>
          <a:p>
            <a:pPr marL="800100" lvl="1" indent="-342900">
              <a:buFont typeface="Arial" panose="020B0604020202020204" pitchFamily="34" charset="0"/>
              <a:buChar char="•"/>
            </a:pPr>
            <a:r>
              <a:rPr lang="en-US" sz="2400" dirty="0" err="1"/>
              <a:t>Basiert</a:t>
            </a:r>
            <a:r>
              <a:rPr lang="en-US" sz="2400" dirty="0"/>
              <a:t> </a:t>
            </a:r>
            <a:r>
              <a:rPr lang="en-US" sz="2400" dirty="0" err="1"/>
              <a:t>meistens</a:t>
            </a:r>
            <a:r>
              <a:rPr lang="en-US" sz="2400" dirty="0"/>
              <a:t> auf </a:t>
            </a:r>
            <a:r>
              <a:rPr lang="en-US" sz="2400" dirty="0" err="1"/>
              <a:t>komparativen</a:t>
            </a:r>
            <a:r>
              <a:rPr lang="en-US" sz="2400" dirty="0"/>
              <a:t> </a:t>
            </a:r>
            <a:r>
              <a:rPr lang="en-US" sz="2400" dirty="0" err="1"/>
              <a:t>Kostenvorteilen</a:t>
            </a:r>
            <a:endParaRPr lang="en-US" sz="2400" dirty="0"/>
          </a:p>
          <a:p>
            <a:pPr marL="800100" lvl="1" indent="-342900">
              <a:buFont typeface="Arial" panose="020B0604020202020204" pitchFamily="34" charset="0"/>
              <a:buChar char="•"/>
            </a:pPr>
            <a:r>
              <a:rPr lang="en-US" sz="2400" dirty="0" err="1"/>
              <a:t>Spezialisierung</a:t>
            </a:r>
            <a:r>
              <a:rPr lang="en-US" sz="2400" dirty="0"/>
              <a:t> der Länder </a:t>
            </a:r>
            <a:r>
              <a:rPr lang="en-US" sz="2400" dirty="0" err="1"/>
              <a:t>nach</a:t>
            </a:r>
            <a:r>
              <a:rPr lang="en-US" sz="2400" dirty="0"/>
              <a:t> </a:t>
            </a:r>
            <a:r>
              <a:rPr lang="en-US" sz="2400" dirty="0" err="1"/>
              <a:t>Branchen</a:t>
            </a:r>
            <a:endParaRPr lang="en-US" sz="2400" dirty="0"/>
          </a:p>
          <a:p>
            <a:pPr marL="800100" lvl="1" indent="-342900">
              <a:buFont typeface="Arial" panose="020B0604020202020204" pitchFamily="34" charset="0"/>
              <a:buChar char="•"/>
            </a:pPr>
            <a:r>
              <a:rPr lang="en-US" sz="2400" dirty="0"/>
              <a:t>Die </a:t>
            </a:r>
            <a:r>
              <a:rPr lang="en-US" sz="2400" dirty="0" err="1"/>
              <a:t>Richtung</a:t>
            </a:r>
            <a:r>
              <a:rPr lang="en-US" sz="2400" dirty="0"/>
              <a:t> der </a:t>
            </a:r>
            <a:r>
              <a:rPr lang="en-US" sz="2400" dirty="0" err="1"/>
              <a:t>unterschiedlichen</a:t>
            </a:r>
            <a:r>
              <a:rPr lang="en-US" sz="2400" dirty="0"/>
              <a:t> </a:t>
            </a:r>
            <a:r>
              <a:rPr lang="en-US" sz="2400" dirty="0" err="1"/>
              <a:t>Güterströme</a:t>
            </a:r>
            <a:r>
              <a:rPr lang="en-US" sz="2400" dirty="0"/>
              <a:t> </a:t>
            </a:r>
            <a:r>
              <a:rPr lang="en-US" sz="2400" dirty="0" err="1"/>
              <a:t>ist</a:t>
            </a:r>
            <a:r>
              <a:rPr lang="en-US" sz="2400" dirty="0"/>
              <a:t> </a:t>
            </a:r>
            <a:r>
              <a:rPr lang="en-US" sz="2400" dirty="0" err="1"/>
              <a:t>festgelegt</a:t>
            </a:r>
            <a:endParaRPr lang="en-US" sz="2400" dirty="0"/>
          </a:p>
          <a:p>
            <a:pPr marL="800100" lvl="1" indent="-342900">
              <a:buFont typeface="Arial" panose="020B0604020202020204" pitchFamily="34" charset="0"/>
              <a:buChar char="•"/>
            </a:pPr>
            <a:r>
              <a:rPr lang="en-US" sz="2400" dirty="0" err="1"/>
              <a:t>z.B</a:t>
            </a:r>
            <a:r>
              <a:rPr lang="en-US" sz="2400" dirty="0"/>
              <a:t>. </a:t>
            </a:r>
            <a:r>
              <a:rPr lang="en-US" sz="2400" dirty="0" err="1"/>
              <a:t>Bekleidung</a:t>
            </a:r>
            <a:r>
              <a:rPr lang="en-US" sz="2400" dirty="0"/>
              <a:t> vs </a:t>
            </a:r>
            <a:r>
              <a:rPr lang="en-US" sz="2400" dirty="0" err="1"/>
              <a:t>Maschinenbau</a:t>
            </a:r>
            <a:r>
              <a:rPr lang="en-US" sz="2400" dirty="0"/>
              <a:t> (Deutschland/China)</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Intra-</a:t>
            </a:r>
            <a:r>
              <a:rPr lang="en-US" sz="2400" b="1" dirty="0" err="1"/>
              <a:t>industrieller</a:t>
            </a:r>
            <a:r>
              <a:rPr lang="en-US" sz="2400" b="1" dirty="0"/>
              <a:t> Handel:</a:t>
            </a:r>
          </a:p>
          <a:p>
            <a:pPr marL="800100" lvl="1" indent="-342900">
              <a:buFont typeface="Arial" panose="020B0604020202020204" pitchFamily="34" charset="0"/>
              <a:buChar char="•"/>
            </a:pPr>
            <a:r>
              <a:rPr lang="en-US" sz="2400" dirty="0" err="1"/>
              <a:t>Basiert</a:t>
            </a:r>
            <a:r>
              <a:rPr lang="en-US" sz="2400" dirty="0"/>
              <a:t> auf </a:t>
            </a:r>
            <a:r>
              <a:rPr lang="en-US" sz="2400" dirty="0" err="1"/>
              <a:t>internen</a:t>
            </a:r>
            <a:r>
              <a:rPr lang="en-US" sz="2400" dirty="0"/>
              <a:t> </a:t>
            </a:r>
            <a:r>
              <a:rPr lang="en-US" sz="2400" dirty="0" err="1"/>
              <a:t>Skalenerträgen</a:t>
            </a:r>
            <a:endParaRPr lang="en-US" sz="2400" dirty="0"/>
          </a:p>
          <a:p>
            <a:pPr marL="800100" lvl="1" indent="-342900">
              <a:buFont typeface="Arial" panose="020B0604020202020204" pitchFamily="34" charset="0"/>
              <a:buChar char="•"/>
            </a:pPr>
            <a:r>
              <a:rPr lang="en-US" sz="2400" dirty="0" err="1"/>
              <a:t>Austausch</a:t>
            </a:r>
            <a:r>
              <a:rPr lang="en-US" sz="2400" dirty="0"/>
              <a:t> von </a:t>
            </a:r>
            <a:r>
              <a:rPr lang="en-US" sz="2400" dirty="0" err="1"/>
              <a:t>Produktvarianten</a:t>
            </a:r>
            <a:endParaRPr lang="en-US" sz="2400" dirty="0"/>
          </a:p>
          <a:p>
            <a:pPr marL="800100" lvl="1" indent="-342900">
              <a:buFont typeface="Arial" panose="020B0604020202020204" pitchFamily="34" charset="0"/>
              <a:buChar char="•"/>
            </a:pPr>
            <a:r>
              <a:rPr lang="en-US" sz="2400" dirty="0"/>
              <a:t>Die </a:t>
            </a:r>
            <a:r>
              <a:rPr lang="en-US" sz="2400" dirty="0" err="1"/>
              <a:t>Richtung</a:t>
            </a:r>
            <a:r>
              <a:rPr lang="en-US" sz="2400" dirty="0"/>
              <a:t> der </a:t>
            </a:r>
            <a:r>
              <a:rPr lang="en-US" sz="2400" dirty="0" err="1"/>
              <a:t>unterschiedlichen</a:t>
            </a:r>
            <a:r>
              <a:rPr lang="en-US" sz="2400" dirty="0"/>
              <a:t> </a:t>
            </a:r>
            <a:r>
              <a:rPr lang="en-US" sz="2400" dirty="0" err="1"/>
              <a:t>Güterströme</a:t>
            </a:r>
            <a:r>
              <a:rPr lang="en-US" sz="2400" dirty="0"/>
              <a:t> </a:t>
            </a:r>
            <a:r>
              <a:rPr lang="en-US" sz="2400" dirty="0" err="1"/>
              <a:t>ist</a:t>
            </a:r>
            <a:r>
              <a:rPr lang="en-US" sz="2400" dirty="0"/>
              <a:t> </a:t>
            </a:r>
            <a:r>
              <a:rPr lang="en-US" sz="2400" dirty="0" err="1"/>
              <a:t>nicht</a:t>
            </a:r>
            <a:r>
              <a:rPr lang="en-US" sz="2400" dirty="0"/>
              <a:t> </a:t>
            </a:r>
            <a:r>
              <a:rPr lang="en-US" sz="2400" dirty="0" err="1"/>
              <a:t>festgelegt</a:t>
            </a:r>
            <a:endParaRPr lang="en-US" sz="2400" dirty="0"/>
          </a:p>
          <a:p>
            <a:pPr marL="800100" lvl="1" indent="-342900">
              <a:buFont typeface="Arial" panose="020B0604020202020204" pitchFamily="34" charset="0"/>
              <a:buChar char="•"/>
            </a:pPr>
            <a:r>
              <a:rPr lang="en-US" sz="2400" dirty="0" err="1"/>
              <a:t>z.B</a:t>
            </a:r>
            <a:r>
              <a:rPr lang="en-US" sz="2400" dirty="0"/>
              <a:t>. </a:t>
            </a:r>
            <a:r>
              <a:rPr lang="en-US" sz="2400" dirty="0" err="1"/>
              <a:t>Automobilindustrie</a:t>
            </a:r>
            <a:r>
              <a:rPr lang="en-US" sz="2400" dirty="0"/>
              <a:t> (Deutschland/Japan)</a:t>
            </a:r>
            <a:endParaRPr lang="de-DE" sz="2000" dirty="0"/>
          </a:p>
        </p:txBody>
      </p:sp>
      <p:sp>
        <p:nvSpPr>
          <p:cNvPr id="5" name="Rechteck 4">
            <a:extLst>
              <a:ext uri="{FF2B5EF4-FFF2-40B4-BE49-F238E27FC236}">
                <a16:creationId xmlns:a16="http://schemas.microsoft.com/office/drawing/2014/main" id="{3C699AFE-30A1-45F2-91C1-B49FFEA6A04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3" name="Gruppieren 32">
            <a:extLst>
              <a:ext uri="{FF2B5EF4-FFF2-40B4-BE49-F238E27FC236}">
                <a16:creationId xmlns:a16="http://schemas.microsoft.com/office/drawing/2014/main" id="{DD15E916-561F-4E75-896C-1B15B89EF712}"/>
              </a:ext>
            </a:extLst>
          </p:cNvPr>
          <p:cNvGrpSpPr/>
          <p:nvPr/>
        </p:nvGrpSpPr>
        <p:grpSpPr>
          <a:xfrm>
            <a:off x="227893" y="638478"/>
            <a:ext cx="768240" cy="1865880"/>
            <a:chOff x="227893" y="638478"/>
            <a:chExt cx="768240" cy="186588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97FF0BC-86E0-47BB-B2B6-D75BF80E41E1}"/>
                    </a:ext>
                  </a:extLst>
                </p14:cNvPr>
                <p14:cNvContentPartPr/>
                <p14:nvPr/>
              </p14:nvContentPartPr>
              <p14:xfrm>
                <a:off x="832693" y="638478"/>
                <a:ext cx="96840" cy="1846800"/>
              </p14:xfrm>
            </p:contentPart>
          </mc:Choice>
          <mc:Fallback xmlns="">
            <p:pic>
              <p:nvPicPr>
                <p:cNvPr id="2" name="Freihand 1">
                  <a:extLst>
                    <a:ext uri="{FF2B5EF4-FFF2-40B4-BE49-F238E27FC236}">
                      <a16:creationId xmlns:a16="http://schemas.microsoft.com/office/drawing/2014/main" id="{F97FF0BC-86E0-47BB-B2B6-D75BF80E41E1}"/>
                    </a:ext>
                  </a:extLst>
                </p:cNvPr>
                <p:cNvPicPr/>
                <p:nvPr/>
              </p:nvPicPr>
              <p:blipFill>
                <a:blip r:embed="rId4"/>
                <a:stretch>
                  <a:fillRect/>
                </a:stretch>
              </p:blipFill>
              <p:spPr>
                <a:xfrm>
                  <a:off x="828373" y="634158"/>
                  <a:ext cx="105480" cy="1855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8C5BA26-E78B-4C85-AA19-06D22A0E1AFC}"/>
                    </a:ext>
                  </a:extLst>
                </p14:cNvPr>
                <p14:cNvContentPartPr/>
                <p14:nvPr/>
              </p14:nvContentPartPr>
              <p14:xfrm>
                <a:off x="900373" y="700758"/>
                <a:ext cx="95760" cy="1803600"/>
              </p14:xfrm>
            </p:contentPart>
          </mc:Choice>
          <mc:Fallback xmlns="">
            <p:pic>
              <p:nvPicPr>
                <p:cNvPr id="3" name="Freihand 2">
                  <a:extLst>
                    <a:ext uri="{FF2B5EF4-FFF2-40B4-BE49-F238E27FC236}">
                      <a16:creationId xmlns:a16="http://schemas.microsoft.com/office/drawing/2014/main" id="{A8C5BA26-E78B-4C85-AA19-06D22A0E1AFC}"/>
                    </a:ext>
                  </a:extLst>
                </p:cNvPr>
                <p:cNvPicPr/>
                <p:nvPr/>
              </p:nvPicPr>
              <p:blipFill>
                <a:blip r:embed="rId6"/>
                <a:stretch>
                  <a:fillRect/>
                </a:stretch>
              </p:blipFill>
              <p:spPr>
                <a:xfrm>
                  <a:off x="896053" y="696438"/>
                  <a:ext cx="104400" cy="1812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Freihand 13">
                  <a:extLst>
                    <a:ext uri="{FF2B5EF4-FFF2-40B4-BE49-F238E27FC236}">
                      <a16:creationId xmlns:a16="http://schemas.microsoft.com/office/drawing/2014/main" id="{595BBB3D-0E16-4060-B674-C6A665A05CB5}"/>
                    </a:ext>
                  </a:extLst>
                </p14:cNvPr>
                <p14:cNvContentPartPr/>
                <p14:nvPr/>
              </p14:nvContentPartPr>
              <p14:xfrm>
                <a:off x="227893" y="1177398"/>
                <a:ext cx="133560" cy="241560"/>
              </p14:xfrm>
            </p:contentPart>
          </mc:Choice>
          <mc:Fallback xmlns="">
            <p:pic>
              <p:nvPicPr>
                <p:cNvPr id="14" name="Freihand 13">
                  <a:extLst>
                    <a:ext uri="{FF2B5EF4-FFF2-40B4-BE49-F238E27FC236}">
                      <a16:creationId xmlns:a16="http://schemas.microsoft.com/office/drawing/2014/main" id="{595BBB3D-0E16-4060-B674-C6A665A05CB5}"/>
                    </a:ext>
                  </a:extLst>
                </p:cNvPr>
                <p:cNvPicPr/>
                <p:nvPr/>
              </p:nvPicPr>
              <p:blipFill>
                <a:blip r:embed="rId8"/>
                <a:stretch>
                  <a:fillRect/>
                </a:stretch>
              </p:blipFill>
              <p:spPr>
                <a:xfrm>
                  <a:off x="223573" y="1173078"/>
                  <a:ext cx="1422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Freihand 14">
                  <a:extLst>
                    <a:ext uri="{FF2B5EF4-FFF2-40B4-BE49-F238E27FC236}">
                      <a16:creationId xmlns:a16="http://schemas.microsoft.com/office/drawing/2014/main" id="{C9312AD1-BAF5-454C-B2C1-72523DB57E6E}"/>
                    </a:ext>
                  </a:extLst>
                </p14:cNvPr>
                <p14:cNvContentPartPr/>
                <p14:nvPr/>
              </p14:nvContentPartPr>
              <p14:xfrm>
                <a:off x="372973" y="1290438"/>
                <a:ext cx="68760" cy="30600"/>
              </p14:xfrm>
            </p:contentPart>
          </mc:Choice>
          <mc:Fallback xmlns="">
            <p:pic>
              <p:nvPicPr>
                <p:cNvPr id="15" name="Freihand 14">
                  <a:extLst>
                    <a:ext uri="{FF2B5EF4-FFF2-40B4-BE49-F238E27FC236}">
                      <a16:creationId xmlns:a16="http://schemas.microsoft.com/office/drawing/2014/main" id="{C9312AD1-BAF5-454C-B2C1-72523DB57E6E}"/>
                    </a:ext>
                  </a:extLst>
                </p:cNvPr>
                <p:cNvPicPr/>
                <p:nvPr/>
              </p:nvPicPr>
              <p:blipFill>
                <a:blip r:embed="rId10"/>
                <a:stretch>
                  <a:fillRect/>
                </a:stretch>
              </p:blipFill>
              <p:spPr>
                <a:xfrm>
                  <a:off x="368653" y="1286118"/>
                  <a:ext cx="774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Freihand 15">
                  <a:extLst>
                    <a:ext uri="{FF2B5EF4-FFF2-40B4-BE49-F238E27FC236}">
                      <a16:creationId xmlns:a16="http://schemas.microsoft.com/office/drawing/2014/main" id="{E7157728-02AA-4D83-B21A-665B1F42B556}"/>
                    </a:ext>
                  </a:extLst>
                </p14:cNvPr>
                <p14:cNvContentPartPr/>
                <p14:nvPr/>
              </p14:nvContentPartPr>
              <p14:xfrm>
                <a:off x="408253" y="1078758"/>
                <a:ext cx="87480" cy="164880"/>
              </p14:xfrm>
            </p:contentPart>
          </mc:Choice>
          <mc:Fallback xmlns="">
            <p:pic>
              <p:nvPicPr>
                <p:cNvPr id="16" name="Freihand 15">
                  <a:extLst>
                    <a:ext uri="{FF2B5EF4-FFF2-40B4-BE49-F238E27FC236}">
                      <a16:creationId xmlns:a16="http://schemas.microsoft.com/office/drawing/2014/main" id="{E7157728-02AA-4D83-B21A-665B1F42B556}"/>
                    </a:ext>
                  </a:extLst>
                </p:cNvPr>
                <p:cNvPicPr/>
                <p:nvPr/>
              </p:nvPicPr>
              <p:blipFill>
                <a:blip r:embed="rId12"/>
                <a:stretch>
                  <a:fillRect/>
                </a:stretch>
              </p:blipFill>
              <p:spPr>
                <a:xfrm>
                  <a:off x="403933" y="1074438"/>
                  <a:ext cx="961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Freihand 16">
                  <a:extLst>
                    <a:ext uri="{FF2B5EF4-FFF2-40B4-BE49-F238E27FC236}">
                      <a16:creationId xmlns:a16="http://schemas.microsoft.com/office/drawing/2014/main" id="{49EFC534-A695-4A72-B06C-5D664A0A7665}"/>
                    </a:ext>
                  </a:extLst>
                </p14:cNvPr>
                <p14:cNvContentPartPr/>
                <p14:nvPr/>
              </p14:nvContentPartPr>
              <p14:xfrm>
                <a:off x="489613" y="1091718"/>
                <a:ext cx="81360" cy="140400"/>
              </p14:xfrm>
            </p:contentPart>
          </mc:Choice>
          <mc:Fallback xmlns="">
            <p:pic>
              <p:nvPicPr>
                <p:cNvPr id="17" name="Freihand 16">
                  <a:extLst>
                    <a:ext uri="{FF2B5EF4-FFF2-40B4-BE49-F238E27FC236}">
                      <a16:creationId xmlns:a16="http://schemas.microsoft.com/office/drawing/2014/main" id="{49EFC534-A695-4A72-B06C-5D664A0A7665}"/>
                    </a:ext>
                  </a:extLst>
                </p:cNvPr>
                <p:cNvPicPr/>
                <p:nvPr/>
              </p:nvPicPr>
              <p:blipFill>
                <a:blip r:embed="rId14"/>
                <a:stretch>
                  <a:fillRect/>
                </a:stretch>
              </p:blipFill>
              <p:spPr>
                <a:xfrm>
                  <a:off x="485293" y="1087398"/>
                  <a:ext cx="900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Freihand 17">
                  <a:extLst>
                    <a:ext uri="{FF2B5EF4-FFF2-40B4-BE49-F238E27FC236}">
                      <a16:creationId xmlns:a16="http://schemas.microsoft.com/office/drawing/2014/main" id="{35402ABB-C37C-4326-988F-99B5E60759CC}"/>
                    </a:ext>
                  </a:extLst>
                </p14:cNvPr>
                <p14:cNvContentPartPr/>
                <p14:nvPr/>
              </p14:nvContentPartPr>
              <p14:xfrm>
                <a:off x="553333" y="1033398"/>
                <a:ext cx="73800" cy="93240"/>
              </p14:xfrm>
            </p:contentPart>
          </mc:Choice>
          <mc:Fallback xmlns="">
            <p:pic>
              <p:nvPicPr>
                <p:cNvPr id="18" name="Freihand 17">
                  <a:extLst>
                    <a:ext uri="{FF2B5EF4-FFF2-40B4-BE49-F238E27FC236}">
                      <a16:creationId xmlns:a16="http://schemas.microsoft.com/office/drawing/2014/main" id="{35402ABB-C37C-4326-988F-99B5E60759CC}"/>
                    </a:ext>
                  </a:extLst>
                </p:cNvPr>
                <p:cNvPicPr/>
                <p:nvPr/>
              </p:nvPicPr>
              <p:blipFill>
                <a:blip r:embed="rId16"/>
                <a:stretch>
                  <a:fillRect/>
                </a:stretch>
              </p:blipFill>
              <p:spPr>
                <a:xfrm>
                  <a:off x="549013" y="1029078"/>
                  <a:ext cx="82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Freihand 18">
                  <a:extLst>
                    <a:ext uri="{FF2B5EF4-FFF2-40B4-BE49-F238E27FC236}">
                      <a16:creationId xmlns:a16="http://schemas.microsoft.com/office/drawing/2014/main" id="{72A03761-EB7A-4058-A56A-05A7B73ADEA0}"/>
                    </a:ext>
                  </a:extLst>
                </p14:cNvPr>
                <p14:cNvContentPartPr/>
                <p14:nvPr/>
              </p14:nvContentPartPr>
              <p14:xfrm>
                <a:off x="604813" y="962838"/>
                <a:ext cx="79200" cy="116280"/>
              </p14:xfrm>
            </p:contentPart>
          </mc:Choice>
          <mc:Fallback xmlns="">
            <p:pic>
              <p:nvPicPr>
                <p:cNvPr id="19" name="Freihand 18">
                  <a:extLst>
                    <a:ext uri="{FF2B5EF4-FFF2-40B4-BE49-F238E27FC236}">
                      <a16:creationId xmlns:a16="http://schemas.microsoft.com/office/drawing/2014/main" id="{72A03761-EB7A-4058-A56A-05A7B73ADEA0}"/>
                    </a:ext>
                  </a:extLst>
                </p:cNvPr>
                <p:cNvPicPr/>
                <p:nvPr/>
              </p:nvPicPr>
              <p:blipFill>
                <a:blip r:embed="rId18"/>
                <a:stretch>
                  <a:fillRect/>
                </a:stretch>
              </p:blipFill>
              <p:spPr>
                <a:xfrm>
                  <a:off x="600493" y="958518"/>
                  <a:ext cx="878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Freihand 19">
                  <a:extLst>
                    <a:ext uri="{FF2B5EF4-FFF2-40B4-BE49-F238E27FC236}">
                      <a16:creationId xmlns:a16="http://schemas.microsoft.com/office/drawing/2014/main" id="{92C90F99-245A-49A3-8EFE-EA7CBB75D3AC}"/>
                    </a:ext>
                  </a:extLst>
                </p14:cNvPr>
                <p14:cNvContentPartPr/>
                <p14:nvPr/>
              </p14:nvContentPartPr>
              <p14:xfrm>
                <a:off x="726133" y="981198"/>
                <a:ext cx="4320" cy="21600"/>
              </p14:xfrm>
            </p:contentPart>
          </mc:Choice>
          <mc:Fallback xmlns="">
            <p:pic>
              <p:nvPicPr>
                <p:cNvPr id="20" name="Freihand 19">
                  <a:extLst>
                    <a:ext uri="{FF2B5EF4-FFF2-40B4-BE49-F238E27FC236}">
                      <a16:creationId xmlns:a16="http://schemas.microsoft.com/office/drawing/2014/main" id="{92C90F99-245A-49A3-8EFE-EA7CBB75D3AC}"/>
                    </a:ext>
                  </a:extLst>
                </p:cNvPr>
                <p:cNvPicPr/>
                <p:nvPr/>
              </p:nvPicPr>
              <p:blipFill>
                <a:blip r:embed="rId20"/>
                <a:stretch>
                  <a:fillRect/>
                </a:stretch>
              </p:blipFill>
              <p:spPr>
                <a:xfrm>
                  <a:off x="721813" y="976878"/>
                  <a:ext cx="129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8419C37D-1260-4974-B60E-4B86DF66FF53}"/>
                    </a:ext>
                  </a:extLst>
                </p14:cNvPr>
                <p14:cNvContentPartPr/>
                <p14:nvPr/>
              </p14:nvContentPartPr>
              <p14:xfrm>
                <a:off x="236533" y="1714158"/>
                <a:ext cx="183600" cy="201240"/>
              </p14:xfrm>
            </p:contentPart>
          </mc:Choice>
          <mc:Fallback xmlns="">
            <p:pic>
              <p:nvPicPr>
                <p:cNvPr id="21" name="Freihand 20">
                  <a:extLst>
                    <a:ext uri="{FF2B5EF4-FFF2-40B4-BE49-F238E27FC236}">
                      <a16:creationId xmlns:a16="http://schemas.microsoft.com/office/drawing/2014/main" id="{8419C37D-1260-4974-B60E-4B86DF66FF53}"/>
                    </a:ext>
                  </a:extLst>
                </p:cNvPr>
                <p:cNvPicPr/>
                <p:nvPr/>
              </p:nvPicPr>
              <p:blipFill>
                <a:blip r:embed="rId22"/>
                <a:stretch>
                  <a:fillRect/>
                </a:stretch>
              </p:blipFill>
              <p:spPr>
                <a:xfrm>
                  <a:off x="232213" y="1709838"/>
                  <a:ext cx="1922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B1233E97-8DE8-47E8-92B7-9157E3B44A82}"/>
                    </a:ext>
                  </a:extLst>
                </p14:cNvPr>
                <p14:cNvContentPartPr/>
                <p14:nvPr/>
              </p14:nvContentPartPr>
              <p14:xfrm>
                <a:off x="398893" y="1552518"/>
                <a:ext cx="88200" cy="278640"/>
              </p14:xfrm>
            </p:contentPart>
          </mc:Choice>
          <mc:Fallback xmlns="">
            <p:pic>
              <p:nvPicPr>
                <p:cNvPr id="22" name="Freihand 21">
                  <a:extLst>
                    <a:ext uri="{FF2B5EF4-FFF2-40B4-BE49-F238E27FC236}">
                      <a16:creationId xmlns:a16="http://schemas.microsoft.com/office/drawing/2014/main" id="{B1233E97-8DE8-47E8-92B7-9157E3B44A82}"/>
                    </a:ext>
                  </a:extLst>
                </p:cNvPr>
                <p:cNvPicPr/>
                <p:nvPr/>
              </p:nvPicPr>
              <p:blipFill>
                <a:blip r:embed="rId24"/>
                <a:stretch>
                  <a:fillRect/>
                </a:stretch>
              </p:blipFill>
              <p:spPr>
                <a:xfrm>
                  <a:off x="394573" y="1548198"/>
                  <a:ext cx="9684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C8F781F5-723E-4F24-926A-43B7E6949829}"/>
                    </a:ext>
                  </a:extLst>
                </p14:cNvPr>
                <p14:cNvContentPartPr/>
                <p14:nvPr/>
              </p14:nvContentPartPr>
              <p14:xfrm>
                <a:off x="483493" y="1531998"/>
                <a:ext cx="100080" cy="89640"/>
              </p14:xfrm>
            </p:contentPart>
          </mc:Choice>
          <mc:Fallback xmlns="">
            <p:pic>
              <p:nvPicPr>
                <p:cNvPr id="23" name="Freihand 22">
                  <a:extLst>
                    <a:ext uri="{FF2B5EF4-FFF2-40B4-BE49-F238E27FC236}">
                      <a16:creationId xmlns:a16="http://schemas.microsoft.com/office/drawing/2014/main" id="{C8F781F5-723E-4F24-926A-43B7E6949829}"/>
                    </a:ext>
                  </a:extLst>
                </p:cNvPr>
                <p:cNvPicPr/>
                <p:nvPr/>
              </p:nvPicPr>
              <p:blipFill>
                <a:blip r:embed="rId26"/>
                <a:stretch>
                  <a:fillRect/>
                </a:stretch>
              </p:blipFill>
              <p:spPr>
                <a:xfrm>
                  <a:off x="479173" y="1527678"/>
                  <a:ext cx="108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Freihand 23">
                  <a:extLst>
                    <a:ext uri="{FF2B5EF4-FFF2-40B4-BE49-F238E27FC236}">
                      <a16:creationId xmlns:a16="http://schemas.microsoft.com/office/drawing/2014/main" id="{69F00C3F-A439-4E28-B120-7CB7D9D558E8}"/>
                    </a:ext>
                  </a:extLst>
                </p14:cNvPr>
                <p14:cNvContentPartPr/>
                <p14:nvPr/>
              </p14:nvContentPartPr>
              <p14:xfrm>
                <a:off x="521653" y="1353438"/>
                <a:ext cx="139680" cy="158760"/>
              </p14:xfrm>
            </p:contentPart>
          </mc:Choice>
          <mc:Fallback xmlns="">
            <p:pic>
              <p:nvPicPr>
                <p:cNvPr id="24" name="Freihand 23">
                  <a:extLst>
                    <a:ext uri="{FF2B5EF4-FFF2-40B4-BE49-F238E27FC236}">
                      <a16:creationId xmlns:a16="http://schemas.microsoft.com/office/drawing/2014/main" id="{69F00C3F-A439-4E28-B120-7CB7D9D558E8}"/>
                    </a:ext>
                  </a:extLst>
                </p:cNvPr>
                <p:cNvPicPr/>
                <p:nvPr/>
              </p:nvPicPr>
              <p:blipFill>
                <a:blip r:embed="rId28"/>
                <a:stretch>
                  <a:fillRect/>
                </a:stretch>
              </p:blipFill>
              <p:spPr>
                <a:xfrm>
                  <a:off x="517333" y="1349118"/>
                  <a:ext cx="1483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Freihand 24">
                  <a:extLst>
                    <a:ext uri="{FF2B5EF4-FFF2-40B4-BE49-F238E27FC236}">
                      <a16:creationId xmlns:a16="http://schemas.microsoft.com/office/drawing/2014/main" id="{D629DFF8-E5C8-459C-9FAA-039138F0229C}"/>
                    </a:ext>
                  </a:extLst>
                </p14:cNvPr>
                <p14:cNvContentPartPr/>
                <p14:nvPr/>
              </p14:nvContentPartPr>
              <p14:xfrm>
                <a:off x="668893" y="1048878"/>
                <a:ext cx="195120" cy="376560"/>
              </p14:xfrm>
            </p:contentPart>
          </mc:Choice>
          <mc:Fallback xmlns="">
            <p:pic>
              <p:nvPicPr>
                <p:cNvPr id="25" name="Freihand 24">
                  <a:extLst>
                    <a:ext uri="{FF2B5EF4-FFF2-40B4-BE49-F238E27FC236}">
                      <a16:creationId xmlns:a16="http://schemas.microsoft.com/office/drawing/2014/main" id="{D629DFF8-E5C8-459C-9FAA-039138F0229C}"/>
                    </a:ext>
                  </a:extLst>
                </p:cNvPr>
                <p:cNvPicPr/>
                <p:nvPr/>
              </p:nvPicPr>
              <p:blipFill>
                <a:blip r:embed="rId30"/>
                <a:stretch>
                  <a:fillRect/>
                </a:stretch>
              </p:blipFill>
              <p:spPr>
                <a:xfrm>
                  <a:off x="664573" y="1044558"/>
                  <a:ext cx="20376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Freihand 25">
                  <a:extLst>
                    <a:ext uri="{FF2B5EF4-FFF2-40B4-BE49-F238E27FC236}">
                      <a16:creationId xmlns:a16="http://schemas.microsoft.com/office/drawing/2014/main" id="{232107A3-7C85-4368-A877-015FF8640015}"/>
                    </a:ext>
                  </a:extLst>
                </p14:cNvPr>
                <p14:cNvContentPartPr/>
                <p14:nvPr/>
              </p14:nvContentPartPr>
              <p14:xfrm>
                <a:off x="865093" y="1081998"/>
                <a:ext cx="41400" cy="104760"/>
              </p14:xfrm>
            </p:contentPart>
          </mc:Choice>
          <mc:Fallback xmlns="">
            <p:pic>
              <p:nvPicPr>
                <p:cNvPr id="26" name="Freihand 25">
                  <a:extLst>
                    <a:ext uri="{FF2B5EF4-FFF2-40B4-BE49-F238E27FC236}">
                      <a16:creationId xmlns:a16="http://schemas.microsoft.com/office/drawing/2014/main" id="{232107A3-7C85-4368-A877-015FF8640015}"/>
                    </a:ext>
                  </a:extLst>
                </p:cNvPr>
                <p:cNvPicPr/>
                <p:nvPr/>
              </p:nvPicPr>
              <p:blipFill>
                <a:blip r:embed="rId32"/>
                <a:stretch>
                  <a:fillRect/>
                </a:stretch>
              </p:blipFill>
              <p:spPr>
                <a:xfrm>
                  <a:off x="860773" y="1077678"/>
                  <a:ext cx="500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33C4768F-55E9-4450-B215-AF0FC6E4EB26}"/>
                    </a:ext>
                  </a:extLst>
                </p14:cNvPr>
                <p14:cNvContentPartPr/>
                <p14:nvPr/>
              </p14:nvContentPartPr>
              <p14:xfrm>
                <a:off x="927733" y="949878"/>
                <a:ext cx="67320" cy="88560"/>
              </p14:xfrm>
            </p:contentPart>
          </mc:Choice>
          <mc:Fallback xmlns="">
            <p:pic>
              <p:nvPicPr>
                <p:cNvPr id="27" name="Freihand 26">
                  <a:extLst>
                    <a:ext uri="{FF2B5EF4-FFF2-40B4-BE49-F238E27FC236}">
                      <a16:creationId xmlns:a16="http://schemas.microsoft.com/office/drawing/2014/main" id="{33C4768F-55E9-4450-B215-AF0FC6E4EB26}"/>
                    </a:ext>
                  </a:extLst>
                </p:cNvPr>
                <p:cNvPicPr/>
                <p:nvPr/>
              </p:nvPicPr>
              <p:blipFill>
                <a:blip r:embed="rId34"/>
                <a:stretch>
                  <a:fillRect/>
                </a:stretch>
              </p:blipFill>
              <p:spPr>
                <a:xfrm>
                  <a:off x="923413" y="945558"/>
                  <a:ext cx="75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Freihand 27">
                  <a:extLst>
                    <a:ext uri="{FF2B5EF4-FFF2-40B4-BE49-F238E27FC236}">
                      <a16:creationId xmlns:a16="http://schemas.microsoft.com/office/drawing/2014/main" id="{ECCC1FDD-32A4-4A56-A45B-40555493B194}"/>
                    </a:ext>
                  </a:extLst>
                </p14:cNvPr>
                <p14:cNvContentPartPr/>
                <p14:nvPr/>
              </p14:nvContentPartPr>
              <p14:xfrm>
                <a:off x="403933" y="1836918"/>
                <a:ext cx="160200" cy="235800"/>
              </p14:xfrm>
            </p:contentPart>
          </mc:Choice>
          <mc:Fallback xmlns="">
            <p:pic>
              <p:nvPicPr>
                <p:cNvPr id="28" name="Freihand 27">
                  <a:extLst>
                    <a:ext uri="{FF2B5EF4-FFF2-40B4-BE49-F238E27FC236}">
                      <a16:creationId xmlns:a16="http://schemas.microsoft.com/office/drawing/2014/main" id="{ECCC1FDD-32A4-4A56-A45B-40555493B194}"/>
                    </a:ext>
                  </a:extLst>
                </p:cNvPr>
                <p:cNvPicPr/>
                <p:nvPr/>
              </p:nvPicPr>
              <p:blipFill>
                <a:blip r:embed="rId36"/>
                <a:stretch>
                  <a:fillRect/>
                </a:stretch>
              </p:blipFill>
              <p:spPr>
                <a:xfrm>
                  <a:off x="399613" y="1832598"/>
                  <a:ext cx="16884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Freihand 28">
                  <a:extLst>
                    <a:ext uri="{FF2B5EF4-FFF2-40B4-BE49-F238E27FC236}">
                      <a16:creationId xmlns:a16="http://schemas.microsoft.com/office/drawing/2014/main" id="{F3AC30D2-ABCE-42AA-8CF0-4EBC84DE7F64}"/>
                    </a:ext>
                  </a:extLst>
                </p14:cNvPr>
                <p14:cNvContentPartPr/>
                <p14:nvPr/>
              </p14:nvContentPartPr>
              <p14:xfrm>
                <a:off x="568453" y="1801998"/>
                <a:ext cx="63720" cy="120600"/>
              </p14:xfrm>
            </p:contentPart>
          </mc:Choice>
          <mc:Fallback xmlns="">
            <p:pic>
              <p:nvPicPr>
                <p:cNvPr id="29" name="Freihand 28">
                  <a:extLst>
                    <a:ext uri="{FF2B5EF4-FFF2-40B4-BE49-F238E27FC236}">
                      <a16:creationId xmlns:a16="http://schemas.microsoft.com/office/drawing/2014/main" id="{F3AC30D2-ABCE-42AA-8CF0-4EBC84DE7F64}"/>
                    </a:ext>
                  </a:extLst>
                </p:cNvPr>
                <p:cNvPicPr/>
                <p:nvPr/>
              </p:nvPicPr>
              <p:blipFill>
                <a:blip r:embed="rId38"/>
                <a:stretch>
                  <a:fillRect/>
                </a:stretch>
              </p:blipFill>
              <p:spPr>
                <a:xfrm>
                  <a:off x="564133" y="1797678"/>
                  <a:ext cx="723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Freihand 29">
                  <a:extLst>
                    <a:ext uri="{FF2B5EF4-FFF2-40B4-BE49-F238E27FC236}">
                      <a16:creationId xmlns:a16="http://schemas.microsoft.com/office/drawing/2014/main" id="{F1A8F552-5876-4A8F-A694-5E5D300E58B9}"/>
                    </a:ext>
                  </a:extLst>
                </p14:cNvPr>
                <p14:cNvContentPartPr/>
                <p14:nvPr/>
              </p14:nvContentPartPr>
              <p14:xfrm>
                <a:off x="647653" y="1599678"/>
                <a:ext cx="179640" cy="213120"/>
              </p14:xfrm>
            </p:contentPart>
          </mc:Choice>
          <mc:Fallback xmlns="">
            <p:pic>
              <p:nvPicPr>
                <p:cNvPr id="30" name="Freihand 29">
                  <a:extLst>
                    <a:ext uri="{FF2B5EF4-FFF2-40B4-BE49-F238E27FC236}">
                      <a16:creationId xmlns:a16="http://schemas.microsoft.com/office/drawing/2014/main" id="{F1A8F552-5876-4A8F-A694-5E5D300E58B9}"/>
                    </a:ext>
                  </a:extLst>
                </p:cNvPr>
                <p:cNvPicPr/>
                <p:nvPr/>
              </p:nvPicPr>
              <p:blipFill>
                <a:blip r:embed="rId40"/>
                <a:stretch>
                  <a:fillRect/>
                </a:stretch>
              </p:blipFill>
              <p:spPr>
                <a:xfrm>
                  <a:off x="643333" y="1595358"/>
                  <a:ext cx="1882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Freihand 30">
                  <a:extLst>
                    <a:ext uri="{FF2B5EF4-FFF2-40B4-BE49-F238E27FC236}">
                      <a16:creationId xmlns:a16="http://schemas.microsoft.com/office/drawing/2014/main" id="{CE821461-A91B-48E6-AD28-E01E7D330E72}"/>
                    </a:ext>
                  </a:extLst>
                </p14:cNvPr>
                <p14:cNvContentPartPr/>
                <p14:nvPr/>
              </p14:nvContentPartPr>
              <p14:xfrm>
                <a:off x="685453" y="1545678"/>
                <a:ext cx="360" cy="360"/>
              </p14:xfrm>
            </p:contentPart>
          </mc:Choice>
          <mc:Fallback xmlns="">
            <p:pic>
              <p:nvPicPr>
                <p:cNvPr id="31" name="Freihand 30">
                  <a:extLst>
                    <a:ext uri="{FF2B5EF4-FFF2-40B4-BE49-F238E27FC236}">
                      <a16:creationId xmlns:a16="http://schemas.microsoft.com/office/drawing/2014/main" id="{CE821461-A91B-48E6-AD28-E01E7D330E72}"/>
                    </a:ext>
                  </a:extLst>
                </p:cNvPr>
                <p:cNvPicPr/>
                <p:nvPr/>
              </p:nvPicPr>
              <p:blipFill>
                <a:blip r:embed="rId42"/>
                <a:stretch>
                  <a:fillRect/>
                </a:stretch>
              </p:blipFill>
              <p:spPr>
                <a:xfrm>
                  <a:off x="681133" y="154135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Freihand 31">
                  <a:extLst>
                    <a:ext uri="{FF2B5EF4-FFF2-40B4-BE49-F238E27FC236}">
                      <a16:creationId xmlns:a16="http://schemas.microsoft.com/office/drawing/2014/main" id="{6923ED1E-510D-44F9-BF33-5944D9BA9F36}"/>
                    </a:ext>
                  </a:extLst>
                </p14:cNvPr>
                <p14:cNvContentPartPr/>
                <p14:nvPr/>
              </p14:nvContentPartPr>
              <p14:xfrm>
                <a:off x="612373" y="1773918"/>
                <a:ext cx="27360" cy="77040"/>
              </p14:xfrm>
            </p:contentPart>
          </mc:Choice>
          <mc:Fallback xmlns="">
            <p:pic>
              <p:nvPicPr>
                <p:cNvPr id="32" name="Freihand 31">
                  <a:extLst>
                    <a:ext uri="{FF2B5EF4-FFF2-40B4-BE49-F238E27FC236}">
                      <a16:creationId xmlns:a16="http://schemas.microsoft.com/office/drawing/2014/main" id="{6923ED1E-510D-44F9-BF33-5944D9BA9F36}"/>
                    </a:ext>
                  </a:extLst>
                </p:cNvPr>
                <p:cNvPicPr/>
                <p:nvPr/>
              </p:nvPicPr>
              <p:blipFill>
                <a:blip r:embed="rId44"/>
                <a:stretch>
                  <a:fillRect/>
                </a:stretch>
              </p:blipFill>
              <p:spPr>
                <a:xfrm>
                  <a:off x="608053" y="1769598"/>
                  <a:ext cx="36000" cy="85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34" name="Freihand 33">
                <a:extLst>
                  <a:ext uri="{FF2B5EF4-FFF2-40B4-BE49-F238E27FC236}">
                    <a16:creationId xmlns:a16="http://schemas.microsoft.com/office/drawing/2014/main" id="{FBA9C9CA-1087-467B-9966-BDF12365149E}"/>
                  </a:ext>
                </a:extLst>
              </p14:cNvPr>
              <p14:cNvContentPartPr/>
              <p14:nvPr/>
            </p14:nvContentPartPr>
            <p14:xfrm>
              <a:off x="939973" y="3063438"/>
              <a:ext cx="51480" cy="1452960"/>
            </p14:xfrm>
          </p:contentPart>
        </mc:Choice>
        <mc:Fallback xmlns="">
          <p:pic>
            <p:nvPicPr>
              <p:cNvPr id="34" name="Freihand 33">
                <a:extLst>
                  <a:ext uri="{FF2B5EF4-FFF2-40B4-BE49-F238E27FC236}">
                    <a16:creationId xmlns:a16="http://schemas.microsoft.com/office/drawing/2014/main" id="{FBA9C9CA-1087-467B-9966-BDF12365149E}"/>
                  </a:ext>
                </a:extLst>
              </p:cNvPr>
              <p:cNvPicPr/>
              <p:nvPr/>
            </p:nvPicPr>
            <p:blipFill>
              <a:blip r:embed="rId46"/>
              <a:stretch>
                <a:fillRect/>
              </a:stretch>
            </p:blipFill>
            <p:spPr>
              <a:xfrm>
                <a:off x="935653" y="3059118"/>
                <a:ext cx="60120" cy="1461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Freihand 34">
                <a:extLst>
                  <a:ext uri="{FF2B5EF4-FFF2-40B4-BE49-F238E27FC236}">
                    <a16:creationId xmlns:a16="http://schemas.microsoft.com/office/drawing/2014/main" id="{B0679199-832C-40A4-B6F9-FDAE3FA91B3A}"/>
                  </a:ext>
                </a:extLst>
              </p14:cNvPr>
              <p14:cNvContentPartPr/>
              <p14:nvPr/>
            </p14:nvContentPartPr>
            <p14:xfrm>
              <a:off x="2894053" y="3424518"/>
              <a:ext cx="2678040" cy="77760"/>
            </p14:xfrm>
          </p:contentPart>
        </mc:Choice>
        <mc:Fallback xmlns="">
          <p:pic>
            <p:nvPicPr>
              <p:cNvPr id="35" name="Freihand 34">
                <a:extLst>
                  <a:ext uri="{FF2B5EF4-FFF2-40B4-BE49-F238E27FC236}">
                    <a16:creationId xmlns:a16="http://schemas.microsoft.com/office/drawing/2014/main" id="{B0679199-832C-40A4-B6F9-FDAE3FA91B3A}"/>
                  </a:ext>
                </a:extLst>
              </p:cNvPr>
              <p:cNvPicPr/>
              <p:nvPr/>
            </p:nvPicPr>
            <p:blipFill>
              <a:blip r:embed="rId48"/>
              <a:stretch>
                <a:fillRect/>
              </a:stretch>
            </p:blipFill>
            <p:spPr>
              <a:xfrm>
                <a:off x="2889733" y="3420198"/>
                <a:ext cx="2686680" cy="86400"/>
              </a:xfrm>
              <a:prstGeom prst="rect">
                <a:avLst/>
              </a:prstGeom>
            </p:spPr>
          </p:pic>
        </mc:Fallback>
      </mc:AlternateContent>
      <p:grpSp>
        <p:nvGrpSpPr>
          <p:cNvPr id="57" name="Gruppieren 56">
            <a:extLst>
              <a:ext uri="{FF2B5EF4-FFF2-40B4-BE49-F238E27FC236}">
                <a16:creationId xmlns:a16="http://schemas.microsoft.com/office/drawing/2014/main" id="{193CF98B-FCEF-4894-84CA-763BC2D4EF3E}"/>
              </a:ext>
            </a:extLst>
          </p:cNvPr>
          <p:cNvGrpSpPr/>
          <p:nvPr/>
        </p:nvGrpSpPr>
        <p:grpSpPr>
          <a:xfrm>
            <a:off x="142213" y="3052638"/>
            <a:ext cx="829800" cy="1692000"/>
            <a:chOff x="142213" y="3052638"/>
            <a:chExt cx="829800" cy="1692000"/>
          </a:xfrm>
        </p:grpSpPr>
        <mc:AlternateContent xmlns:mc="http://schemas.openxmlformats.org/markup-compatibility/2006" xmlns:p14="http://schemas.microsoft.com/office/powerpoint/2010/main">
          <mc:Choice Requires="p14">
            <p:contentPart p14:bwMode="auto" r:id="rId49">
              <p14:nvContentPartPr>
                <p14:cNvPr id="41" name="Freihand 40">
                  <a:extLst>
                    <a:ext uri="{FF2B5EF4-FFF2-40B4-BE49-F238E27FC236}">
                      <a16:creationId xmlns:a16="http://schemas.microsoft.com/office/drawing/2014/main" id="{108F440F-5824-4A8C-9D91-7D1806A912FA}"/>
                    </a:ext>
                  </a:extLst>
                </p14:cNvPr>
                <p14:cNvContentPartPr/>
                <p14:nvPr/>
              </p14:nvContentPartPr>
              <p14:xfrm>
                <a:off x="471973" y="3052638"/>
                <a:ext cx="146880" cy="115920"/>
              </p14:xfrm>
            </p:contentPart>
          </mc:Choice>
          <mc:Fallback xmlns="">
            <p:pic>
              <p:nvPicPr>
                <p:cNvPr id="41" name="Freihand 40">
                  <a:extLst>
                    <a:ext uri="{FF2B5EF4-FFF2-40B4-BE49-F238E27FC236}">
                      <a16:creationId xmlns:a16="http://schemas.microsoft.com/office/drawing/2014/main" id="{108F440F-5824-4A8C-9D91-7D1806A912FA}"/>
                    </a:ext>
                  </a:extLst>
                </p:cNvPr>
                <p:cNvPicPr/>
                <p:nvPr/>
              </p:nvPicPr>
              <p:blipFill>
                <a:blip r:embed="rId50"/>
                <a:stretch>
                  <a:fillRect/>
                </a:stretch>
              </p:blipFill>
              <p:spPr>
                <a:xfrm>
                  <a:off x="467653" y="3048318"/>
                  <a:ext cx="1555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E54CC88A-7F3F-4366-996B-71AD5F419A52}"/>
                    </a:ext>
                  </a:extLst>
                </p14:cNvPr>
                <p14:cNvContentPartPr/>
                <p14:nvPr/>
              </p14:nvContentPartPr>
              <p14:xfrm>
                <a:off x="206653" y="3549078"/>
                <a:ext cx="124560" cy="128520"/>
              </p14:xfrm>
            </p:contentPart>
          </mc:Choice>
          <mc:Fallback xmlns="">
            <p:pic>
              <p:nvPicPr>
                <p:cNvPr id="36" name="Freihand 35">
                  <a:extLst>
                    <a:ext uri="{FF2B5EF4-FFF2-40B4-BE49-F238E27FC236}">
                      <a16:creationId xmlns:a16="http://schemas.microsoft.com/office/drawing/2014/main" id="{E54CC88A-7F3F-4366-996B-71AD5F419A52}"/>
                    </a:ext>
                  </a:extLst>
                </p:cNvPr>
                <p:cNvPicPr/>
                <p:nvPr/>
              </p:nvPicPr>
              <p:blipFill>
                <a:blip r:embed="rId52"/>
                <a:stretch>
                  <a:fillRect/>
                </a:stretch>
              </p:blipFill>
              <p:spPr>
                <a:xfrm>
                  <a:off x="202333" y="3544758"/>
                  <a:ext cx="1332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Freihand 36">
                  <a:extLst>
                    <a:ext uri="{FF2B5EF4-FFF2-40B4-BE49-F238E27FC236}">
                      <a16:creationId xmlns:a16="http://schemas.microsoft.com/office/drawing/2014/main" id="{1092BA15-9F3F-48AB-9A69-47F44B9E689E}"/>
                    </a:ext>
                  </a:extLst>
                </p14:cNvPr>
                <p14:cNvContentPartPr/>
                <p14:nvPr/>
              </p14:nvContentPartPr>
              <p14:xfrm>
                <a:off x="322213" y="3387798"/>
                <a:ext cx="173520" cy="187200"/>
              </p14:xfrm>
            </p:contentPart>
          </mc:Choice>
          <mc:Fallback xmlns="">
            <p:pic>
              <p:nvPicPr>
                <p:cNvPr id="37" name="Freihand 36">
                  <a:extLst>
                    <a:ext uri="{FF2B5EF4-FFF2-40B4-BE49-F238E27FC236}">
                      <a16:creationId xmlns:a16="http://schemas.microsoft.com/office/drawing/2014/main" id="{1092BA15-9F3F-48AB-9A69-47F44B9E689E}"/>
                    </a:ext>
                  </a:extLst>
                </p:cNvPr>
                <p:cNvPicPr/>
                <p:nvPr/>
              </p:nvPicPr>
              <p:blipFill>
                <a:blip r:embed="rId54"/>
                <a:stretch>
                  <a:fillRect/>
                </a:stretch>
              </p:blipFill>
              <p:spPr>
                <a:xfrm>
                  <a:off x="317893" y="3383478"/>
                  <a:ext cx="1821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90FEDBF6-8288-4B25-A6D0-CA8EDA07FB71}"/>
                    </a:ext>
                  </a:extLst>
                </p14:cNvPr>
                <p14:cNvContentPartPr/>
                <p14:nvPr/>
              </p14:nvContentPartPr>
              <p14:xfrm>
                <a:off x="486733" y="3296358"/>
                <a:ext cx="124560" cy="111240"/>
              </p14:xfrm>
            </p:contentPart>
          </mc:Choice>
          <mc:Fallback xmlns="">
            <p:pic>
              <p:nvPicPr>
                <p:cNvPr id="38" name="Freihand 37">
                  <a:extLst>
                    <a:ext uri="{FF2B5EF4-FFF2-40B4-BE49-F238E27FC236}">
                      <a16:creationId xmlns:a16="http://schemas.microsoft.com/office/drawing/2014/main" id="{90FEDBF6-8288-4B25-A6D0-CA8EDA07FB71}"/>
                    </a:ext>
                  </a:extLst>
                </p:cNvPr>
                <p:cNvPicPr/>
                <p:nvPr/>
              </p:nvPicPr>
              <p:blipFill>
                <a:blip r:embed="rId56"/>
                <a:stretch>
                  <a:fillRect/>
                </a:stretch>
              </p:blipFill>
              <p:spPr>
                <a:xfrm>
                  <a:off x="482413" y="3292038"/>
                  <a:ext cx="1332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0" name="Freihand 39">
                  <a:extLst>
                    <a:ext uri="{FF2B5EF4-FFF2-40B4-BE49-F238E27FC236}">
                      <a16:creationId xmlns:a16="http://schemas.microsoft.com/office/drawing/2014/main" id="{A402B59D-65D0-4D89-AA62-77545B489467}"/>
                    </a:ext>
                  </a:extLst>
                </p14:cNvPr>
                <p14:cNvContentPartPr/>
                <p14:nvPr/>
              </p14:nvContentPartPr>
              <p14:xfrm>
                <a:off x="142213" y="3689118"/>
                <a:ext cx="116640" cy="127080"/>
              </p14:xfrm>
            </p:contentPart>
          </mc:Choice>
          <mc:Fallback xmlns="">
            <p:pic>
              <p:nvPicPr>
                <p:cNvPr id="40" name="Freihand 39">
                  <a:extLst>
                    <a:ext uri="{FF2B5EF4-FFF2-40B4-BE49-F238E27FC236}">
                      <a16:creationId xmlns:a16="http://schemas.microsoft.com/office/drawing/2014/main" id="{A402B59D-65D0-4D89-AA62-77545B489467}"/>
                    </a:ext>
                  </a:extLst>
                </p:cNvPr>
                <p:cNvPicPr/>
                <p:nvPr/>
              </p:nvPicPr>
              <p:blipFill>
                <a:blip r:embed="rId58"/>
                <a:stretch>
                  <a:fillRect/>
                </a:stretch>
              </p:blipFill>
              <p:spPr>
                <a:xfrm>
                  <a:off x="137893" y="3684798"/>
                  <a:ext cx="1252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Freihand 41">
                  <a:extLst>
                    <a:ext uri="{FF2B5EF4-FFF2-40B4-BE49-F238E27FC236}">
                      <a16:creationId xmlns:a16="http://schemas.microsoft.com/office/drawing/2014/main" id="{91068058-CCA4-4F0C-A98F-0DBB9B35E953}"/>
                    </a:ext>
                  </a:extLst>
                </p14:cNvPr>
                <p14:cNvContentPartPr/>
                <p14:nvPr/>
              </p14:nvContentPartPr>
              <p14:xfrm>
                <a:off x="223213" y="3910158"/>
                <a:ext cx="186480" cy="210600"/>
              </p14:xfrm>
            </p:contentPart>
          </mc:Choice>
          <mc:Fallback xmlns="">
            <p:pic>
              <p:nvPicPr>
                <p:cNvPr id="42" name="Freihand 41">
                  <a:extLst>
                    <a:ext uri="{FF2B5EF4-FFF2-40B4-BE49-F238E27FC236}">
                      <a16:creationId xmlns:a16="http://schemas.microsoft.com/office/drawing/2014/main" id="{91068058-CCA4-4F0C-A98F-0DBB9B35E953}"/>
                    </a:ext>
                  </a:extLst>
                </p:cNvPr>
                <p:cNvPicPr/>
                <p:nvPr/>
              </p:nvPicPr>
              <p:blipFill>
                <a:blip r:embed="rId60"/>
                <a:stretch>
                  <a:fillRect/>
                </a:stretch>
              </p:blipFill>
              <p:spPr>
                <a:xfrm>
                  <a:off x="218893" y="3905838"/>
                  <a:ext cx="1951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3" name="Freihand 42">
                  <a:extLst>
                    <a:ext uri="{FF2B5EF4-FFF2-40B4-BE49-F238E27FC236}">
                      <a16:creationId xmlns:a16="http://schemas.microsoft.com/office/drawing/2014/main" id="{C6EDCD54-C9A9-456F-85B6-06224909606E}"/>
                    </a:ext>
                  </a:extLst>
                </p14:cNvPr>
                <p14:cNvContentPartPr/>
                <p14:nvPr/>
              </p14:nvContentPartPr>
              <p14:xfrm>
                <a:off x="399973" y="3773718"/>
                <a:ext cx="103680" cy="339480"/>
              </p14:xfrm>
            </p:contentPart>
          </mc:Choice>
          <mc:Fallback xmlns="">
            <p:pic>
              <p:nvPicPr>
                <p:cNvPr id="43" name="Freihand 42">
                  <a:extLst>
                    <a:ext uri="{FF2B5EF4-FFF2-40B4-BE49-F238E27FC236}">
                      <a16:creationId xmlns:a16="http://schemas.microsoft.com/office/drawing/2014/main" id="{C6EDCD54-C9A9-456F-85B6-06224909606E}"/>
                    </a:ext>
                  </a:extLst>
                </p:cNvPr>
                <p:cNvPicPr/>
                <p:nvPr/>
              </p:nvPicPr>
              <p:blipFill>
                <a:blip r:embed="rId62"/>
                <a:stretch>
                  <a:fillRect/>
                </a:stretch>
              </p:blipFill>
              <p:spPr>
                <a:xfrm>
                  <a:off x="395653" y="3769398"/>
                  <a:ext cx="11232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Freihand 43">
                  <a:extLst>
                    <a:ext uri="{FF2B5EF4-FFF2-40B4-BE49-F238E27FC236}">
                      <a16:creationId xmlns:a16="http://schemas.microsoft.com/office/drawing/2014/main" id="{4B873B0B-E794-4464-9492-54256FDD1907}"/>
                    </a:ext>
                  </a:extLst>
                </p14:cNvPr>
                <p14:cNvContentPartPr/>
                <p14:nvPr/>
              </p14:nvContentPartPr>
              <p14:xfrm>
                <a:off x="511573" y="3736638"/>
                <a:ext cx="147600" cy="105840"/>
              </p14:xfrm>
            </p:contentPart>
          </mc:Choice>
          <mc:Fallback xmlns="">
            <p:pic>
              <p:nvPicPr>
                <p:cNvPr id="44" name="Freihand 43">
                  <a:extLst>
                    <a:ext uri="{FF2B5EF4-FFF2-40B4-BE49-F238E27FC236}">
                      <a16:creationId xmlns:a16="http://schemas.microsoft.com/office/drawing/2014/main" id="{4B873B0B-E794-4464-9492-54256FDD1907}"/>
                    </a:ext>
                  </a:extLst>
                </p:cNvPr>
                <p:cNvPicPr/>
                <p:nvPr/>
              </p:nvPicPr>
              <p:blipFill>
                <a:blip r:embed="rId64"/>
                <a:stretch>
                  <a:fillRect/>
                </a:stretch>
              </p:blipFill>
              <p:spPr>
                <a:xfrm>
                  <a:off x="507253" y="3732318"/>
                  <a:ext cx="1562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 name="Freihand 44">
                  <a:extLst>
                    <a:ext uri="{FF2B5EF4-FFF2-40B4-BE49-F238E27FC236}">
                      <a16:creationId xmlns:a16="http://schemas.microsoft.com/office/drawing/2014/main" id="{0D020D5E-E736-4173-A67B-919ADB341095}"/>
                    </a:ext>
                  </a:extLst>
                </p14:cNvPr>
                <p14:cNvContentPartPr/>
                <p14:nvPr/>
              </p14:nvContentPartPr>
              <p14:xfrm>
                <a:off x="693013" y="3624318"/>
                <a:ext cx="58320" cy="58320"/>
              </p14:xfrm>
            </p:contentPart>
          </mc:Choice>
          <mc:Fallback xmlns="">
            <p:pic>
              <p:nvPicPr>
                <p:cNvPr id="45" name="Freihand 44">
                  <a:extLst>
                    <a:ext uri="{FF2B5EF4-FFF2-40B4-BE49-F238E27FC236}">
                      <a16:creationId xmlns:a16="http://schemas.microsoft.com/office/drawing/2014/main" id="{0D020D5E-E736-4173-A67B-919ADB341095}"/>
                    </a:ext>
                  </a:extLst>
                </p:cNvPr>
                <p:cNvPicPr/>
                <p:nvPr/>
              </p:nvPicPr>
              <p:blipFill>
                <a:blip r:embed="rId66"/>
                <a:stretch>
                  <a:fillRect/>
                </a:stretch>
              </p:blipFill>
              <p:spPr>
                <a:xfrm>
                  <a:off x="688693" y="3619998"/>
                  <a:ext cx="669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Freihand 45">
                  <a:extLst>
                    <a:ext uri="{FF2B5EF4-FFF2-40B4-BE49-F238E27FC236}">
                      <a16:creationId xmlns:a16="http://schemas.microsoft.com/office/drawing/2014/main" id="{EC55071C-D10C-451C-B587-D10C32AC7B07}"/>
                    </a:ext>
                  </a:extLst>
                </p14:cNvPr>
                <p14:cNvContentPartPr/>
                <p14:nvPr/>
              </p14:nvContentPartPr>
              <p14:xfrm>
                <a:off x="241933" y="4293198"/>
                <a:ext cx="124920" cy="105480"/>
              </p14:xfrm>
            </p:contentPart>
          </mc:Choice>
          <mc:Fallback xmlns="">
            <p:pic>
              <p:nvPicPr>
                <p:cNvPr id="46" name="Freihand 45">
                  <a:extLst>
                    <a:ext uri="{FF2B5EF4-FFF2-40B4-BE49-F238E27FC236}">
                      <a16:creationId xmlns:a16="http://schemas.microsoft.com/office/drawing/2014/main" id="{EC55071C-D10C-451C-B587-D10C32AC7B07}"/>
                    </a:ext>
                  </a:extLst>
                </p:cNvPr>
                <p:cNvPicPr/>
                <p:nvPr/>
              </p:nvPicPr>
              <p:blipFill>
                <a:blip r:embed="rId68"/>
                <a:stretch>
                  <a:fillRect/>
                </a:stretch>
              </p:blipFill>
              <p:spPr>
                <a:xfrm>
                  <a:off x="237613" y="4288878"/>
                  <a:ext cx="133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Freihand 46">
                  <a:extLst>
                    <a:ext uri="{FF2B5EF4-FFF2-40B4-BE49-F238E27FC236}">
                      <a16:creationId xmlns:a16="http://schemas.microsoft.com/office/drawing/2014/main" id="{492206D9-F79D-4812-9BBE-1A23FE971A65}"/>
                    </a:ext>
                  </a:extLst>
                </p14:cNvPr>
                <p14:cNvContentPartPr/>
                <p14:nvPr/>
              </p14:nvContentPartPr>
              <p14:xfrm>
                <a:off x="386653" y="4240998"/>
                <a:ext cx="97200" cy="75240"/>
              </p14:xfrm>
            </p:contentPart>
          </mc:Choice>
          <mc:Fallback xmlns="">
            <p:pic>
              <p:nvPicPr>
                <p:cNvPr id="47" name="Freihand 46">
                  <a:extLst>
                    <a:ext uri="{FF2B5EF4-FFF2-40B4-BE49-F238E27FC236}">
                      <a16:creationId xmlns:a16="http://schemas.microsoft.com/office/drawing/2014/main" id="{492206D9-F79D-4812-9BBE-1A23FE971A65}"/>
                    </a:ext>
                  </a:extLst>
                </p:cNvPr>
                <p:cNvPicPr/>
                <p:nvPr/>
              </p:nvPicPr>
              <p:blipFill>
                <a:blip r:embed="rId70"/>
                <a:stretch>
                  <a:fillRect/>
                </a:stretch>
              </p:blipFill>
              <p:spPr>
                <a:xfrm>
                  <a:off x="382333" y="4236678"/>
                  <a:ext cx="1058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Freihand 47">
                  <a:extLst>
                    <a:ext uri="{FF2B5EF4-FFF2-40B4-BE49-F238E27FC236}">
                      <a16:creationId xmlns:a16="http://schemas.microsoft.com/office/drawing/2014/main" id="{23495454-48E7-4520-A7A6-CD56274B8C52}"/>
                    </a:ext>
                  </a:extLst>
                </p14:cNvPr>
                <p14:cNvContentPartPr/>
                <p14:nvPr/>
              </p14:nvContentPartPr>
              <p14:xfrm>
                <a:off x="498973" y="3947598"/>
                <a:ext cx="191160" cy="287640"/>
              </p14:xfrm>
            </p:contentPart>
          </mc:Choice>
          <mc:Fallback xmlns="">
            <p:pic>
              <p:nvPicPr>
                <p:cNvPr id="48" name="Freihand 47">
                  <a:extLst>
                    <a:ext uri="{FF2B5EF4-FFF2-40B4-BE49-F238E27FC236}">
                      <a16:creationId xmlns:a16="http://schemas.microsoft.com/office/drawing/2014/main" id="{23495454-48E7-4520-A7A6-CD56274B8C52}"/>
                    </a:ext>
                  </a:extLst>
                </p:cNvPr>
                <p:cNvPicPr/>
                <p:nvPr/>
              </p:nvPicPr>
              <p:blipFill>
                <a:blip r:embed="rId72"/>
                <a:stretch>
                  <a:fillRect/>
                </a:stretch>
              </p:blipFill>
              <p:spPr>
                <a:xfrm>
                  <a:off x="494653" y="3943278"/>
                  <a:ext cx="19980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Freihand 48">
                  <a:extLst>
                    <a:ext uri="{FF2B5EF4-FFF2-40B4-BE49-F238E27FC236}">
                      <a16:creationId xmlns:a16="http://schemas.microsoft.com/office/drawing/2014/main" id="{637225A7-337A-441C-A0D8-B1D19F3F5A7D}"/>
                    </a:ext>
                  </a:extLst>
                </p14:cNvPr>
                <p14:cNvContentPartPr/>
                <p14:nvPr/>
              </p14:nvContentPartPr>
              <p14:xfrm>
                <a:off x="668173" y="3978198"/>
                <a:ext cx="82080" cy="93240"/>
              </p14:xfrm>
            </p:contentPart>
          </mc:Choice>
          <mc:Fallback xmlns="">
            <p:pic>
              <p:nvPicPr>
                <p:cNvPr id="49" name="Freihand 48">
                  <a:extLst>
                    <a:ext uri="{FF2B5EF4-FFF2-40B4-BE49-F238E27FC236}">
                      <a16:creationId xmlns:a16="http://schemas.microsoft.com/office/drawing/2014/main" id="{637225A7-337A-441C-A0D8-B1D19F3F5A7D}"/>
                    </a:ext>
                  </a:extLst>
                </p:cNvPr>
                <p:cNvPicPr/>
                <p:nvPr/>
              </p:nvPicPr>
              <p:blipFill>
                <a:blip r:embed="rId74"/>
                <a:stretch>
                  <a:fillRect/>
                </a:stretch>
              </p:blipFill>
              <p:spPr>
                <a:xfrm>
                  <a:off x="663853" y="3973878"/>
                  <a:ext cx="907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C3EA2F77-DD33-40E7-9B98-0231198387D3}"/>
                    </a:ext>
                  </a:extLst>
                </p14:cNvPr>
                <p14:cNvContentPartPr/>
                <p14:nvPr/>
              </p14:nvContentPartPr>
              <p14:xfrm>
                <a:off x="758893" y="3905838"/>
                <a:ext cx="53640" cy="69120"/>
              </p14:xfrm>
            </p:contentPart>
          </mc:Choice>
          <mc:Fallback xmlns="">
            <p:pic>
              <p:nvPicPr>
                <p:cNvPr id="50" name="Freihand 49">
                  <a:extLst>
                    <a:ext uri="{FF2B5EF4-FFF2-40B4-BE49-F238E27FC236}">
                      <a16:creationId xmlns:a16="http://schemas.microsoft.com/office/drawing/2014/main" id="{C3EA2F77-DD33-40E7-9B98-0231198387D3}"/>
                    </a:ext>
                  </a:extLst>
                </p:cNvPr>
                <p:cNvPicPr/>
                <p:nvPr/>
              </p:nvPicPr>
              <p:blipFill>
                <a:blip r:embed="rId76"/>
                <a:stretch>
                  <a:fillRect/>
                </a:stretch>
              </p:blipFill>
              <p:spPr>
                <a:xfrm>
                  <a:off x="754573" y="3901518"/>
                  <a:ext cx="622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2F40C47F-1E95-4B62-9CB9-73399F96B7DB}"/>
                    </a:ext>
                  </a:extLst>
                </p14:cNvPr>
                <p14:cNvContentPartPr/>
                <p14:nvPr/>
              </p14:nvContentPartPr>
              <p14:xfrm>
                <a:off x="431653" y="4307238"/>
                <a:ext cx="171360" cy="278280"/>
              </p14:xfrm>
            </p:contentPart>
          </mc:Choice>
          <mc:Fallback xmlns="">
            <p:pic>
              <p:nvPicPr>
                <p:cNvPr id="51" name="Freihand 50">
                  <a:extLst>
                    <a:ext uri="{FF2B5EF4-FFF2-40B4-BE49-F238E27FC236}">
                      <a16:creationId xmlns:a16="http://schemas.microsoft.com/office/drawing/2014/main" id="{2F40C47F-1E95-4B62-9CB9-73399F96B7DB}"/>
                    </a:ext>
                  </a:extLst>
                </p:cNvPr>
                <p:cNvPicPr/>
                <p:nvPr/>
              </p:nvPicPr>
              <p:blipFill>
                <a:blip r:embed="rId78"/>
                <a:stretch>
                  <a:fillRect/>
                </a:stretch>
              </p:blipFill>
              <p:spPr>
                <a:xfrm>
                  <a:off x="427333" y="4302918"/>
                  <a:ext cx="18000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Freihand 51">
                  <a:extLst>
                    <a:ext uri="{FF2B5EF4-FFF2-40B4-BE49-F238E27FC236}">
                      <a16:creationId xmlns:a16="http://schemas.microsoft.com/office/drawing/2014/main" id="{92B461A7-06B8-461F-92C5-1045DCEC6CDF}"/>
                    </a:ext>
                  </a:extLst>
                </p14:cNvPr>
                <p14:cNvContentPartPr/>
                <p14:nvPr/>
              </p14:nvContentPartPr>
              <p14:xfrm>
                <a:off x="606253" y="4320558"/>
                <a:ext cx="57960" cy="123840"/>
              </p14:xfrm>
            </p:contentPart>
          </mc:Choice>
          <mc:Fallback xmlns="">
            <p:pic>
              <p:nvPicPr>
                <p:cNvPr id="52" name="Freihand 51">
                  <a:extLst>
                    <a:ext uri="{FF2B5EF4-FFF2-40B4-BE49-F238E27FC236}">
                      <a16:creationId xmlns:a16="http://schemas.microsoft.com/office/drawing/2014/main" id="{92B461A7-06B8-461F-92C5-1045DCEC6CDF}"/>
                    </a:ext>
                  </a:extLst>
                </p:cNvPr>
                <p:cNvPicPr/>
                <p:nvPr/>
              </p:nvPicPr>
              <p:blipFill>
                <a:blip r:embed="rId80"/>
                <a:stretch>
                  <a:fillRect/>
                </a:stretch>
              </p:blipFill>
              <p:spPr>
                <a:xfrm>
                  <a:off x="601933" y="4316238"/>
                  <a:ext cx="666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F2FB45F8-CD15-4D6B-BAE8-9678633E509F}"/>
                    </a:ext>
                  </a:extLst>
                </p14:cNvPr>
                <p14:cNvContentPartPr/>
                <p14:nvPr/>
              </p14:nvContentPartPr>
              <p14:xfrm>
                <a:off x="690493" y="4188798"/>
                <a:ext cx="204120" cy="192240"/>
              </p14:xfrm>
            </p:contentPart>
          </mc:Choice>
          <mc:Fallback xmlns="">
            <p:pic>
              <p:nvPicPr>
                <p:cNvPr id="53" name="Freihand 52">
                  <a:extLst>
                    <a:ext uri="{FF2B5EF4-FFF2-40B4-BE49-F238E27FC236}">
                      <a16:creationId xmlns:a16="http://schemas.microsoft.com/office/drawing/2014/main" id="{F2FB45F8-CD15-4D6B-BAE8-9678633E509F}"/>
                    </a:ext>
                  </a:extLst>
                </p:cNvPr>
                <p:cNvPicPr/>
                <p:nvPr/>
              </p:nvPicPr>
              <p:blipFill>
                <a:blip r:embed="rId82"/>
                <a:stretch>
                  <a:fillRect/>
                </a:stretch>
              </p:blipFill>
              <p:spPr>
                <a:xfrm>
                  <a:off x="686173" y="4184478"/>
                  <a:ext cx="2127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D7B35781-25F2-40EB-806B-3C170FF17E85}"/>
                    </a:ext>
                  </a:extLst>
                </p14:cNvPr>
                <p14:cNvContentPartPr/>
                <p14:nvPr/>
              </p14:nvContentPartPr>
              <p14:xfrm>
                <a:off x="805333" y="4130478"/>
                <a:ext cx="10440" cy="19440"/>
              </p14:xfrm>
            </p:contentPart>
          </mc:Choice>
          <mc:Fallback xmlns="">
            <p:pic>
              <p:nvPicPr>
                <p:cNvPr id="54" name="Freihand 53">
                  <a:extLst>
                    <a:ext uri="{FF2B5EF4-FFF2-40B4-BE49-F238E27FC236}">
                      <a16:creationId xmlns:a16="http://schemas.microsoft.com/office/drawing/2014/main" id="{D7B35781-25F2-40EB-806B-3C170FF17E85}"/>
                    </a:ext>
                  </a:extLst>
                </p:cNvPr>
                <p:cNvPicPr/>
                <p:nvPr/>
              </p:nvPicPr>
              <p:blipFill>
                <a:blip r:embed="rId84"/>
                <a:stretch>
                  <a:fillRect/>
                </a:stretch>
              </p:blipFill>
              <p:spPr>
                <a:xfrm>
                  <a:off x="801013" y="4126158"/>
                  <a:ext cx="19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7A7F392E-5F97-48FC-B7B6-CF7C6F76C931}"/>
                    </a:ext>
                  </a:extLst>
                </p14:cNvPr>
                <p14:cNvContentPartPr/>
                <p14:nvPr/>
              </p14:nvContentPartPr>
              <p14:xfrm>
                <a:off x="476293" y="4275558"/>
                <a:ext cx="495720" cy="469080"/>
              </p14:xfrm>
            </p:contentPart>
          </mc:Choice>
          <mc:Fallback xmlns="">
            <p:pic>
              <p:nvPicPr>
                <p:cNvPr id="55" name="Freihand 54">
                  <a:extLst>
                    <a:ext uri="{FF2B5EF4-FFF2-40B4-BE49-F238E27FC236}">
                      <a16:creationId xmlns:a16="http://schemas.microsoft.com/office/drawing/2014/main" id="{7A7F392E-5F97-48FC-B7B6-CF7C6F76C931}"/>
                    </a:ext>
                  </a:extLst>
                </p:cNvPr>
                <p:cNvPicPr/>
                <p:nvPr/>
              </p:nvPicPr>
              <p:blipFill>
                <a:blip r:embed="rId86"/>
                <a:stretch>
                  <a:fillRect/>
                </a:stretch>
              </p:blipFill>
              <p:spPr>
                <a:xfrm>
                  <a:off x="471973" y="4271238"/>
                  <a:ext cx="504360" cy="477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7">
            <p14:nvContentPartPr>
              <p14:cNvPr id="6" name="Freihand 5">
                <a:extLst>
                  <a:ext uri="{FF2B5EF4-FFF2-40B4-BE49-F238E27FC236}">
                    <a16:creationId xmlns:a16="http://schemas.microsoft.com/office/drawing/2014/main" id="{953213AB-D771-6B78-1E49-B0528338F220}"/>
                  </a:ext>
                </a:extLst>
              </p14:cNvPr>
              <p14:cNvContentPartPr/>
              <p14:nvPr/>
            </p14:nvContentPartPr>
            <p14:xfrm>
              <a:off x="904320" y="3142276"/>
              <a:ext cx="3512160" cy="159120"/>
            </p14:xfrm>
          </p:contentPart>
        </mc:Choice>
        <mc:Fallback>
          <p:pic>
            <p:nvPicPr>
              <p:cNvPr id="6" name="Freihand 5">
                <a:extLst>
                  <a:ext uri="{FF2B5EF4-FFF2-40B4-BE49-F238E27FC236}">
                    <a16:creationId xmlns:a16="http://schemas.microsoft.com/office/drawing/2014/main" id="{953213AB-D771-6B78-1E49-B0528338F220}"/>
                  </a:ext>
                </a:extLst>
              </p:cNvPr>
              <p:cNvPicPr/>
              <p:nvPr/>
            </p:nvPicPr>
            <p:blipFill>
              <a:blip r:embed="rId88"/>
              <a:stretch>
                <a:fillRect/>
              </a:stretch>
            </p:blipFill>
            <p:spPr>
              <a:xfrm>
                <a:off x="895680" y="3133636"/>
                <a:ext cx="35298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 name="Freihand 6">
                <a:extLst>
                  <a:ext uri="{FF2B5EF4-FFF2-40B4-BE49-F238E27FC236}">
                    <a16:creationId xmlns:a16="http://schemas.microsoft.com/office/drawing/2014/main" id="{E4312FB0-8FFB-4BA7-1260-9A65E58A1803}"/>
                  </a:ext>
                </a:extLst>
              </p14:cNvPr>
              <p14:cNvContentPartPr/>
              <p14:nvPr/>
            </p14:nvContentPartPr>
            <p14:xfrm>
              <a:off x="1134360" y="838276"/>
              <a:ext cx="3299400" cy="92160"/>
            </p14:xfrm>
          </p:contentPart>
        </mc:Choice>
        <mc:Fallback>
          <p:pic>
            <p:nvPicPr>
              <p:cNvPr id="7" name="Freihand 6">
                <a:extLst>
                  <a:ext uri="{FF2B5EF4-FFF2-40B4-BE49-F238E27FC236}">
                    <a16:creationId xmlns:a16="http://schemas.microsoft.com/office/drawing/2014/main" id="{E4312FB0-8FFB-4BA7-1260-9A65E58A1803}"/>
                  </a:ext>
                </a:extLst>
              </p:cNvPr>
              <p:cNvPicPr/>
              <p:nvPr/>
            </p:nvPicPr>
            <p:blipFill>
              <a:blip r:embed="rId90"/>
              <a:stretch>
                <a:fillRect/>
              </a:stretch>
            </p:blipFill>
            <p:spPr>
              <a:xfrm>
                <a:off x="1125720" y="829636"/>
                <a:ext cx="3317040" cy="109800"/>
              </a:xfrm>
              <a:prstGeom prst="rect">
                <a:avLst/>
              </a:prstGeom>
            </p:spPr>
          </p:pic>
        </mc:Fallback>
      </mc:AlternateContent>
    </p:spTree>
    <p:extLst>
      <p:ext uri="{BB962C8B-B14F-4D97-AF65-F5344CB8AC3E}">
        <p14:creationId xmlns:p14="http://schemas.microsoft.com/office/powerpoint/2010/main" val="759358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Skaleneffekte</a:t>
            </a:r>
            <a:r>
              <a:rPr lang="en-US" sz="2800" dirty="0">
                <a:solidFill>
                  <a:sysClr val="windowText" lastClr="000000"/>
                </a:solidFill>
              </a:rPr>
              <a:t>: </a:t>
            </a:r>
            <a:r>
              <a:rPr lang="en-US" sz="2800" dirty="0" err="1">
                <a:solidFill>
                  <a:sysClr val="windowText" lastClr="000000"/>
                </a:solidFill>
              </a:rPr>
              <a:t>Gründe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25853" y="842092"/>
            <a:ext cx="8185276" cy="1669820"/>
          </a:xfrm>
          <a:prstGeom prst="rect">
            <a:avLst/>
          </a:prstGeom>
          <a:noFill/>
        </p:spPr>
        <p:txBody>
          <a:bodyPr wrap="square" rtlCol="0">
            <a:noAutofit/>
          </a:bodyPr>
          <a:lstStyle/>
          <a:p>
            <a:r>
              <a:rPr lang="de-DE" sz="2800" b="1" dirty="0"/>
              <a:t>Spezialisierte Anbieter</a:t>
            </a:r>
            <a:r>
              <a:rPr lang="de-DE" sz="2400" b="1" dirty="0"/>
              <a:t> </a:t>
            </a:r>
          </a:p>
          <a:p>
            <a:endParaRPr lang="de-DE" sz="2400" dirty="0"/>
          </a:p>
          <a:p>
            <a:pPr marL="342900" indent="-342900">
              <a:buFont typeface="Wingdings" panose="05000000000000000000" pitchFamily="2" charset="2"/>
              <a:buChar char="Ø"/>
            </a:pPr>
            <a:r>
              <a:rPr lang="de-DE" sz="2400" dirty="0"/>
              <a:t>In vielen Branchen erfordert die Produktion den Einsatz hoch spezialisierter Geräte oder unterstützender Dienstleistungen.</a:t>
            </a:r>
          </a:p>
          <a:p>
            <a:pPr marL="342900" indent="-342900">
              <a:buFont typeface="Wingdings" panose="05000000000000000000" pitchFamily="2" charset="2"/>
              <a:buChar char="Ø"/>
            </a:pPr>
            <a:endParaRPr lang="de-DE" sz="2400" dirty="0"/>
          </a:p>
          <a:p>
            <a:pPr marL="342900" indent="-342900">
              <a:buFont typeface="Wingdings" panose="05000000000000000000" pitchFamily="2" charset="2"/>
              <a:buChar char="Ø"/>
            </a:pPr>
            <a:endParaRPr lang="de-DE" sz="2400" dirty="0"/>
          </a:p>
        </p:txBody>
      </p:sp>
      <p:sp>
        <p:nvSpPr>
          <p:cNvPr id="2" name="Rechteck 1"/>
          <p:cNvSpPr/>
          <p:nvPr/>
        </p:nvSpPr>
        <p:spPr>
          <a:xfrm>
            <a:off x="952805" y="2616362"/>
            <a:ext cx="6008568" cy="1200329"/>
          </a:xfrm>
          <a:prstGeom prst="rect">
            <a:avLst/>
          </a:prstGeom>
        </p:spPr>
        <p:txBody>
          <a:bodyPr wrap="square">
            <a:spAutoFit/>
          </a:bodyPr>
          <a:lstStyle/>
          <a:p>
            <a:pPr marL="342900" indent="-342900">
              <a:buFont typeface="Wingdings" panose="05000000000000000000" pitchFamily="2" charset="2"/>
              <a:buChar char="Ø"/>
            </a:pPr>
            <a:r>
              <a:rPr lang="de-DE" sz="2400" dirty="0"/>
              <a:t>Der von einem einzelnen Unternehmen gebotene Markt ist zu klein, um deren Anbietern das Überleben zu sichern.</a:t>
            </a:r>
          </a:p>
        </p:txBody>
      </p:sp>
      <p:sp>
        <p:nvSpPr>
          <p:cNvPr id="3" name="Rechteck 2"/>
          <p:cNvSpPr/>
          <p:nvPr/>
        </p:nvSpPr>
        <p:spPr>
          <a:xfrm>
            <a:off x="1684322" y="4061838"/>
            <a:ext cx="7005283" cy="1200329"/>
          </a:xfrm>
          <a:prstGeom prst="rect">
            <a:avLst/>
          </a:prstGeom>
        </p:spPr>
        <p:txBody>
          <a:bodyPr wrap="square">
            <a:spAutoFit/>
          </a:bodyPr>
          <a:lstStyle/>
          <a:p>
            <a:pPr marL="342900" indent="-342900">
              <a:buFont typeface="Wingdings" panose="05000000000000000000" pitchFamily="2" charset="2"/>
              <a:buChar char="Ø"/>
            </a:pPr>
            <a:r>
              <a:rPr lang="de-DE" sz="2400" dirty="0"/>
              <a:t>Ein geografisch konzentriertes Branchencluster führt viele Unternehmen zusammen, die gemeinsam einen großen Markt bilden.</a:t>
            </a:r>
          </a:p>
        </p:txBody>
      </p:sp>
      <p:sp>
        <p:nvSpPr>
          <p:cNvPr id="6" name="Rechteck 5">
            <a:extLst>
              <a:ext uri="{FF2B5EF4-FFF2-40B4-BE49-F238E27FC236}">
                <a16:creationId xmlns:a16="http://schemas.microsoft.com/office/drawing/2014/main" id="{05344B57-87E1-4A5D-80AC-16BEB6C7758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7" name="Gruppieren 26">
            <a:extLst>
              <a:ext uri="{FF2B5EF4-FFF2-40B4-BE49-F238E27FC236}">
                <a16:creationId xmlns:a16="http://schemas.microsoft.com/office/drawing/2014/main" id="{B15D7835-848B-F36B-DE75-3767A9C30961}"/>
              </a:ext>
            </a:extLst>
          </p:cNvPr>
          <p:cNvGrpSpPr/>
          <p:nvPr/>
        </p:nvGrpSpPr>
        <p:grpSpPr>
          <a:xfrm>
            <a:off x="8577000" y="434716"/>
            <a:ext cx="812520" cy="420480"/>
            <a:chOff x="8577000" y="434716"/>
            <a:chExt cx="812520" cy="420480"/>
          </a:xfrm>
        </p:grpSpPr>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F8EF87F3-74B7-4CA5-CD5B-AC78F19CC1FF}"/>
                    </a:ext>
                  </a:extLst>
                </p14:cNvPr>
                <p14:cNvContentPartPr/>
                <p14:nvPr/>
              </p14:nvContentPartPr>
              <p14:xfrm>
                <a:off x="8577000" y="560716"/>
                <a:ext cx="241560" cy="294480"/>
              </p14:xfrm>
            </p:contentPart>
          </mc:Choice>
          <mc:Fallback>
            <p:pic>
              <p:nvPicPr>
                <p:cNvPr id="5" name="Freihand 4">
                  <a:extLst>
                    <a:ext uri="{FF2B5EF4-FFF2-40B4-BE49-F238E27FC236}">
                      <a16:creationId xmlns:a16="http://schemas.microsoft.com/office/drawing/2014/main" id="{F8EF87F3-74B7-4CA5-CD5B-AC78F19CC1FF}"/>
                    </a:ext>
                  </a:extLst>
                </p:cNvPr>
                <p:cNvPicPr/>
                <p:nvPr/>
              </p:nvPicPr>
              <p:blipFill>
                <a:blip r:embed="rId4"/>
                <a:stretch>
                  <a:fillRect/>
                </a:stretch>
              </p:blipFill>
              <p:spPr>
                <a:xfrm>
                  <a:off x="8568360" y="551716"/>
                  <a:ext cx="25920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C66CA155-C5AF-14EE-A64F-733AC35C5FAF}"/>
                    </a:ext>
                  </a:extLst>
                </p14:cNvPr>
                <p14:cNvContentPartPr/>
                <p14:nvPr/>
              </p14:nvContentPartPr>
              <p14:xfrm>
                <a:off x="8856720" y="680956"/>
                <a:ext cx="30960" cy="135720"/>
              </p14:xfrm>
            </p:contentPart>
          </mc:Choice>
          <mc:Fallback>
            <p:pic>
              <p:nvPicPr>
                <p:cNvPr id="7" name="Freihand 6">
                  <a:extLst>
                    <a:ext uri="{FF2B5EF4-FFF2-40B4-BE49-F238E27FC236}">
                      <a16:creationId xmlns:a16="http://schemas.microsoft.com/office/drawing/2014/main" id="{C66CA155-C5AF-14EE-A64F-733AC35C5FAF}"/>
                    </a:ext>
                  </a:extLst>
                </p:cNvPr>
                <p:cNvPicPr/>
                <p:nvPr/>
              </p:nvPicPr>
              <p:blipFill>
                <a:blip r:embed="rId6"/>
                <a:stretch>
                  <a:fillRect/>
                </a:stretch>
              </p:blipFill>
              <p:spPr>
                <a:xfrm>
                  <a:off x="8848080" y="672316"/>
                  <a:ext cx="486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539496C5-1274-43C8-A9DE-1BE998C71A26}"/>
                    </a:ext>
                  </a:extLst>
                </p14:cNvPr>
                <p14:cNvContentPartPr/>
                <p14:nvPr/>
              </p14:nvContentPartPr>
              <p14:xfrm>
                <a:off x="8973720" y="518236"/>
                <a:ext cx="415800" cy="264240"/>
              </p14:xfrm>
            </p:contentPart>
          </mc:Choice>
          <mc:Fallback>
            <p:pic>
              <p:nvPicPr>
                <p:cNvPr id="8" name="Freihand 7">
                  <a:extLst>
                    <a:ext uri="{FF2B5EF4-FFF2-40B4-BE49-F238E27FC236}">
                      <a16:creationId xmlns:a16="http://schemas.microsoft.com/office/drawing/2014/main" id="{539496C5-1274-43C8-A9DE-1BE998C71A26}"/>
                    </a:ext>
                  </a:extLst>
                </p:cNvPr>
                <p:cNvPicPr/>
                <p:nvPr/>
              </p:nvPicPr>
              <p:blipFill>
                <a:blip r:embed="rId8"/>
                <a:stretch>
                  <a:fillRect/>
                </a:stretch>
              </p:blipFill>
              <p:spPr>
                <a:xfrm>
                  <a:off x="8965080" y="509596"/>
                  <a:ext cx="43344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CF7AD873-211E-EB30-AAFD-1D6481E3AB12}"/>
                    </a:ext>
                  </a:extLst>
                </p14:cNvPr>
                <p14:cNvContentPartPr/>
                <p14:nvPr/>
              </p14:nvContentPartPr>
              <p14:xfrm>
                <a:off x="9173520" y="434716"/>
                <a:ext cx="30960" cy="19080"/>
              </p14:xfrm>
            </p:contentPart>
          </mc:Choice>
          <mc:Fallback>
            <p:pic>
              <p:nvPicPr>
                <p:cNvPr id="10" name="Freihand 9">
                  <a:extLst>
                    <a:ext uri="{FF2B5EF4-FFF2-40B4-BE49-F238E27FC236}">
                      <a16:creationId xmlns:a16="http://schemas.microsoft.com/office/drawing/2014/main" id="{CF7AD873-211E-EB30-AAFD-1D6481E3AB12}"/>
                    </a:ext>
                  </a:extLst>
                </p:cNvPr>
                <p:cNvPicPr/>
                <p:nvPr/>
              </p:nvPicPr>
              <p:blipFill>
                <a:blip r:embed="rId10"/>
                <a:stretch>
                  <a:fillRect/>
                </a:stretch>
              </p:blipFill>
              <p:spPr>
                <a:xfrm>
                  <a:off x="9164880" y="426076"/>
                  <a:ext cx="48600" cy="36720"/>
                </a:xfrm>
                <a:prstGeom prst="rect">
                  <a:avLst/>
                </a:prstGeom>
              </p:spPr>
            </p:pic>
          </mc:Fallback>
        </mc:AlternateContent>
      </p:grpSp>
      <p:grpSp>
        <p:nvGrpSpPr>
          <p:cNvPr id="26" name="Gruppieren 25">
            <a:extLst>
              <a:ext uri="{FF2B5EF4-FFF2-40B4-BE49-F238E27FC236}">
                <a16:creationId xmlns:a16="http://schemas.microsoft.com/office/drawing/2014/main" id="{B245F8D6-A892-78EF-C51C-DF61ECC14FB6}"/>
              </a:ext>
            </a:extLst>
          </p:cNvPr>
          <p:cNvGrpSpPr/>
          <p:nvPr/>
        </p:nvGrpSpPr>
        <p:grpSpPr>
          <a:xfrm>
            <a:off x="9720360" y="485116"/>
            <a:ext cx="1238040" cy="339480"/>
            <a:chOff x="9720360" y="485116"/>
            <a:chExt cx="1238040" cy="339480"/>
          </a:xfrm>
        </p:grpSpPr>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F07A86D3-586C-1CB8-2496-5608BF69C734}"/>
                    </a:ext>
                  </a:extLst>
                </p14:cNvPr>
                <p14:cNvContentPartPr/>
                <p14:nvPr/>
              </p14:nvContentPartPr>
              <p14:xfrm>
                <a:off x="9720360" y="485116"/>
                <a:ext cx="221760" cy="279360"/>
              </p14:xfrm>
            </p:contentPart>
          </mc:Choice>
          <mc:Fallback>
            <p:pic>
              <p:nvPicPr>
                <p:cNvPr id="11" name="Freihand 10">
                  <a:extLst>
                    <a:ext uri="{FF2B5EF4-FFF2-40B4-BE49-F238E27FC236}">
                      <a16:creationId xmlns:a16="http://schemas.microsoft.com/office/drawing/2014/main" id="{F07A86D3-586C-1CB8-2496-5608BF69C734}"/>
                    </a:ext>
                  </a:extLst>
                </p:cNvPr>
                <p:cNvPicPr/>
                <p:nvPr/>
              </p:nvPicPr>
              <p:blipFill>
                <a:blip r:embed="rId12"/>
                <a:stretch>
                  <a:fillRect/>
                </a:stretch>
              </p:blipFill>
              <p:spPr>
                <a:xfrm>
                  <a:off x="9711360" y="476116"/>
                  <a:ext cx="23940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7E54C4A2-3208-1C92-1C3B-8AFB8CDAE28B}"/>
                    </a:ext>
                  </a:extLst>
                </p14:cNvPr>
                <p14:cNvContentPartPr/>
                <p14:nvPr/>
              </p14:nvContentPartPr>
              <p14:xfrm>
                <a:off x="9879480" y="685276"/>
                <a:ext cx="63720" cy="84600"/>
              </p14:xfrm>
            </p:contentPart>
          </mc:Choice>
          <mc:Fallback>
            <p:pic>
              <p:nvPicPr>
                <p:cNvPr id="12" name="Freihand 11">
                  <a:extLst>
                    <a:ext uri="{FF2B5EF4-FFF2-40B4-BE49-F238E27FC236}">
                      <a16:creationId xmlns:a16="http://schemas.microsoft.com/office/drawing/2014/main" id="{7E54C4A2-3208-1C92-1C3B-8AFB8CDAE28B}"/>
                    </a:ext>
                  </a:extLst>
                </p:cNvPr>
                <p:cNvPicPr/>
                <p:nvPr/>
              </p:nvPicPr>
              <p:blipFill>
                <a:blip r:embed="rId14"/>
                <a:stretch>
                  <a:fillRect/>
                </a:stretch>
              </p:blipFill>
              <p:spPr>
                <a:xfrm>
                  <a:off x="9870480" y="676276"/>
                  <a:ext cx="813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D04A42A5-1979-41A0-D2F3-4267FF4695A5}"/>
                    </a:ext>
                  </a:extLst>
                </p14:cNvPr>
                <p14:cNvContentPartPr/>
                <p14:nvPr/>
              </p14:nvContentPartPr>
              <p14:xfrm>
                <a:off x="10064160" y="515716"/>
                <a:ext cx="29160" cy="308880"/>
              </p14:xfrm>
            </p:contentPart>
          </mc:Choice>
          <mc:Fallback>
            <p:pic>
              <p:nvPicPr>
                <p:cNvPr id="13" name="Freihand 12">
                  <a:extLst>
                    <a:ext uri="{FF2B5EF4-FFF2-40B4-BE49-F238E27FC236}">
                      <a16:creationId xmlns:a16="http://schemas.microsoft.com/office/drawing/2014/main" id="{D04A42A5-1979-41A0-D2F3-4267FF4695A5}"/>
                    </a:ext>
                  </a:extLst>
                </p:cNvPr>
                <p:cNvPicPr/>
                <p:nvPr/>
              </p:nvPicPr>
              <p:blipFill>
                <a:blip r:embed="rId16"/>
                <a:stretch>
                  <a:fillRect/>
                </a:stretch>
              </p:blipFill>
              <p:spPr>
                <a:xfrm>
                  <a:off x="10055520" y="507076"/>
                  <a:ext cx="4680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964C31D5-CCA5-9EC6-8B9C-E5D1E0523D5F}"/>
                    </a:ext>
                  </a:extLst>
                </p14:cNvPr>
                <p14:cNvContentPartPr/>
                <p14:nvPr/>
              </p14:nvContentPartPr>
              <p14:xfrm>
                <a:off x="10149120" y="626596"/>
                <a:ext cx="448200" cy="141120"/>
              </p14:xfrm>
            </p:contentPart>
          </mc:Choice>
          <mc:Fallback>
            <p:pic>
              <p:nvPicPr>
                <p:cNvPr id="14" name="Freihand 13">
                  <a:extLst>
                    <a:ext uri="{FF2B5EF4-FFF2-40B4-BE49-F238E27FC236}">
                      <a16:creationId xmlns:a16="http://schemas.microsoft.com/office/drawing/2014/main" id="{964C31D5-CCA5-9EC6-8B9C-E5D1E0523D5F}"/>
                    </a:ext>
                  </a:extLst>
                </p:cNvPr>
                <p:cNvPicPr/>
                <p:nvPr/>
              </p:nvPicPr>
              <p:blipFill>
                <a:blip r:embed="rId18"/>
                <a:stretch>
                  <a:fillRect/>
                </a:stretch>
              </p:blipFill>
              <p:spPr>
                <a:xfrm>
                  <a:off x="10140480" y="617956"/>
                  <a:ext cx="4658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EAE695E8-110F-BE72-C303-7750E623B135}"/>
                    </a:ext>
                  </a:extLst>
                </p14:cNvPr>
                <p14:cNvContentPartPr/>
                <p14:nvPr/>
              </p14:nvContentPartPr>
              <p14:xfrm>
                <a:off x="10573560" y="515356"/>
                <a:ext cx="7560" cy="23400"/>
              </p14:xfrm>
            </p:contentPart>
          </mc:Choice>
          <mc:Fallback>
            <p:pic>
              <p:nvPicPr>
                <p:cNvPr id="15" name="Freihand 14">
                  <a:extLst>
                    <a:ext uri="{FF2B5EF4-FFF2-40B4-BE49-F238E27FC236}">
                      <a16:creationId xmlns:a16="http://schemas.microsoft.com/office/drawing/2014/main" id="{EAE695E8-110F-BE72-C303-7750E623B135}"/>
                    </a:ext>
                  </a:extLst>
                </p:cNvPr>
                <p:cNvPicPr/>
                <p:nvPr/>
              </p:nvPicPr>
              <p:blipFill>
                <a:blip r:embed="rId20"/>
                <a:stretch>
                  <a:fillRect/>
                </a:stretch>
              </p:blipFill>
              <p:spPr>
                <a:xfrm>
                  <a:off x="10564560" y="506716"/>
                  <a:ext cx="252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EC5D24E9-62DD-5580-C1C9-208C374EAF15}"/>
                    </a:ext>
                  </a:extLst>
                </p14:cNvPr>
                <p14:cNvContentPartPr/>
                <p14:nvPr/>
              </p14:nvContentPartPr>
              <p14:xfrm>
                <a:off x="10702080" y="637396"/>
                <a:ext cx="256320" cy="158040"/>
              </p14:xfrm>
            </p:contentPart>
          </mc:Choice>
          <mc:Fallback>
            <p:pic>
              <p:nvPicPr>
                <p:cNvPr id="16" name="Freihand 15">
                  <a:extLst>
                    <a:ext uri="{FF2B5EF4-FFF2-40B4-BE49-F238E27FC236}">
                      <a16:creationId xmlns:a16="http://schemas.microsoft.com/office/drawing/2014/main" id="{EC5D24E9-62DD-5580-C1C9-208C374EAF15}"/>
                    </a:ext>
                  </a:extLst>
                </p:cNvPr>
                <p:cNvPicPr/>
                <p:nvPr/>
              </p:nvPicPr>
              <p:blipFill>
                <a:blip r:embed="rId22"/>
                <a:stretch>
                  <a:fillRect/>
                </a:stretch>
              </p:blipFill>
              <p:spPr>
                <a:xfrm>
                  <a:off x="10693080" y="628396"/>
                  <a:ext cx="273960" cy="175680"/>
                </a:xfrm>
                <a:prstGeom prst="rect">
                  <a:avLst/>
                </a:prstGeom>
              </p:spPr>
            </p:pic>
          </mc:Fallback>
        </mc:AlternateContent>
      </p:grpSp>
      <p:grpSp>
        <p:nvGrpSpPr>
          <p:cNvPr id="25" name="Gruppieren 24">
            <a:extLst>
              <a:ext uri="{FF2B5EF4-FFF2-40B4-BE49-F238E27FC236}">
                <a16:creationId xmlns:a16="http://schemas.microsoft.com/office/drawing/2014/main" id="{583D8DC3-E8E0-9F3E-0E9A-7858BD6E3FAC}"/>
              </a:ext>
            </a:extLst>
          </p:cNvPr>
          <p:cNvGrpSpPr/>
          <p:nvPr/>
        </p:nvGrpSpPr>
        <p:grpSpPr>
          <a:xfrm>
            <a:off x="9668880" y="933316"/>
            <a:ext cx="1584720" cy="375120"/>
            <a:chOff x="9668880" y="933316"/>
            <a:chExt cx="1584720" cy="375120"/>
          </a:xfrm>
        </p:grpSpPr>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8E7EC86B-50EE-A0CB-529E-40C391B1EFAA}"/>
                    </a:ext>
                  </a:extLst>
                </p14:cNvPr>
                <p14:cNvContentPartPr/>
                <p14:nvPr/>
              </p14:nvContentPartPr>
              <p14:xfrm>
                <a:off x="9763920" y="1111876"/>
                <a:ext cx="44280" cy="196560"/>
              </p14:xfrm>
            </p:contentPart>
          </mc:Choice>
          <mc:Fallback>
            <p:pic>
              <p:nvPicPr>
                <p:cNvPr id="17" name="Freihand 16">
                  <a:extLst>
                    <a:ext uri="{FF2B5EF4-FFF2-40B4-BE49-F238E27FC236}">
                      <a16:creationId xmlns:a16="http://schemas.microsoft.com/office/drawing/2014/main" id="{8E7EC86B-50EE-A0CB-529E-40C391B1EFAA}"/>
                    </a:ext>
                  </a:extLst>
                </p:cNvPr>
                <p:cNvPicPr/>
                <p:nvPr/>
              </p:nvPicPr>
              <p:blipFill>
                <a:blip r:embed="rId24"/>
                <a:stretch>
                  <a:fillRect/>
                </a:stretch>
              </p:blipFill>
              <p:spPr>
                <a:xfrm>
                  <a:off x="9754920" y="1102876"/>
                  <a:ext cx="619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EAAB4461-5EE1-7DD8-12C8-95EA1CAFDC71}"/>
                    </a:ext>
                  </a:extLst>
                </p14:cNvPr>
                <p14:cNvContentPartPr/>
                <p14:nvPr/>
              </p14:nvContentPartPr>
              <p14:xfrm>
                <a:off x="9668880" y="1002796"/>
                <a:ext cx="334080" cy="70920"/>
              </p14:xfrm>
            </p:contentPart>
          </mc:Choice>
          <mc:Fallback>
            <p:pic>
              <p:nvPicPr>
                <p:cNvPr id="18" name="Freihand 17">
                  <a:extLst>
                    <a:ext uri="{FF2B5EF4-FFF2-40B4-BE49-F238E27FC236}">
                      <a16:creationId xmlns:a16="http://schemas.microsoft.com/office/drawing/2014/main" id="{EAAB4461-5EE1-7DD8-12C8-95EA1CAFDC71}"/>
                    </a:ext>
                  </a:extLst>
                </p:cNvPr>
                <p:cNvPicPr/>
                <p:nvPr/>
              </p:nvPicPr>
              <p:blipFill>
                <a:blip r:embed="rId26"/>
                <a:stretch>
                  <a:fillRect/>
                </a:stretch>
              </p:blipFill>
              <p:spPr>
                <a:xfrm>
                  <a:off x="9660240" y="994156"/>
                  <a:ext cx="3517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BC497934-5A1E-86AE-662D-789EC5375948}"/>
                    </a:ext>
                  </a:extLst>
                </p14:cNvPr>
                <p14:cNvContentPartPr/>
                <p14:nvPr/>
              </p14:nvContentPartPr>
              <p14:xfrm>
                <a:off x="9676800" y="1143196"/>
                <a:ext cx="238680" cy="46800"/>
              </p14:xfrm>
            </p:contentPart>
          </mc:Choice>
          <mc:Fallback>
            <p:pic>
              <p:nvPicPr>
                <p:cNvPr id="19" name="Freihand 18">
                  <a:extLst>
                    <a:ext uri="{FF2B5EF4-FFF2-40B4-BE49-F238E27FC236}">
                      <a16:creationId xmlns:a16="http://schemas.microsoft.com/office/drawing/2014/main" id="{BC497934-5A1E-86AE-662D-789EC5375948}"/>
                    </a:ext>
                  </a:extLst>
                </p:cNvPr>
                <p:cNvPicPr/>
                <p:nvPr/>
              </p:nvPicPr>
              <p:blipFill>
                <a:blip r:embed="rId28"/>
                <a:stretch>
                  <a:fillRect/>
                </a:stretch>
              </p:blipFill>
              <p:spPr>
                <a:xfrm>
                  <a:off x="9667800" y="1134556"/>
                  <a:ext cx="2563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EBED1C8D-A0F7-34FD-082B-667D1B1FCD29}"/>
                    </a:ext>
                  </a:extLst>
                </p14:cNvPr>
                <p14:cNvContentPartPr/>
                <p14:nvPr/>
              </p14:nvContentPartPr>
              <p14:xfrm>
                <a:off x="10019880" y="1156156"/>
                <a:ext cx="59040" cy="127440"/>
              </p14:xfrm>
            </p:contentPart>
          </mc:Choice>
          <mc:Fallback>
            <p:pic>
              <p:nvPicPr>
                <p:cNvPr id="20" name="Freihand 19">
                  <a:extLst>
                    <a:ext uri="{FF2B5EF4-FFF2-40B4-BE49-F238E27FC236}">
                      <a16:creationId xmlns:a16="http://schemas.microsoft.com/office/drawing/2014/main" id="{EBED1C8D-A0F7-34FD-082B-667D1B1FCD29}"/>
                    </a:ext>
                  </a:extLst>
                </p:cNvPr>
                <p:cNvPicPr/>
                <p:nvPr/>
              </p:nvPicPr>
              <p:blipFill>
                <a:blip r:embed="rId30"/>
                <a:stretch>
                  <a:fillRect/>
                </a:stretch>
              </p:blipFill>
              <p:spPr>
                <a:xfrm>
                  <a:off x="10010880" y="1147516"/>
                  <a:ext cx="766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A9A8929A-4340-7238-470E-D3FE19B217B1}"/>
                    </a:ext>
                  </a:extLst>
                </p14:cNvPr>
                <p14:cNvContentPartPr/>
                <p14:nvPr/>
              </p14:nvContentPartPr>
              <p14:xfrm>
                <a:off x="10136880" y="1141756"/>
                <a:ext cx="484200" cy="156600"/>
              </p14:xfrm>
            </p:contentPart>
          </mc:Choice>
          <mc:Fallback>
            <p:pic>
              <p:nvPicPr>
                <p:cNvPr id="21" name="Freihand 20">
                  <a:extLst>
                    <a:ext uri="{FF2B5EF4-FFF2-40B4-BE49-F238E27FC236}">
                      <a16:creationId xmlns:a16="http://schemas.microsoft.com/office/drawing/2014/main" id="{A9A8929A-4340-7238-470E-D3FE19B217B1}"/>
                    </a:ext>
                  </a:extLst>
                </p:cNvPr>
                <p:cNvPicPr/>
                <p:nvPr/>
              </p:nvPicPr>
              <p:blipFill>
                <a:blip r:embed="rId32"/>
                <a:stretch>
                  <a:fillRect/>
                </a:stretch>
              </p:blipFill>
              <p:spPr>
                <a:xfrm>
                  <a:off x="10128240" y="1133116"/>
                  <a:ext cx="5018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73CCE230-DDE2-8A59-192C-80BF26F8277B}"/>
                    </a:ext>
                  </a:extLst>
                </p14:cNvPr>
                <p14:cNvContentPartPr/>
                <p14:nvPr/>
              </p14:nvContentPartPr>
              <p14:xfrm>
                <a:off x="10608120" y="1004956"/>
                <a:ext cx="34920" cy="59760"/>
              </p14:xfrm>
            </p:contentPart>
          </mc:Choice>
          <mc:Fallback>
            <p:pic>
              <p:nvPicPr>
                <p:cNvPr id="22" name="Freihand 21">
                  <a:extLst>
                    <a:ext uri="{FF2B5EF4-FFF2-40B4-BE49-F238E27FC236}">
                      <a16:creationId xmlns:a16="http://schemas.microsoft.com/office/drawing/2014/main" id="{73CCE230-DDE2-8A59-192C-80BF26F8277B}"/>
                    </a:ext>
                  </a:extLst>
                </p:cNvPr>
                <p:cNvPicPr/>
                <p:nvPr/>
              </p:nvPicPr>
              <p:blipFill>
                <a:blip r:embed="rId34"/>
                <a:stretch>
                  <a:fillRect/>
                </a:stretch>
              </p:blipFill>
              <p:spPr>
                <a:xfrm>
                  <a:off x="10599120" y="996316"/>
                  <a:ext cx="525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BE10DE06-6DA0-41F0-0963-45713BB167C5}"/>
                    </a:ext>
                  </a:extLst>
                </p14:cNvPr>
                <p14:cNvContentPartPr/>
                <p14:nvPr/>
              </p14:nvContentPartPr>
              <p14:xfrm>
                <a:off x="10712160" y="1084156"/>
                <a:ext cx="390600" cy="120240"/>
              </p14:xfrm>
            </p:contentPart>
          </mc:Choice>
          <mc:Fallback>
            <p:pic>
              <p:nvPicPr>
                <p:cNvPr id="23" name="Freihand 22">
                  <a:extLst>
                    <a:ext uri="{FF2B5EF4-FFF2-40B4-BE49-F238E27FC236}">
                      <a16:creationId xmlns:a16="http://schemas.microsoft.com/office/drawing/2014/main" id="{BE10DE06-6DA0-41F0-0963-45713BB167C5}"/>
                    </a:ext>
                  </a:extLst>
                </p:cNvPr>
                <p:cNvPicPr/>
                <p:nvPr/>
              </p:nvPicPr>
              <p:blipFill>
                <a:blip r:embed="rId36"/>
                <a:stretch>
                  <a:fillRect/>
                </a:stretch>
              </p:blipFill>
              <p:spPr>
                <a:xfrm>
                  <a:off x="10703520" y="1075156"/>
                  <a:ext cx="4082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73BD8F79-5FCD-6F9E-5AD1-4F4A8B55C106}"/>
                    </a:ext>
                  </a:extLst>
                </p14:cNvPr>
                <p14:cNvContentPartPr/>
                <p14:nvPr/>
              </p14:nvContentPartPr>
              <p14:xfrm>
                <a:off x="11180880" y="933316"/>
                <a:ext cx="72720" cy="282240"/>
              </p14:xfrm>
            </p:contentPart>
          </mc:Choice>
          <mc:Fallback>
            <p:pic>
              <p:nvPicPr>
                <p:cNvPr id="24" name="Freihand 23">
                  <a:extLst>
                    <a:ext uri="{FF2B5EF4-FFF2-40B4-BE49-F238E27FC236}">
                      <a16:creationId xmlns:a16="http://schemas.microsoft.com/office/drawing/2014/main" id="{73BD8F79-5FCD-6F9E-5AD1-4F4A8B55C106}"/>
                    </a:ext>
                  </a:extLst>
                </p:cNvPr>
                <p:cNvPicPr/>
                <p:nvPr/>
              </p:nvPicPr>
              <p:blipFill>
                <a:blip r:embed="rId38"/>
                <a:stretch>
                  <a:fillRect/>
                </a:stretch>
              </p:blipFill>
              <p:spPr>
                <a:xfrm>
                  <a:off x="11171880" y="924316"/>
                  <a:ext cx="90360" cy="299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3208C1DA-1B80-D5C8-D018-82BF273E338E}"/>
                  </a:ext>
                </a:extLst>
              </p14:cNvPr>
              <p14:cNvContentPartPr/>
              <p14:nvPr/>
            </p14:nvContentPartPr>
            <p14:xfrm>
              <a:off x="2029320" y="4436836"/>
              <a:ext cx="6365880" cy="128160"/>
            </p14:xfrm>
          </p:contentPart>
        </mc:Choice>
        <mc:Fallback>
          <p:pic>
            <p:nvPicPr>
              <p:cNvPr id="28" name="Freihand 27">
                <a:extLst>
                  <a:ext uri="{FF2B5EF4-FFF2-40B4-BE49-F238E27FC236}">
                    <a16:creationId xmlns:a16="http://schemas.microsoft.com/office/drawing/2014/main" id="{3208C1DA-1B80-D5C8-D018-82BF273E338E}"/>
                  </a:ext>
                </a:extLst>
              </p:cNvPr>
              <p:cNvPicPr/>
              <p:nvPr/>
            </p:nvPicPr>
            <p:blipFill>
              <a:blip r:embed="rId40"/>
              <a:stretch>
                <a:fillRect/>
              </a:stretch>
            </p:blipFill>
            <p:spPr>
              <a:xfrm>
                <a:off x="2020680" y="4427836"/>
                <a:ext cx="6383520" cy="145800"/>
              </a:xfrm>
              <a:prstGeom prst="rect">
                <a:avLst/>
              </a:prstGeom>
            </p:spPr>
          </p:pic>
        </mc:Fallback>
      </mc:AlternateContent>
    </p:spTree>
    <p:extLst>
      <p:ext uri="{BB962C8B-B14F-4D97-AF65-F5344CB8AC3E}">
        <p14:creationId xmlns:p14="http://schemas.microsoft.com/office/powerpoint/2010/main" val="9950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Gründe</a:t>
            </a:r>
            <a:r>
              <a:rPr lang="en-US" sz="2800" dirty="0">
                <a:solidFill>
                  <a:sysClr val="windowText" lastClr="000000"/>
                </a:solidFill>
              </a:rPr>
              <a:t> </a:t>
            </a:r>
            <a:r>
              <a:rPr lang="en-US" sz="2800" dirty="0" err="1">
                <a:solidFill>
                  <a:sysClr val="windowText" lastClr="000000"/>
                </a:solidFill>
              </a:rPr>
              <a:t>für</a:t>
            </a:r>
            <a:r>
              <a:rPr lang="en-US" sz="2800" dirty="0">
                <a:solidFill>
                  <a:sysClr val="windowText" lastClr="000000"/>
                </a:solidFill>
              </a:rPr>
              <a:t> </a:t>
            </a:r>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Skaleneffekte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1524000" y="836712"/>
            <a:ext cx="9144000" cy="1868836"/>
          </a:xfrm>
          <a:prstGeom prst="rect">
            <a:avLst/>
          </a:prstGeom>
          <a:noFill/>
        </p:spPr>
        <p:txBody>
          <a:bodyPr wrap="square" rtlCol="0">
            <a:noAutofit/>
          </a:bodyPr>
          <a:lstStyle/>
          <a:p>
            <a:r>
              <a:rPr lang="de-DE" sz="2800" b="1" dirty="0"/>
              <a:t>Arbeitskräfte-Pooling</a:t>
            </a:r>
          </a:p>
          <a:p>
            <a:endParaRPr lang="de-DE" sz="2400" dirty="0"/>
          </a:p>
          <a:p>
            <a:pPr marL="457200" indent="-457200">
              <a:buFont typeface="Arial" panose="020B0604020202020204" pitchFamily="34" charset="0"/>
              <a:buChar char="•"/>
            </a:pPr>
            <a:r>
              <a:rPr lang="de-DE" sz="2400" dirty="0"/>
              <a:t>In einem Unternehmenscluster kann einen Pool hoch qualifizierter Arbeitskräfte für genau diesen Produktionssektor entstehen.</a:t>
            </a:r>
          </a:p>
          <a:p>
            <a:pPr marL="457200" indent="-457200">
              <a:buFont typeface="Arial" panose="020B0604020202020204" pitchFamily="34" charset="0"/>
              <a:buChar char="•"/>
            </a:pPr>
            <a:endParaRPr lang="de-DE" sz="2400" dirty="0"/>
          </a:p>
        </p:txBody>
      </p:sp>
      <p:sp>
        <p:nvSpPr>
          <p:cNvPr id="2" name="Rechteck 1"/>
          <p:cNvSpPr/>
          <p:nvPr/>
        </p:nvSpPr>
        <p:spPr>
          <a:xfrm>
            <a:off x="2284207" y="2929159"/>
            <a:ext cx="6096000" cy="1200329"/>
          </a:xfrm>
          <a:prstGeom prst="rect">
            <a:avLst/>
          </a:prstGeom>
        </p:spPr>
        <p:txBody>
          <a:bodyPr>
            <a:spAutoFit/>
          </a:bodyPr>
          <a:lstStyle/>
          <a:p>
            <a:pPr marL="457200" indent="-457200">
              <a:buFont typeface="Wingdings" panose="05000000000000000000" pitchFamily="2" charset="2"/>
              <a:buChar char="Ø"/>
            </a:pPr>
            <a:r>
              <a:rPr lang="de-DE" sz="2400" dirty="0"/>
              <a:t>Vorteil für:</a:t>
            </a:r>
          </a:p>
          <a:p>
            <a:pPr marL="914400" lvl="1" indent="-457200">
              <a:buFont typeface="Arial" panose="020B0604020202020204" pitchFamily="34" charset="0"/>
              <a:buChar char="•"/>
            </a:pPr>
            <a:endParaRPr lang="de-DE" sz="2400" u="sng" dirty="0"/>
          </a:p>
          <a:p>
            <a:pPr marL="914400" lvl="1" indent="-457200">
              <a:buFont typeface="Wingdings" panose="05000000000000000000" pitchFamily="2" charset="2"/>
              <a:buChar char="§"/>
            </a:pPr>
            <a:endParaRPr lang="de-DE" sz="2400" dirty="0"/>
          </a:p>
        </p:txBody>
      </p:sp>
      <p:sp>
        <p:nvSpPr>
          <p:cNvPr id="3" name="Rechteck 2"/>
          <p:cNvSpPr/>
          <p:nvPr/>
        </p:nvSpPr>
        <p:spPr>
          <a:xfrm>
            <a:off x="2304023" y="3615384"/>
            <a:ext cx="6096000" cy="830997"/>
          </a:xfrm>
          <a:prstGeom prst="rect">
            <a:avLst/>
          </a:prstGeom>
        </p:spPr>
        <p:txBody>
          <a:bodyPr>
            <a:spAutoFit/>
          </a:bodyPr>
          <a:lstStyle/>
          <a:p>
            <a:pPr marL="914400" lvl="1" indent="-457200">
              <a:buFont typeface="Wingdings" panose="05000000000000000000" pitchFamily="2" charset="2"/>
              <a:buChar char="§"/>
            </a:pPr>
            <a:r>
              <a:rPr lang="de-DE" sz="2400" u="sng" dirty="0"/>
              <a:t>die Produzenten</a:t>
            </a:r>
            <a:r>
              <a:rPr lang="de-DE" sz="2400" dirty="0"/>
              <a:t>: die Wahrscheinlichkeit von Arbeitskräftemangel wird gesenkt.</a:t>
            </a:r>
          </a:p>
        </p:txBody>
      </p:sp>
      <p:sp>
        <p:nvSpPr>
          <p:cNvPr id="6" name="Rechteck 5"/>
          <p:cNvSpPr/>
          <p:nvPr/>
        </p:nvSpPr>
        <p:spPr>
          <a:xfrm>
            <a:off x="2304023" y="4552697"/>
            <a:ext cx="6096000" cy="830997"/>
          </a:xfrm>
          <a:prstGeom prst="rect">
            <a:avLst/>
          </a:prstGeom>
        </p:spPr>
        <p:txBody>
          <a:bodyPr>
            <a:spAutoFit/>
          </a:bodyPr>
          <a:lstStyle/>
          <a:p>
            <a:pPr marL="914400" lvl="1" indent="-457200">
              <a:buFont typeface="Wingdings" panose="05000000000000000000" pitchFamily="2" charset="2"/>
              <a:buChar char="§"/>
            </a:pPr>
            <a:r>
              <a:rPr lang="de-DE" sz="2400" u="sng" dirty="0"/>
              <a:t>die Arbeitnehmer</a:t>
            </a:r>
            <a:r>
              <a:rPr lang="de-DE" sz="2400" dirty="0"/>
              <a:t>: das Risiko der Arbeitslosigkeit nimmt ab</a:t>
            </a:r>
          </a:p>
        </p:txBody>
      </p:sp>
      <p:sp>
        <p:nvSpPr>
          <p:cNvPr id="7" name="Rechteck 6">
            <a:extLst>
              <a:ext uri="{FF2B5EF4-FFF2-40B4-BE49-F238E27FC236}">
                <a16:creationId xmlns:a16="http://schemas.microsoft.com/office/drawing/2014/main" id="{059447C2-2062-409D-83CF-618DBF00E69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694FFFC9-3999-0827-9102-65E990E9E6FA}"/>
                  </a:ext>
                </a:extLst>
              </p14:cNvPr>
              <p14:cNvContentPartPr/>
              <p14:nvPr/>
            </p14:nvContentPartPr>
            <p14:xfrm>
              <a:off x="1546920" y="1258756"/>
              <a:ext cx="4129560" cy="116640"/>
            </p14:xfrm>
          </p:contentPart>
        </mc:Choice>
        <mc:Fallback>
          <p:pic>
            <p:nvPicPr>
              <p:cNvPr id="5" name="Freihand 4">
                <a:extLst>
                  <a:ext uri="{FF2B5EF4-FFF2-40B4-BE49-F238E27FC236}">
                    <a16:creationId xmlns:a16="http://schemas.microsoft.com/office/drawing/2014/main" id="{694FFFC9-3999-0827-9102-65E990E9E6FA}"/>
                  </a:ext>
                </a:extLst>
              </p:cNvPr>
              <p:cNvPicPr/>
              <p:nvPr/>
            </p:nvPicPr>
            <p:blipFill>
              <a:blip r:embed="rId4"/>
              <a:stretch>
                <a:fillRect/>
              </a:stretch>
            </p:blipFill>
            <p:spPr>
              <a:xfrm>
                <a:off x="1538280" y="1249756"/>
                <a:ext cx="4147200" cy="134280"/>
              </a:xfrm>
              <a:prstGeom prst="rect">
                <a:avLst/>
              </a:prstGeom>
            </p:spPr>
          </p:pic>
        </mc:Fallback>
      </mc:AlternateContent>
    </p:spTree>
    <p:extLst>
      <p:ext uri="{BB962C8B-B14F-4D97-AF65-F5344CB8AC3E}">
        <p14:creationId xmlns:p14="http://schemas.microsoft.com/office/powerpoint/2010/main" val="100264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Gründe</a:t>
            </a:r>
            <a:r>
              <a:rPr lang="en-US" sz="2800" dirty="0">
                <a:solidFill>
                  <a:sysClr val="windowText" lastClr="000000"/>
                </a:solidFill>
              </a:rPr>
              <a:t> </a:t>
            </a:r>
            <a:r>
              <a:rPr lang="en-US" sz="2800" dirty="0" err="1">
                <a:solidFill>
                  <a:sysClr val="windowText" lastClr="000000"/>
                </a:solidFill>
              </a:rPr>
              <a:t>für</a:t>
            </a:r>
            <a:r>
              <a:rPr lang="en-US" sz="2800" dirty="0">
                <a:solidFill>
                  <a:sysClr val="windowText" lastClr="000000"/>
                </a:solidFill>
              </a:rPr>
              <a:t> </a:t>
            </a:r>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Skaleneffekte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317352" y="713399"/>
            <a:ext cx="11874648" cy="2212795"/>
          </a:xfrm>
          <a:prstGeom prst="rect">
            <a:avLst/>
          </a:prstGeom>
          <a:noFill/>
        </p:spPr>
        <p:txBody>
          <a:bodyPr wrap="square" rtlCol="0">
            <a:noAutofit/>
          </a:bodyPr>
          <a:lstStyle/>
          <a:p>
            <a:r>
              <a:rPr lang="de-DE" sz="2800" b="1" dirty="0" err="1"/>
              <a:t>Wissensexternalitäten</a:t>
            </a:r>
            <a:endParaRPr lang="de-DE" sz="2800" b="1" dirty="0"/>
          </a:p>
          <a:p>
            <a:endParaRPr lang="de-DE" sz="2400" dirty="0"/>
          </a:p>
          <a:p>
            <a:pPr marL="457200" indent="-457200">
              <a:buFont typeface="Arial" panose="020B0604020202020204" pitchFamily="34" charset="0"/>
              <a:buChar char="•"/>
            </a:pPr>
            <a:r>
              <a:rPr lang="de-DE" sz="2400" dirty="0"/>
              <a:t>Wissen ist in hoch innovativen Branchen ein wichtiger Produktionsfaktor.</a:t>
            </a:r>
          </a:p>
          <a:p>
            <a:pPr marL="457200" indent="-457200">
              <a:buFont typeface="Arial" panose="020B0604020202020204" pitchFamily="34" charset="0"/>
              <a:buChar char="•"/>
            </a:pPr>
            <a:endParaRPr lang="de-DE" sz="2400" dirty="0"/>
          </a:p>
          <a:p>
            <a:pPr marL="457200" indent="-457200">
              <a:buFont typeface="Arial" panose="020B0604020202020204" pitchFamily="34" charset="0"/>
              <a:buChar char="•"/>
            </a:pPr>
            <a:r>
              <a:rPr lang="de-DE" sz="2400" dirty="0"/>
              <a:t>Das Spezialwissen, das über den Erfolg in innovativen Branchen entscheidet, entstammt</a:t>
            </a:r>
          </a:p>
          <a:p>
            <a:pPr marL="914400" lvl="1" indent="-457200">
              <a:buFont typeface="Arial" panose="020B0604020202020204" pitchFamily="34" charset="0"/>
              <a:buChar char="•"/>
            </a:pPr>
            <a:endParaRPr lang="de-DE" sz="2400" u="sng" dirty="0"/>
          </a:p>
          <a:p>
            <a:pPr lvl="1"/>
            <a:endParaRPr lang="de-DE" sz="2400" dirty="0"/>
          </a:p>
        </p:txBody>
      </p:sp>
      <p:sp>
        <p:nvSpPr>
          <p:cNvPr id="2" name="Rechteck 1"/>
          <p:cNvSpPr/>
          <p:nvPr/>
        </p:nvSpPr>
        <p:spPr>
          <a:xfrm>
            <a:off x="1301200" y="2599538"/>
            <a:ext cx="6093784" cy="461665"/>
          </a:xfrm>
          <a:prstGeom prst="rect">
            <a:avLst/>
          </a:prstGeom>
        </p:spPr>
        <p:txBody>
          <a:bodyPr wrap="none">
            <a:spAutoFit/>
          </a:bodyPr>
          <a:lstStyle/>
          <a:p>
            <a:pPr marL="914400" lvl="1" indent="-457200">
              <a:buFont typeface="Wingdings" panose="05000000000000000000" pitchFamily="2" charset="2"/>
              <a:buChar char="Ø"/>
            </a:pPr>
            <a:r>
              <a:rPr lang="de-DE" sz="2400" dirty="0"/>
              <a:t>der Forschungs- und Entwicklungsarbeit</a:t>
            </a:r>
          </a:p>
        </p:txBody>
      </p:sp>
      <p:sp>
        <p:nvSpPr>
          <p:cNvPr id="3" name="Rechteck 2"/>
          <p:cNvSpPr/>
          <p:nvPr/>
        </p:nvSpPr>
        <p:spPr>
          <a:xfrm>
            <a:off x="2009886" y="3197936"/>
            <a:ext cx="6676913" cy="461665"/>
          </a:xfrm>
          <a:prstGeom prst="rect">
            <a:avLst/>
          </a:prstGeom>
        </p:spPr>
        <p:txBody>
          <a:bodyPr wrap="square">
            <a:spAutoFit/>
          </a:bodyPr>
          <a:lstStyle/>
          <a:p>
            <a:pPr marL="914400" lvl="1" indent="-457200">
              <a:buFont typeface="Wingdings" panose="05000000000000000000" pitchFamily="2" charset="2"/>
              <a:buChar char="Ø"/>
            </a:pPr>
            <a:r>
              <a:rPr lang="de-DE" sz="2400" dirty="0"/>
              <a:t>der Analyse der Bauart fremder Produkte</a:t>
            </a:r>
          </a:p>
        </p:txBody>
      </p:sp>
      <p:sp>
        <p:nvSpPr>
          <p:cNvPr id="6" name="Rechteck 5"/>
          <p:cNvSpPr/>
          <p:nvPr/>
        </p:nvSpPr>
        <p:spPr>
          <a:xfrm>
            <a:off x="2719890" y="3826243"/>
            <a:ext cx="8564881" cy="461665"/>
          </a:xfrm>
          <a:prstGeom prst="rect">
            <a:avLst/>
          </a:prstGeom>
        </p:spPr>
        <p:txBody>
          <a:bodyPr wrap="square">
            <a:spAutoFit/>
          </a:bodyPr>
          <a:lstStyle/>
          <a:p>
            <a:pPr marL="914400" lvl="1" indent="-457200">
              <a:buFont typeface="Wingdings" panose="05000000000000000000" pitchFamily="2" charset="2"/>
              <a:buChar char="Ø"/>
            </a:pPr>
            <a:r>
              <a:rPr lang="de-DE" sz="2400" dirty="0"/>
              <a:t>dem informellen Austausch von Informationen und Ideen</a:t>
            </a:r>
          </a:p>
        </p:txBody>
      </p:sp>
      <p:sp>
        <p:nvSpPr>
          <p:cNvPr id="8" name="Rechteck 7"/>
          <p:cNvSpPr/>
          <p:nvPr/>
        </p:nvSpPr>
        <p:spPr>
          <a:xfrm>
            <a:off x="181984" y="5450305"/>
            <a:ext cx="8504816" cy="830997"/>
          </a:xfrm>
          <a:prstGeom prst="rect">
            <a:avLst/>
          </a:prstGeom>
        </p:spPr>
        <p:txBody>
          <a:bodyPr wrap="square">
            <a:spAutoFit/>
          </a:bodyPr>
          <a:lstStyle/>
          <a:p>
            <a:pPr marL="914400" lvl="1" indent="-457200">
              <a:buFont typeface="Wingdings" panose="05000000000000000000" pitchFamily="2" charset="2"/>
              <a:buChar char="§"/>
            </a:pPr>
            <a:r>
              <a:rPr lang="de-DE" sz="2400" b="1" dirty="0"/>
              <a:t>Diese Spill-</a:t>
            </a:r>
            <a:r>
              <a:rPr lang="de-DE" sz="2400" b="1" dirty="0" err="1"/>
              <a:t>over</a:t>
            </a:r>
            <a:r>
              <a:rPr lang="de-DE" sz="2400" b="1" dirty="0"/>
              <a:t>-Effekte treten in Clustern mit einer höheren Wahrscheinlichkeit auf</a:t>
            </a:r>
          </a:p>
        </p:txBody>
      </p:sp>
      <p:sp>
        <p:nvSpPr>
          <p:cNvPr id="10" name="Rechteck 9">
            <a:extLst>
              <a:ext uri="{FF2B5EF4-FFF2-40B4-BE49-F238E27FC236}">
                <a16:creationId xmlns:a16="http://schemas.microsoft.com/office/drawing/2014/main" id="{CF065294-7E8F-4199-A4EB-81C7D66562D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7BC815C1-0AAA-87D2-B43F-71C4038A9D8B}"/>
                  </a:ext>
                </a:extLst>
              </p14:cNvPr>
              <p14:cNvContentPartPr/>
              <p14:nvPr/>
            </p14:nvContentPartPr>
            <p14:xfrm>
              <a:off x="428040" y="1154716"/>
              <a:ext cx="3514320" cy="130320"/>
            </p14:xfrm>
          </p:contentPart>
        </mc:Choice>
        <mc:Fallback>
          <p:pic>
            <p:nvPicPr>
              <p:cNvPr id="5" name="Freihand 4">
                <a:extLst>
                  <a:ext uri="{FF2B5EF4-FFF2-40B4-BE49-F238E27FC236}">
                    <a16:creationId xmlns:a16="http://schemas.microsoft.com/office/drawing/2014/main" id="{7BC815C1-0AAA-87D2-B43F-71C4038A9D8B}"/>
                  </a:ext>
                </a:extLst>
              </p:cNvPr>
              <p:cNvPicPr/>
              <p:nvPr/>
            </p:nvPicPr>
            <p:blipFill>
              <a:blip r:embed="rId4"/>
              <a:stretch>
                <a:fillRect/>
              </a:stretch>
            </p:blipFill>
            <p:spPr>
              <a:xfrm>
                <a:off x="419400" y="1145716"/>
                <a:ext cx="35319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8BF0338A-D01C-A415-CDCA-EB7C973C385D}"/>
                  </a:ext>
                </a:extLst>
              </p14:cNvPr>
              <p14:cNvContentPartPr/>
              <p14:nvPr/>
            </p14:nvContentPartPr>
            <p14:xfrm>
              <a:off x="443160" y="1133116"/>
              <a:ext cx="3238560" cy="55080"/>
            </p14:xfrm>
          </p:contentPart>
        </mc:Choice>
        <mc:Fallback>
          <p:pic>
            <p:nvPicPr>
              <p:cNvPr id="7" name="Freihand 6">
                <a:extLst>
                  <a:ext uri="{FF2B5EF4-FFF2-40B4-BE49-F238E27FC236}">
                    <a16:creationId xmlns:a16="http://schemas.microsoft.com/office/drawing/2014/main" id="{8BF0338A-D01C-A415-CDCA-EB7C973C385D}"/>
                  </a:ext>
                </a:extLst>
              </p:cNvPr>
              <p:cNvPicPr/>
              <p:nvPr/>
            </p:nvPicPr>
            <p:blipFill>
              <a:blip r:embed="rId6"/>
              <a:stretch>
                <a:fillRect/>
              </a:stretch>
            </p:blipFill>
            <p:spPr>
              <a:xfrm>
                <a:off x="434160" y="1124116"/>
                <a:ext cx="32562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Freihand 10">
                <a:extLst>
                  <a:ext uri="{FF2B5EF4-FFF2-40B4-BE49-F238E27FC236}">
                    <a16:creationId xmlns:a16="http://schemas.microsoft.com/office/drawing/2014/main" id="{11623A1B-63F4-0438-9A84-48587CDC9F2E}"/>
                  </a:ext>
                </a:extLst>
              </p14:cNvPr>
              <p14:cNvContentPartPr/>
              <p14:nvPr/>
            </p14:nvContentPartPr>
            <p14:xfrm>
              <a:off x="1928520" y="5795836"/>
              <a:ext cx="2638080" cy="121680"/>
            </p14:xfrm>
          </p:contentPart>
        </mc:Choice>
        <mc:Fallback>
          <p:pic>
            <p:nvPicPr>
              <p:cNvPr id="11" name="Freihand 10">
                <a:extLst>
                  <a:ext uri="{FF2B5EF4-FFF2-40B4-BE49-F238E27FC236}">
                    <a16:creationId xmlns:a16="http://schemas.microsoft.com/office/drawing/2014/main" id="{11623A1B-63F4-0438-9A84-48587CDC9F2E}"/>
                  </a:ext>
                </a:extLst>
              </p:cNvPr>
              <p:cNvPicPr/>
              <p:nvPr/>
            </p:nvPicPr>
            <p:blipFill>
              <a:blip r:embed="rId8"/>
              <a:stretch>
                <a:fillRect/>
              </a:stretch>
            </p:blipFill>
            <p:spPr>
              <a:xfrm>
                <a:off x="1919880" y="5787196"/>
                <a:ext cx="26557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0B40C465-D2FB-6330-FA7A-49A4DD500EFE}"/>
                  </a:ext>
                </a:extLst>
              </p14:cNvPr>
              <p14:cNvContentPartPr/>
              <p14:nvPr/>
            </p14:nvContentPartPr>
            <p14:xfrm>
              <a:off x="1520280" y="562156"/>
              <a:ext cx="2495880" cy="857880"/>
            </p14:xfrm>
          </p:contentPart>
        </mc:Choice>
        <mc:Fallback>
          <p:pic>
            <p:nvPicPr>
              <p:cNvPr id="12" name="Freihand 11">
                <a:extLst>
                  <a:ext uri="{FF2B5EF4-FFF2-40B4-BE49-F238E27FC236}">
                    <a16:creationId xmlns:a16="http://schemas.microsoft.com/office/drawing/2014/main" id="{0B40C465-D2FB-6330-FA7A-49A4DD500EFE}"/>
                  </a:ext>
                </a:extLst>
              </p:cNvPr>
              <p:cNvPicPr/>
              <p:nvPr/>
            </p:nvPicPr>
            <p:blipFill>
              <a:blip r:embed="rId10"/>
              <a:stretch>
                <a:fillRect/>
              </a:stretch>
            </p:blipFill>
            <p:spPr>
              <a:xfrm>
                <a:off x="1511280" y="553516"/>
                <a:ext cx="2513520" cy="875520"/>
              </a:xfrm>
              <a:prstGeom prst="rect">
                <a:avLst/>
              </a:prstGeom>
            </p:spPr>
          </p:pic>
        </mc:Fallback>
      </mc:AlternateContent>
    </p:spTree>
    <p:extLst>
      <p:ext uri="{BB962C8B-B14F-4D97-AF65-F5344CB8AC3E}">
        <p14:creationId xmlns:p14="http://schemas.microsoft.com/office/powerpoint/2010/main" val="109242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9525" y="78061"/>
            <a:ext cx="4398085"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Skalenerträge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80683" y="718546"/>
            <a:ext cx="9144000" cy="5519638"/>
          </a:xfrm>
          <a:prstGeom prst="rect">
            <a:avLst/>
          </a:prstGeom>
          <a:noFill/>
        </p:spPr>
        <p:txBody>
          <a:bodyPr wrap="square" rtlCol="0">
            <a:noAutofit/>
          </a:bodyPr>
          <a:lstStyle/>
          <a:p>
            <a:r>
              <a:rPr lang="de-DE" sz="2400" dirty="0"/>
              <a:t>Konstante Skalenerträge:</a:t>
            </a:r>
          </a:p>
          <a:p>
            <a:endParaRPr lang="de-DE" sz="2400" dirty="0"/>
          </a:p>
          <a:p>
            <a:r>
              <a:rPr lang="de-DE" sz="2400" dirty="0"/>
              <a:t>			Y=F(L): 2L↑ → 2Y↑ </a:t>
            </a:r>
          </a:p>
          <a:p>
            <a:endParaRPr lang="de-DE" sz="2400" dirty="0"/>
          </a:p>
          <a:p>
            <a:endParaRPr lang="de-DE" sz="2400" dirty="0"/>
          </a:p>
          <a:p>
            <a:r>
              <a:rPr lang="de-DE" sz="2400" dirty="0"/>
              <a:t>Steigende Skalenerträge:</a:t>
            </a:r>
          </a:p>
          <a:p>
            <a:endParaRPr lang="de-DE" sz="2400" dirty="0"/>
          </a:p>
          <a:p>
            <a:r>
              <a:rPr lang="de-DE" sz="2400" dirty="0"/>
              <a:t>			Y=F(L): 2L↑ → 3Y↑</a:t>
            </a:r>
          </a:p>
          <a:p>
            <a:endParaRPr lang="de-DE" sz="2400" dirty="0"/>
          </a:p>
          <a:p>
            <a:endParaRPr lang="de-DE" sz="2400" dirty="0"/>
          </a:p>
          <a:p>
            <a:r>
              <a:rPr lang="de-DE" sz="2400" dirty="0"/>
              <a:t>Abnehmende Skalenerträge:</a:t>
            </a:r>
          </a:p>
          <a:p>
            <a:r>
              <a:rPr lang="de-DE" sz="2400" dirty="0"/>
              <a:t>		</a:t>
            </a:r>
          </a:p>
          <a:p>
            <a:r>
              <a:rPr lang="de-DE" sz="2400" dirty="0"/>
              <a:t>			Y=F(L): 2L↑ → 1Y↑</a:t>
            </a:r>
          </a:p>
          <a:p>
            <a:endParaRPr lang="de-DE" sz="2400" dirty="0"/>
          </a:p>
          <a:p>
            <a:endParaRPr lang="de-DE" sz="2400" dirty="0"/>
          </a:p>
          <a:p>
            <a:endParaRPr lang="de-DE" sz="2400" dirty="0"/>
          </a:p>
          <a:p>
            <a:endParaRPr lang="de-DE" sz="2000" dirty="0"/>
          </a:p>
        </p:txBody>
      </p:sp>
      <p:sp>
        <p:nvSpPr>
          <p:cNvPr id="12" name="Rechteck 11">
            <a:extLst>
              <a:ext uri="{FF2B5EF4-FFF2-40B4-BE49-F238E27FC236}">
                <a16:creationId xmlns:a16="http://schemas.microsoft.com/office/drawing/2014/main" id="{25FBB43A-6031-476E-9B2F-19228AE5DCC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354C87F-1D42-47C3-8F9F-8285C18AB0CC}"/>
                  </a:ext>
                </a:extLst>
              </p14:cNvPr>
              <p14:cNvContentPartPr/>
              <p14:nvPr/>
            </p14:nvContentPartPr>
            <p14:xfrm>
              <a:off x="2746453" y="1932787"/>
              <a:ext cx="2934360" cy="57600"/>
            </p14:xfrm>
          </p:contentPart>
        </mc:Choice>
        <mc:Fallback xmlns="">
          <p:pic>
            <p:nvPicPr>
              <p:cNvPr id="2" name="Freihand 1">
                <a:extLst>
                  <a:ext uri="{FF2B5EF4-FFF2-40B4-BE49-F238E27FC236}">
                    <a16:creationId xmlns:a16="http://schemas.microsoft.com/office/drawing/2014/main" id="{1354C87F-1D42-47C3-8F9F-8285C18AB0CC}"/>
                  </a:ext>
                </a:extLst>
              </p:cNvPr>
              <p:cNvPicPr/>
              <p:nvPr/>
            </p:nvPicPr>
            <p:blipFill>
              <a:blip r:embed="rId4"/>
              <a:stretch>
                <a:fillRect/>
              </a:stretch>
            </p:blipFill>
            <p:spPr>
              <a:xfrm>
                <a:off x="2742133" y="1928467"/>
                <a:ext cx="29430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E2E75E9-70C5-4BDE-AF76-A7C10903D2D7}"/>
                  </a:ext>
                </a:extLst>
              </p14:cNvPr>
              <p14:cNvContentPartPr/>
              <p14:nvPr/>
            </p14:nvContentPartPr>
            <p14:xfrm>
              <a:off x="4574173" y="1345267"/>
              <a:ext cx="1096200" cy="694080"/>
            </p14:xfrm>
          </p:contentPart>
        </mc:Choice>
        <mc:Fallback xmlns="">
          <p:pic>
            <p:nvPicPr>
              <p:cNvPr id="3" name="Freihand 2">
                <a:extLst>
                  <a:ext uri="{FF2B5EF4-FFF2-40B4-BE49-F238E27FC236}">
                    <a16:creationId xmlns:a16="http://schemas.microsoft.com/office/drawing/2014/main" id="{0E2E75E9-70C5-4BDE-AF76-A7C10903D2D7}"/>
                  </a:ext>
                </a:extLst>
              </p:cNvPr>
              <p:cNvPicPr/>
              <p:nvPr/>
            </p:nvPicPr>
            <p:blipFill>
              <a:blip r:embed="rId6"/>
              <a:stretch>
                <a:fillRect/>
              </a:stretch>
            </p:blipFill>
            <p:spPr>
              <a:xfrm>
                <a:off x="4569853" y="1340947"/>
                <a:ext cx="1104840" cy="702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66459FF8-332A-4657-89A3-086B73C0965B}"/>
                  </a:ext>
                </a:extLst>
              </p14:cNvPr>
              <p14:cNvContentPartPr/>
              <p14:nvPr/>
            </p14:nvContentPartPr>
            <p14:xfrm>
              <a:off x="2891533" y="3814507"/>
              <a:ext cx="2880720" cy="147600"/>
            </p14:xfrm>
          </p:contentPart>
        </mc:Choice>
        <mc:Fallback xmlns="">
          <p:pic>
            <p:nvPicPr>
              <p:cNvPr id="5" name="Freihand 4">
                <a:extLst>
                  <a:ext uri="{FF2B5EF4-FFF2-40B4-BE49-F238E27FC236}">
                    <a16:creationId xmlns:a16="http://schemas.microsoft.com/office/drawing/2014/main" id="{66459FF8-332A-4657-89A3-086B73C0965B}"/>
                  </a:ext>
                </a:extLst>
              </p:cNvPr>
              <p:cNvPicPr/>
              <p:nvPr/>
            </p:nvPicPr>
            <p:blipFill>
              <a:blip r:embed="rId8"/>
              <a:stretch>
                <a:fillRect/>
              </a:stretch>
            </p:blipFill>
            <p:spPr>
              <a:xfrm>
                <a:off x="2887213" y="3810187"/>
                <a:ext cx="2889360" cy="156240"/>
              </a:xfrm>
              <a:prstGeom prst="rect">
                <a:avLst/>
              </a:prstGeom>
            </p:spPr>
          </p:pic>
        </mc:Fallback>
      </mc:AlternateContent>
      <p:grpSp>
        <p:nvGrpSpPr>
          <p:cNvPr id="10" name="Gruppieren 9">
            <a:extLst>
              <a:ext uri="{FF2B5EF4-FFF2-40B4-BE49-F238E27FC236}">
                <a16:creationId xmlns:a16="http://schemas.microsoft.com/office/drawing/2014/main" id="{1A674BD3-E4D5-4CDD-8A3E-037B0B635775}"/>
              </a:ext>
            </a:extLst>
          </p:cNvPr>
          <p:cNvGrpSpPr/>
          <p:nvPr/>
        </p:nvGrpSpPr>
        <p:grpSpPr>
          <a:xfrm>
            <a:off x="3727813" y="3295747"/>
            <a:ext cx="1284120" cy="443160"/>
            <a:chOff x="3727813" y="3295747"/>
            <a:chExt cx="1284120" cy="44316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CBE48298-0267-404C-9E78-56F81EE22D61}"/>
                    </a:ext>
                  </a:extLst>
                </p14:cNvPr>
                <p14:cNvContentPartPr/>
                <p14:nvPr/>
              </p14:nvContentPartPr>
              <p14:xfrm>
                <a:off x="3727813" y="3664747"/>
                <a:ext cx="428040" cy="74160"/>
              </p14:xfrm>
            </p:contentPart>
          </mc:Choice>
          <mc:Fallback xmlns="">
            <p:pic>
              <p:nvPicPr>
                <p:cNvPr id="6" name="Freihand 5">
                  <a:extLst>
                    <a:ext uri="{FF2B5EF4-FFF2-40B4-BE49-F238E27FC236}">
                      <a16:creationId xmlns:a16="http://schemas.microsoft.com/office/drawing/2014/main" id="{CBE48298-0267-404C-9E78-56F81EE22D61}"/>
                    </a:ext>
                  </a:extLst>
                </p:cNvPr>
                <p:cNvPicPr/>
                <p:nvPr/>
              </p:nvPicPr>
              <p:blipFill>
                <a:blip r:embed="rId10"/>
                <a:stretch>
                  <a:fillRect/>
                </a:stretch>
              </p:blipFill>
              <p:spPr>
                <a:xfrm>
                  <a:off x="3723493" y="3660427"/>
                  <a:ext cx="4366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C0474E9F-38A8-47EB-8F8F-92AEF27068CC}"/>
                    </a:ext>
                  </a:extLst>
                </p14:cNvPr>
                <p14:cNvContentPartPr/>
                <p14:nvPr/>
              </p14:nvContentPartPr>
              <p14:xfrm>
                <a:off x="3766693" y="3295747"/>
                <a:ext cx="172440" cy="400680"/>
              </p14:xfrm>
            </p:contentPart>
          </mc:Choice>
          <mc:Fallback xmlns="">
            <p:pic>
              <p:nvPicPr>
                <p:cNvPr id="7" name="Freihand 6">
                  <a:extLst>
                    <a:ext uri="{FF2B5EF4-FFF2-40B4-BE49-F238E27FC236}">
                      <a16:creationId xmlns:a16="http://schemas.microsoft.com/office/drawing/2014/main" id="{C0474E9F-38A8-47EB-8F8F-92AEF27068CC}"/>
                    </a:ext>
                  </a:extLst>
                </p:cNvPr>
                <p:cNvPicPr/>
                <p:nvPr/>
              </p:nvPicPr>
              <p:blipFill>
                <a:blip r:embed="rId12"/>
                <a:stretch>
                  <a:fillRect/>
                </a:stretch>
              </p:blipFill>
              <p:spPr>
                <a:xfrm>
                  <a:off x="3762373" y="3291427"/>
                  <a:ext cx="18108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0EEAA50E-C6E0-4E86-8029-43EC5837AFD9}"/>
                    </a:ext>
                  </a:extLst>
                </p14:cNvPr>
                <p14:cNvContentPartPr/>
                <p14:nvPr/>
              </p14:nvContentPartPr>
              <p14:xfrm>
                <a:off x="4629973" y="3301147"/>
                <a:ext cx="381960" cy="386640"/>
              </p14:xfrm>
            </p:contentPart>
          </mc:Choice>
          <mc:Fallback xmlns="">
            <p:pic>
              <p:nvPicPr>
                <p:cNvPr id="8" name="Freihand 7">
                  <a:extLst>
                    <a:ext uri="{FF2B5EF4-FFF2-40B4-BE49-F238E27FC236}">
                      <a16:creationId xmlns:a16="http://schemas.microsoft.com/office/drawing/2014/main" id="{0EEAA50E-C6E0-4E86-8029-43EC5837AFD9}"/>
                    </a:ext>
                  </a:extLst>
                </p:cNvPr>
                <p:cNvPicPr/>
                <p:nvPr/>
              </p:nvPicPr>
              <p:blipFill>
                <a:blip r:embed="rId14"/>
                <a:stretch>
                  <a:fillRect/>
                </a:stretch>
              </p:blipFill>
              <p:spPr>
                <a:xfrm>
                  <a:off x="4625653" y="3296827"/>
                  <a:ext cx="390600" cy="39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961835F9-EB28-4704-8E08-762C0294C24B}"/>
                  </a:ext>
                </a:extLst>
              </p14:cNvPr>
              <p14:cNvContentPartPr/>
              <p14:nvPr/>
            </p14:nvContentPartPr>
            <p14:xfrm>
              <a:off x="2924653" y="5453587"/>
              <a:ext cx="2530800" cy="126000"/>
            </p14:xfrm>
          </p:contentPart>
        </mc:Choice>
        <mc:Fallback xmlns="">
          <p:pic>
            <p:nvPicPr>
              <p:cNvPr id="11" name="Freihand 10">
                <a:extLst>
                  <a:ext uri="{FF2B5EF4-FFF2-40B4-BE49-F238E27FC236}">
                    <a16:creationId xmlns:a16="http://schemas.microsoft.com/office/drawing/2014/main" id="{961835F9-EB28-4704-8E08-762C0294C24B}"/>
                  </a:ext>
                </a:extLst>
              </p:cNvPr>
              <p:cNvPicPr/>
              <p:nvPr/>
            </p:nvPicPr>
            <p:blipFill>
              <a:blip r:embed="rId16"/>
              <a:stretch>
                <a:fillRect/>
              </a:stretch>
            </p:blipFill>
            <p:spPr>
              <a:xfrm>
                <a:off x="2920333" y="5449267"/>
                <a:ext cx="2539440" cy="134640"/>
              </a:xfrm>
              <a:prstGeom prst="rect">
                <a:avLst/>
              </a:prstGeom>
            </p:spPr>
          </p:pic>
        </mc:Fallback>
      </mc:AlternateContent>
      <p:grpSp>
        <p:nvGrpSpPr>
          <p:cNvPr id="15" name="Gruppieren 14">
            <a:extLst>
              <a:ext uri="{FF2B5EF4-FFF2-40B4-BE49-F238E27FC236}">
                <a16:creationId xmlns:a16="http://schemas.microsoft.com/office/drawing/2014/main" id="{4AD36F81-DEBA-4264-BF60-376739E49E11}"/>
              </a:ext>
            </a:extLst>
          </p:cNvPr>
          <p:cNvGrpSpPr/>
          <p:nvPr/>
        </p:nvGrpSpPr>
        <p:grpSpPr>
          <a:xfrm>
            <a:off x="3750133" y="5107627"/>
            <a:ext cx="1245240" cy="443160"/>
            <a:chOff x="3750133" y="5107627"/>
            <a:chExt cx="1245240" cy="443160"/>
          </a:xfrm>
        </p:grpSpPr>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8B66F2AE-90EC-4D51-9C93-849D66748ED9}"/>
                    </a:ext>
                  </a:extLst>
                </p14:cNvPr>
                <p14:cNvContentPartPr/>
                <p14:nvPr/>
              </p14:nvContentPartPr>
              <p14:xfrm>
                <a:off x="3750133" y="5129227"/>
                <a:ext cx="246240" cy="399600"/>
              </p14:xfrm>
            </p:contentPart>
          </mc:Choice>
          <mc:Fallback xmlns="">
            <p:pic>
              <p:nvPicPr>
                <p:cNvPr id="13" name="Freihand 12">
                  <a:extLst>
                    <a:ext uri="{FF2B5EF4-FFF2-40B4-BE49-F238E27FC236}">
                      <a16:creationId xmlns:a16="http://schemas.microsoft.com/office/drawing/2014/main" id="{8B66F2AE-90EC-4D51-9C93-849D66748ED9}"/>
                    </a:ext>
                  </a:extLst>
                </p:cNvPr>
                <p:cNvPicPr/>
                <p:nvPr/>
              </p:nvPicPr>
              <p:blipFill>
                <a:blip r:embed="rId18"/>
                <a:stretch>
                  <a:fillRect/>
                </a:stretch>
              </p:blipFill>
              <p:spPr>
                <a:xfrm>
                  <a:off x="3745813" y="5124907"/>
                  <a:ext cx="254880" cy="408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E22602AE-9BA4-4B38-A53F-24490DD5A84E}"/>
                    </a:ext>
                  </a:extLst>
                </p14:cNvPr>
                <p14:cNvContentPartPr/>
                <p14:nvPr/>
              </p14:nvContentPartPr>
              <p14:xfrm>
                <a:off x="4726093" y="5107627"/>
                <a:ext cx="269280" cy="443160"/>
              </p14:xfrm>
            </p:contentPart>
          </mc:Choice>
          <mc:Fallback xmlns="">
            <p:pic>
              <p:nvPicPr>
                <p:cNvPr id="14" name="Freihand 13">
                  <a:extLst>
                    <a:ext uri="{FF2B5EF4-FFF2-40B4-BE49-F238E27FC236}">
                      <a16:creationId xmlns:a16="http://schemas.microsoft.com/office/drawing/2014/main" id="{E22602AE-9BA4-4B38-A53F-24490DD5A84E}"/>
                    </a:ext>
                  </a:extLst>
                </p:cNvPr>
                <p:cNvPicPr/>
                <p:nvPr/>
              </p:nvPicPr>
              <p:blipFill>
                <a:blip r:embed="rId20"/>
                <a:stretch>
                  <a:fillRect/>
                </a:stretch>
              </p:blipFill>
              <p:spPr>
                <a:xfrm>
                  <a:off x="4721773" y="5103307"/>
                  <a:ext cx="277920" cy="451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4899EB1B-5CE6-7E76-5050-1710D4BCED19}"/>
                  </a:ext>
                </a:extLst>
              </p14:cNvPr>
              <p14:cNvContentPartPr/>
              <p14:nvPr/>
            </p14:nvContentPartPr>
            <p14:xfrm>
              <a:off x="2509920" y="1197262"/>
              <a:ext cx="3543840" cy="1161360"/>
            </p14:xfrm>
          </p:contentPart>
        </mc:Choice>
        <mc:Fallback>
          <p:pic>
            <p:nvPicPr>
              <p:cNvPr id="16" name="Freihand 15">
                <a:extLst>
                  <a:ext uri="{FF2B5EF4-FFF2-40B4-BE49-F238E27FC236}">
                    <a16:creationId xmlns:a16="http://schemas.microsoft.com/office/drawing/2014/main" id="{4899EB1B-5CE6-7E76-5050-1710D4BCED19}"/>
                  </a:ext>
                </a:extLst>
              </p:cNvPr>
              <p:cNvPicPr/>
              <p:nvPr/>
            </p:nvPicPr>
            <p:blipFill>
              <a:blip r:embed="rId22"/>
              <a:stretch>
                <a:fillRect/>
              </a:stretch>
            </p:blipFill>
            <p:spPr>
              <a:xfrm>
                <a:off x="2501280" y="1188622"/>
                <a:ext cx="3561480" cy="1179000"/>
              </a:xfrm>
              <a:prstGeom prst="rect">
                <a:avLst/>
              </a:prstGeom>
            </p:spPr>
          </p:pic>
        </mc:Fallback>
      </mc:AlternateContent>
    </p:spTree>
    <p:extLst>
      <p:ext uri="{BB962C8B-B14F-4D97-AF65-F5344CB8AC3E}">
        <p14:creationId xmlns:p14="http://schemas.microsoft.com/office/powerpoint/2010/main" val="2818103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Skaleneffekte</a:t>
            </a:r>
            <a:r>
              <a:rPr lang="en-US" sz="2800" dirty="0">
                <a:solidFill>
                  <a:sysClr val="windowText" lastClr="000000"/>
                </a:solidFill>
              </a:rPr>
              <a:t> und Handel</a:t>
            </a:r>
          </a:p>
        </p:txBody>
      </p:sp>
      <p:sp>
        <p:nvSpPr>
          <p:cNvPr id="9" name="Textfeld 8">
            <a:extLst>
              <a:ext uri="{FF2B5EF4-FFF2-40B4-BE49-F238E27FC236}">
                <a16:creationId xmlns:a16="http://schemas.microsoft.com/office/drawing/2014/main" id="{EA66E258-8245-4EE8-9B19-BB1BAC4D268E}"/>
              </a:ext>
            </a:extLst>
          </p:cNvPr>
          <p:cNvSpPr txBox="1"/>
          <p:nvPr/>
        </p:nvSpPr>
        <p:spPr>
          <a:xfrm>
            <a:off x="8876" y="916761"/>
            <a:ext cx="9518766" cy="1062648"/>
          </a:xfrm>
          <a:prstGeom prst="rect">
            <a:avLst/>
          </a:prstGeom>
          <a:noFill/>
        </p:spPr>
        <p:txBody>
          <a:bodyPr wrap="square" rtlCol="0">
            <a:noAutofit/>
          </a:bodyPr>
          <a:lstStyle/>
          <a:p>
            <a:pPr marL="342900" indent="-342900">
              <a:buFont typeface="Arial" panose="020B0604020202020204" pitchFamily="34" charset="0"/>
              <a:buChar char="•"/>
            </a:pPr>
            <a:r>
              <a:rPr lang="de-DE" sz="2400" dirty="0"/>
              <a:t>Ein Land mit umfangreicher Produktion in einer bestimmten Branche hat normalerweise geringe Produktionskosten für das betreffende Gut.</a:t>
            </a:r>
          </a:p>
          <a:p>
            <a:pPr marL="342900" indent="-342900">
              <a:buFont typeface="Arial" panose="020B0604020202020204" pitchFamily="34" charset="0"/>
              <a:buChar char="•"/>
            </a:pPr>
            <a:endParaRPr lang="de-DE" sz="2400" dirty="0"/>
          </a:p>
        </p:txBody>
      </p:sp>
      <p:sp>
        <p:nvSpPr>
          <p:cNvPr id="2" name="Rechteck 1"/>
          <p:cNvSpPr/>
          <p:nvPr/>
        </p:nvSpPr>
        <p:spPr>
          <a:xfrm>
            <a:off x="429215" y="1797145"/>
            <a:ext cx="10829365" cy="830997"/>
          </a:xfrm>
          <a:prstGeom prst="rect">
            <a:avLst/>
          </a:prstGeom>
        </p:spPr>
        <p:txBody>
          <a:bodyPr wrap="square">
            <a:spAutoFit/>
          </a:bodyPr>
          <a:lstStyle/>
          <a:p>
            <a:pPr marL="342900" indent="-342900">
              <a:buFont typeface="Arial" panose="020B0604020202020204" pitchFamily="34" charset="0"/>
              <a:buChar char="•"/>
            </a:pPr>
            <a:r>
              <a:rPr lang="de-DE" sz="2400" dirty="0"/>
              <a:t>Außenhandel vergrößert den Markt und führt aufgrund von zunehmenden Skalenerträgen zu einem niedrigerem Preis</a:t>
            </a:r>
          </a:p>
        </p:txBody>
      </p:sp>
      <p:sp>
        <p:nvSpPr>
          <p:cNvPr id="3" name="Rechteck 2"/>
          <p:cNvSpPr/>
          <p:nvPr/>
        </p:nvSpPr>
        <p:spPr>
          <a:xfrm>
            <a:off x="1056415" y="3095739"/>
            <a:ext cx="9377082" cy="1200329"/>
          </a:xfrm>
          <a:prstGeom prst="rect">
            <a:avLst/>
          </a:prstGeom>
        </p:spPr>
        <p:txBody>
          <a:bodyPr wrap="square">
            <a:spAutoFit/>
          </a:bodyPr>
          <a:lstStyle/>
          <a:p>
            <a:pPr marL="342900" indent="-342900">
              <a:buFont typeface="Arial" panose="020B0604020202020204" pitchFamily="34" charset="0"/>
              <a:buChar char="•"/>
            </a:pPr>
            <a:r>
              <a:rPr lang="de-DE" sz="2400" dirty="0"/>
              <a:t>Länder, die in bestimmten Branchen von vorneherein Großproduzenten sind, bleiben dies normalerweise selbst dann, wenn ein anderes Land über das Potenzial verfügt, diese Güter kostengünstiger herzustellen.</a:t>
            </a:r>
          </a:p>
        </p:txBody>
      </p:sp>
      <p:sp>
        <p:nvSpPr>
          <p:cNvPr id="7" name="Rechteck 6">
            <a:extLst>
              <a:ext uri="{FF2B5EF4-FFF2-40B4-BE49-F238E27FC236}">
                <a16:creationId xmlns:a16="http://schemas.microsoft.com/office/drawing/2014/main" id="{FAA077B5-EAF0-4BDF-85D2-AADCDA8E58A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E897FD45-6F37-198D-32E8-9876AD59A4A5}"/>
                  </a:ext>
                </a:extLst>
              </p14:cNvPr>
              <p14:cNvContentPartPr/>
              <p14:nvPr/>
            </p14:nvContentPartPr>
            <p14:xfrm>
              <a:off x="7784640" y="2177116"/>
              <a:ext cx="2447280" cy="134280"/>
            </p14:xfrm>
          </p:contentPart>
        </mc:Choice>
        <mc:Fallback>
          <p:pic>
            <p:nvPicPr>
              <p:cNvPr id="5" name="Freihand 4">
                <a:extLst>
                  <a:ext uri="{FF2B5EF4-FFF2-40B4-BE49-F238E27FC236}">
                    <a16:creationId xmlns:a16="http://schemas.microsoft.com/office/drawing/2014/main" id="{E897FD45-6F37-198D-32E8-9876AD59A4A5}"/>
                  </a:ext>
                </a:extLst>
              </p:cNvPr>
              <p:cNvPicPr/>
              <p:nvPr/>
            </p:nvPicPr>
            <p:blipFill>
              <a:blip r:embed="rId4"/>
              <a:stretch>
                <a:fillRect/>
              </a:stretch>
            </p:blipFill>
            <p:spPr>
              <a:xfrm>
                <a:off x="7775640" y="2168476"/>
                <a:ext cx="24649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4FD22DF3-F24B-C5CA-67FD-687E4ED29293}"/>
                  </a:ext>
                </a:extLst>
              </p14:cNvPr>
              <p14:cNvContentPartPr/>
              <p14:nvPr/>
            </p14:nvContentPartPr>
            <p14:xfrm>
              <a:off x="842400" y="2598316"/>
              <a:ext cx="5604840" cy="101160"/>
            </p14:xfrm>
          </p:contentPart>
        </mc:Choice>
        <mc:Fallback>
          <p:pic>
            <p:nvPicPr>
              <p:cNvPr id="6" name="Freihand 5">
                <a:extLst>
                  <a:ext uri="{FF2B5EF4-FFF2-40B4-BE49-F238E27FC236}">
                    <a16:creationId xmlns:a16="http://schemas.microsoft.com/office/drawing/2014/main" id="{4FD22DF3-F24B-C5CA-67FD-687E4ED29293}"/>
                  </a:ext>
                </a:extLst>
              </p:cNvPr>
              <p:cNvPicPr/>
              <p:nvPr/>
            </p:nvPicPr>
            <p:blipFill>
              <a:blip r:embed="rId6"/>
              <a:stretch>
                <a:fillRect/>
              </a:stretch>
            </p:blipFill>
            <p:spPr>
              <a:xfrm>
                <a:off x="833760" y="2589676"/>
                <a:ext cx="5622480" cy="118800"/>
              </a:xfrm>
              <a:prstGeom prst="rect">
                <a:avLst/>
              </a:prstGeom>
            </p:spPr>
          </p:pic>
        </mc:Fallback>
      </mc:AlternateContent>
    </p:spTree>
    <p:extLst>
      <p:ext uri="{BB962C8B-B14F-4D97-AF65-F5344CB8AC3E}">
        <p14:creationId xmlns:p14="http://schemas.microsoft.com/office/powerpoint/2010/main" val="194207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Skalenerträge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313764" y="708886"/>
            <a:ext cx="2805954" cy="509358"/>
          </a:xfrm>
          <a:prstGeom prst="rect">
            <a:avLst/>
          </a:prstGeom>
          <a:noFill/>
        </p:spPr>
        <p:txBody>
          <a:bodyPr wrap="square" rtlCol="0">
            <a:noAutofit/>
          </a:bodyPr>
          <a:lstStyle/>
          <a:p>
            <a:r>
              <a:rPr lang="de-DE" sz="2400" dirty="0"/>
              <a:t>↑ Anzahl der Firmen</a:t>
            </a:r>
          </a:p>
          <a:p>
            <a:endParaRPr lang="de-DE" sz="2000" dirty="0"/>
          </a:p>
        </p:txBody>
      </p:sp>
      <p:cxnSp>
        <p:nvCxnSpPr>
          <p:cNvPr id="6" name="Gerade Verbindung mit Pfeil 5">
            <a:extLst>
              <a:ext uri="{FF2B5EF4-FFF2-40B4-BE49-F238E27FC236}">
                <a16:creationId xmlns:a16="http://schemas.microsoft.com/office/drawing/2014/main" id="{809F5781-0EDF-4FD9-A74D-C6473CBDA7DB}"/>
              </a:ext>
            </a:extLst>
          </p:cNvPr>
          <p:cNvCxnSpPr>
            <a:cxnSpLocks/>
          </p:cNvCxnSpPr>
          <p:nvPr/>
        </p:nvCxnSpPr>
        <p:spPr>
          <a:xfrm flipH="1" flipV="1">
            <a:off x="1882596" y="3355656"/>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10F67A1B-B7C0-4531-93B2-557CCD320705}"/>
              </a:ext>
            </a:extLst>
          </p:cNvPr>
          <p:cNvCxnSpPr>
            <a:cxnSpLocks/>
          </p:cNvCxnSpPr>
          <p:nvPr/>
        </p:nvCxnSpPr>
        <p:spPr>
          <a:xfrm>
            <a:off x="1888721" y="6062412"/>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A3F84DA8-19BC-43DD-B2A1-0A0C2F7FAB94}"/>
              </a:ext>
            </a:extLst>
          </p:cNvPr>
          <p:cNvSpPr txBox="1"/>
          <p:nvPr/>
        </p:nvSpPr>
        <p:spPr>
          <a:xfrm>
            <a:off x="6060497" y="6073286"/>
            <a:ext cx="993862" cy="369332"/>
          </a:xfrm>
          <a:prstGeom prst="rect">
            <a:avLst/>
          </a:prstGeom>
          <a:noFill/>
        </p:spPr>
        <p:txBody>
          <a:bodyPr wrap="none" rtlCol="0">
            <a:spAutoFit/>
          </a:bodyPr>
          <a:lstStyle/>
          <a:p>
            <a:r>
              <a:rPr lang="de-DE" dirty="0"/>
              <a:t>Menge x</a:t>
            </a:r>
          </a:p>
        </p:txBody>
      </p:sp>
      <p:sp>
        <p:nvSpPr>
          <p:cNvPr id="10" name="Textfeld 9">
            <a:extLst>
              <a:ext uri="{FF2B5EF4-FFF2-40B4-BE49-F238E27FC236}">
                <a16:creationId xmlns:a16="http://schemas.microsoft.com/office/drawing/2014/main" id="{14EF60A5-45D6-449F-B964-646CF51B1630}"/>
              </a:ext>
            </a:extLst>
          </p:cNvPr>
          <p:cNvSpPr txBox="1"/>
          <p:nvPr/>
        </p:nvSpPr>
        <p:spPr>
          <a:xfrm>
            <a:off x="1091547" y="3336361"/>
            <a:ext cx="821443" cy="646331"/>
          </a:xfrm>
          <a:prstGeom prst="rect">
            <a:avLst/>
          </a:prstGeom>
          <a:noFill/>
        </p:spPr>
        <p:txBody>
          <a:bodyPr wrap="none" rtlCol="0">
            <a:spAutoFit/>
          </a:bodyPr>
          <a:lstStyle/>
          <a:p>
            <a:r>
              <a:rPr lang="de-DE" dirty="0"/>
              <a:t>Kosten</a:t>
            </a:r>
          </a:p>
          <a:p>
            <a:r>
              <a:rPr lang="de-DE"/>
              <a:t>Preis</a:t>
            </a:r>
            <a:endParaRPr lang="de-DE" dirty="0"/>
          </a:p>
        </p:txBody>
      </p:sp>
      <p:sp>
        <p:nvSpPr>
          <p:cNvPr id="11" name="Freihandform: Form 10">
            <a:extLst>
              <a:ext uri="{FF2B5EF4-FFF2-40B4-BE49-F238E27FC236}">
                <a16:creationId xmlns:a16="http://schemas.microsoft.com/office/drawing/2014/main" id="{D3A006A3-B463-42F7-9A9C-246013CE88FD}"/>
              </a:ext>
            </a:extLst>
          </p:cNvPr>
          <p:cNvSpPr/>
          <p:nvPr/>
        </p:nvSpPr>
        <p:spPr>
          <a:xfrm>
            <a:off x="2290565" y="3514858"/>
            <a:ext cx="4213448" cy="1476725"/>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r Verbinder 12">
            <a:extLst>
              <a:ext uri="{FF2B5EF4-FFF2-40B4-BE49-F238E27FC236}">
                <a16:creationId xmlns:a16="http://schemas.microsoft.com/office/drawing/2014/main" id="{E29670A6-1447-441C-BE1C-5BE7200EE7D5}"/>
              </a:ext>
            </a:extLst>
          </p:cNvPr>
          <p:cNvCxnSpPr>
            <a:cxnSpLocks/>
          </p:cNvCxnSpPr>
          <p:nvPr/>
        </p:nvCxnSpPr>
        <p:spPr>
          <a:xfrm>
            <a:off x="3969625" y="3321067"/>
            <a:ext cx="1763430" cy="24266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6CB378FD-8774-46E4-894D-ADE5D06CFC95}"/>
              </a:ext>
            </a:extLst>
          </p:cNvPr>
          <p:cNvSpPr txBox="1"/>
          <p:nvPr/>
        </p:nvSpPr>
        <p:spPr>
          <a:xfrm>
            <a:off x="6591700" y="4771347"/>
            <a:ext cx="2007158" cy="369332"/>
          </a:xfrm>
          <a:prstGeom prst="rect">
            <a:avLst/>
          </a:prstGeom>
          <a:noFill/>
        </p:spPr>
        <p:txBody>
          <a:bodyPr wrap="square" rtlCol="0">
            <a:spAutoFit/>
          </a:bodyPr>
          <a:lstStyle/>
          <a:p>
            <a:r>
              <a:rPr lang="de-DE" dirty="0"/>
              <a:t>DK=Angebotskurve</a:t>
            </a:r>
          </a:p>
        </p:txBody>
      </p:sp>
      <p:sp>
        <p:nvSpPr>
          <p:cNvPr id="16" name="Textfeld 15">
            <a:extLst>
              <a:ext uri="{FF2B5EF4-FFF2-40B4-BE49-F238E27FC236}">
                <a16:creationId xmlns:a16="http://schemas.microsoft.com/office/drawing/2014/main" id="{6D5DFE60-E4C9-4B34-988A-7479D54F5D1A}"/>
              </a:ext>
            </a:extLst>
          </p:cNvPr>
          <p:cNvSpPr txBox="1"/>
          <p:nvPr/>
        </p:nvSpPr>
        <p:spPr>
          <a:xfrm>
            <a:off x="5674941" y="5434664"/>
            <a:ext cx="1919958" cy="369332"/>
          </a:xfrm>
          <a:prstGeom prst="rect">
            <a:avLst/>
          </a:prstGeom>
          <a:noFill/>
        </p:spPr>
        <p:txBody>
          <a:bodyPr wrap="square" rtlCol="0">
            <a:spAutoFit/>
          </a:bodyPr>
          <a:lstStyle/>
          <a:p>
            <a:r>
              <a:rPr lang="de-DE" dirty="0"/>
              <a:t>Nachfragekurve N</a:t>
            </a:r>
          </a:p>
        </p:txBody>
      </p:sp>
      <p:cxnSp>
        <p:nvCxnSpPr>
          <p:cNvPr id="17" name="Gerader Verbinder 16">
            <a:extLst>
              <a:ext uri="{FF2B5EF4-FFF2-40B4-BE49-F238E27FC236}">
                <a16:creationId xmlns:a16="http://schemas.microsoft.com/office/drawing/2014/main" id="{35563751-BCE0-4D09-A7D0-27AC9D412B35}"/>
              </a:ext>
            </a:extLst>
          </p:cNvPr>
          <p:cNvCxnSpPr>
            <a:cxnSpLocks/>
          </p:cNvCxnSpPr>
          <p:nvPr/>
        </p:nvCxnSpPr>
        <p:spPr>
          <a:xfrm flipH="1">
            <a:off x="1940280" y="4723808"/>
            <a:ext cx="302181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0126C893-ED97-4502-AECE-46DCE8408AAC}"/>
              </a:ext>
            </a:extLst>
          </p:cNvPr>
          <p:cNvCxnSpPr>
            <a:cxnSpLocks/>
          </p:cNvCxnSpPr>
          <p:nvPr/>
        </p:nvCxnSpPr>
        <p:spPr>
          <a:xfrm flipV="1">
            <a:off x="4980377" y="4725144"/>
            <a:ext cx="0" cy="130119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10F0FCF9-C380-4765-BA38-8F360BFD0B67}"/>
              </a:ext>
            </a:extLst>
          </p:cNvPr>
          <p:cNvSpPr txBox="1"/>
          <p:nvPr/>
        </p:nvSpPr>
        <p:spPr>
          <a:xfrm>
            <a:off x="1553645" y="4508258"/>
            <a:ext cx="421910" cy="369332"/>
          </a:xfrm>
          <a:prstGeom prst="rect">
            <a:avLst/>
          </a:prstGeom>
          <a:noFill/>
        </p:spPr>
        <p:txBody>
          <a:bodyPr wrap="none" rtlCol="0">
            <a:spAutoFit/>
          </a:bodyPr>
          <a:lstStyle/>
          <a:p>
            <a:r>
              <a:rPr lang="de-DE" dirty="0"/>
              <a:t>p*</a:t>
            </a:r>
          </a:p>
        </p:txBody>
      </p:sp>
      <p:sp>
        <p:nvSpPr>
          <p:cNvPr id="24" name="Textfeld 23">
            <a:extLst>
              <a:ext uri="{FF2B5EF4-FFF2-40B4-BE49-F238E27FC236}">
                <a16:creationId xmlns:a16="http://schemas.microsoft.com/office/drawing/2014/main" id="{D3826526-56A4-4353-A5CD-70D3C20512F2}"/>
              </a:ext>
            </a:extLst>
          </p:cNvPr>
          <p:cNvSpPr txBox="1"/>
          <p:nvPr/>
        </p:nvSpPr>
        <p:spPr>
          <a:xfrm>
            <a:off x="4764353" y="6059741"/>
            <a:ext cx="399468" cy="369332"/>
          </a:xfrm>
          <a:prstGeom prst="rect">
            <a:avLst/>
          </a:prstGeom>
          <a:noFill/>
        </p:spPr>
        <p:txBody>
          <a:bodyPr wrap="none" rtlCol="0">
            <a:spAutoFit/>
          </a:bodyPr>
          <a:lstStyle/>
          <a:p>
            <a:r>
              <a:rPr lang="de-DE" dirty="0"/>
              <a:t>x*</a:t>
            </a:r>
          </a:p>
        </p:txBody>
      </p:sp>
      <p:sp>
        <p:nvSpPr>
          <p:cNvPr id="2" name="Rechteck 1"/>
          <p:cNvSpPr/>
          <p:nvPr/>
        </p:nvSpPr>
        <p:spPr>
          <a:xfrm>
            <a:off x="3564454" y="694178"/>
            <a:ext cx="1843774" cy="461665"/>
          </a:xfrm>
          <a:prstGeom prst="rect">
            <a:avLst/>
          </a:prstGeom>
        </p:spPr>
        <p:txBody>
          <a:bodyPr wrap="none">
            <a:spAutoFit/>
          </a:bodyPr>
          <a:lstStyle/>
          <a:p>
            <a:r>
              <a:rPr lang="de-DE" sz="2400" dirty="0"/>
              <a:t>→ ↑ Output </a:t>
            </a:r>
          </a:p>
        </p:txBody>
      </p:sp>
      <p:sp>
        <p:nvSpPr>
          <p:cNvPr id="3" name="Rechteck 2"/>
          <p:cNvSpPr/>
          <p:nvPr/>
        </p:nvSpPr>
        <p:spPr>
          <a:xfrm>
            <a:off x="5816463" y="684150"/>
            <a:ext cx="3414333" cy="461665"/>
          </a:xfrm>
          <a:prstGeom prst="rect">
            <a:avLst/>
          </a:prstGeom>
        </p:spPr>
        <p:txBody>
          <a:bodyPr wrap="none">
            <a:spAutoFit/>
          </a:bodyPr>
          <a:lstStyle/>
          <a:p>
            <a:r>
              <a:rPr lang="de-DE" sz="2400" dirty="0"/>
              <a:t>→ ↓ Durchschnittskosten</a:t>
            </a:r>
          </a:p>
        </p:txBody>
      </p:sp>
      <p:sp>
        <p:nvSpPr>
          <p:cNvPr id="12" name="Rechteck 11"/>
          <p:cNvSpPr/>
          <p:nvPr/>
        </p:nvSpPr>
        <p:spPr>
          <a:xfrm>
            <a:off x="388161" y="1383983"/>
            <a:ext cx="11492633" cy="461665"/>
          </a:xfrm>
          <a:prstGeom prst="rect">
            <a:avLst/>
          </a:prstGeom>
        </p:spPr>
        <p:txBody>
          <a:bodyPr wrap="square">
            <a:noAutofit/>
          </a:bodyPr>
          <a:lstStyle/>
          <a:p>
            <a:r>
              <a:rPr lang="de-DE" sz="2400" dirty="0"/>
              <a:t>→ leicht fallende Angebotskurve </a:t>
            </a:r>
            <a:r>
              <a:rPr lang="de-DE" sz="2400"/>
              <a:t>im Preis </a:t>
            </a:r>
            <a:r>
              <a:rPr lang="de-DE" sz="2400" dirty="0"/>
              <a:t>entspricht in etwa der Durchschnittskostenkurve, 						ausgelöst durch die steigenden Skalenerträge </a:t>
            </a:r>
          </a:p>
        </p:txBody>
      </p:sp>
      <p:sp>
        <p:nvSpPr>
          <p:cNvPr id="21" name="Textfeld 20">
            <a:extLst>
              <a:ext uri="{FF2B5EF4-FFF2-40B4-BE49-F238E27FC236}">
                <a16:creationId xmlns:a16="http://schemas.microsoft.com/office/drawing/2014/main" id="{D69C35C7-3D10-44E9-BDD9-8798902F61C8}"/>
              </a:ext>
            </a:extLst>
          </p:cNvPr>
          <p:cNvSpPr txBox="1"/>
          <p:nvPr/>
        </p:nvSpPr>
        <p:spPr>
          <a:xfrm>
            <a:off x="2872947" y="2682996"/>
            <a:ext cx="6001240" cy="535412"/>
          </a:xfrm>
          <a:prstGeom prst="rect">
            <a:avLst/>
          </a:prstGeom>
          <a:noFill/>
        </p:spPr>
        <p:txBody>
          <a:bodyPr wrap="square" rtlCol="0">
            <a:noAutofit/>
          </a:bodyPr>
          <a:lstStyle/>
          <a:p>
            <a:r>
              <a:rPr lang="de-DE" sz="2400" dirty="0"/>
              <a:t>Marktgleichgewicht und externe Skalenerträge</a:t>
            </a:r>
          </a:p>
          <a:p>
            <a:endParaRPr lang="de-DE" sz="2000" dirty="0"/>
          </a:p>
        </p:txBody>
      </p:sp>
      <p:sp>
        <p:nvSpPr>
          <p:cNvPr id="22" name="Rechteck 21">
            <a:extLst>
              <a:ext uri="{FF2B5EF4-FFF2-40B4-BE49-F238E27FC236}">
                <a16:creationId xmlns:a16="http://schemas.microsoft.com/office/drawing/2014/main" id="{57DC4441-E7D6-474F-A428-3F946B03BF4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C862DB61-5CA1-8E5E-B6B2-4C97B3B90B42}"/>
                  </a:ext>
                </a:extLst>
              </p14:cNvPr>
              <p14:cNvContentPartPr/>
              <p14:nvPr/>
            </p14:nvContentPartPr>
            <p14:xfrm>
              <a:off x="5517360" y="5365276"/>
              <a:ext cx="2033640" cy="557640"/>
            </p14:xfrm>
          </p:contentPart>
        </mc:Choice>
        <mc:Fallback>
          <p:pic>
            <p:nvPicPr>
              <p:cNvPr id="5" name="Freihand 4">
                <a:extLst>
                  <a:ext uri="{FF2B5EF4-FFF2-40B4-BE49-F238E27FC236}">
                    <a16:creationId xmlns:a16="http://schemas.microsoft.com/office/drawing/2014/main" id="{C862DB61-5CA1-8E5E-B6B2-4C97B3B90B42}"/>
                  </a:ext>
                </a:extLst>
              </p:cNvPr>
              <p:cNvPicPr/>
              <p:nvPr/>
            </p:nvPicPr>
            <p:blipFill>
              <a:blip r:embed="rId4"/>
              <a:stretch>
                <a:fillRect/>
              </a:stretch>
            </p:blipFill>
            <p:spPr>
              <a:xfrm>
                <a:off x="5508360" y="5356276"/>
                <a:ext cx="2051280" cy="575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4" name="Freihand 13">
                <a:extLst>
                  <a:ext uri="{FF2B5EF4-FFF2-40B4-BE49-F238E27FC236}">
                    <a16:creationId xmlns:a16="http://schemas.microsoft.com/office/drawing/2014/main" id="{8C5E1333-5F9B-78CA-B786-5660851D6808}"/>
                  </a:ext>
                </a:extLst>
              </p14:cNvPr>
              <p14:cNvContentPartPr/>
              <p14:nvPr/>
            </p14:nvContentPartPr>
            <p14:xfrm>
              <a:off x="6611760" y="5118316"/>
              <a:ext cx="2003400" cy="130680"/>
            </p14:xfrm>
          </p:contentPart>
        </mc:Choice>
        <mc:Fallback>
          <p:pic>
            <p:nvPicPr>
              <p:cNvPr id="14" name="Freihand 13">
                <a:extLst>
                  <a:ext uri="{FF2B5EF4-FFF2-40B4-BE49-F238E27FC236}">
                    <a16:creationId xmlns:a16="http://schemas.microsoft.com/office/drawing/2014/main" id="{8C5E1333-5F9B-78CA-B786-5660851D6808}"/>
                  </a:ext>
                </a:extLst>
              </p:cNvPr>
              <p:cNvPicPr/>
              <p:nvPr/>
            </p:nvPicPr>
            <p:blipFill>
              <a:blip r:embed="rId6"/>
              <a:stretch>
                <a:fillRect/>
              </a:stretch>
            </p:blipFill>
            <p:spPr>
              <a:xfrm>
                <a:off x="6603120" y="5109316"/>
                <a:ext cx="2021040" cy="148320"/>
              </a:xfrm>
              <a:prstGeom prst="rect">
                <a:avLst/>
              </a:prstGeom>
            </p:spPr>
          </p:pic>
        </mc:Fallback>
      </mc:AlternateContent>
      <p:grpSp>
        <p:nvGrpSpPr>
          <p:cNvPr id="25" name="Gruppieren 24">
            <a:extLst>
              <a:ext uri="{FF2B5EF4-FFF2-40B4-BE49-F238E27FC236}">
                <a16:creationId xmlns:a16="http://schemas.microsoft.com/office/drawing/2014/main" id="{D61620A4-F5D3-D14E-7ABF-6A819D6BBE7A}"/>
              </a:ext>
            </a:extLst>
          </p:cNvPr>
          <p:cNvGrpSpPr/>
          <p:nvPr/>
        </p:nvGrpSpPr>
        <p:grpSpPr>
          <a:xfrm>
            <a:off x="1970640" y="4645996"/>
            <a:ext cx="3022920" cy="1425240"/>
            <a:chOff x="1970640" y="4645996"/>
            <a:chExt cx="3022920" cy="1425240"/>
          </a:xfrm>
        </p:grpSpPr>
        <mc:AlternateContent xmlns:mc="http://schemas.openxmlformats.org/markup-compatibility/2006">
          <mc:Choice xmlns:p14="http://schemas.microsoft.com/office/powerpoint/2010/main" Requires="p14">
            <p:contentPart p14:bwMode="auto" r:id="rId7">
              <p14:nvContentPartPr>
                <p14:cNvPr id="19" name="Freihand 18">
                  <a:extLst>
                    <a:ext uri="{FF2B5EF4-FFF2-40B4-BE49-F238E27FC236}">
                      <a16:creationId xmlns:a16="http://schemas.microsoft.com/office/drawing/2014/main" id="{B954517B-B1FF-8ECB-133E-B31858A10FF2}"/>
                    </a:ext>
                  </a:extLst>
                </p14:cNvPr>
                <p14:cNvContentPartPr/>
                <p14:nvPr/>
              </p14:nvContentPartPr>
              <p14:xfrm>
                <a:off x="4965120" y="4777756"/>
                <a:ext cx="28440" cy="1293480"/>
              </p14:xfrm>
            </p:contentPart>
          </mc:Choice>
          <mc:Fallback>
            <p:pic>
              <p:nvPicPr>
                <p:cNvPr id="19" name="Freihand 18">
                  <a:extLst>
                    <a:ext uri="{FF2B5EF4-FFF2-40B4-BE49-F238E27FC236}">
                      <a16:creationId xmlns:a16="http://schemas.microsoft.com/office/drawing/2014/main" id="{B954517B-B1FF-8ECB-133E-B31858A10FF2}"/>
                    </a:ext>
                  </a:extLst>
                </p:cNvPr>
                <p:cNvPicPr/>
                <p:nvPr/>
              </p:nvPicPr>
              <p:blipFill>
                <a:blip r:embed="rId8"/>
                <a:stretch>
                  <a:fillRect/>
                </a:stretch>
              </p:blipFill>
              <p:spPr>
                <a:xfrm>
                  <a:off x="4956120" y="4768756"/>
                  <a:ext cx="46080" cy="1311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0" name="Freihand 19">
                  <a:extLst>
                    <a:ext uri="{FF2B5EF4-FFF2-40B4-BE49-F238E27FC236}">
                      <a16:creationId xmlns:a16="http://schemas.microsoft.com/office/drawing/2014/main" id="{F8426415-65C5-7CDC-AEC3-E76B909A46DF}"/>
                    </a:ext>
                  </a:extLst>
                </p14:cNvPr>
                <p14:cNvContentPartPr/>
                <p14:nvPr/>
              </p14:nvContentPartPr>
              <p14:xfrm>
                <a:off x="1970640" y="4645996"/>
                <a:ext cx="3002760" cy="96120"/>
              </p14:xfrm>
            </p:contentPart>
          </mc:Choice>
          <mc:Fallback>
            <p:pic>
              <p:nvPicPr>
                <p:cNvPr id="20" name="Freihand 19">
                  <a:extLst>
                    <a:ext uri="{FF2B5EF4-FFF2-40B4-BE49-F238E27FC236}">
                      <a16:creationId xmlns:a16="http://schemas.microsoft.com/office/drawing/2014/main" id="{F8426415-65C5-7CDC-AEC3-E76B909A46DF}"/>
                    </a:ext>
                  </a:extLst>
                </p:cNvPr>
                <p:cNvPicPr/>
                <p:nvPr/>
              </p:nvPicPr>
              <p:blipFill>
                <a:blip r:embed="rId10"/>
                <a:stretch>
                  <a:fillRect/>
                </a:stretch>
              </p:blipFill>
              <p:spPr>
                <a:xfrm>
                  <a:off x="1962000" y="4637356"/>
                  <a:ext cx="3020400" cy="113760"/>
                </a:xfrm>
                <a:prstGeom prst="rect">
                  <a:avLst/>
                </a:prstGeom>
              </p:spPr>
            </p:pic>
          </mc:Fallback>
        </mc:AlternateContent>
      </p:grpSp>
      <p:grpSp>
        <p:nvGrpSpPr>
          <p:cNvPr id="35" name="Gruppieren 34">
            <a:extLst>
              <a:ext uri="{FF2B5EF4-FFF2-40B4-BE49-F238E27FC236}">
                <a16:creationId xmlns:a16="http://schemas.microsoft.com/office/drawing/2014/main" id="{6B6C4646-4331-B468-63FB-81DF5FF2F99D}"/>
              </a:ext>
            </a:extLst>
          </p:cNvPr>
          <p:cNvGrpSpPr/>
          <p:nvPr/>
        </p:nvGrpSpPr>
        <p:grpSpPr>
          <a:xfrm>
            <a:off x="7414920" y="3198796"/>
            <a:ext cx="1608840" cy="759240"/>
            <a:chOff x="7414920" y="3198796"/>
            <a:chExt cx="1608840" cy="759240"/>
          </a:xfrm>
        </p:grpSpPr>
        <mc:AlternateContent xmlns:mc="http://schemas.openxmlformats.org/markup-compatibility/2006">
          <mc:Choice xmlns:p14="http://schemas.microsoft.com/office/powerpoint/2010/main" Requires="p14">
            <p:contentPart p14:bwMode="auto" r:id="rId11">
              <p14:nvContentPartPr>
                <p14:cNvPr id="26" name="Freihand 25">
                  <a:extLst>
                    <a:ext uri="{FF2B5EF4-FFF2-40B4-BE49-F238E27FC236}">
                      <a16:creationId xmlns:a16="http://schemas.microsoft.com/office/drawing/2014/main" id="{AF75147F-6338-FBDE-2B93-2B111E3AA805}"/>
                    </a:ext>
                  </a:extLst>
                </p14:cNvPr>
                <p14:cNvContentPartPr/>
                <p14:nvPr/>
              </p14:nvContentPartPr>
              <p14:xfrm>
                <a:off x="7414920" y="3499036"/>
                <a:ext cx="263880" cy="208080"/>
              </p14:xfrm>
            </p:contentPart>
          </mc:Choice>
          <mc:Fallback>
            <p:pic>
              <p:nvPicPr>
                <p:cNvPr id="26" name="Freihand 25">
                  <a:extLst>
                    <a:ext uri="{FF2B5EF4-FFF2-40B4-BE49-F238E27FC236}">
                      <a16:creationId xmlns:a16="http://schemas.microsoft.com/office/drawing/2014/main" id="{AF75147F-6338-FBDE-2B93-2B111E3AA805}"/>
                    </a:ext>
                  </a:extLst>
                </p:cNvPr>
                <p:cNvPicPr/>
                <p:nvPr/>
              </p:nvPicPr>
              <p:blipFill>
                <a:blip r:embed="rId12"/>
                <a:stretch>
                  <a:fillRect/>
                </a:stretch>
              </p:blipFill>
              <p:spPr>
                <a:xfrm>
                  <a:off x="7406280" y="3490036"/>
                  <a:ext cx="28152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7" name="Freihand 26">
                  <a:extLst>
                    <a:ext uri="{FF2B5EF4-FFF2-40B4-BE49-F238E27FC236}">
                      <a16:creationId xmlns:a16="http://schemas.microsoft.com/office/drawing/2014/main" id="{9D6C334A-6F99-0052-6401-227FFDADA414}"/>
                    </a:ext>
                  </a:extLst>
                </p14:cNvPr>
                <p14:cNvContentPartPr/>
                <p14:nvPr/>
              </p14:nvContentPartPr>
              <p14:xfrm>
                <a:off x="7724160" y="3486796"/>
                <a:ext cx="84600" cy="164520"/>
              </p14:xfrm>
            </p:contentPart>
          </mc:Choice>
          <mc:Fallback>
            <p:pic>
              <p:nvPicPr>
                <p:cNvPr id="27" name="Freihand 26">
                  <a:extLst>
                    <a:ext uri="{FF2B5EF4-FFF2-40B4-BE49-F238E27FC236}">
                      <a16:creationId xmlns:a16="http://schemas.microsoft.com/office/drawing/2014/main" id="{9D6C334A-6F99-0052-6401-227FFDADA414}"/>
                    </a:ext>
                  </a:extLst>
                </p:cNvPr>
                <p:cNvPicPr/>
                <p:nvPr/>
              </p:nvPicPr>
              <p:blipFill>
                <a:blip r:embed="rId14"/>
                <a:stretch>
                  <a:fillRect/>
                </a:stretch>
              </p:blipFill>
              <p:spPr>
                <a:xfrm>
                  <a:off x="7715520" y="3478156"/>
                  <a:ext cx="1022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8" name="Freihand 27">
                  <a:extLst>
                    <a:ext uri="{FF2B5EF4-FFF2-40B4-BE49-F238E27FC236}">
                      <a16:creationId xmlns:a16="http://schemas.microsoft.com/office/drawing/2014/main" id="{934DFC0D-73B7-C94B-CDC5-10CA2064FF16}"/>
                    </a:ext>
                  </a:extLst>
                </p14:cNvPr>
                <p14:cNvContentPartPr/>
                <p14:nvPr/>
              </p14:nvContentPartPr>
              <p14:xfrm>
                <a:off x="7725240" y="3388156"/>
                <a:ext cx="40680" cy="28800"/>
              </p14:xfrm>
            </p:contentPart>
          </mc:Choice>
          <mc:Fallback>
            <p:pic>
              <p:nvPicPr>
                <p:cNvPr id="28" name="Freihand 27">
                  <a:extLst>
                    <a:ext uri="{FF2B5EF4-FFF2-40B4-BE49-F238E27FC236}">
                      <a16:creationId xmlns:a16="http://schemas.microsoft.com/office/drawing/2014/main" id="{934DFC0D-73B7-C94B-CDC5-10CA2064FF16}"/>
                    </a:ext>
                  </a:extLst>
                </p:cNvPr>
                <p:cNvPicPr/>
                <p:nvPr/>
              </p:nvPicPr>
              <p:blipFill>
                <a:blip r:embed="rId16"/>
                <a:stretch>
                  <a:fillRect/>
                </a:stretch>
              </p:blipFill>
              <p:spPr>
                <a:xfrm>
                  <a:off x="7716240" y="3379516"/>
                  <a:ext cx="583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9" name="Freihand 28">
                  <a:extLst>
                    <a:ext uri="{FF2B5EF4-FFF2-40B4-BE49-F238E27FC236}">
                      <a16:creationId xmlns:a16="http://schemas.microsoft.com/office/drawing/2014/main" id="{92C85388-9D41-7AC0-0F68-CB773C4A7FDC}"/>
                    </a:ext>
                  </a:extLst>
                </p14:cNvPr>
                <p14:cNvContentPartPr/>
                <p14:nvPr/>
              </p14:nvContentPartPr>
              <p14:xfrm>
                <a:off x="7877160" y="3319396"/>
                <a:ext cx="183240" cy="246960"/>
              </p14:xfrm>
            </p:contentPart>
          </mc:Choice>
          <mc:Fallback>
            <p:pic>
              <p:nvPicPr>
                <p:cNvPr id="29" name="Freihand 28">
                  <a:extLst>
                    <a:ext uri="{FF2B5EF4-FFF2-40B4-BE49-F238E27FC236}">
                      <a16:creationId xmlns:a16="http://schemas.microsoft.com/office/drawing/2014/main" id="{92C85388-9D41-7AC0-0F68-CB773C4A7FDC}"/>
                    </a:ext>
                  </a:extLst>
                </p:cNvPr>
                <p:cNvPicPr/>
                <p:nvPr/>
              </p:nvPicPr>
              <p:blipFill>
                <a:blip r:embed="rId18"/>
                <a:stretch>
                  <a:fillRect/>
                </a:stretch>
              </p:blipFill>
              <p:spPr>
                <a:xfrm>
                  <a:off x="7868520" y="3310756"/>
                  <a:ext cx="20088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0" name="Freihand 29">
                  <a:extLst>
                    <a:ext uri="{FF2B5EF4-FFF2-40B4-BE49-F238E27FC236}">
                      <a16:creationId xmlns:a16="http://schemas.microsoft.com/office/drawing/2014/main" id="{06F40D52-6AB0-55A3-A031-31F0CB63A693}"/>
                    </a:ext>
                  </a:extLst>
                </p14:cNvPr>
                <p14:cNvContentPartPr/>
                <p14:nvPr/>
              </p14:nvContentPartPr>
              <p14:xfrm>
                <a:off x="8076600" y="3250636"/>
                <a:ext cx="257040" cy="228240"/>
              </p14:xfrm>
            </p:contentPart>
          </mc:Choice>
          <mc:Fallback>
            <p:pic>
              <p:nvPicPr>
                <p:cNvPr id="30" name="Freihand 29">
                  <a:extLst>
                    <a:ext uri="{FF2B5EF4-FFF2-40B4-BE49-F238E27FC236}">
                      <a16:creationId xmlns:a16="http://schemas.microsoft.com/office/drawing/2014/main" id="{06F40D52-6AB0-55A3-A031-31F0CB63A693}"/>
                    </a:ext>
                  </a:extLst>
                </p:cNvPr>
                <p:cNvPicPr/>
                <p:nvPr/>
              </p:nvPicPr>
              <p:blipFill>
                <a:blip r:embed="rId20"/>
                <a:stretch>
                  <a:fillRect/>
                </a:stretch>
              </p:blipFill>
              <p:spPr>
                <a:xfrm>
                  <a:off x="8067960" y="3241636"/>
                  <a:ext cx="2746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1" name="Freihand 30">
                  <a:extLst>
                    <a:ext uri="{FF2B5EF4-FFF2-40B4-BE49-F238E27FC236}">
                      <a16:creationId xmlns:a16="http://schemas.microsoft.com/office/drawing/2014/main" id="{3D39AC17-CFBF-EC24-3CCF-39371343046E}"/>
                    </a:ext>
                  </a:extLst>
                </p14:cNvPr>
                <p14:cNvContentPartPr/>
                <p14:nvPr/>
              </p14:nvContentPartPr>
              <p14:xfrm>
                <a:off x="8413200" y="3321556"/>
                <a:ext cx="163080" cy="374760"/>
              </p14:xfrm>
            </p:contentPart>
          </mc:Choice>
          <mc:Fallback>
            <p:pic>
              <p:nvPicPr>
                <p:cNvPr id="31" name="Freihand 30">
                  <a:extLst>
                    <a:ext uri="{FF2B5EF4-FFF2-40B4-BE49-F238E27FC236}">
                      <a16:creationId xmlns:a16="http://schemas.microsoft.com/office/drawing/2014/main" id="{3D39AC17-CFBF-EC24-3CCF-39371343046E}"/>
                    </a:ext>
                  </a:extLst>
                </p:cNvPr>
                <p:cNvPicPr/>
                <p:nvPr/>
              </p:nvPicPr>
              <p:blipFill>
                <a:blip r:embed="rId22"/>
                <a:stretch>
                  <a:fillRect/>
                </a:stretch>
              </p:blipFill>
              <p:spPr>
                <a:xfrm>
                  <a:off x="8404560" y="3312916"/>
                  <a:ext cx="180720" cy="392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3" name="Freihand 32">
                  <a:extLst>
                    <a:ext uri="{FF2B5EF4-FFF2-40B4-BE49-F238E27FC236}">
                      <a16:creationId xmlns:a16="http://schemas.microsoft.com/office/drawing/2014/main" id="{B106D330-8217-0BC4-9182-0F29E7B23272}"/>
                    </a:ext>
                  </a:extLst>
                </p14:cNvPr>
                <p14:cNvContentPartPr/>
                <p14:nvPr/>
              </p14:nvContentPartPr>
              <p14:xfrm>
                <a:off x="7516800" y="3445756"/>
                <a:ext cx="1231560" cy="512280"/>
              </p14:xfrm>
            </p:contentPart>
          </mc:Choice>
          <mc:Fallback>
            <p:pic>
              <p:nvPicPr>
                <p:cNvPr id="33" name="Freihand 32">
                  <a:extLst>
                    <a:ext uri="{FF2B5EF4-FFF2-40B4-BE49-F238E27FC236}">
                      <a16:creationId xmlns:a16="http://schemas.microsoft.com/office/drawing/2014/main" id="{B106D330-8217-0BC4-9182-0F29E7B23272}"/>
                    </a:ext>
                  </a:extLst>
                </p:cNvPr>
                <p:cNvPicPr/>
                <p:nvPr/>
              </p:nvPicPr>
              <p:blipFill>
                <a:blip r:embed="rId24"/>
                <a:stretch>
                  <a:fillRect/>
                </a:stretch>
              </p:blipFill>
              <p:spPr>
                <a:xfrm>
                  <a:off x="7507800" y="3437116"/>
                  <a:ext cx="1249200" cy="529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4" name="Freihand 33">
                  <a:extLst>
                    <a:ext uri="{FF2B5EF4-FFF2-40B4-BE49-F238E27FC236}">
                      <a16:creationId xmlns:a16="http://schemas.microsoft.com/office/drawing/2014/main" id="{FFBF0D74-AE7C-11D1-5F2D-D4D8E89D2BEA}"/>
                    </a:ext>
                  </a:extLst>
                </p14:cNvPr>
                <p14:cNvContentPartPr/>
                <p14:nvPr/>
              </p14:nvContentPartPr>
              <p14:xfrm>
                <a:off x="9000360" y="3198796"/>
                <a:ext cx="23400" cy="123120"/>
              </p14:xfrm>
            </p:contentPart>
          </mc:Choice>
          <mc:Fallback>
            <p:pic>
              <p:nvPicPr>
                <p:cNvPr id="34" name="Freihand 33">
                  <a:extLst>
                    <a:ext uri="{FF2B5EF4-FFF2-40B4-BE49-F238E27FC236}">
                      <a16:creationId xmlns:a16="http://schemas.microsoft.com/office/drawing/2014/main" id="{FFBF0D74-AE7C-11D1-5F2D-D4D8E89D2BEA}"/>
                    </a:ext>
                  </a:extLst>
                </p:cNvPr>
                <p:cNvPicPr/>
                <p:nvPr/>
              </p:nvPicPr>
              <p:blipFill>
                <a:blip r:embed="rId26"/>
                <a:stretch>
                  <a:fillRect/>
                </a:stretch>
              </p:blipFill>
              <p:spPr>
                <a:xfrm>
                  <a:off x="8991360" y="3190156"/>
                  <a:ext cx="41040" cy="140760"/>
                </a:xfrm>
                <a:prstGeom prst="rect">
                  <a:avLst/>
                </a:prstGeom>
              </p:spPr>
            </p:pic>
          </mc:Fallback>
        </mc:AlternateContent>
      </p:grpSp>
      <p:grpSp>
        <p:nvGrpSpPr>
          <p:cNvPr id="73" name="Gruppieren 72">
            <a:extLst>
              <a:ext uri="{FF2B5EF4-FFF2-40B4-BE49-F238E27FC236}">
                <a16:creationId xmlns:a16="http://schemas.microsoft.com/office/drawing/2014/main" id="{C66DA0CC-9966-E8C9-A4A6-37CDC247D1F7}"/>
              </a:ext>
            </a:extLst>
          </p:cNvPr>
          <p:cNvGrpSpPr/>
          <p:nvPr/>
        </p:nvGrpSpPr>
        <p:grpSpPr>
          <a:xfrm>
            <a:off x="9035280" y="2676076"/>
            <a:ext cx="2976480" cy="1468800"/>
            <a:chOff x="9035280" y="2676076"/>
            <a:chExt cx="2976480" cy="1468800"/>
          </a:xfrm>
        </p:grpSpPr>
        <mc:AlternateContent xmlns:mc="http://schemas.openxmlformats.org/markup-compatibility/2006">
          <mc:Choice xmlns:p14="http://schemas.microsoft.com/office/powerpoint/2010/main" Requires="p14">
            <p:contentPart p14:bwMode="auto" r:id="rId27">
              <p14:nvContentPartPr>
                <p14:cNvPr id="36" name="Freihand 35">
                  <a:extLst>
                    <a:ext uri="{FF2B5EF4-FFF2-40B4-BE49-F238E27FC236}">
                      <a16:creationId xmlns:a16="http://schemas.microsoft.com/office/drawing/2014/main" id="{7F20EB17-38C6-9AC8-0655-B45BD11D35A7}"/>
                    </a:ext>
                  </a:extLst>
                </p14:cNvPr>
                <p14:cNvContentPartPr/>
                <p14:nvPr/>
              </p14:nvContentPartPr>
              <p14:xfrm>
                <a:off x="9306000" y="2991796"/>
                <a:ext cx="394920" cy="144360"/>
              </p14:xfrm>
            </p:contentPart>
          </mc:Choice>
          <mc:Fallback>
            <p:pic>
              <p:nvPicPr>
                <p:cNvPr id="36" name="Freihand 35">
                  <a:extLst>
                    <a:ext uri="{FF2B5EF4-FFF2-40B4-BE49-F238E27FC236}">
                      <a16:creationId xmlns:a16="http://schemas.microsoft.com/office/drawing/2014/main" id="{7F20EB17-38C6-9AC8-0655-B45BD11D35A7}"/>
                    </a:ext>
                  </a:extLst>
                </p:cNvPr>
                <p:cNvPicPr/>
                <p:nvPr/>
              </p:nvPicPr>
              <p:blipFill>
                <a:blip r:embed="rId28"/>
                <a:stretch>
                  <a:fillRect/>
                </a:stretch>
              </p:blipFill>
              <p:spPr>
                <a:xfrm>
                  <a:off x="9297000" y="2983156"/>
                  <a:ext cx="4125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7" name="Freihand 36">
                  <a:extLst>
                    <a:ext uri="{FF2B5EF4-FFF2-40B4-BE49-F238E27FC236}">
                      <a16:creationId xmlns:a16="http://schemas.microsoft.com/office/drawing/2014/main" id="{27E2C9B1-65DC-AC88-0354-3DE212D58FE6}"/>
                    </a:ext>
                  </a:extLst>
                </p14:cNvPr>
                <p14:cNvContentPartPr/>
                <p14:nvPr/>
              </p14:nvContentPartPr>
              <p14:xfrm>
                <a:off x="9612000" y="2818276"/>
                <a:ext cx="18000" cy="7920"/>
              </p14:xfrm>
            </p:contentPart>
          </mc:Choice>
          <mc:Fallback>
            <p:pic>
              <p:nvPicPr>
                <p:cNvPr id="37" name="Freihand 36">
                  <a:extLst>
                    <a:ext uri="{FF2B5EF4-FFF2-40B4-BE49-F238E27FC236}">
                      <a16:creationId xmlns:a16="http://schemas.microsoft.com/office/drawing/2014/main" id="{27E2C9B1-65DC-AC88-0354-3DE212D58FE6}"/>
                    </a:ext>
                  </a:extLst>
                </p:cNvPr>
                <p:cNvPicPr/>
                <p:nvPr/>
              </p:nvPicPr>
              <p:blipFill>
                <a:blip r:embed="rId30"/>
                <a:stretch>
                  <a:fillRect/>
                </a:stretch>
              </p:blipFill>
              <p:spPr>
                <a:xfrm>
                  <a:off x="9603360" y="2809276"/>
                  <a:ext cx="356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8" name="Freihand 37">
                  <a:extLst>
                    <a:ext uri="{FF2B5EF4-FFF2-40B4-BE49-F238E27FC236}">
                      <a16:creationId xmlns:a16="http://schemas.microsoft.com/office/drawing/2014/main" id="{5E0686DC-279A-E985-E5ED-F6FB4706FC07}"/>
                    </a:ext>
                  </a:extLst>
                </p14:cNvPr>
                <p14:cNvContentPartPr/>
                <p14:nvPr/>
              </p14:nvContentPartPr>
              <p14:xfrm>
                <a:off x="10022040" y="2861476"/>
                <a:ext cx="41760" cy="194040"/>
              </p14:xfrm>
            </p:contentPart>
          </mc:Choice>
          <mc:Fallback>
            <p:pic>
              <p:nvPicPr>
                <p:cNvPr id="38" name="Freihand 37">
                  <a:extLst>
                    <a:ext uri="{FF2B5EF4-FFF2-40B4-BE49-F238E27FC236}">
                      <a16:creationId xmlns:a16="http://schemas.microsoft.com/office/drawing/2014/main" id="{5E0686DC-279A-E985-E5ED-F6FB4706FC07}"/>
                    </a:ext>
                  </a:extLst>
                </p:cNvPr>
                <p:cNvPicPr/>
                <p:nvPr/>
              </p:nvPicPr>
              <p:blipFill>
                <a:blip r:embed="rId32"/>
                <a:stretch>
                  <a:fillRect/>
                </a:stretch>
              </p:blipFill>
              <p:spPr>
                <a:xfrm>
                  <a:off x="10013400" y="2852476"/>
                  <a:ext cx="594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9" name="Freihand 38">
                  <a:extLst>
                    <a:ext uri="{FF2B5EF4-FFF2-40B4-BE49-F238E27FC236}">
                      <a16:creationId xmlns:a16="http://schemas.microsoft.com/office/drawing/2014/main" id="{2BA10622-E278-E895-C091-4D171CDAB0EC}"/>
                    </a:ext>
                  </a:extLst>
                </p14:cNvPr>
                <p14:cNvContentPartPr/>
                <p14:nvPr/>
              </p14:nvContentPartPr>
              <p14:xfrm>
                <a:off x="9925200" y="2771116"/>
                <a:ext cx="408600" cy="272160"/>
              </p14:xfrm>
            </p:contentPart>
          </mc:Choice>
          <mc:Fallback>
            <p:pic>
              <p:nvPicPr>
                <p:cNvPr id="39" name="Freihand 38">
                  <a:extLst>
                    <a:ext uri="{FF2B5EF4-FFF2-40B4-BE49-F238E27FC236}">
                      <a16:creationId xmlns:a16="http://schemas.microsoft.com/office/drawing/2014/main" id="{2BA10622-E278-E895-C091-4D171CDAB0EC}"/>
                    </a:ext>
                  </a:extLst>
                </p:cNvPr>
                <p:cNvPicPr/>
                <p:nvPr/>
              </p:nvPicPr>
              <p:blipFill>
                <a:blip r:embed="rId34"/>
                <a:stretch>
                  <a:fillRect/>
                </a:stretch>
              </p:blipFill>
              <p:spPr>
                <a:xfrm>
                  <a:off x="9916560" y="2762116"/>
                  <a:ext cx="42624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0" name="Freihand 39">
                  <a:extLst>
                    <a:ext uri="{FF2B5EF4-FFF2-40B4-BE49-F238E27FC236}">
                      <a16:creationId xmlns:a16="http://schemas.microsoft.com/office/drawing/2014/main" id="{2F69D4EC-E6E1-E17D-CCA8-CE80B685DBD3}"/>
                    </a:ext>
                  </a:extLst>
                </p14:cNvPr>
                <p14:cNvContentPartPr/>
                <p14:nvPr/>
              </p14:nvContentPartPr>
              <p14:xfrm>
                <a:off x="10290600" y="2898196"/>
                <a:ext cx="68040" cy="100080"/>
              </p14:xfrm>
            </p:contentPart>
          </mc:Choice>
          <mc:Fallback>
            <p:pic>
              <p:nvPicPr>
                <p:cNvPr id="40" name="Freihand 39">
                  <a:extLst>
                    <a:ext uri="{FF2B5EF4-FFF2-40B4-BE49-F238E27FC236}">
                      <a16:creationId xmlns:a16="http://schemas.microsoft.com/office/drawing/2014/main" id="{2F69D4EC-E6E1-E17D-CCA8-CE80B685DBD3}"/>
                    </a:ext>
                  </a:extLst>
                </p:cNvPr>
                <p:cNvPicPr/>
                <p:nvPr/>
              </p:nvPicPr>
              <p:blipFill>
                <a:blip r:embed="rId36"/>
                <a:stretch>
                  <a:fillRect/>
                </a:stretch>
              </p:blipFill>
              <p:spPr>
                <a:xfrm>
                  <a:off x="10281960" y="2889196"/>
                  <a:ext cx="856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1" name="Freihand 40">
                  <a:extLst>
                    <a:ext uri="{FF2B5EF4-FFF2-40B4-BE49-F238E27FC236}">
                      <a16:creationId xmlns:a16="http://schemas.microsoft.com/office/drawing/2014/main" id="{7B743450-F938-C954-4BD5-E34CFAEEA98C}"/>
                    </a:ext>
                  </a:extLst>
                </p14:cNvPr>
                <p14:cNvContentPartPr/>
                <p14:nvPr/>
              </p14:nvContentPartPr>
              <p14:xfrm>
                <a:off x="10439640" y="2833036"/>
                <a:ext cx="162720" cy="77760"/>
              </p14:xfrm>
            </p:contentPart>
          </mc:Choice>
          <mc:Fallback>
            <p:pic>
              <p:nvPicPr>
                <p:cNvPr id="41" name="Freihand 40">
                  <a:extLst>
                    <a:ext uri="{FF2B5EF4-FFF2-40B4-BE49-F238E27FC236}">
                      <a16:creationId xmlns:a16="http://schemas.microsoft.com/office/drawing/2014/main" id="{7B743450-F938-C954-4BD5-E34CFAEEA98C}"/>
                    </a:ext>
                  </a:extLst>
                </p:cNvPr>
                <p:cNvPicPr/>
                <p:nvPr/>
              </p:nvPicPr>
              <p:blipFill>
                <a:blip r:embed="rId38"/>
                <a:stretch>
                  <a:fillRect/>
                </a:stretch>
              </p:blipFill>
              <p:spPr>
                <a:xfrm>
                  <a:off x="10431000" y="2824396"/>
                  <a:ext cx="1803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2" name="Freihand 41">
                  <a:extLst>
                    <a:ext uri="{FF2B5EF4-FFF2-40B4-BE49-F238E27FC236}">
                      <a16:creationId xmlns:a16="http://schemas.microsoft.com/office/drawing/2014/main" id="{B38F2456-6605-123E-8BF9-B4C0BCFFB04E}"/>
                    </a:ext>
                  </a:extLst>
                </p14:cNvPr>
                <p14:cNvContentPartPr/>
                <p14:nvPr/>
              </p14:nvContentPartPr>
              <p14:xfrm>
                <a:off x="10674360" y="2676076"/>
                <a:ext cx="180000" cy="232200"/>
              </p14:xfrm>
            </p:contentPart>
          </mc:Choice>
          <mc:Fallback>
            <p:pic>
              <p:nvPicPr>
                <p:cNvPr id="42" name="Freihand 41">
                  <a:extLst>
                    <a:ext uri="{FF2B5EF4-FFF2-40B4-BE49-F238E27FC236}">
                      <a16:creationId xmlns:a16="http://schemas.microsoft.com/office/drawing/2014/main" id="{B38F2456-6605-123E-8BF9-B4C0BCFFB04E}"/>
                    </a:ext>
                  </a:extLst>
                </p:cNvPr>
                <p:cNvPicPr/>
                <p:nvPr/>
              </p:nvPicPr>
              <p:blipFill>
                <a:blip r:embed="rId40"/>
                <a:stretch>
                  <a:fillRect/>
                </a:stretch>
              </p:blipFill>
              <p:spPr>
                <a:xfrm>
                  <a:off x="10665720" y="2667436"/>
                  <a:ext cx="1976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3" name="Freihand 42">
                  <a:extLst>
                    <a:ext uri="{FF2B5EF4-FFF2-40B4-BE49-F238E27FC236}">
                      <a16:creationId xmlns:a16="http://schemas.microsoft.com/office/drawing/2014/main" id="{665C3E3A-655C-07F2-5FFF-1E027B033FE7}"/>
                    </a:ext>
                  </a:extLst>
                </p14:cNvPr>
                <p14:cNvContentPartPr/>
                <p14:nvPr/>
              </p14:nvContentPartPr>
              <p14:xfrm>
                <a:off x="10789200" y="2738716"/>
                <a:ext cx="708480" cy="172800"/>
              </p14:xfrm>
            </p:contentPart>
          </mc:Choice>
          <mc:Fallback>
            <p:pic>
              <p:nvPicPr>
                <p:cNvPr id="43" name="Freihand 42">
                  <a:extLst>
                    <a:ext uri="{FF2B5EF4-FFF2-40B4-BE49-F238E27FC236}">
                      <a16:creationId xmlns:a16="http://schemas.microsoft.com/office/drawing/2014/main" id="{665C3E3A-655C-07F2-5FFF-1E027B033FE7}"/>
                    </a:ext>
                  </a:extLst>
                </p:cNvPr>
                <p:cNvPicPr/>
                <p:nvPr/>
              </p:nvPicPr>
              <p:blipFill>
                <a:blip r:embed="rId42"/>
                <a:stretch>
                  <a:fillRect/>
                </a:stretch>
              </p:blipFill>
              <p:spPr>
                <a:xfrm>
                  <a:off x="10780200" y="2729716"/>
                  <a:ext cx="7261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4" name="Freihand 43">
                  <a:extLst>
                    <a:ext uri="{FF2B5EF4-FFF2-40B4-BE49-F238E27FC236}">
                      <a16:creationId xmlns:a16="http://schemas.microsoft.com/office/drawing/2014/main" id="{25D48320-8AFC-88CD-91CC-6ED18603A18C}"/>
                    </a:ext>
                  </a:extLst>
                </p14:cNvPr>
                <p14:cNvContentPartPr/>
                <p14:nvPr/>
              </p14:nvContentPartPr>
              <p14:xfrm>
                <a:off x="9293760" y="3385996"/>
                <a:ext cx="169920" cy="189000"/>
              </p14:xfrm>
            </p:contentPart>
          </mc:Choice>
          <mc:Fallback>
            <p:pic>
              <p:nvPicPr>
                <p:cNvPr id="44" name="Freihand 43">
                  <a:extLst>
                    <a:ext uri="{FF2B5EF4-FFF2-40B4-BE49-F238E27FC236}">
                      <a16:creationId xmlns:a16="http://schemas.microsoft.com/office/drawing/2014/main" id="{25D48320-8AFC-88CD-91CC-6ED18603A18C}"/>
                    </a:ext>
                  </a:extLst>
                </p:cNvPr>
                <p:cNvPicPr/>
                <p:nvPr/>
              </p:nvPicPr>
              <p:blipFill>
                <a:blip r:embed="rId44"/>
                <a:stretch>
                  <a:fillRect/>
                </a:stretch>
              </p:blipFill>
              <p:spPr>
                <a:xfrm>
                  <a:off x="9285120" y="3377356"/>
                  <a:ext cx="1875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5" name="Freihand 44">
                  <a:extLst>
                    <a:ext uri="{FF2B5EF4-FFF2-40B4-BE49-F238E27FC236}">
                      <a16:creationId xmlns:a16="http://schemas.microsoft.com/office/drawing/2014/main" id="{F5E57455-27FD-41A1-1583-80F24566103F}"/>
                    </a:ext>
                  </a:extLst>
                </p14:cNvPr>
                <p14:cNvContentPartPr/>
                <p14:nvPr/>
              </p14:nvContentPartPr>
              <p14:xfrm>
                <a:off x="9488880" y="3302476"/>
                <a:ext cx="368280" cy="314640"/>
              </p14:xfrm>
            </p:contentPart>
          </mc:Choice>
          <mc:Fallback>
            <p:pic>
              <p:nvPicPr>
                <p:cNvPr id="45" name="Freihand 44">
                  <a:extLst>
                    <a:ext uri="{FF2B5EF4-FFF2-40B4-BE49-F238E27FC236}">
                      <a16:creationId xmlns:a16="http://schemas.microsoft.com/office/drawing/2014/main" id="{F5E57455-27FD-41A1-1583-80F24566103F}"/>
                    </a:ext>
                  </a:extLst>
                </p:cNvPr>
                <p:cNvPicPr/>
                <p:nvPr/>
              </p:nvPicPr>
              <p:blipFill>
                <a:blip r:embed="rId46"/>
                <a:stretch>
                  <a:fillRect/>
                </a:stretch>
              </p:blipFill>
              <p:spPr>
                <a:xfrm>
                  <a:off x="9479880" y="3293836"/>
                  <a:ext cx="38592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6" name="Freihand 45">
                  <a:extLst>
                    <a:ext uri="{FF2B5EF4-FFF2-40B4-BE49-F238E27FC236}">
                      <a16:creationId xmlns:a16="http://schemas.microsoft.com/office/drawing/2014/main" id="{F70F82C6-AC5B-79F9-A6B5-B6FDBCF94192}"/>
                    </a:ext>
                  </a:extLst>
                </p14:cNvPr>
                <p14:cNvContentPartPr/>
                <p14:nvPr/>
              </p14:nvContentPartPr>
              <p14:xfrm>
                <a:off x="10053360" y="3335236"/>
                <a:ext cx="222120" cy="113040"/>
              </p14:xfrm>
            </p:contentPart>
          </mc:Choice>
          <mc:Fallback>
            <p:pic>
              <p:nvPicPr>
                <p:cNvPr id="46" name="Freihand 45">
                  <a:extLst>
                    <a:ext uri="{FF2B5EF4-FFF2-40B4-BE49-F238E27FC236}">
                      <a16:creationId xmlns:a16="http://schemas.microsoft.com/office/drawing/2014/main" id="{F70F82C6-AC5B-79F9-A6B5-B6FDBCF94192}"/>
                    </a:ext>
                  </a:extLst>
                </p:cNvPr>
                <p:cNvPicPr/>
                <p:nvPr/>
              </p:nvPicPr>
              <p:blipFill>
                <a:blip r:embed="rId48"/>
                <a:stretch>
                  <a:fillRect/>
                </a:stretch>
              </p:blipFill>
              <p:spPr>
                <a:xfrm>
                  <a:off x="10044360" y="3326236"/>
                  <a:ext cx="2397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7" name="Freihand 46">
                  <a:extLst>
                    <a:ext uri="{FF2B5EF4-FFF2-40B4-BE49-F238E27FC236}">
                      <a16:creationId xmlns:a16="http://schemas.microsoft.com/office/drawing/2014/main" id="{410FB0A6-AD30-120B-FE87-B7BD806DE7DF}"/>
                    </a:ext>
                  </a:extLst>
                </p14:cNvPr>
                <p14:cNvContentPartPr/>
                <p14:nvPr/>
              </p14:nvContentPartPr>
              <p14:xfrm>
                <a:off x="10258200" y="3244156"/>
                <a:ext cx="54360" cy="37080"/>
              </p14:xfrm>
            </p:contentPart>
          </mc:Choice>
          <mc:Fallback>
            <p:pic>
              <p:nvPicPr>
                <p:cNvPr id="47" name="Freihand 46">
                  <a:extLst>
                    <a:ext uri="{FF2B5EF4-FFF2-40B4-BE49-F238E27FC236}">
                      <a16:creationId xmlns:a16="http://schemas.microsoft.com/office/drawing/2014/main" id="{410FB0A6-AD30-120B-FE87-B7BD806DE7DF}"/>
                    </a:ext>
                  </a:extLst>
                </p:cNvPr>
                <p:cNvPicPr/>
                <p:nvPr/>
              </p:nvPicPr>
              <p:blipFill>
                <a:blip r:embed="rId50"/>
                <a:stretch>
                  <a:fillRect/>
                </a:stretch>
              </p:blipFill>
              <p:spPr>
                <a:xfrm>
                  <a:off x="10249200" y="3235516"/>
                  <a:ext cx="720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8" name="Freihand 47">
                  <a:extLst>
                    <a:ext uri="{FF2B5EF4-FFF2-40B4-BE49-F238E27FC236}">
                      <a16:creationId xmlns:a16="http://schemas.microsoft.com/office/drawing/2014/main" id="{44900923-F26B-B6B5-6902-B21B6F0EE29A}"/>
                    </a:ext>
                  </a:extLst>
                </p14:cNvPr>
                <p14:cNvContentPartPr/>
                <p14:nvPr/>
              </p14:nvContentPartPr>
              <p14:xfrm>
                <a:off x="10403280" y="3176116"/>
                <a:ext cx="192600" cy="227520"/>
              </p14:xfrm>
            </p:contentPart>
          </mc:Choice>
          <mc:Fallback>
            <p:pic>
              <p:nvPicPr>
                <p:cNvPr id="48" name="Freihand 47">
                  <a:extLst>
                    <a:ext uri="{FF2B5EF4-FFF2-40B4-BE49-F238E27FC236}">
                      <a16:creationId xmlns:a16="http://schemas.microsoft.com/office/drawing/2014/main" id="{44900923-F26B-B6B5-6902-B21B6F0EE29A}"/>
                    </a:ext>
                  </a:extLst>
                </p:cNvPr>
                <p:cNvPicPr/>
                <p:nvPr/>
              </p:nvPicPr>
              <p:blipFill>
                <a:blip r:embed="rId52"/>
                <a:stretch>
                  <a:fillRect/>
                </a:stretch>
              </p:blipFill>
              <p:spPr>
                <a:xfrm>
                  <a:off x="10394280" y="3167476"/>
                  <a:ext cx="2102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9" name="Freihand 48">
                  <a:extLst>
                    <a:ext uri="{FF2B5EF4-FFF2-40B4-BE49-F238E27FC236}">
                      <a16:creationId xmlns:a16="http://schemas.microsoft.com/office/drawing/2014/main" id="{C13E0EB1-EFCA-1911-B078-F7DB43A0AF46}"/>
                    </a:ext>
                  </a:extLst>
                </p14:cNvPr>
                <p14:cNvContentPartPr/>
                <p14:nvPr/>
              </p14:nvContentPartPr>
              <p14:xfrm>
                <a:off x="10617120" y="3146956"/>
                <a:ext cx="103680" cy="228600"/>
              </p14:xfrm>
            </p:contentPart>
          </mc:Choice>
          <mc:Fallback>
            <p:pic>
              <p:nvPicPr>
                <p:cNvPr id="49" name="Freihand 48">
                  <a:extLst>
                    <a:ext uri="{FF2B5EF4-FFF2-40B4-BE49-F238E27FC236}">
                      <a16:creationId xmlns:a16="http://schemas.microsoft.com/office/drawing/2014/main" id="{C13E0EB1-EFCA-1911-B078-F7DB43A0AF46}"/>
                    </a:ext>
                  </a:extLst>
                </p:cNvPr>
                <p:cNvPicPr/>
                <p:nvPr/>
              </p:nvPicPr>
              <p:blipFill>
                <a:blip r:embed="rId54"/>
                <a:stretch>
                  <a:fillRect/>
                </a:stretch>
              </p:blipFill>
              <p:spPr>
                <a:xfrm>
                  <a:off x="10608480" y="3137956"/>
                  <a:ext cx="12132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0" name="Freihand 49">
                  <a:extLst>
                    <a:ext uri="{FF2B5EF4-FFF2-40B4-BE49-F238E27FC236}">
                      <a16:creationId xmlns:a16="http://schemas.microsoft.com/office/drawing/2014/main" id="{3247BE56-8CD3-5C7D-20FE-EE450E550D13}"/>
                    </a:ext>
                  </a:extLst>
                </p14:cNvPr>
                <p14:cNvContentPartPr/>
                <p14:nvPr/>
              </p14:nvContentPartPr>
              <p14:xfrm>
                <a:off x="10005840" y="3412996"/>
                <a:ext cx="792360" cy="168480"/>
              </p14:xfrm>
            </p:contentPart>
          </mc:Choice>
          <mc:Fallback>
            <p:pic>
              <p:nvPicPr>
                <p:cNvPr id="50" name="Freihand 49">
                  <a:extLst>
                    <a:ext uri="{FF2B5EF4-FFF2-40B4-BE49-F238E27FC236}">
                      <a16:creationId xmlns:a16="http://schemas.microsoft.com/office/drawing/2014/main" id="{3247BE56-8CD3-5C7D-20FE-EE450E550D13}"/>
                    </a:ext>
                  </a:extLst>
                </p:cNvPr>
                <p:cNvPicPr/>
                <p:nvPr/>
              </p:nvPicPr>
              <p:blipFill>
                <a:blip r:embed="rId56"/>
                <a:stretch>
                  <a:fillRect/>
                </a:stretch>
              </p:blipFill>
              <p:spPr>
                <a:xfrm>
                  <a:off x="9997200" y="3404356"/>
                  <a:ext cx="8100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1" name="Freihand 50">
                  <a:extLst>
                    <a:ext uri="{FF2B5EF4-FFF2-40B4-BE49-F238E27FC236}">
                      <a16:creationId xmlns:a16="http://schemas.microsoft.com/office/drawing/2014/main" id="{C7767E93-40AF-DB95-B880-575469A09710}"/>
                    </a:ext>
                  </a:extLst>
                </p14:cNvPr>
                <p14:cNvContentPartPr/>
                <p14:nvPr/>
              </p14:nvContentPartPr>
              <p14:xfrm>
                <a:off x="10987560" y="3220036"/>
                <a:ext cx="112680" cy="154800"/>
              </p14:xfrm>
            </p:contentPart>
          </mc:Choice>
          <mc:Fallback>
            <p:pic>
              <p:nvPicPr>
                <p:cNvPr id="51" name="Freihand 50">
                  <a:extLst>
                    <a:ext uri="{FF2B5EF4-FFF2-40B4-BE49-F238E27FC236}">
                      <a16:creationId xmlns:a16="http://schemas.microsoft.com/office/drawing/2014/main" id="{C7767E93-40AF-DB95-B880-575469A09710}"/>
                    </a:ext>
                  </a:extLst>
                </p:cNvPr>
                <p:cNvPicPr/>
                <p:nvPr/>
              </p:nvPicPr>
              <p:blipFill>
                <a:blip r:embed="rId58"/>
                <a:stretch>
                  <a:fillRect/>
                </a:stretch>
              </p:blipFill>
              <p:spPr>
                <a:xfrm>
                  <a:off x="10978920" y="3211036"/>
                  <a:ext cx="1303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2" name="Freihand 51">
                  <a:extLst>
                    <a:ext uri="{FF2B5EF4-FFF2-40B4-BE49-F238E27FC236}">
                      <a16:creationId xmlns:a16="http://schemas.microsoft.com/office/drawing/2014/main" id="{403C86B2-E474-258A-96C2-D29EF13C8FC8}"/>
                    </a:ext>
                  </a:extLst>
                </p14:cNvPr>
                <p14:cNvContentPartPr/>
                <p14:nvPr/>
              </p14:nvContentPartPr>
              <p14:xfrm>
                <a:off x="11152080" y="3107356"/>
                <a:ext cx="296280" cy="210600"/>
              </p14:xfrm>
            </p:contentPart>
          </mc:Choice>
          <mc:Fallback>
            <p:pic>
              <p:nvPicPr>
                <p:cNvPr id="52" name="Freihand 51">
                  <a:extLst>
                    <a:ext uri="{FF2B5EF4-FFF2-40B4-BE49-F238E27FC236}">
                      <a16:creationId xmlns:a16="http://schemas.microsoft.com/office/drawing/2014/main" id="{403C86B2-E474-258A-96C2-D29EF13C8FC8}"/>
                    </a:ext>
                  </a:extLst>
                </p:cNvPr>
                <p:cNvPicPr/>
                <p:nvPr/>
              </p:nvPicPr>
              <p:blipFill>
                <a:blip r:embed="rId60"/>
                <a:stretch>
                  <a:fillRect/>
                </a:stretch>
              </p:blipFill>
              <p:spPr>
                <a:xfrm>
                  <a:off x="11143440" y="3098356"/>
                  <a:ext cx="3139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3" name="Freihand 52">
                  <a:extLst>
                    <a:ext uri="{FF2B5EF4-FFF2-40B4-BE49-F238E27FC236}">
                      <a16:creationId xmlns:a16="http://schemas.microsoft.com/office/drawing/2014/main" id="{62746BAB-455D-92E8-517D-5CA51B95A659}"/>
                    </a:ext>
                  </a:extLst>
                </p14:cNvPr>
                <p14:cNvContentPartPr/>
                <p14:nvPr/>
              </p14:nvContentPartPr>
              <p14:xfrm>
                <a:off x="11413080" y="3040396"/>
                <a:ext cx="27720" cy="14760"/>
              </p14:xfrm>
            </p:contentPart>
          </mc:Choice>
          <mc:Fallback>
            <p:pic>
              <p:nvPicPr>
                <p:cNvPr id="53" name="Freihand 52">
                  <a:extLst>
                    <a:ext uri="{FF2B5EF4-FFF2-40B4-BE49-F238E27FC236}">
                      <a16:creationId xmlns:a16="http://schemas.microsoft.com/office/drawing/2014/main" id="{62746BAB-455D-92E8-517D-5CA51B95A659}"/>
                    </a:ext>
                  </a:extLst>
                </p:cNvPr>
                <p:cNvPicPr/>
                <p:nvPr/>
              </p:nvPicPr>
              <p:blipFill>
                <a:blip r:embed="rId62"/>
                <a:stretch>
                  <a:fillRect/>
                </a:stretch>
              </p:blipFill>
              <p:spPr>
                <a:xfrm>
                  <a:off x="11404080" y="3031756"/>
                  <a:ext cx="453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4" name="Freihand 53">
                  <a:extLst>
                    <a:ext uri="{FF2B5EF4-FFF2-40B4-BE49-F238E27FC236}">
                      <a16:creationId xmlns:a16="http://schemas.microsoft.com/office/drawing/2014/main" id="{BC15C518-323F-118A-52B1-3B4E8BDE98CA}"/>
                    </a:ext>
                  </a:extLst>
                </p14:cNvPr>
                <p14:cNvContentPartPr/>
                <p14:nvPr/>
              </p14:nvContentPartPr>
              <p14:xfrm>
                <a:off x="11543760" y="3007996"/>
                <a:ext cx="15840" cy="255240"/>
              </p14:xfrm>
            </p:contentPart>
          </mc:Choice>
          <mc:Fallback>
            <p:pic>
              <p:nvPicPr>
                <p:cNvPr id="54" name="Freihand 53">
                  <a:extLst>
                    <a:ext uri="{FF2B5EF4-FFF2-40B4-BE49-F238E27FC236}">
                      <a16:creationId xmlns:a16="http://schemas.microsoft.com/office/drawing/2014/main" id="{BC15C518-323F-118A-52B1-3B4E8BDE98CA}"/>
                    </a:ext>
                  </a:extLst>
                </p:cNvPr>
                <p:cNvPicPr/>
                <p:nvPr/>
              </p:nvPicPr>
              <p:blipFill>
                <a:blip r:embed="rId64"/>
                <a:stretch>
                  <a:fillRect/>
                </a:stretch>
              </p:blipFill>
              <p:spPr>
                <a:xfrm>
                  <a:off x="11534760" y="2998996"/>
                  <a:ext cx="3348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5" name="Freihand 54">
                  <a:extLst>
                    <a:ext uri="{FF2B5EF4-FFF2-40B4-BE49-F238E27FC236}">
                      <a16:creationId xmlns:a16="http://schemas.microsoft.com/office/drawing/2014/main" id="{CDA509D2-F867-8983-FDDE-6345F95C935E}"/>
                    </a:ext>
                  </a:extLst>
                </p14:cNvPr>
                <p14:cNvContentPartPr/>
                <p14:nvPr/>
              </p14:nvContentPartPr>
              <p14:xfrm>
                <a:off x="11602800" y="3072796"/>
                <a:ext cx="300600" cy="152640"/>
              </p14:xfrm>
            </p:contentPart>
          </mc:Choice>
          <mc:Fallback>
            <p:pic>
              <p:nvPicPr>
                <p:cNvPr id="55" name="Freihand 54">
                  <a:extLst>
                    <a:ext uri="{FF2B5EF4-FFF2-40B4-BE49-F238E27FC236}">
                      <a16:creationId xmlns:a16="http://schemas.microsoft.com/office/drawing/2014/main" id="{CDA509D2-F867-8983-FDDE-6345F95C935E}"/>
                    </a:ext>
                  </a:extLst>
                </p:cNvPr>
                <p:cNvPicPr/>
                <p:nvPr/>
              </p:nvPicPr>
              <p:blipFill>
                <a:blip r:embed="rId66"/>
                <a:stretch>
                  <a:fillRect/>
                </a:stretch>
              </p:blipFill>
              <p:spPr>
                <a:xfrm>
                  <a:off x="11594160" y="3064156"/>
                  <a:ext cx="3182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6" name="Freihand 55">
                  <a:extLst>
                    <a:ext uri="{FF2B5EF4-FFF2-40B4-BE49-F238E27FC236}">
                      <a16:creationId xmlns:a16="http://schemas.microsoft.com/office/drawing/2014/main" id="{EE4A86AD-4F6E-B9A9-D89D-35593DBD748B}"/>
                    </a:ext>
                  </a:extLst>
                </p14:cNvPr>
                <p14:cNvContentPartPr/>
                <p14:nvPr/>
              </p14:nvContentPartPr>
              <p14:xfrm>
                <a:off x="9035280" y="3916636"/>
                <a:ext cx="126000" cy="184320"/>
              </p14:xfrm>
            </p:contentPart>
          </mc:Choice>
          <mc:Fallback>
            <p:pic>
              <p:nvPicPr>
                <p:cNvPr id="56" name="Freihand 55">
                  <a:extLst>
                    <a:ext uri="{FF2B5EF4-FFF2-40B4-BE49-F238E27FC236}">
                      <a16:creationId xmlns:a16="http://schemas.microsoft.com/office/drawing/2014/main" id="{EE4A86AD-4F6E-B9A9-D89D-35593DBD748B}"/>
                    </a:ext>
                  </a:extLst>
                </p:cNvPr>
                <p:cNvPicPr/>
                <p:nvPr/>
              </p:nvPicPr>
              <p:blipFill>
                <a:blip r:embed="rId68"/>
                <a:stretch>
                  <a:fillRect/>
                </a:stretch>
              </p:blipFill>
              <p:spPr>
                <a:xfrm>
                  <a:off x="9026280" y="3907636"/>
                  <a:ext cx="1436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7" name="Freihand 56">
                  <a:extLst>
                    <a:ext uri="{FF2B5EF4-FFF2-40B4-BE49-F238E27FC236}">
                      <a16:creationId xmlns:a16="http://schemas.microsoft.com/office/drawing/2014/main" id="{485A4082-EB6F-2479-75D8-DAF5B3E097B3}"/>
                    </a:ext>
                  </a:extLst>
                </p14:cNvPr>
                <p14:cNvContentPartPr/>
                <p14:nvPr/>
              </p14:nvContentPartPr>
              <p14:xfrm>
                <a:off x="9218160" y="3916276"/>
                <a:ext cx="375120" cy="124200"/>
              </p14:xfrm>
            </p:contentPart>
          </mc:Choice>
          <mc:Fallback>
            <p:pic>
              <p:nvPicPr>
                <p:cNvPr id="57" name="Freihand 56">
                  <a:extLst>
                    <a:ext uri="{FF2B5EF4-FFF2-40B4-BE49-F238E27FC236}">
                      <a16:creationId xmlns:a16="http://schemas.microsoft.com/office/drawing/2014/main" id="{485A4082-EB6F-2479-75D8-DAF5B3E097B3}"/>
                    </a:ext>
                  </a:extLst>
                </p:cNvPr>
                <p:cNvPicPr/>
                <p:nvPr/>
              </p:nvPicPr>
              <p:blipFill>
                <a:blip r:embed="rId70"/>
                <a:stretch>
                  <a:fillRect/>
                </a:stretch>
              </p:blipFill>
              <p:spPr>
                <a:xfrm>
                  <a:off x="9209160" y="3907636"/>
                  <a:ext cx="3927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8" name="Freihand 57">
                  <a:extLst>
                    <a:ext uri="{FF2B5EF4-FFF2-40B4-BE49-F238E27FC236}">
                      <a16:creationId xmlns:a16="http://schemas.microsoft.com/office/drawing/2014/main" id="{81A7D3CD-CA7E-4146-7452-15180493B7F1}"/>
                    </a:ext>
                  </a:extLst>
                </p14:cNvPr>
                <p14:cNvContentPartPr/>
                <p14:nvPr/>
              </p14:nvContentPartPr>
              <p14:xfrm>
                <a:off x="9519840" y="3827356"/>
                <a:ext cx="7920" cy="27720"/>
              </p14:xfrm>
            </p:contentPart>
          </mc:Choice>
          <mc:Fallback>
            <p:pic>
              <p:nvPicPr>
                <p:cNvPr id="58" name="Freihand 57">
                  <a:extLst>
                    <a:ext uri="{FF2B5EF4-FFF2-40B4-BE49-F238E27FC236}">
                      <a16:creationId xmlns:a16="http://schemas.microsoft.com/office/drawing/2014/main" id="{81A7D3CD-CA7E-4146-7452-15180493B7F1}"/>
                    </a:ext>
                  </a:extLst>
                </p:cNvPr>
                <p:cNvPicPr/>
                <p:nvPr/>
              </p:nvPicPr>
              <p:blipFill>
                <a:blip r:embed="rId72"/>
                <a:stretch>
                  <a:fillRect/>
                </a:stretch>
              </p:blipFill>
              <p:spPr>
                <a:xfrm>
                  <a:off x="9510840" y="3818356"/>
                  <a:ext cx="255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9" name="Freihand 58">
                  <a:extLst>
                    <a:ext uri="{FF2B5EF4-FFF2-40B4-BE49-F238E27FC236}">
                      <a16:creationId xmlns:a16="http://schemas.microsoft.com/office/drawing/2014/main" id="{2AD718D8-683E-4895-A410-ADA23AE8C33E}"/>
                    </a:ext>
                  </a:extLst>
                </p14:cNvPr>
                <p14:cNvContentPartPr/>
                <p14:nvPr/>
              </p14:nvContentPartPr>
              <p14:xfrm>
                <a:off x="9831240" y="3709996"/>
                <a:ext cx="280080" cy="230400"/>
              </p14:xfrm>
            </p:contentPart>
          </mc:Choice>
          <mc:Fallback>
            <p:pic>
              <p:nvPicPr>
                <p:cNvPr id="59" name="Freihand 58">
                  <a:extLst>
                    <a:ext uri="{FF2B5EF4-FFF2-40B4-BE49-F238E27FC236}">
                      <a16:creationId xmlns:a16="http://schemas.microsoft.com/office/drawing/2014/main" id="{2AD718D8-683E-4895-A410-ADA23AE8C33E}"/>
                    </a:ext>
                  </a:extLst>
                </p:cNvPr>
                <p:cNvPicPr/>
                <p:nvPr/>
              </p:nvPicPr>
              <p:blipFill>
                <a:blip r:embed="rId74"/>
                <a:stretch>
                  <a:fillRect/>
                </a:stretch>
              </p:blipFill>
              <p:spPr>
                <a:xfrm>
                  <a:off x="9822600" y="3700996"/>
                  <a:ext cx="2977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0" name="Freihand 59">
                  <a:extLst>
                    <a:ext uri="{FF2B5EF4-FFF2-40B4-BE49-F238E27FC236}">
                      <a16:creationId xmlns:a16="http://schemas.microsoft.com/office/drawing/2014/main" id="{9B3C8498-C00B-F14C-15E6-AC0C36D95A97}"/>
                    </a:ext>
                  </a:extLst>
                </p14:cNvPr>
                <p14:cNvContentPartPr/>
                <p14:nvPr/>
              </p14:nvContentPartPr>
              <p14:xfrm>
                <a:off x="10137600" y="3774076"/>
                <a:ext cx="96120" cy="131040"/>
              </p14:xfrm>
            </p:contentPart>
          </mc:Choice>
          <mc:Fallback>
            <p:pic>
              <p:nvPicPr>
                <p:cNvPr id="60" name="Freihand 59">
                  <a:extLst>
                    <a:ext uri="{FF2B5EF4-FFF2-40B4-BE49-F238E27FC236}">
                      <a16:creationId xmlns:a16="http://schemas.microsoft.com/office/drawing/2014/main" id="{9B3C8498-C00B-F14C-15E6-AC0C36D95A97}"/>
                    </a:ext>
                  </a:extLst>
                </p:cNvPr>
                <p:cNvPicPr/>
                <p:nvPr/>
              </p:nvPicPr>
              <p:blipFill>
                <a:blip r:embed="rId76"/>
                <a:stretch>
                  <a:fillRect/>
                </a:stretch>
              </p:blipFill>
              <p:spPr>
                <a:xfrm>
                  <a:off x="10128960" y="3765436"/>
                  <a:ext cx="1137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1" name="Freihand 60">
                  <a:extLst>
                    <a:ext uri="{FF2B5EF4-FFF2-40B4-BE49-F238E27FC236}">
                      <a16:creationId xmlns:a16="http://schemas.microsoft.com/office/drawing/2014/main" id="{5113710E-30D0-A6B7-B10A-D25AE3D29F82}"/>
                    </a:ext>
                  </a:extLst>
                </p14:cNvPr>
                <p14:cNvContentPartPr/>
                <p14:nvPr/>
              </p14:nvContentPartPr>
              <p14:xfrm>
                <a:off x="10391760" y="3674356"/>
                <a:ext cx="421920" cy="205200"/>
              </p14:xfrm>
            </p:contentPart>
          </mc:Choice>
          <mc:Fallback>
            <p:pic>
              <p:nvPicPr>
                <p:cNvPr id="61" name="Freihand 60">
                  <a:extLst>
                    <a:ext uri="{FF2B5EF4-FFF2-40B4-BE49-F238E27FC236}">
                      <a16:creationId xmlns:a16="http://schemas.microsoft.com/office/drawing/2014/main" id="{5113710E-30D0-A6B7-B10A-D25AE3D29F82}"/>
                    </a:ext>
                  </a:extLst>
                </p:cNvPr>
                <p:cNvPicPr/>
                <p:nvPr/>
              </p:nvPicPr>
              <p:blipFill>
                <a:blip r:embed="rId78"/>
                <a:stretch>
                  <a:fillRect/>
                </a:stretch>
              </p:blipFill>
              <p:spPr>
                <a:xfrm>
                  <a:off x="10382760" y="3665356"/>
                  <a:ext cx="4395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2" name="Freihand 61">
                  <a:extLst>
                    <a:ext uri="{FF2B5EF4-FFF2-40B4-BE49-F238E27FC236}">
                      <a16:creationId xmlns:a16="http://schemas.microsoft.com/office/drawing/2014/main" id="{472329AE-A00C-D176-1C84-47678F004B56}"/>
                    </a:ext>
                  </a:extLst>
                </p14:cNvPr>
                <p14:cNvContentPartPr/>
                <p14:nvPr/>
              </p14:nvContentPartPr>
              <p14:xfrm>
                <a:off x="10734840" y="3545476"/>
                <a:ext cx="8640" cy="16920"/>
              </p14:xfrm>
            </p:contentPart>
          </mc:Choice>
          <mc:Fallback>
            <p:pic>
              <p:nvPicPr>
                <p:cNvPr id="62" name="Freihand 61">
                  <a:extLst>
                    <a:ext uri="{FF2B5EF4-FFF2-40B4-BE49-F238E27FC236}">
                      <a16:creationId xmlns:a16="http://schemas.microsoft.com/office/drawing/2014/main" id="{472329AE-A00C-D176-1C84-47678F004B56}"/>
                    </a:ext>
                  </a:extLst>
                </p:cNvPr>
                <p:cNvPicPr/>
                <p:nvPr/>
              </p:nvPicPr>
              <p:blipFill>
                <a:blip r:embed="rId80"/>
                <a:stretch>
                  <a:fillRect/>
                </a:stretch>
              </p:blipFill>
              <p:spPr>
                <a:xfrm>
                  <a:off x="10726200" y="3536836"/>
                  <a:ext cx="262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4" name="Freihand 63">
                  <a:extLst>
                    <a:ext uri="{FF2B5EF4-FFF2-40B4-BE49-F238E27FC236}">
                      <a16:creationId xmlns:a16="http://schemas.microsoft.com/office/drawing/2014/main" id="{F0C7D560-3808-C607-4234-2F5663AE2D30}"/>
                    </a:ext>
                  </a:extLst>
                </p14:cNvPr>
                <p14:cNvContentPartPr/>
                <p14:nvPr/>
              </p14:nvContentPartPr>
              <p14:xfrm>
                <a:off x="10985760" y="3643756"/>
                <a:ext cx="14400" cy="167400"/>
              </p14:xfrm>
            </p:contentPart>
          </mc:Choice>
          <mc:Fallback>
            <p:pic>
              <p:nvPicPr>
                <p:cNvPr id="64" name="Freihand 63">
                  <a:extLst>
                    <a:ext uri="{FF2B5EF4-FFF2-40B4-BE49-F238E27FC236}">
                      <a16:creationId xmlns:a16="http://schemas.microsoft.com/office/drawing/2014/main" id="{F0C7D560-3808-C607-4234-2F5663AE2D30}"/>
                    </a:ext>
                  </a:extLst>
                </p:cNvPr>
                <p:cNvPicPr/>
                <p:nvPr/>
              </p:nvPicPr>
              <p:blipFill>
                <a:blip r:embed="rId82"/>
                <a:stretch>
                  <a:fillRect/>
                </a:stretch>
              </p:blipFill>
              <p:spPr>
                <a:xfrm>
                  <a:off x="10976760" y="3634756"/>
                  <a:ext cx="320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5" name="Freihand 64">
                  <a:extLst>
                    <a:ext uri="{FF2B5EF4-FFF2-40B4-BE49-F238E27FC236}">
                      <a16:creationId xmlns:a16="http://schemas.microsoft.com/office/drawing/2014/main" id="{0AFB0FEB-F7A9-E941-9F22-3A2A1B61007A}"/>
                    </a:ext>
                  </a:extLst>
                </p14:cNvPr>
                <p14:cNvContentPartPr/>
                <p14:nvPr/>
              </p14:nvContentPartPr>
              <p14:xfrm>
                <a:off x="10986120" y="3614596"/>
                <a:ext cx="104760" cy="123840"/>
              </p14:xfrm>
            </p:contentPart>
          </mc:Choice>
          <mc:Fallback>
            <p:pic>
              <p:nvPicPr>
                <p:cNvPr id="65" name="Freihand 64">
                  <a:extLst>
                    <a:ext uri="{FF2B5EF4-FFF2-40B4-BE49-F238E27FC236}">
                      <a16:creationId xmlns:a16="http://schemas.microsoft.com/office/drawing/2014/main" id="{0AFB0FEB-F7A9-E941-9F22-3A2A1B61007A}"/>
                    </a:ext>
                  </a:extLst>
                </p:cNvPr>
                <p:cNvPicPr/>
                <p:nvPr/>
              </p:nvPicPr>
              <p:blipFill>
                <a:blip r:embed="rId84"/>
                <a:stretch>
                  <a:fillRect/>
                </a:stretch>
              </p:blipFill>
              <p:spPr>
                <a:xfrm>
                  <a:off x="10977480" y="3605596"/>
                  <a:ext cx="1224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6" name="Freihand 65">
                  <a:extLst>
                    <a:ext uri="{FF2B5EF4-FFF2-40B4-BE49-F238E27FC236}">
                      <a16:creationId xmlns:a16="http://schemas.microsoft.com/office/drawing/2014/main" id="{CB39C1B0-F2DA-5D6F-902A-5D8DA6E451FB}"/>
                    </a:ext>
                  </a:extLst>
                </p14:cNvPr>
                <p14:cNvContentPartPr/>
                <p14:nvPr/>
              </p14:nvContentPartPr>
              <p14:xfrm>
                <a:off x="11141640" y="3501556"/>
                <a:ext cx="229680" cy="222120"/>
              </p14:xfrm>
            </p:contentPart>
          </mc:Choice>
          <mc:Fallback>
            <p:pic>
              <p:nvPicPr>
                <p:cNvPr id="66" name="Freihand 65">
                  <a:extLst>
                    <a:ext uri="{FF2B5EF4-FFF2-40B4-BE49-F238E27FC236}">
                      <a16:creationId xmlns:a16="http://schemas.microsoft.com/office/drawing/2014/main" id="{CB39C1B0-F2DA-5D6F-902A-5D8DA6E451FB}"/>
                    </a:ext>
                  </a:extLst>
                </p:cNvPr>
                <p:cNvPicPr/>
                <p:nvPr/>
              </p:nvPicPr>
              <p:blipFill>
                <a:blip r:embed="rId86"/>
                <a:stretch>
                  <a:fillRect/>
                </a:stretch>
              </p:blipFill>
              <p:spPr>
                <a:xfrm>
                  <a:off x="11133000" y="3492916"/>
                  <a:ext cx="2473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7" name="Freihand 66">
                  <a:extLst>
                    <a:ext uri="{FF2B5EF4-FFF2-40B4-BE49-F238E27FC236}">
                      <a16:creationId xmlns:a16="http://schemas.microsoft.com/office/drawing/2014/main" id="{1EB0C9D1-2E0B-DD9E-F50A-47B2310DAD0C}"/>
                    </a:ext>
                  </a:extLst>
                </p14:cNvPr>
                <p14:cNvContentPartPr/>
                <p14:nvPr/>
              </p14:nvContentPartPr>
              <p14:xfrm>
                <a:off x="11445480" y="3479956"/>
                <a:ext cx="447840" cy="334440"/>
              </p14:xfrm>
            </p:contentPart>
          </mc:Choice>
          <mc:Fallback>
            <p:pic>
              <p:nvPicPr>
                <p:cNvPr id="67" name="Freihand 66">
                  <a:extLst>
                    <a:ext uri="{FF2B5EF4-FFF2-40B4-BE49-F238E27FC236}">
                      <a16:creationId xmlns:a16="http://schemas.microsoft.com/office/drawing/2014/main" id="{1EB0C9D1-2E0B-DD9E-F50A-47B2310DAD0C}"/>
                    </a:ext>
                  </a:extLst>
                </p:cNvPr>
                <p:cNvPicPr/>
                <p:nvPr/>
              </p:nvPicPr>
              <p:blipFill>
                <a:blip r:embed="rId88"/>
                <a:stretch>
                  <a:fillRect/>
                </a:stretch>
              </p:blipFill>
              <p:spPr>
                <a:xfrm>
                  <a:off x="11436480" y="3471316"/>
                  <a:ext cx="46548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8" name="Freihand 67">
                  <a:extLst>
                    <a:ext uri="{FF2B5EF4-FFF2-40B4-BE49-F238E27FC236}">
                      <a16:creationId xmlns:a16="http://schemas.microsoft.com/office/drawing/2014/main" id="{F1078AAC-26C4-34F8-1C8F-390FD6F2B421}"/>
                    </a:ext>
                  </a:extLst>
                </p14:cNvPr>
                <p14:cNvContentPartPr/>
                <p14:nvPr/>
              </p14:nvContentPartPr>
              <p14:xfrm>
                <a:off x="11927880" y="3552316"/>
                <a:ext cx="83880" cy="24480"/>
              </p14:xfrm>
            </p:contentPart>
          </mc:Choice>
          <mc:Fallback>
            <p:pic>
              <p:nvPicPr>
                <p:cNvPr id="68" name="Freihand 67">
                  <a:extLst>
                    <a:ext uri="{FF2B5EF4-FFF2-40B4-BE49-F238E27FC236}">
                      <a16:creationId xmlns:a16="http://schemas.microsoft.com/office/drawing/2014/main" id="{F1078AAC-26C4-34F8-1C8F-390FD6F2B421}"/>
                    </a:ext>
                  </a:extLst>
                </p:cNvPr>
                <p:cNvPicPr/>
                <p:nvPr/>
              </p:nvPicPr>
              <p:blipFill>
                <a:blip r:embed="rId90"/>
                <a:stretch>
                  <a:fillRect/>
                </a:stretch>
              </p:blipFill>
              <p:spPr>
                <a:xfrm>
                  <a:off x="11919240" y="3543676"/>
                  <a:ext cx="1015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9" name="Freihand 68">
                  <a:extLst>
                    <a:ext uri="{FF2B5EF4-FFF2-40B4-BE49-F238E27FC236}">
                      <a16:creationId xmlns:a16="http://schemas.microsoft.com/office/drawing/2014/main" id="{5A528C9C-C0DF-0562-626A-A2A9B59C4677}"/>
                    </a:ext>
                  </a:extLst>
                </p14:cNvPr>
                <p14:cNvContentPartPr/>
                <p14:nvPr/>
              </p14:nvContentPartPr>
              <p14:xfrm>
                <a:off x="10745640" y="3922396"/>
                <a:ext cx="157320" cy="221400"/>
              </p14:xfrm>
            </p:contentPart>
          </mc:Choice>
          <mc:Fallback>
            <p:pic>
              <p:nvPicPr>
                <p:cNvPr id="69" name="Freihand 68">
                  <a:extLst>
                    <a:ext uri="{FF2B5EF4-FFF2-40B4-BE49-F238E27FC236}">
                      <a16:creationId xmlns:a16="http://schemas.microsoft.com/office/drawing/2014/main" id="{5A528C9C-C0DF-0562-626A-A2A9B59C4677}"/>
                    </a:ext>
                  </a:extLst>
                </p:cNvPr>
                <p:cNvPicPr/>
                <p:nvPr/>
              </p:nvPicPr>
              <p:blipFill>
                <a:blip r:embed="rId92"/>
                <a:stretch>
                  <a:fillRect/>
                </a:stretch>
              </p:blipFill>
              <p:spPr>
                <a:xfrm>
                  <a:off x="10737000" y="3913396"/>
                  <a:ext cx="1749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0" name="Freihand 69">
                  <a:extLst>
                    <a:ext uri="{FF2B5EF4-FFF2-40B4-BE49-F238E27FC236}">
                      <a16:creationId xmlns:a16="http://schemas.microsoft.com/office/drawing/2014/main" id="{B1F3F19D-B762-B5AC-C56A-73C5F0925D14}"/>
                    </a:ext>
                  </a:extLst>
                </p14:cNvPr>
                <p14:cNvContentPartPr/>
                <p14:nvPr/>
              </p14:nvContentPartPr>
              <p14:xfrm>
                <a:off x="10863360" y="3927796"/>
                <a:ext cx="736560" cy="201240"/>
              </p14:xfrm>
            </p:contentPart>
          </mc:Choice>
          <mc:Fallback>
            <p:pic>
              <p:nvPicPr>
                <p:cNvPr id="70" name="Freihand 69">
                  <a:extLst>
                    <a:ext uri="{FF2B5EF4-FFF2-40B4-BE49-F238E27FC236}">
                      <a16:creationId xmlns:a16="http://schemas.microsoft.com/office/drawing/2014/main" id="{B1F3F19D-B762-B5AC-C56A-73C5F0925D14}"/>
                    </a:ext>
                  </a:extLst>
                </p:cNvPr>
                <p:cNvPicPr/>
                <p:nvPr/>
              </p:nvPicPr>
              <p:blipFill>
                <a:blip r:embed="rId94"/>
                <a:stretch>
                  <a:fillRect/>
                </a:stretch>
              </p:blipFill>
              <p:spPr>
                <a:xfrm>
                  <a:off x="10854720" y="3918796"/>
                  <a:ext cx="7542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1" name="Freihand 70">
                  <a:extLst>
                    <a:ext uri="{FF2B5EF4-FFF2-40B4-BE49-F238E27FC236}">
                      <a16:creationId xmlns:a16="http://schemas.microsoft.com/office/drawing/2014/main" id="{07D454B8-0AEE-5F89-2F1B-68073C3B4B98}"/>
                    </a:ext>
                  </a:extLst>
                </p14:cNvPr>
                <p14:cNvContentPartPr/>
                <p14:nvPr/>
              </p14:nvContentPartPr>
              <p14:xfrm>
                <a:off x="11698920" y="3829876"/>
                <a:ext cx="29880" cy="203040"/>
              </p14:xfrm>
            </p:contentPart>
          </mc:Choice>
          <mc:Fallback>
            <p:pic>
              <p:nvPicPr>
                <p:cNvPr id="71" name="Freihand 70">
                  <a:extLst>
                    <a:ext uri="{FF2B5EF4-FFF2-40B4-BE49-F238E27FC236}">
                      <a16:creationId xmlns:a16="http://schemas.microsoft.com/office/drawing/2014/main" id="{07D454B8-0AEE-5F89-2F1B-68073C3B4B98}"/>
                    </a:ext>
                  </a:extLst>
                </p:cNvPr>
                <p:cNvPicPr/>
                <p:nvPr/>
              </p:nvPicPr>
              <p:blipFill>
                <a:blip r:embed="rId96"/>
                <a:stretch>
                  <a:fillRect/>
                </a:stretch>
              </p:blipFill>
              <p:spPr>
                <a:xfrm>
                  <a:off x="11689920" y="3821236"/>
                  <a:ext cx="475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2" name="Freihand 71">
                  <a:extLst>
                    <a:ext uri="{FF2B5EF4-FFF2-40B4-BE49-F238E27FC236}">
                      <a16:creationId xmlns:a16="http://schemas.microsoft.com/office/drawing/2014/main" id="{EB934B9B-D5B4-CECA-387A-8E1F6866B02F}"/>
                    </a:ext>
                  </a:extLst>
                </p14:cNvPr>
                <p14:cNvContentPartPr/>
                <p14:nvPr/>
              </p14:nvContentPartPr>
              <p14:xfrm>
                <a:off x="11742120" y="4139476"/>
                <a:ext cx="6480" cy="5400"/>
              </p14:xfrm>
            </p:contentPart>
          </mc:Choice>
          <mc:Fallback>
            <p:pic>
              <p:nvPicPr>
                <p:cNvPr id="72" name="Freihand 71">
                  <a:extLst>
                    <a:ext uri="{FF2B5EF4-FFF2-40B4-BE49-F238E27FC236}">
                      <a16:creationId xmlns:a16="http://schemas.microsoft.com/office/drawing/2014/main" id="{EB934B9B-D5B4-CECA-387A-8E1F6866B02F}"/>
                    </a:ext>
                  </a:extLst>
                </p:cNvPr>
                <p:cNvPicPr/>
                <p:nvPr/>
              </p:nvPicPr>
              <p:blipFill>
                <a:blip r:embed="rId98"/>
                <a:stretch>
                  <a:fillRect/>
                </a:stretch>
              </p:blipFill>
              <p:spPr>
                <a:xfrm>
                  <a:off x="11733480" y="4130836"/>
                  <a:ext cx="24120" cy="23040"/>
                </a:xfrm>
                <a:prstGeom prst="rect">
                  <a:avLst/>
                </a:prstGeom>
              </p:spPr>
            </p:pic>
          </mc:Fallback>
        </mc:AlternateContent>
      </p:grpSp>
    </p:spTree>
    <p:extLst>
      <p:ext uri="{BB962C8B-B14F-4D97-AF65-F5344CB8AC3E}">
        <p14:creationId xmlns:p14="http://schemas.microsoft.com/office/powerpoint/2010/main" val="101387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5" grpId="0"/>
      <p:bldP spid="23" grpId="0"/>
      <p:bldP spid="24" grpId="0"/>
      <p:bldP spid="2" grpId="0"/>
      <p:bldP spid="3"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2903" dirty="0" err="1">
                <a:solidFill>
                  <a:sysClr val="windowText" lastClr="000000"/>
                </a:solidFill>
              </a:rPr>
              <a:t>Beispiele</a:t>
            </a:r>
            <a:r>
              <a:rPr lang="en-US" sz="2903" dirty="0">
                <a:solidFill>
                  <a:sysClr val="windowText" lastClr="000000"/>
                </a:solidFill>
              </a:rPr>
              <a:t> </a:t>
            </a:r>
            <a:r>
              <a:rPr lang="en-US" sz="2903" dirty="0" err="1">
                <a:solidFill>
                  <a:sysClr val="windowText" lastClr="000000"/>
                </a:solidFill>
              </a:rPr>
              <a:t>für</a:t>
            </a:r>
            <a:r>
              <a:rPr lang="en-US" sz="2903" dirty="0">
                <a:solidFill>
                  <a:sysClr val="windowText" lastClr="000000"/>
                </a:solidFill>
              </a:rPr>
              <a:t> </a:t>
            </a:r>
            <a:r>
              <a:rPr lang="en-US" sz="2903" dirty="0" err="1">
                <a:solidFill>
                  <a:sysClr val="windowText" lastClr="000000"/>
                </a:solidFill>
              </a:rPr>
              <a:t>externe</a:t>
            </a:r>
            <a:r>
              <a:rPr lang="en-US" sz="2903" dirty="0">
                <a:solidFill>
                  <a:sysClr val="windowText" lastClr="000000"/>
                </a:solidFill>
              </a:rPr>
              <a:t> </a:t>
            </a:r>
            <a:r>
              <a:rPr lang="en-US" sz="2903" dirty="0" err="1">
                <a:solidFill>
                  <a:sysClr val="windowText" lastClr="000000"/>
                </a:solidFill>
              </a:rPr>
              <a:t>Skalenerträge</a:t>
            </a:r>
            <a:endParaRPr lang="en-US" sz="2903" dirty="0">
              <a:solidFill>
                <a:sysClr val="windowText" lastClr="000000"/>
              </a:solidFill>
            </a:endParaRPr>
          </a:p>
        </p:txBody>
      </p:sp>
      <p:sp>
        <p:nvSpPr>
          <p:cNvPr id="6" name="Content Placeholder 2"/>
          <p:cNvSpPr txBox="1">
            <a:spLocks/>
          </p:cNvSpPr>
          <p:nvPr/>
        </p:nvSpPr>
        <p:spPr>
          <a:xfrm>
            <a:off x="0" y="889967"/>
            <a:ext cx="12192000"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673930" lvl="2" indent="-259204">
              <a:buFont typeface="Symbol" panose="05050102010706020507" pitchFamily="18" charset="2"/>
              <a:buChar char="-"/>
            </a:pPr>
            <a:r>
              <a:rPr lang="en-US" altLang="en-US" sz="2400" kern="0" dirty="0">
                <a:solidFill>
                  <a:sysClr val="windowText" lastClr="000000"/>
                </a:solidFill>
                <a:latin typeface="Arial" panose="020B0604020202020204" pitchFamily="34" charset="0"/>
                <a:cs typeface="Arial" panose="020B0604020202020204" pitchFamily="34" charset="0"/>
              </a:rPr>
              <a:t>New York/Frankfurt: Investment Banking/</a:t>
            </a:r>
            <a:r>
              <a:rPr lang="en-US" altLang="en-US" sz="2400" kern="0" dirty="0" err="1">
                <a:solidFill>
                  <a:sysClr val="windowText" lastClr="000000"/>
                </a:solidFill>
                <a:latin typeface="Arial" panose="020B0604020202020204" pitchFamily="34" charset="0"/>
                <a:cs typeface="Arial" panose="020B0604020202020204" pitchFamily="34" charset="0"/>
              </a:rPr>
              <a:t>Finanzindustrie</a:t>
            </a: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r>
              <a:rPr lang="en-US" altLang="en-US" sz="2400" kern="0" dirty="0">
                <a:solidFill>
                  <a:sysClr val="windowText" lastClr="000000"/>
                </a:solidFill>
                <a:latin typeface="Arial" panose="020B0604020202020204" pitchFamily="34" charset="0"/>
                <a:cs typeface="Arial" panose="020B0604020202020204" pitchFamily="34" charset="0"/>
              </a:rPr>
              <a:t>Silicon Valley: </a:t>
            </a:r>
            <a:r>
              <a:rPr lang="en-US" altLang="en-US" sz="2400" kern="0" dirty="0" err="1">
                <a:solidFill>
                  <a:sysClr val="windowText" lastClr="000000"/>
                </a:solidFill>
                <a:latin typeface="Arial" panose="020B0604020202020204" pitchFamily="34" charset="0"/>
                <a:cs typeface="Arial" panose="020B0604020202020204" pitchFamily="34" charset="0"/>
              </a:rPr>
              <a:t>Digitale</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Technologien</a:t>
            </a: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r>
              <a:rPr lang="en-US" altLang="en-US" sz="2400" kern="0" dirty="0">
                <a:solidFill>
                  <a:sysClr val="windowText" lastClr="000000"/>
                </a:solidFill>
                <a:latin typeface="Arial" panose="020B0604020202020204" pitchFamily="34" charset="0"/>
                <a:cs typeface="Arial" panose="020B0604020202020204" pitchFamily="34" charset="0"/>
              </a:rPr>
              <a:t>Hollywood/Bollywood: </a:t>
            </a:r>
            <a:r>
              <a:rPr lang="en-US" altLang="en-US" sz="2400" kern="0" dirty="0" err="1">
                <a:solidFill>
                  <a:sysClr val="windowText" lastClr="000000"/>
                </a:solidFill>
                <a:latin typeface="Arial" panose="020B0604020202020204" pitchFamily="34" charset="0"/>
                <a:cs typeface="Arial" panose="020B0604020202020204" pitchFamily="34" charset="0"/>
              </a:rPr>
              <a:t>Filmindustrie</a:t>
            </a: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r>
              <a:rPr lang="en-US" altLang="en-US" sz="2400" kern="0" dirty="0" err="1">
                <a:solidFill>
                  <a:sysClr val="windowText" lastClr="000000"/>
                </a:solidFill>
                <a:latin typeface="Arial" panose="020B0604020202020204" pitchFamily="34" charset="0"/>
                <a:cs typeface="Arial" panose="020B0604020202020204" pitchFamily="34" charset="0"/>
              </a:rPr>
              <a:t>Historisches</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Beispiel</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hlinkClick r:id="rId3"/>
              </a:rPr>
              <a:t>Musecon</a:t>
            </a:r>
            <a:r>
              <a:rPr lang="en-US" altLang="en-US" sz="2400" kern="0" dirty="0">
                <a:solidFill>
                  <a:sysClr val="windowText" lastClr="000000"/>
                </a:solidFill>
                <a:latin typeface="Arial" panose="020B0604020202020204" pitchFamily="34" charset="0"/>
                <a:cs typeface="Arial" panose="020B0604020202020204" pitchFamily="34" charset="0"/>
                <a:hlinkClick r:id="rId3"/>
              </a:rPr>
              <a:t> Valley</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Bis</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zu</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Zweiten</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Weltkrieg</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befand</a:t>
            </a:r>
            <a:r>
              <a:rPr lang="en-US" altLang="en-US" sz="2400" kern="0" dirty="0">
                <a:solidFill>
                  <a:sysClr val="windowText" lastClr="000000"/>
                </a:solidFill>
                <a:latin typeface="Arial" panose="020B0604020202020204" pitchFamily="34" charset="0"/>
                <a:cs typeface="Arial" panose="020B0604020202020204" pitchFamily="34" charset="0"/>
              </a:rPr>
              <a:t> um die </a:t>
            </a:r>
            <a:r>
              <a:rPr lang="en-US" altLang="en-US" sz="2400" kern="0" dirty="0" err="1">
                <a:solidFill>
                  <a:sysClr val="windowText" lastClr="000000"/>
                </a:solidFill>
                <a:latin typeface="Arial" panose="020B0604020202020204" pitchFamily="34" charset="0"/>
                <a:cs typeface="Arial" panose="020B0604020202020204" pitchFamily="34" charset="0"/>
              </a:rPr>
              <a:t>Städte</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Klingenthal</a:t>
            </a:r>
            <a:r>
              <a:rPr lang="en-US" altLang="en-US" sz="2400" kern="0" dirty="0">
                <a:solidFill>
                  <a:sysClr val="windowText" lastClr="000000"/>
                </a:solidFill>
                <a:latin typeface="Arial" panose="020B0604020202020204" pitchFamily="34" charset="0"/>
                <a:cs typeface="Arial" panose="020B0604020202020204" pitchFamily="34" charset="0"/>
              </a:rPr>
              <a:t> und </a:t>
            </a:r>
            <a:r>
              <a:rPr lang="en-US" altLang="en-US" sz="2400" kern="0" dirty="0" err="1">
                <a:solidFill>
                  <a:sysClr val="windowText" lastClr="000000"/>
                </a:solidFill>
                <a:latin typeface="Arial" panose="020B0604020202020204" pitchFamily="34" charset="0"/>
                <a:cs typeface="Arial" panose="020B0604020202020204" pitchFamily="34" charset="0"/>
              </a:rPr>
              <a:t>Graslitz</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Kraslice</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tschechisch</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eine</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im</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Musikinstrumentebau</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weltweit</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mit</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führdende</a:t>
            </a:r>
            <a:r>
              <a:rPr lang="en-US" altLang="en-US" sz="2400" kern="0" dirty="0">
                <a:solidFill>
                  <a:sysClr val="windowText" lastClr="000000"/>
                </a:solidFill>
                <a:latin typeface="Arial" panose="020B0604020202020204" pitchFamily="34" charset="0"/>
                <a:cs typeface="Arial" panose="020B0604020202020204" pitchFamily="34" charset="0"/>
              </a:rPr>
              <a:t> Region </a:t>
            </a:r>
            <a:r>
              <a:rPr lang="en-US" altLang="en-US" sz="2400" kern="0" dirty="0" err="1">
                <a:solidFill>
                  <a:sysClr val="windowText" lastClr="000000"/>
                </a:solidFill>
                <a:latin typeface="Arial" panose="020B0604020202020204" pitchFamily="34" charset="0"/>
                <a:cs typeface="Arial" panose="020B0604020202020204" pitchFamily="34" charset="0"/>
              </a:rPr>
              <a:t>mit</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kleinen</a:t>
            </a:r>
            <a:r>
              <a:rPr lang="en-US" altLang="en-US" sz="2400" kern="0" dirty="0">
                <a:solidFill>
                  <a:sysClr val="windowText" lastClr="000000"/>
                </a:solidFill>
                <a:latin typeface="Arial" panose="020B0604020202020204" pitchFamily="34" charset="0"/>
                <a:cs typeface="Arial" panose="020B0604020202020204" pitchFamily="34" charset="0"/>
              </a:rPr>
              <a:t> und </a:t>
            </a:r>
            <a:r>
              <a:rPr lang="en-US" altLang="en-US" sz="2400" kern="0" dirty="0" err="1">
                <a:solidFill>
                  <a:sysClr val="windowText" lastClr="000000"/>
                </a:solidFill>
                <a:latin typeface="Arial" panose="020B0604020202020204" pitchFamily="34" charset="0"/>
                <a:cs typeface="Arial" panose="020B0604020202020204" pitchFamily="34" charset="0"/>
              </a:rPr>
              <a:t>mittelständischen</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Firmen</a:t>
            </a: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endParaRPr lang="en-US" altLang="en-US" sz="2400" kern="0" dirty="0">
              <a:solidFill>
                <a:sysClr val="windowText" lastClr="00000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2400" dirty="0" err="1"/>
              <a:t>Firmen</a:t>
            </a:r>
            <a:r>
              <a:rPr lang="en-US" sz="2400" dirty="0"/>
              <a:t> </a:t>
            </a:r>
            <a:r>
              <a:rPr lang="en-US" sz="2400" dirty="0" err="1"/>
              <a:t>bilden</a:t>
            </a:r>
            <a:r>
              <a:rPr lang="en-US" sz="2400" dirty="0"/>
              <a:t> Cluster →      </a:t>
            </a:r>
            <a:r>
              <a:rPr lang="en-US" sz="2400" dirty="0" err="1"/>
              <a:t>Ansatzpunkt</a:t>
            </a:r>
            <a:r>
              <a:rPr lang="en-US" sz="2400" dirty="0"/>
              <a:t> für </a:t>
            </a:r>
            <a:r>
              <a:rPr lang="en-US" sz="2400" dirty="0" err="1"/>
              <a:t>eine</a:t>
            </a:r>
            <a:endParaRPr lang="en-US" sz="2400" dirty="0"/>
          </a:p>
          <a:p>
            <a:r>
              <a:rPr lang="en-US" sz="2400" dirty="0"/>
              <a:t>				      </a:t>
            </a:r>
            <a:r>
              <a:rPr lang="en-US" sz="2400" dirty="0" err="1"/>
              <a:t>wirtschaftsgeografische</a:t>
            </a:r>
            <a:r>
              <a:rPr lang="en-US" sz="2400" dirty="0"/>
              <a:t> </a:t>
            </a:r>
            <a:r>
              <a:rPr lang="en-US" sz="2400" dirty="0" err="1"/>
              <a:t>Analyse</a:t>
            </a:r>
            <a:r>
              <a:rPr lang="en-US" sz="2400" dirty="0"/>
              <a:t> </a:t>
            </a:r>
            <a:endParaRPr lang="en-US" sz="2400"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6ED27FA7-B901-465D-9E49-2F0E173761C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DF2B3F46-2B1E-FBA8-48CE-9EDA65D9B220}"/>
                  </a:ext>
                </a:extLst>
              </p14:cNvPr>
              <p14:cNvContentPartPr/>
              <p14:nvPr/>
            </p14:nvContentPartPr>
            <p14:xfrm>
              <a:off x="802080" y="2088622"/>
              <a:ext cx="4651560" cy="154440"/>
            </p14:xfrm>
          </p:contentPart>
        </mc:Choice>
        <mc:Fallback>
          <p:pic>
            <p:nvPicPr>
              <p:cNvPr id="2" name="Freihand 1">
                <a:extLst>
                  <a:ext uri="{FF2B5EF4-FFF2-40B4-BE49-F238E27FC236}">
                    <a16:creationId xmlns:a16="http://schemas.microsoft.com/office/drawing/2014/main" id="{DF2B3F46-2B1E-FBA8-48CE-9EDA65D9B220}"/>
                  </a:ext>
                </a:extLst>
              </p:cNvPr>
              <p:cNvPicPr/>
              <p:nvPr/>
            </p:nvPicPr>
            <p:blipFill>
              <a:blip r:embed="rId5"/>
              <a:stretch>
                <a:fillRect/>
              </a:stretch>
            </p:blipFill>
            <p:spPr>
              <a:xfrm>
                <a:off x="793440" y="2079982"/>
                <a:ext cx="46692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E307F487-FC78-C52F-7BC9-DBB9D42EC150}"/>
                  </a:ext>
                </a:extLst>
              </p14:cNvPr>
              <p14:cNvContentPartPr/>
              <p14:nvPr/>
            </p14:nvContentPartPr>
            <p14:xfrm>
              <a:off x="681480" y="1353502"/>
              <a:ext cx="1472760" cy="59400"/>
            </p14:xfrm>
          </p:contentPart>
        </mc:Choice>
        <mc:Fallback>
          <p:pic>
            <p:nvPicPr>
              <p:cNvPr id="3" name="Freihand 2">
                <a:extLst>
                  <a:ext uri="{FF2B5EF4-FFF2-40B4-BE49-F238E27FC236}">
                    <a16:creationId xmlns:a16="http://schemas.microsoft.com/office/drawing/2014/main" id="{E307F487-FC78-C52F-7BC9-DBB9D42EC150}"/>
                  </a:ext>
                </a:extLst>
              </p:cNvPr>
              <p:cNvPicPr/>
              <p:nvPr/>
            </p:nvPicPr>
            <p:blipFill>
              <a:blip r:embed="rId7"/>
              <a:stretch>
                <a:fillRect/>
              </a:stretch>
            </p:blipFill>
            <p:spPr>
              <a:xfrm>
                <a:off x="672840" y="1344502"/>
                <a:ext cx="14904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A0372F00-7F65-56A1-C296-FE73899EAA74}"/>
                  </a:ext>
                </a:extLst>
              </p14:cNvPr>
              <p14:cNvContentPartPr/>
              <p14:nvPr/>
            </p14:nvContentPartPr>
            <p14:xfrm>
              <a:off x="2401560" y="1301662"/>
              <a:ext cx="6230880" cy="110160"/>
            </p14:xfrm>
          </p:contentPart>
        </mc:Choice>
        <mc:Fallback>
          <p:pic>
            <p:nvPicPr>
              <p:cNvPr id="7" name="Freihand 6">
                <a:extLst>
                  <a:ext uri="{FF2B5EF4-FFF2-40B4-BE49-F238E27FC236}">
                    <a16:creationId xmlns:a16="http://schemas.microsoft.com/office/drawing/2014/main" id="{A0372F00-7F65-56A1-C296-FE73899EAA74}"/>
                  </a:ext>
                </a:extLst>
              </p:cNvPr>
              <p:cNvPicPr/>
              <p:nvPr/>
            </p:nvPicPr>
            <p:blipFill>
              <a:blip r:embed="rId9"/>
              <a:stretch>
                <a:fillRect/>
              </a:stretch>
            </p:blipFill>
            <p:spPr>
              <a:xfrm>
                <a:off x="2392560" y="1293022"/>
                <a:ext cx="62485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A3B9303E-3091-378E-1E3B-5818D6B07547}"/>
                  </a:ext>
                </a:extLst>
              </p14:cNvPr>
              <p14:cNvContentPartPr/>
              <p14:nvPr/>
            </p14:nvContentPartPr>
            <p14:xfrm>
              <a:off x="627120" y="2765062"/>
              <a:ext cx="5385960" cy="197640"/>
            </p14:xfrm>
          </p:contentPart>
        </mc:Choice>
        <mc:Fallback>
          <p:pic>
            <p:nvPicPr>
              <p:cNvPr id="8" name="Freihand 7">
                <a:extLst>
                  <a:ext uri="{FF2B5EF4-FFF2-40B4-BE49-F238E27FC236}">
                    <a16:creationId xmlns:a16="http://schemas.microsoft.com/office/drawing/2014/main" id="{A3B9303E-3091-378E-1E3B-5818D6B07547}"/>
                  </a:ext>
                </a:extLst>
              </p:cNvPr>
              <p:cNvPicPr/>
              <p:nvPr/>
            </p:nvPicPr>
            <p:blipFill>
              <a:blip r:embed="rId11"/>
              <a:stretch>
                <a:fillRect/>
              </a:stretch>
            </p:blipFill>
            <p:spPr>
              <a:xfrm>
                <a:off x="618480" y="2756422"/>
                <a:ext cx="54036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BE840957-80D4-6490-6942-A76128841AB3}"/>
                  </a:ext>
                </a:extLst>
              </p14:cNvPr>
              <p14:cNvContentPartPr/>
              <p14:nvPr/>
            </p14:nvContentPartPr>
            <p14:xfrm>
              <a:off x="2117160" y="2256382"/>
              <a:ext cx="1753560" cy="663840"/>
            </p14:xfrm>
          </p:contentPart>
        </mc:Choice>
        <mc:Fallback>
          <p:pic>
            <p:nvPicPr>
              <p:cNvPr id="9" name="Freihand 8">
                <a:extLst>
                  <a:ext uri="{FF2B5EF4-FFF2-40B4-BE49-F238E27FC236}">
                    <a16:creationId xmlns:a16="http://schemas.microsoft.com/office/drawing/2014/main" id="{BE840957-80D4-6490-6942-A76128841AB3}"/>
                  </a:ext>
                </a:extLst>
              </p:cNvPr>
              <p:cNvPicPr/>
              <p:nvPr/>
            </p:nvPicPr>
            <p:blipFill>
              <a:blip r:embed="rId13"/>
              <a:stretch>
                <a:fillRect/>
              </a:stretch>
            </p:blipFill>
            <p:spPr>
              <a:xfrm>
                <a:off x="2108520" y="2247742"/>
                <a:ext cx="1771200" cy="681480"/>
              </a:xfrm>
              <a:prstGeom prst="rect">
                <a:avLst/>
              </a:prstGeom>
            </p:spPr>
          </p:pic>
        </mc:Fallback>
      </mc:AlternateContent>
      <p:grpSp>
        <p:nvGrpSpPr>
          <p:cNvPr id="14" name="Gruppieren 13">
            <a:extLst>
              <a:ext uri="{FF2B5EF4-FFF2-40B4-BE49-F238E27FC236}">
                <a16:creationId xmlns:a16="http://schemas.microsoft.com/office/drawing/2014/main" id="{9C722C83-7CE1-3E15-A23B-D6358784EA5F}"/>
              </a:ext>
            </a:extLst>
          </p:cNvPr>
          <p:cNvGrpSpPr/>
          <p:nvPr/>
        </p:nvGrpSpPr>
        <p:grpSpPr>
          <a:xfrm>
            <a:off x="721080" y="2966662"/>
            <a:ext cx="5780880" cy="803160"/>
            <a:chOff x="721080" y="2966662"/>
            <a:chExt cx="5780880" cy="803160"/>
          </a:xfrm>
        </p:grpSpPr>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2108AA87-2900-E5A4-E669-8A2DD06CA54A}"/>
                    </a:ext>
                  </a:extLst>
                </p14:cNvPr>
                <p14:cNvContentPartPr/>
                <p14:nvPr/>
              </p14:nvContentPartPr>
              <p14:xfrm>
                <a:off x="721080" y="3463822"/>
                <a:ext cx="2649600" cy="132480"/>
              </p14:xfrm>
            </p:contentPart>
          </mc:Choice>
          <mc:Fallback>
            <p:pic>
              <p:nvPicPr>
                <p:cNvPr id="10" name="Freihand 9">
                  <a:extLst>
                    <a:ext uri="{FF2B5EF4-FFF2-40B4-BE49-F238E27FC236}">
                      <a16:creationId xmlns:a16="http://schemas.microsoft.com/office/drawing/2014/main" id="{2108AA87-2900-E5A4-E669-8A2DD06CA54A}"/>
                    </a:ext>
                  </a:extLst>
                </p:cNvPr>
                <p:cNvPicPr/>
                <p:nvPr/>
              </p:nvPicPr>
              <p:blipFill>
                <a:blip r:embed="rId15"/>
                <a:stretch>
                  <a:fillRect/>
                </a:stretch>
              </p:blipFill>
              <p:spPr>
                <a:xfrm>
                  <a:off x="712440" y="3455182"/>
                  <a:ext cx="26672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C993C0C8-5AD5-3429-9372-23B7312EEF83}"/>
                    </a:ext>
                  </a:extLst>
                </p14:cNvPr>
                <p14:cNvContentPartPr/>
                <p14:nvPr/>
              </p14:nvContentPartPr>
              <p14:xfrm>
                <a:off x="3418560" y="3034702"/>
                <a:ext cx="3083400" cy="588240"/>
              </p14:xfrm>
            </p:contentPart>
          </mc:Choice>
          <mc:Fallback>
            <p:pic>
              <p:nvPicPr>
                <p:cNvPr id="11" name="Freihand 10">
                  <a:extLst>
                    <a:ext uri="{FF2B5EF4-FFF2-40B4-BE49-F238E27FC236}">
                      <a16:creationId xmlns:a16="http://schemas.microsoft.com/office/drawing/2014/main" id="{C993C0C8-5AD5-3429-9372-23B7312EEF83}"/>
                    </a:ext>
                  </a:extLst>
                </p:cNvPr>
                <p:cNvPicPr/>
                <p:nvPr/>
              </p:nvPicPr>
              <p:blipFill>
                <a:blip r:embed="rId17"/>
                <a:stretch>
                  <a:fillRect/>
                </a:stretch>
              </p:blipFill>
              <p:spPr>
                <a:xfrm>
                  <a:off x="3409560" y="3025702"/>
                  <a:ext cx="3101040" cy="605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49186DDE-13A3-D1AB-F3D7-9B73BD50F408}"/>
                    </a:ext>
                  </a:extLst>
                </p14:cNvPr>
                <p14:cNvContentPartPr/>
                <p14:nvPr/>
              </p14:nvContentPartPr>
              <p14:xfrm>
                <a:off x="3671640" y="2966662"/>
                <a:ext cx="2808000" cy="803160"/>
              </p14:xfrm>
            </p:contentPart>
          </mc:Choice>
          <mc:Fallback>
            <p:pic>
              <p:nvPicPr>
                <p:cNvPr id="13" name="Freihand 12">
                  <a:extLst>
                    <a:ext uri="{FF2B5EF4-FFF2-40B4-BE49-F238E27FC236}">
                      <a16:creationId xmlns:a16="http://schemas.microsoft.com/office/drawing/2014/main" id="{49186DDE-13A3-D1AB-F3D7-9B73BD50F408}"/>
                    </a:ext>
                  </a:extLst>
                </p:cNvPr>
                <p:cNvPicPr/>
                <p:nvPr/>
              </p:nvPicPr>
              <p:blipFill>
                <a:blip r:embed="rId19"/>
                <a:stretch>
                  <a:fillRect/>
                </a:stretch>
              </p:blipFill>
              <p:spPr>
                <a:xfrm>
                  <a:off x="3662640" y="2957662"/>
                  <a:ext cx="2825640" cy="820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CB1BF082-DD10-54F8-924B-EC4BF4F8F2F9}"/>
                  </a:ext>
                </a:extLst>
              </p14:cNvPr>
              <p14:cNvContentPartPr/>
              <p14:nvPr/>
            </p14:nvContentPartPr>
            <p14:xfrm>
              <a:off x="4055400" y="4358062"/>
              <a:ext cx="4696560" cy="1430280"/>
            </p14:xfrm>
          </p:contentPart>
        </mc:Choice>
        <mc:Fallback>
          <p:pic>
            <p:nvPicPr>
              <p:cNvPr id="15" name="Freihand 14">
                <a:extLst>
                  <a:ext uri="{FF2B5EF4-FFF2-40B4-BE49-F238E27FC236}">
                    <a16:creationId xmlns:a16="http://schemas.microsoft.com/office/drawing/2014/main" id="{CB1BF082-DD10-54F8-924B-EC4BF4F8F2F9}"/>
                  </a:ext>
                </a:extLst>
              </p:cNvPr>
              <p:cNvPicPr/>
              <p:nvPr/>
            </p:nvPicPr>
            <p:blipFill>
              <a:blip r:embed="rId21"/>
              <a:stretch>
                <a:fillRect/>
              </a:stretch>
            </p:blipFill>
            <p:spPr>
              <a:xfrm>
                <a:off x="4046400" y="4349422"/>
                <a:ext cx="4714200" cy="1447920"/>
              </a:xfrm>
              <a:prstGeom prst="rect">
                <a:avLst/>
              </a:prstGeom>
            </p:spPr>
          </p:pic>
        </mc:Fallback>
      </mc:AlternateContent>
    </p:spTree>
    <p:extLst>
      <p:ext uri="{BB962C8B-B14F-4D97-AF65-F5344CB8AC3E}">
        <p14:creationId xmlns:p14="http://schemas.microsoft.com/office/powerpoint/2010/main" val="553031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Skaleneffekte</a:t>
            </a:r>
            <a:r>
              <a:rPr lang="en-US" sz="2800" dirty="0">
                <a:solidFill>
                  <a:sysClr val="windowText" lastClr="000000"/>
                </a:solidFill>
              </a:rPr>
              <a:t> und Handel</a:t>
            </a:r>
          </a:p>
        </p:txBody>
      </p:sp>
      <p:sp>
        <p:nvSpPr>
          <p:cNvPr id="9" name="Textfeld 8">
            <a:extLst>
              <a:ext uri="{FF2B5EF4-FFF2-40B4-BE49-F238E27FC236}">
                <a16:creationId xmlns:a16="http://schemas.microsoft.com/office/drawing/2014/main" id="{EA66E258-8245-4EE8-9B19-BB1BAC4D268E}"/>
              </a:ext>
            </a:extLst>
          </p:cNvPr>
          <p:cNvSpPr txBox="1"/>
          <p:nvPr/>
        </p:nvSpPr>
        <p:spPr>
          <a:xfrm>
            <a:off x="8294996" y="65358"/>
            <a:ext cx="3299749" cy="576064"/>
          </a:xfrm>
          <a:prstGeom prst="rect">
            <a:avLst/>
          </a:prstGeom>
          <a:noFill/>
        </p:spPr>
        <p:txBody>
          <a:bodyPr wrap="square" rtlCol="0">
            <a:noAutofit/>
          </a:bodyPr>
          <a:lstStyle/>
          <a:p>
            <a:r>
              <a:rPr lang="en-US" sz="2400" dirty="0" err="1"/>
              <a:t>Beispiel</a:t>
            </a:r>
            <a:r>
              <a:rPr lang="en-US" sz="2400" dirty="0"/>
              <a:t>: </a:t>
            </a:r>
            <a:r>
              <a:rPr lang="en-US" sz="2400" dirty="0" err="1"/>
              <a:t>Uhrenindustrie</a:t>
            </a:r>
            <a:r>
              <a:rPr lang="en-US" sz="2400" dirty="0"/>
              <a:t> </a:t>
            </a:r>
          </a:p>
          <a:p>
            <a:endParaRPr lang="en-US" sz="2400" dirty="0"/>
          </a:p>
        </p:txBody>
      </p:sp>
      <p:cxnSp>
        <p:nvCxnSpPr>
          <p:cNvPr id="6" name="Gerade Verbindung mit Pfeil 5">
            <a:extLst>
              <a:ext uri="{FF2B5EF4-FFF2-40B4-BE49-F238E27FC236}">
                <a16:creationId xmlns:a16="http://schemas.microsoft.com/office/drawing/2014/main" id="{E6869CA4-E50F-41B4-A645-86AA37F87169}"/>
              </a:ext>
            </a:extLst>
          </p:cNvPr>
          <p:cNvCxnSpPr>
            <a:cxnSpLocks/>
          </p:cNvCxnSpPr>
          <p:nvPr/>
        </p:nvCxnSpPr>
        <p:spPr>
          <a:xfrm flipH="1" flipV="1">
            <a:off x="940363" y="2115986"/>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0A355480-731B-4571-A01C-34BB0F49870A}"/>
              </a:ext>
            </a:extLst>
          </p:cNvPr>
          <p:cNvCxnSpPr>
            <a:cxnSpLocks/>
          </p:cNvCxnSpPr>
          <p:nvPr/>
        </p:nvCxnSpPr>
        <p:spPr>
          <a:xfrm flipV="1">
            <a:off x="963075" y="4842454"/>
            <a:ext cx="3075366" cy="26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B074122F-2067-4023-BFD6-613C57E27D68}"/>
              </a:ext>
            </a:extLst>
          </p:cNvPr>
          <p:cNvSpPr txBox="1"/>
          <p:nvPr/>
        </p:nvSpPr>
        <p:spPr>
          <a:xfrm>
            <a:off x="3730807" y="4826831"/>
            <a:ext cx="284052" cy="369332"/>
          </a:xfrm>
          <a:prstGeom prst="rect">
            <a:avLst/>
          </a:prstGeom>
          <a:noFill/>
        </p:spPr>
        <p:txBody>
          <a:bodyPr wrap="none" rtlCol="0">
            <a:spAutoFit/>
          </a:bodyPr>
          <a:lstStyle/>
          <a:p>
            <a:r>
              <a:rPr lang="de-DE" dirty="0"/>
              <a:t>x</a:t>
            </a:r>
          </a:p>
        </p:txBody>
      </p:sp>
      <p:sp>
        <p:nvSpPr>
          <p:cNvPr id="10" name="Textfeld 9">
            <a:extLst>
              <a:ext uri="{FF2B5EF4-FFF2-40B4-BE49-F238E27FC236}">
                <a16:creationId xmlns:a16="http://schemas.microsoft.com/office/drawing/2014/main" id="{994E08FD-36E8-48E5-8C50-1C56B8B104B9}"/>
              </a:ext>
            </a:extLst>
          </p:cNvPr>
          <p:cNvSpPr txBox="1"/>
          <p:nvPr/>
        </p:nvSpPr>
        <p:spPr>
          <a:xfrm>
            <a:off x="168465" y="2148667"/>
            <a:ext cx="821443" cy="646331"/>
          </a:xfrm>
          <a:prstGeom prst="rect">
            <a:avLst/>
          </a:prstGeom>
          <a:noFill/>
        </p:spPr>
        <p:txBody>
          <a:bodyPr wrap="none" rtlCol="0">
            <a:spAutoFit/>
          </a:bodyPr>
          <a:lstStyle/>
          <a:p>
            <a:r>
              <a:rPr lang="de-DE" dirty="0"/>
              <a:t>Kosten</a:t>
            </a:r>
          </a:p>
          <a:p>
            <a:r>
              <a:rPr lang="de-DE"/>
              <a:t>Preis</a:t>
            </a:r>
            <a:endParaRPr lang="de-DE" dirty="0"/>
          </a:p>
        </p:txBody>
      </p:sp>
      <p:sp>
        <p:nvSpPr>
          <p:cNvPr id="11" name="Freihandform: Form 10">
            <a:extLst>
              <a:ext uri="{FF2B5EF4-FFF2-40B4-BE49-F238E27FC236}">
                <a16:creationId xmlns:a16="http://schemas.microsoft.com/office/drawing/2014/main" id="{344036D6-B656-49C7-AD57-BD6C7F6CB5E1}"/>
              </a:ext>
            </a:extLst>
          </p:cNvPr>
          <p:cNvSpPr/>
          <p:nvPr/>
        </p:nvSpPr>
        <p:spPr>
          <a:xfrm>
            <a:off x="923164" y="3010189"/>
            <a:ext cx="2485660" cy="1332234"/>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r Verbinder 11">
            <a:extLst>
              <a:ext uri="{FF2B5EF4-FFF2-40B4-BE49-F238E27FC236}">
                <a16:creationId xmlns:a16="http://schemas.microsoft.com/office/drawing/2014/main" id="{E151546E-3A93-4634-87A2-B00E8DCD281A}"/>
              </a:ext>
            </a:extLst>
          </p:cNvPr>
          <p:cNvCxnSpPr>
            <a:cxnSpLocks/>
          </p:cNvCxnSpPr>
          <p:nvPr/>
        </p:nvCxnSpPr>
        <p:spPr>
          <a:xfrm>
            <a:off x="1096661" y="2471832"/>
            <a:ext cx="1388342" cy="20559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4FC3C2DC-8861-4A6E-9A92-23C016A34A09}"/>
              </a:ext>
            </a:extLst>
          </p:cNvPr>
          <p:cNvSpPr txBox="1"/>
          <p:nvPr/>
        </p:nvSpPr>
        <p:spPr>
          <a:xfrm>
            <a:off x="1651695" y="1544410"/>
            <a:ext cx="1889452" cy="535412"/>
          </a:xfrm>
          <a:prstGeom prst="rect">
            <a:avLst/>
          </a:prstGeom>
          <a:noFill/>
        </p:spPr>
        <p:txBody>
          <a:bodyPr wrap="square" rtlCol="0">
            <a:noAutofit/>
          </a:bodyPr>
          <a:lstStyle/>
          <a:p>
            <a:r>
              <a:rPr lang="de-DE" sz="2400" dirty="0"/>
              <a:t>Thailand</a:t>
            </a:r>
          </a:p>
          <a:p>
            <a:endParaRPr lang="de-DE" sz="2000" dirty="0"/>
          </a:p>
        </p:txBody>
      </p:sp>
      <p:cxnSp>
        <p:nvCxnSpPr>
          <p:cNvPr id="20" name="Gerade Verbindung mit Pfeil 19">
            <a:extLst>
              <a:ext uri="{FF2B5EF4-FFF2-40B4-BE49-F238E27FC236}">
                <a16:creationId xmlns:a16="http://schemas.microsoft.com/office/drawing/2014/main" id="{01961108-9D26-44AE-B083-214D2526C72E}"/>
              </a:ext>
            </a:extLst>
          </p:cNvPr>
          <p:cNvCxnSpPr>
            <a:cxnSpLocks/>
          </p:cNvCxnSpPr>
          <p:nvPr/>
        </p:nvCxnSpPr>
        <p:spPr>
          <a:xfrm flipV="1">
            <a:off x="5013978" y="4837105"/>
            <a:ext cx="3075366" cy="26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ECBAEF74-5348-4B31-93DE-65700885DF8D}"/>
              </a:ext>
            </a:extLst>
          </p:cNvPr>
          <p:cNvSpPr txBox="1"/>
          <p:nvPr/>
        </p:nvSpPr>
        <p:spPr>
          <a:xfrm>
            <a:off x="4200913" y="2136153"/>
            <a:ext cx="821443" cy="646331"/>
          </a:xfrm>
          <a:prstGeom prst="rect">
            <a:avLst/>
          </a:prstGeom>
          <a:noFill/>
        </p:spPr>
        <p:txBody>
          <a:bodyPr wrap="none" rtlCol="0">
            <a:spAutoFit/>
          </a:bodyPr>
          <a:lstStyle/>
          <a:p>
            <a:r>
              <a:rPr lang="de-DE" dirty="0"/>
              <a:t>Kosten</a:t>
            </a:r>
          </a:p>
          <a:p>
            <a:r>
              <a:rPr lang="de-DE"/>
              <a:t>Preis</a:t>
            </a:r>
            <a:endParaRPr lang="de-DE" dirty="0"/>
          </a:p>
        </p:txBody>
      </p:sp>
      <p:sp>
        <p:nvSpPr>
          <p:cNvPr id="22" name="Freihandform: Form 21">
            <a:extLst>
              <a:ext uri="{FF2B5EF4-FFF2-40B4-BE49-F238E27FC236}">
                <a16:creationId xmlns:a16="http://schemas.microsoft.com/office/drawing/2014/main" id="{49496D4E-5533-4CE7-B239-325616282C8B}"/>
              </a:ext>
            </a:extLst>
          </p:cNvPr>
          <p:cNvSpPr/>
          <p:nvPr/>
        </p:nvSpPr>
        <p:spPr>
          <a:xfrm>
            <a:off x="4993000" y="2391436"/>
            <a:ext cx="2632388" cy="1643322"/>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3" name="Gerader Verbinder 22">
            <a:extLst>
              <a:ext uri="{FF2B5EF4-FFF2-40B4-BE49-F238E27FC236}">
                <a16:creationId xmlns:a16="http://schemas.microsoft.com/office/drawing/2014/main" id="{A0A17241-C152-4FC6-89D8-D9296AF1F065}"/>
              </a:ext>
            </a:extLst>
          </p:cNvPr>
          <p:cNvCxnSpPr>
            <a:cxnSpLocks/>
          </p:cNvCxnSpPr>
          <p:nvPr/>
        </p:nvCxnSpPr>
        <p:spPr>
          <a:xfrm>
            <a:off x="5248268" y="2156521"/>
            <a:ext cx="1763430" cy="24266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2B2612CA-9942-4C28-9BD7-D074C82B9362}"/>
              </a:ext>
            </a:extLst>
          </p:cNvPr>
          <p:cNvCxnSpPr>
            <a:cxnSpLocks/>
          </p:cNvCxnSpPr>
          <p:nvPr/>
        </p:nvCxnSpPr>
        <p:spPr>
          <a:xfrm flipH="1" flipV="1">
            <a:off x="4993000" y="2136152"/>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5EC1BDD3-AE2A-42CF-BFF2-D1528BC7378D}"/>
              </a:ext>
            </a:extLst>
          </p:cNvPr>
          <p:cNvSpPr/>
          <p:nvPr/>
        </p:nvSpPr>
        <p:spPr>
          <a:xfrm>
            <a:off x="7059074" y="4343122"/>
            <a:ext cx="733662" cy="369332"/>
          </a:xfrm>
          <a:prstGeom prst="rect">
            <a:avLst/>
          </a:prstGeom>
        </p:spPr>
        <p:txBody>
          <a:bodyPr wrap="none">
            <a:spAutoFit/>
          </a:bodyPr>
          <a:lstStyle/>
          <a:p>
            <a:r>
              <a:rPr lang="de-DE" dirty="0" err="1"/>
              <a:t>N</a:t>
            </a:r>
            <a:r>
              <a:rPr lang="de-DE" baseline="-25000" dirty="0" err="1"/>
              <a:t>Welt</a:t>
            </a:r>
            <a:r>
              <a:rPr lang="de-DE" dirty="0"/>
              <a:t>  </a:t>
            </a:r>
          </a:p>
        </p:txBody>
      </p:sp>
      <p:sp>
        <p:nvSpPr>
          <p:cNvPr id="29" name="Rechteck 28">
            <a:extLst>
              <a:ext uri="{FF2B5EF4-FFF2-40B4-BE49-F238E27FC236}">
                <a16:creationId xmlns:a16="http://schemas.microsoft.com/office/drawing/2014/main" id="{7350EC81-03C9-47A0-8E11-1CDDE7F08EE3}"/>
              </a:ext>
            </a:extLst>
          </p:cNvPr>
          <p:cNvSpPr/>
          <p:nvPr/>
        </p:nvSpPr>
        <p:spPr>
          <a:xfrm>
            <a:off x="7625389" y="3846838"/>
            <a:ext cx="669607" cy="369332"/>
          </a:xfrm>
          <a:prstGeom prst="rect">
            <a:avLst/>
          </a:prstGeom>
        </p:spPr>
        <p:txBody>
          <a:bodyPr wrap="none">
            <a:spAutoFit/>
          </a:bodyPr>
          <a:lstStyle/>
          <a:p>
            <a:r>
              <a:rPr lang="de-DE" dirty="0"/>
              <a:t>DK</a:t>
            </a:r>
            <a:r>
              <a:rPr lang="de-DE" baseline="-25000" dirty="0"/>
              <a:t>CH</a:t>
            </a:r>
            <a:r>
              <a:rPr lang="de-DE" dirty="0"/>
              <a:t> </a:t>
            </a:r>
          </a:p>
        </p:txBody>
      </p:sp>
      <p:sp>
        <p:nvSpPr>
          <p:cNvPr id="30" name="Rechteck 29">
            <a:extLst>
              <a:ext uri="{FF2B5EF4-FFF2-40B4-BE49-F238E27FC236}">
                <a16:creationId xmlns:a16="http://schemas.microsoft.com/office/drawing/2014/main" id="{C86CDE21-28C4-4C1E-A2B9-50D511C839A5}"/>
              </a:ext>
            </a:extLst>
          </p:cNvPr>
          <p:cNvSpPr/>
          <p:nvPr/>
        </p:nvSpPr>
        <p:spPr>
          <a:xfrm>
            <a:off x="3426024" y="4138017"/>
            <a:ext cx="800219" cy="369332"/>
          </a:xfrm>
          <a:prstGeom prst="rect">
            <a:avLst/>
          </a:prstGeom>
        </p:spPr>
        <p:txBody>
          <a:bodyPr wrap="none">
            <a:spAutoFit/>
          </a:bodyPr>
          <a:lstStyle/>
          <a:p>
            <a:r>
              <a:rPr lang="de-DE" dirty="0"/>
              <a:t>DK</a:t>
            </a:r>
            <a:r>
              <a:rPr lang="de-DE" baseline="-25000" dirty="0"/>
              <a:t>THAI</a:t>
            </a:r>
            <a:r>
              <a:rPr lang="de-DE" dirty="0"/>
              <a:t> </a:t>
            </a:r>
          </a:p>
        </p:txBody>
      </p:sp>
      <p:sp>
        <p:nvSpPr>
          <p:cNvPr id="31" name="Textfeld 30">
            <a:extLst>
              <a:ext uri="{FF2B5EF4-FFF2-40B4-BE49-F238E27FC236}">
                <a16:creationId xmlns:a16="http://schemas.microsoft.com/office/drawing/2014/main" id="{07F94D5F-A2C4-45BF-BE5C-C9E0B3E8C737}"/>
              </a:ext>
            </a:extLst>
          </p:cNvPr>
          <p:cNvSpPr txBox="1"/>
          <p:nvPr/>
        </p:nvSpPr>
        <p:spPr>
          <a:xfrm>
            <a:off x="5903284" y="1516983"/>
            <a:ext cx="1889452" cy="535412"/>
          </a:xfrm>
          <a:prstGeom prst="rect">
            <a:avLst/>
          </a:prstGeom>
          <a:noFill/>
        </p:spPr>
        <p:txBody>
          <a:bodyPr wrap="square" rtlCol="0">
            <a:noAutofit/>
          </a:bodyPr>
          <a:lstStyle/>
          <a:p>
            <a:r>
              <a:rPr lang="de-DE" sz="2400" dirty="0"/>
              <a:t>Schweiz</a:t>
            </a:r>
          </a:p>
          <a:p>
            <a:endParaRPr lang="de-DE" sz="2000" dirty="0"/>
          </a:p>
        </p:txBody>
      </p:sp>
      <p:sp>
        <p:nvSpPr>
          <p:cNvPr id="35" name="Rechteck 34">
            <a:extLst>
              <a:ext uri="{FF2B5EF4-FFF2-40B4-BE49-F238E27FC236}">
                <a16:creationId xmlns:a16="http://schemas.microsoft.com/office/drawing/2014/main" id="{451135EF-DF21-44B0-B452-EE09426C527A}"/>
              </a:ext>
            </a:extLst>
          </p:cNvPr>
          <p:cNvSpPr/>
          <p:nvPr/>
        </p:nvSpPr>
        <p:spPr>
          <a:xfrm>
            <a:off x="2464005" y="4343122"/>
            <a:ext cx="739305" cy="369332"/>
          </a:xfrm>
          <a:prstGeom prst="rect">
            <a:avLst/>
          </a:prstGeom>
        </p:spPr>
        <p:txBody>
          <a:bodyPr wrap="none">
            <a:spAutoFit/>
          </a:bodyPr>
          <a:lstStyle/>
          <a:p>
            <a:r>
              <a:rPr lang="de-DE" dirty="0"/>
              <a:t>N</a:t>
            </a:r>
            <a:r>
              <a:rPr lang="de-DE" baseline="-25000" dirty="0"/>
              <a:t>THAI</a:t>
            </a:r>
            <a:r>
              <a:rPr lang="de-DE" dirty="0"/>
              <a:t>  </a:t>
            </a:r>
          </a:p>
        </p:txBody>
      </p:sp>
      <p:sp>
        <p:nvSpPr>
          <p:cNvPr id="42" name="Textfeld 41">
            <a:extLst>
              <a:ext uri="{FF2B5EF4-FFF2-40B4-BE49-F238E27FC236}">
                <a16:creationId xmlns:a16="http://schemas.microsoft.com/office/drawing/2014/main" id="{AA27DDE5-82B0-4741-960D-574FB5FB9372}"/>
              </a:ext>
            </a:extLst>
          </p:cNvPr>
          <p:cNvSpPr txBox="1"/>
          <p:nvPr/>
        </p:nvSpPr>
        <p:spPr>
          <a:xfrm>
            <a:off x="7783444" y="4827530"/>
            <a:ext cx="284052" cy="369332"/>
          </a:xfrm>
          <a:prstGeom prst="rect">
            <a:avLst/>
          </a:prstGeom>
          <a:noFill/>
        </p:spPr>
        <p:txBody>
          <a:bodyPr wrap="none" rtlCol="0">
            <a:spAutoFit/>
          </a:bodyPr>
          <a:lstStyle/>
          <a:p>
            <a:r>
              <a:rPr lang="de-DE" dirty="0"/>
              <a:t>x</a:t>
            </a:r>
          </a:p>
        </p:txBody>
      </p:sp>
      <p:sp>
        <p:nvSpPr>
          <p:cNvPr id="43" name="Rechteck 42">
            <a:extLst>
              <a:ext uri="{FF2B5EF4-FFF2-40B4-BE49-F238E27FC236}">
                <a16:creationId xmlns:a16="http://schemas.microsoft.com/office/drawing/2014/main" id="{52EDC2A9-1C61-49EA-8127-BCA2EBDD4965}"/>
              </a:ext>
            </a:extLst>
          </p:cNvPr>
          <p:cNvSpPr/>
          <p:nvPr/>
        </p:nvSpPr>
        <p:spPr>
          <a:xfrm>
            <a:off x="379040" y="3709134"/>
            <a:ext cx="606256" cy="369332"/>
          </a:xfrm>
          <a:prstGeom prst="rect">
            <a:avLst/>
          </a:prstGeom>
        </p:spPr>
        <p:txBody>
          <a:bodyPr wrap="none">
            <a:spAutoFit/>
          </a:bodyPr>
          <a:lstStyle/>
          <a:p>
            <a:r>
              <a:rPr lang="de-DE" dirty="0" err="1"/>
              <a:t>p</a:t>
            </a:r>
            <a:r>
              <a:rPr lang="de-DE" baseline="-25000" dirty="0" err="1"/>
              <a:t>THAI</a:t>
            </a:r>
            <a:endParaRPr lang="de-DE" dirty="0"/>
          </a:p>
        </p:txBody>
      </p:sp>
      <mc:AlternateContent xmlns:mc="http://schemas.openxmlformats.org/markup-compatibility/2006" xmlns:a14="http://schemas.microsoft.com/office/drawing/2010/main">
        <mc:Choice Requires="a14">
          <p:sp>
            <p:nvSpPr>
              <p:cNvPr id="44" name="Rechteck 43">
                <a:extLst>
                  <a:ext uri="{FF2B5EF4-FFF2-40B4-BE49-F238E27FC236}">
                    <a16:creationId xmlns:a16="http://schemas.microsoft.com/office/drawing/2014/main" id="{B1D63D7C-9452-45D5-9897-C696D17B76DB}"/>
                  </a:ext>
                </a:extLst>
              </p:cNvPr>
              <p:cNvSpPr/>
              <p:nvPr/>
            </p:nvSpPr>
            <p:spPr>
              <a:xfrm>
                <a:off x="142943" y="2837325"/>
                <a:ext cx="813621" cy="369332"/>
              </a:xfrm>
              <a:prstGeom prst="rect">
                <a:avLst/>
              </a:prstGeom>
            </p:spPr>
            <p:txBody>
              <a:bodyPr wrap="none">
                <a:spAutoFit/>
              </a:bodyPr>
              <a:lstStyle/>
              <a:p>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𝐷𝐾</m:t>
                        </m:r>
                      </m:e>
                    </m:acc>
                  </m:oMath>
                </a14:m>
                <a:r>
                  <a:rPr lang="de-DE" baseline="-25000" dirty="0" err="1"/>
                  <a:t>THAI</a:t>
                </a:r>
                <a:endParaRPr lang="de-DE" dirty="0"/>
              </a:p>
            </p:txBody>
          </p:sp>
        </mc:Choice>
        <mc:Fallback xmlns="">
          <p:sp>
            <p:nvSpPr>
              <p:cNvPr id="44" name="Rechteck 43">
                <a:extLst>
                  <a:ext uri="{FF2B5EF4-FFF2-40B4-BE49-F238E27FC236}">
                    <a16:creationId xmlns:a16="http://schemas.microsoft.com/office/drawing/2014/main" id="{B1D63D7C-9452-45D5-9897-C696D17B76DB}"/>
                  </a:ext>
                </a:extLst>
              </p:cNvPr>
              <p:cNvSpPr>
                <a:spLocks noRot="1" noChangeAspect="1" noMove="1" noResize="1" noEditPoints="1" noAdjustHandles="1" noChangeArrowheads="1" noChangeShapeType="1" noTextEdit="1"/>
              </p:cNvSpPr>
              <p:nvPr/>
            </p:nvSpPr>
            <p:spPr>
              <a:xfrm>
                <a:off x="142943" y="2837325"/>
                <a:ext cx="813621" cy="369332"/>
              </a:xfrm>
              <a:prstGeom prst="rect">
                <a:avLst/>
              </a:prstGeom>
              <a:blipFill>
                <a:blip r:embed="rId3"/>
                <a:stretch>
                  <a:fillRect b="-19672"/>
                </a:stretch>
              </a:blipFill>
            </p:spPr>
            <p:txBody>
              <a:bodyPr/>
              <a:lstStyle/>
              <a:p>
                <a:r>
                  <a:rPr lang="de-DE">
                    <a:noFill/>
                  </a:rPr>
                  <a:t> </a:t>
                </a:r>
              </a:p>
            </p:txBody>
          </p:sp>
        </mc:Fallback>
      </mc:AlternateContent>
      <p:sp>
        <p:nvSpPr>
          <p:cNvPr id="49" name="Rechteck 48">
            <a:extLst>
              <a:ext uri="{FF2B5EF4-FFF2-40B4-BE49-F238E27FC236}">
                <a16:creationId xmlns:a16="http://schemas.microsoft.com/office/drawing/2014/main" id="{3392871C-AEB5-4B64-AA27-9B67BD67DB6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016F4681-A220-FD0B-1004-0EDD5FA7CEB8}"/>
                  </a:ext>
                </a:extLst>
              </p14:cNvPr>
              <p14:cNvContentPartPr/>
              <p14:nvPr/>
            </p14:nvContentPartPr>
            <p14:xfrm>
              <a:off x="8540280" y="481876"/>
              <a:ext cx="3111120" cy="67320"/>
            </p14:xfrm>
          </p:contentPart>
        </mc:Choice>
        <mc:Fallback>
          <p:pic>
            <p:nvPicPr>
              <p:cNvPr id="2" name="Freihand 1">
                <a:extLst>
                  <a:ext uri="{FF2B5EF4-FFF2-40B4-BE49-F238E27FC236}">
                    <a16:creationId xmlns:a16="http://schemas.microsoft.com/office/drawing/2014/main" id="{016F4681-A220-FD0B-1004-0EDD5FA7CEB8}"/>
                  </a:ext>
                </a:extLst>
              </p:cNvPr>
              <p:cNvPicPr/>
              <p:nvPr/>
            </p:nvPicPr>
            <p:blipFill>
              <a:blip r:embed="rId5"/>
              <a:stretch>
                <a:fillRect/>
              </a:stretch>
            </p:blipFill>
            <p:spPr>
              <a:xfrm>
                <a:off x="8531640" y="473236"/>
                <a:ext cx="31287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3" name="Freihand 12">
                <a:extLst>
                  <a:ext uri="{FF2B5EF4-FFF2-40B4-BE49-F238E27FC236}">
                    <a16:creationId xmlns:a16="http://schemas.microsoft.com/office/drawing/2014/main" id="{34C4444B-6861-9CD4-F641-E5DE4F00F8EA}"/>
                  </a:ext>
                </a:extLst>
              </p14:cNvPr>
              <p14:cNvContentPartPr/>
              <p14:nvPr/>
            </p14:nvContentPartPr>
            <p14:xfrm>
              <a:off x="6264360" y="4189516"/>
              <a:ext cx="720" cy="38520"/>
            </p14:xfrm>
          </p:contentPart>
        </mc:Choice>
        <mc:Fallback>
          <p:pic>
            <p:nvPicPr>
              <p:cNvPr id="13" name="Freihand 12">
                <a:extLst>
                  <a:ext uri="{FF2B5EF4-FFF2-40B4-BE49-F238E27FC236}">
                    <a16:creationId xmlns:a16="http://schemas.microsoft.com/office/drawing/2014/main" id="{34C4444B-6861-9CD4-F641-E5DE4F00F8EA}"/>
                  </a:ext>
                </a:extLst>
              </p:cNvPr>
              <p:cNvPicPr/>
              <p:nvPr/>
            </p:nvPicPr>
            <p:blipFill>
              <a:blip r:embed="rId7"/>
              <a:stretch>
                <a:fillRect/>
              </a:stretch>
            </p:blipFill>
            <p:spPr>
              <a:xfrm>
                <a:off x="6255720" y="4180876"/>
                <a:ext cx="183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 name="Freihand 13">
                <a:extLst>
                  <a:ext uri="{FF2B5EF4-FFF2-40B4-BE49-F238E27FC236}">
                    <a16:creationId xmlns:a16="http://schemas.microsoft.com/office/drawing/2014/main" id="{8D4FCD1F-D1C4-C5E1-6B56-ABC83EB33502}"/>
                  </a:ext>
                </a:extLst>
              </p14:cNvPr>
              <p14:cNvContentPartPr/>
              <p14:nvPr/>
            </p14:nvContentPartPr>
            <p14:xfrm>
              <a:off x="6216840" y="4611076"/>
              <a:ext cx="25200" cy="183960"/>
            </p14:xfrm>
          </p:contentPart>
        </mc:Choice>
        <mc:Fallback>
          <p:pic>
            <p:nvPicPr>
              <p:cNvPr id="14" name="Freihand 13">
                <a:extLst>
                  <a:ext uri="{FF2B5EF4-FFF2-40B4-BE49-F238E27FC236}">
                    <a16:creationId xmlns:a16="http://schemas.microsoft.com/office/drawing/2014/main" id="{8D4FCD1F-D1C4-C5E1-6B56-ABC83EB33502}"/>
                  </a:ext>
                </a:extLst>
              </p:cNvPr>
              <p:cNvPicPr/>
              <p:nvPr/>
            </p:nvPicPr>
            <p:blipFill>
              <a:blip r:embed="rId9"/>
              <a:stretch>
                <a:fillRect/>
              </a:stretch>
            </p:blipFill>
            <p:spPr>
              <a:xfrm>
                <a:off x="6208200" y="4602436"/>
                <a:ext cx="42840" cy="201600"/>
              </a:xfrm>
              <a:prstGeom prst="rect">
                <a:avLst/>
              </a:prstGeom>
            </p:spPr>
          </p:pic>
        </mc:Fallback>
      </mc:AlternateContent>
      <p:grpSp>
        <p:nvGrpSpPr>
          <p:cNvPr id="27" name="Gruppieren 26">
            <a:extLst>
              <a:ext uri="{FF2B5EF4-FFF2-40B4-BE49-F238E27FC236}">
                <a16:creationId xmlns:a16="http://schemas.microsoft.com/office/drawing/2014/main" id="{36F637C7-EB0D-9AE0-93F1-F070D0C0AC2D}"/>
              </a:ext>
            </a:extLst>
          </p:cNvPr>
          <p:cNvGrpSpPr/>
          <p:nvPr/>
        </p:nvGrpSpPr>
        <p:grpSpPr>
          <a:xfrm>
            <a:off x="5009040" y="3504436"/>
            <a:ext cx="1253520" cy="408960"/>
            <a:chOff x="5009040" y="3504436"/>
            <a:chExt cx="1253520" cy="408960"/>
          </a:xfrm>
        </p:grpSpPr>
        <mc:AlternateContent xmlns:mc="http://schemas.openxmlformats.org/markup-compatibility/2006">
          <mc:Choice xmlns:p14="http://schemas.microsoft.com/office/powerpoint/2010/main" Requires="p14">
            <p:contentPart p14:bwMode="auto" r:id="rId10">
              <p14:nvContentPartPr>
                <p14:cNvPr id="3" name="Freihand 2">
                  <a:extLst>
                    <a:ext uri="{FF2B5EF4-FFF2-40B4-BE49-F238E27FC236}">
                      <a16:creationId xmlns:a16="http://schemas.microsoft.com/office/drawing/2014/main" id="{2511096E-0D06-1F00-37A2-2B3F93C5A06D}"/>
                    </a:ext>
                  </a:extLst>
                </p14:cNvPr>
                <p14:cNvContentPartPr/>
                <p14:nvPr/>
              </p14:nvContentPartPr>
              <p14:xfrm>
                <a:off x="6252120" y="3504436"/>
                <a:ext cx="4320" cy="83880"/>
              </p14:xfrm>
            </p:contentPart>
          </mc:Choice>
          <mc:Fallback>
            <p:pic>
              <p:nvPicPr>
                <p:cNvPr id="3" name="Freihand 2">
                  <a:extLst>
                    <a:ext uri="{FF2B5EF4-FFF2-40B4-BE49-F238E27FC236}">
                      <a16:creationId xmlns:a16="http://schemas.microsoft.com/office/drawing/2014/main" id="{2511096E-0D06-1F00-37A2-2B3F93C5A06D}"/>
                    </a:ext>
                  </a:extLst>
                </p:cNvPr>
                <p:cNvPicPr/>
                <p:nvPr/>
              </p:nvPicPr>
              <p:blipFill>
                <a:blip r:embed="rId11"/>
                <a:stretch>
                  <a:fillRect/>
                </a:stretch>
              </p:blipFill>
              <p:spPr>
                <a:xfrm>
                  <a:off x="6243120" y="3495436"/>
                  <a:ext cx="219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Freihand 4">
                  <a:extLst>
                    <a:ext uri="{FF2B5EF4-FFF2-40B4-BE49-F238E27FC236}">
                      <a16:creationId xmlns:a16="http://schemas.microsoft.com/office/drawing/2014/main" id="{45F1D935-3ED0-01DA-EDE9-8203DF407B0F}"/>
                    </a:ext>
                  </a:extLst>
                </p14:cNvPr>
                <p14:cNvContentPartPr/>
                <p14:nvPr/>
              </p14:nvContentPartPr>
              <p14:xfrm>
                <a:off x="6255000" y="3654556"/>
                <a:ext cx="7560" cy="258840"/>
              </p14:xfrm>
            </p:contentPart>
          </mc:Choice>
          <mc:Fallback>
            <p:pic>
              <p:nvPicPr>
                <p:cNvPr id="5" name="Freihand 4">
                  <a:extLst>
                    <a:ext uri="{FF2B5EF4-FFF2-40B4-BE49-F238E27FC236}">
                      <a16:creationId xmlns:a16="http://schemas.microsoft.com/office/drawing/2014/main" id="{45F1D935-3ED0-01DA-EDE9-8203DF407B0F}"/>
                    </a:ext>
                  </a:extLst>
                </p:cNvPr>
                <p:cNvPicPr/>
                <p:nvPr/>
              </p:nvPicPr>
              <p:blipFill>
                <a:blip r:embed="rId13"/>
                <a:stretch>
                  <a:fillRect/>
                </a:stretch>
              </p:blipFill>
              <p:spPr>
                <a:xfrm>
                  <a:off x="6246360" y="3645556"/>
                  <a:ext cx="2520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6" name="Freihand 15">
                  <a:extLst>
                    <a:ext uri="{FF2B5EF4-FFF2-40B4-BE49-F238E27FC236}">
                      <a16:creationId xmlns:a16="http://schemas.microsoft.com/office/drawing/2014/main" id="{6F80AAFF-B113-4BAC-D79D-76CDEEC5A253}"/>
                    </a:ext>
                  </a:extLst>
                </p14:cNvPr>
                <p14:cNvContentPartPr/>
                <p14:nvPr/>
              </p14:nvContentPartPr>
              <p14:xfrm>
                <a:off x="6187680" y="3515596"/>
                <a:ext cx="41760" cy="9720"/>
              </p14:xfrm>
            </p:contentPart>
          </mc:Choice>
          <mc:Fallback>
            <p:pic>
              <p:nvPicPr>
                <p:cNvPr id="16" name="Freihand 15">
                  <a:extLst>
                    <a:ext uri="{FF2B5EF4-FFF2-40B4-BE49-F238E27FC236}">
                      <a16:creationId xmlns:a16="http://schemas.microsoft.com/office/drawing/2014/main" id="{6F80AAFF-B113-4BAC-D79D-76CDEEC5A253}"/>
                    </a:ext>
                  </a:extLst>
                </p:cNvPr>
                <p:cNvPicPr/>
                <p:nvPr/>
              </p:nvPicPr>
              <p:blipFill>
                <a:blip r:embed="rId15"/>
                <a:stretch>
                  <a:fillRect/>
                </a:stretch>
              </p:blipFill>
              <p:spPr>
                <a:xfrm>
                  <a:off x="6178680" y="3506956"/>
                  <a:ext cx="594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7" name="Freihand 16">
                  <a:extLst>
                    <a:ext uri="{FF2B5EF4-FFF2-40B4-BE49-F238E27FC236}">
                      <a16:creationId xmlns:a16="http://schemas.microsoft.com/office/drawing/2014/main" id="{0F4FF465-450A-122F-FEB7-674985BD932B}"/>
                    </a:ext>
                  </a:extLst>
                </p14:cNvPr>
                <p14:cNvContentPartPr/>
                <p14:nvPr/>
              </p14:nvContentPartPr>
              <p14:xfrm>
                <a:off x="5987880" y="3524956"/>
                <a:ext cx="106560" cy="5400"/>
              </p14:xfrm>
            </p:contentPart>
          </mc:Choice>
          <mc:Fallback>
            <p:pic>
              <p:nvPicPr>
                <p:cNvPr id="17" name="Freihand 16">
                  <a:extLst>
                    <a:ext uri="{FF2B5EF4-FFF2-40B4-BE49-F238E27FC236}">
                      <a16:creationId xmlns:a16="http://schemas.microsoft.com/office/drawing/2014/main" id="{0F4FF465-450A-122F-FEB7-674985BD932B}"/>
                    </a:ext>
                  </a:extLst>
                </p:cNvPr>
                <p:cNvPicPr/>
                <p:nvPr/>
              </p:nvPicPr>
              <p:blipFill>
                <a:blip r:embed="rId17"/>
                <a:stretch>
                  <a:fillRect/>
                </a:stretch>
              </p:blipFill>
              <p:spPr>
                <a:xfrm>
                  <a:off x="5978880" y="3516316"/>
                  <a:ext cx="1242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 name="Freihand 17">
                  <a:extLst>
                    <a:ext uri="{FF2B5EF4-FFF2-40B4-BE49-F238E27FC236}">
                      <a16:creationId xmlns:a16="http://schemas.microsoft.com/office/drawing/2014/main" id="{52430E9E-E1A3-B9AF-8428-03B8E25320B0}"/>
                    </a:ext>
                  </a:extLst>
                </p14:cNvPr>
                <p14:cNvContentPartPr/>
                <p14:nvPr/>
              </p14:nvContentPartPr>
              <p14:xfrm>
                <a:off x="5650560" y="3518476"/>
                <a:ext cx="202680" cy="7200"/>
              </p14:xfrm>
            </p:contentPart>
          </mc:Choice>
          <mc:Fallback>
            <p:pic>
              <p:nvPicPr>
                <p:cNvPr id="18" name="Freihand 17">
                  <a:extLst>
                    <a:ext uri="{FF2B5EF4-FFF2-40B4-BE49-F238E27FC236}">
                      <a16:creationId xmlns:a16="http://schemas.microsoft.com/office/drawing/2014/main" id="{52430E9E-E1A3-B9AF-8428-03B8E25320B0}"/>
                    </a:ext>
                  </a:extLst>
                </p:cNvPr>
                <p:cNvPicPr/>
                <p:nvPr/>
              </p:nvPicPr>
              <p:blipFill>
                <a:blip r:embed="rId19"/>
                <a:stretch>
                  <a:fillRect/>
                </a:stretch>
              </p:blipFill>
              <p:spPr>
                <a:xfrm>
                  <a:off x="5641560" y="3509836"/>
                  <a:ext cx="2203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6" name="Freihand 25">
                  <a:extLst>
                    <a:ext uri="{FF2B5EF4-FFF2-40B4-BE49-F238E27FC236}">
                      <a16:creationId xmlns:a16="http://schemas.microsoft.com/office/drawing/2014/main" id="{FE1E6F7B-335A-A3AB-351D-CCBC7EB31451}"/>
                    </a:ext>
                  </a:extLst>
                </p14:cNvPr>
                <p14:cNvContentPartPr/>
                <p14:nvPr/>
              </p14:nvContentPartPr>
              <p14:xfrm>
                <a:off x="5009040" y="3534676"/>
                <a:ext cx="513360" cy="39600"/>
              </p14:xfrm>
            </p:contentPart>
          </mc:Choice>
          <mc:Fallback>
            <p:pic>
              <p:nvPicPr>
                <p:cNvPr id="26" name="Freihand 25">
                  <a:extLst>
                    <a:ext uri="{FF2B5EF4-FFF2-40B4-BE49-F238E27FC236}">
                      <a16:creationId xmlns:a16="http://schemas.microsoft.com/office/drawing/2014/main" id="{FE1E6F7B-335A-A3AB-351D-CCBC7EB31451}"/>
                    </a:ext>
                  </a:extLst>
                </p:cNvPr>
                <p:cNvPicPr/>
                <p:nvPr/>
              </p:nvPicPr>
              <p:blipFill>
                <a:blip r:embed="rId21"/>
                <a:stretch>
                  <a:fillRect/>
                </a:stretch>
              </p:blipFill>
              <p:spPr>
                <a:xfrm>
                  <a:off x="5000400" y="3526036"/>
                  <a:ext cx="531000" cy="57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28" name="Freihand 27">
                <a:extLst>
                  <a:ext uri="{FF2B5EF4-FFF2-40B4-BE49-F238E27FC236}">
                    <a16:creationId xmlns:a16="http://schemas.microsoft.com/office/drawing/2014/main" id="{7206ECAC-D2C0-C45E-ECA5-62CAF9CFD1D0}"/>
                  </a:ext>
                </a:extLst>
              </p14:cNvPr>
              <p14:cNvContentPartPr/>
              <p14:nvPr/>
            </p14:nvContentPartPr>
            <p14:xfrm>
              <a:off x="7715160" y="4239196"/>
              <a:ext cx="417600" cy="42480"/>
            </p14:xfrm>
          </p:contentPart>
        </mc:Choice>
        <mc:Fallback>
          <p:pic>
            <p:nvPicPr>
              <p:cNvPr id="28" name="Freihand 27">
                <a:extLst>
                  <a:ext uri="{FF2B5EF4-FFF2-40B4-BE49-F238E27FC236}">
                    <a16:creationId xmlns:a16="http://schemas.microsoft.com/office/drawing/2014/main" id="{7206ECAC-D2C0-C45E-ECA5-62CAF9CFD1D0}"/>
                  </a:ext>
                </a:extLst>
              </p:cNvPr>
              <p:cNvPicPr/>
              <p:nvPr/>
            </p:nvPicPr>
            <p:blipFill>
              <a:blip r:embed="rId23"/>
              <a:stretch>
                <a:fillRect/>
              </a:stretch>
            </p:blipFill>
            <p:spPr>
              <a:xfrm>
                <a:off x="7706160" y="4230196"/>
                <a:ext cx="435240" cy="60120"/>
              </a:xfrm>
              <a:prstGeom prst="rect">
                <a:avLst/>
              </a:prstGeom>
            </p:spPr>
          </p:pic>
        </mc:Fallback>
      </mc:AlternateContent>
      <p:grpSp>
        <p:nvGrpSpPr>
          <p:cNvPr id="53" name="Gruppieren 52">
            <a:extLst>
              <a:ext uri="{FF2B5EF4-FFF2-40B4-BE49-F238E27FC236}">
                <a16:creationId xmlns:a16="http://schemas.microsoft.com/office/drawing/2014/main" id="{2433EC94-8257-8339-1438-3D306A36D5A1}"/>
              </a:ext>
            </a:extLst>
          </p:cNvPr>
          <p:cNvGrpSpPr/>
          <p:nvPr/>
        </p:nvGrpSpPr>
        <p:grpSpPr>
          <a:xfrm>
            <a:off x="2816640" y="3472396"/>
            <a:ext cx="2183400" cy="202320"/>
            <a:chOff x="2816640" y="3472396"/>
            <a:chExt cx="2183400" cy="202320"/>
          </a:xfrm>
        </p:grpSpPr>
        <mc:AlternateContent xmlns:mc="http://schemas.openxmlformats.org/markup-compatibility/2006">
          <mc:Choice xmlns:p14="http://schemas.microsoft.com/office/powerpoint/2010/main" Requires="p14">
            <p:contentPart p14:bwMode="auto" r:id="rId24">
              <p14:nvContentPartPr>
                <p14:cNvPr id="32" name="Freihand 31">
                  <a:extLst>
                    <a:ext uri="{FF2B5EF4-FFF2-40B4-BE49-F238E27FC236}">
                      <a16:creationId xmlns:a16="http://schemas.microsoft.com/office/drawing/2014/main" id="{D05E09FA-69F3-FBF2-11DC-7CD274372A9A}"/>
                    </a:ext>
                  </a:extLst>
                </p14:cNvPr>
                <p14:cNvContentPartPr/>
                <p14:nvPr/>
              </p14:nvContentPartPr>
              <p14:xfrm>
                <a:off x="4601520" y="3472396"/>
                <a:ext cx="122040" cy="202320"/>
              </p14:xfrm>
            </p:contentPart>
          </mc:Choice>
          <mc:Fallback>
            <p:pic>
              <p:nvPicPr>
                <p:cNvPr id="32" name="Freihand 31">
                  <a:extLst>
                    <a:ext uri="{FF2B5EF4-FFF2-40B4-BE49-F238E27FC236}">
                      <a16:creationId xmlns:a16="http://schemas.microsoft.com/office/drawing/2014/main" id="{D05E09FA-69F3-FBF2-11DC-7CD274372A9A}"/>
                    </a:ext>
                  </a:extLst>
                </p:cNvPr>
                <p:cNvPicPr/>
                <p:nvPr/>
              </p:nvPicPr>
              <p:blipFill>
                <a:blip r:embed="rId25"/>
                <a:stretch>
                  <a:fillRect/>
                </a:stretch>
              </p:blipFill>
              <p:spPr>
                <a:xfrm>
                  <a:off x="4592880" y="3463396"/>
                  <a:ext cx="1396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3" name="Freihand 32">
                  <a:extLst>
                    <a:ext uri="{FF2B5EF4-FFF2-40B4-BE49-F238E27FC236}">
                      <a16:creationId xmlns:a16="http://schemas.microsoft.com/office/drawing/2014/main" id="{5939CDFF-ED6D-0530-95CE-1F8A6F4EA71B}"/>
                    </a:ext>
                  </a:extLst>
                </p14:cNvPr>
                <p14:cNvContentPartPr/>
                <p14:nvPr/>
              </p14:nvContentPartPr>
              <p14:xfrm>
                <a:off x="4759200" y="3534316"/>
                <a:ext cx="147960" cy="130320"/>
              </p14:xfrm>
            </p:contentPart>
          </mc:Choice>
          <mc:Fallback>
            <p:pic>
              <p:nvPicPr>
                <p:cNvPr id="33" name="Freihand 32">
                  <a:extLst>
                    <a:ext uri="{FF2B5EF4-FFF2-40B4-BE49-F238E27FC236}">
                      <a16:creationId xmlns:a16="http://schemas.microsoft.com/office/drawing/2014/main" id="{5939CDFF-ED6D-0530-95CE-1F8A6F4EA71B}"/>
                    </a:ext>
                  </a:extLst>
                </p:cNvPr>
                <p:cNvPicPr/>
                <p:nvPr/>
              </p:nvPicPr>
              <p:blipFill>
                <a:blip r:embed="rId27"/>
                <a:stretch>
                  <a:fillRect/>
                </a:stretch>
              </p:blipFill>
              <p:spPr>
                <a:xfrm>
                  <a:off x="4750560" y="3525676"/>
                  <a:ext cx="1656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6" name="Freihand 35">
                  <a:extLst>
                    <a:ext uri="{FF2B5EF4-FFF2-40B4-BE49-F238E27FC236}">
                      <a16:creationId xmlns:a16="http://schemas.microsoft.com/office/drawing/2014/main" id="{297434CE-161F-81C4-EE1B-DEAAD759038F}"/>
                    </a:ext>
                  </a:extLst>
                </p14:cNvPr>
                <p14:cNvContentPartPr/>
                <p14:nvPr/>
              </p14:nvContentPartPr>
              <p14:xfrm>
                <a:off x="4961520" y="3580756"/>
                <a:ext cx="38520" cy="14760"/>
              </p14:xfrm>
            </p:contentPart>
          </mc:Choice>
          <mc:Fallback>
            <p:pic>
              <p:nvPicPr>
                <p:cNvPr id="36" name="Freihand 35">
                  <a:extLst>
                    <a:ext uri="{FF2B5EF4-FFF2-40B4-BE49-F238E27FC236}">
                      <a16:creationId xmlns:a16="http://schemas.microsoft.com/office/drawing/2014/main" id="{297434CE-161F-81C4-EE1B-DEAAD759038F}"/>
                    </a:ext>
                  </a:extLst>
                </p:cNvPr>
                <p:cNvPicPr/>
                <p:nvPr/>
              </p:nvPicPr>
              <p:blipFill>
                <a:blip r:embed="rId29"/>
                <a:stretch>
                  <a:fillRect/>
                </a:stretch>
              </p:blipFill>
              <p:spPr>
                <a:xfrm>
                  <a:off x="4952880" y="3571756"/>
                  <a:ext cx="561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7" name="Freihand 36">
                  <a:extLst>
                    <a:ext uri="{FF2B5EF4-FFF2-40B4-BE49-F238E27FC236}">
                      <a16:creationId xmlns:a16="http://schemas.microsoft.com/office/drawing/2014/main" id="{9640467D-21E5-D357-04A5-56F20A2B6286}"/>
                    </a:ext>
                  </a:extLst>
                </p14:cNvPr>
                <p14:cNvContentPartPr/>
                <p14:nvPr/>
              </p14:nvContentPartPr>
              <p14:xfrm>
                <a:off x="4587480" y="3572116"/>
                <a:ext cx="244080" cy="19800"/>
              </p14:xfrm>
            </p:contentPart>
          </mc:Choice>
          <mc:Fallback>
            <p:pic>
              <p:nvPicPr>
                <p:cNvPr id="37" name="Freihand 36">
                  <a:extLst>
                    <a:ext uri="{FF2B5EF4-FFF2-40B4-BE49-F238E27FC236}">
                      <a16:creationId xmlns:a16="http://schemas.microsoft.com/office/drawing/2014/main" id="{9640467D-21E5-D357-04A5-56F20A2B6286}"/>
                    </a:ext>
                  </a:extLst>
                </p:cNvPr>
                <p:cNvPicPr/>
                <p:nvPr/>
              </p:nvPicPr>
              <p:blipFill>
                <a:blip r:embed="rId31"/>
                <a:stretch>
                  <a:fillRect/>
                </a:stretch>
              </p:blipFill>
              <p:spPr>
                <a:xfrm>
                  <a:off x="4578840" y="3563116"/>
                  <a:ext cx="2617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8" name="Freihand 37">
                  <a:extLst>
                    <a:ext uri="{FF2B5EF4-FFF2-40B4-BE49-F238E27FC236}">
                      <a16:creationId xmlns:a16="http://schemas.microsoft.com/office/drawing/2014/main" id="{7B8D9BD1-49F9-D3A8-8399-A6BF48D78019}"/>
                    </a:ext>
                  </a:extLst>
                </p14:cNvPr>
                <p14:cNvContentPartPr/>
                <p14:nvPr/>
              </p14:nvContentPartPr>
              <p14:xfrm>
                <a:off x="4248360" y="3555556"/>
                <a:ext cx="249120" cy="24120"/>
              </p14:xfrm>
            </p:contentPart>
          </mc:Choice>
          <mc:Fallback>
            <p:pic>
              <p:nvPicPr>
                <p:cNvPr id="38" name="Freihand 37">
                  <a:extLst>
                    <a:ext uri="{FF2B5EF4-FFF2-40B4-BE49-F238E27FC236}">
                      <a16:creationId xmlns:a16="http://schemas.microsoft.com/office/drawing/2014/main" id="{7B8D9BD1-49F9-D3A8-8399-A6BF48D78019}"/>
                    </a:ext>
                  </a:extLst>
                </p:cNvPr>
                <p:cNvPicPr/>
                <p:nvPr/>
              </p:nvPicPr>
              <p:blipFill>
                <a:blip r:embed="rId33"/>
                <a:stretch>
                  <a:fillRect/>
                </a:stretch>
              </p:blipFill>
              <p:spPr>
                <a:xfrm>
                  <a:off x="4239720" y="3546556"/>
                  <a:ext cx="2667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9" name="Freihand 38">
                  <a:extLst>
                    <a:ext uri="{FF2B5EF4-FFF2-40B4-BE49-F238E27FC236}">
                      <a16:creationId xmlns:a16="http://schemas.microsoft.com/office/drawing/2014/main" id="{6969028B-A7FC-DB78-9B2E-D79FCB4E1F70}"/>
                    </a:ext>
                  </a:extLst>
                </p14:cNvPr>
                <p14:cNvContentPartPr/>
                <p14:nvPr/>
              </p14:nvContentPartPr>
              <p14:xfrm>
                <a:off x="4150080" y="3553756"/>
                <a:ext cx="38520" cy="13680"/>
              </p14:xfrm>
            </p:contentPart>
          </mc:Choice>
          <mc:Fallback>
            <p:pic>
              <p:nvPicPr>
                <p:cNvPr id="39" name="Freihand 38">
                  <a:extLst>
                    <a:ext uri="{FF2B5EF4-FFF2-40B4-BE49-F238E27FC236}">
                      <a16:creationId xmlns:a16="http://schemas.microsoft.com/office/drawing/2014/main" id="{6969028B-A7FC-DB78-9B2E-D79FCB4E1F70}"/>
                    </a:ext>
                  </a:extLst>
                </p:cNvPr>
                <p:cNvPicPr/>
                <p:nvPr/>
              </p:nvPicPr>
              <p:blipFill>
                <a:blip r:embed="rId35"/>
                <a:stretch>
                  <a:fillRect/>
                </a:stretch>
              </p:blipFill>
              <p:spPr>
                <a:xfrm>
                  <a:off x="4141080" y="3545116"/>
                  <a:ext cx="561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0" name="Freihand 39">
                  <a:extLst>
                    <a:ext uri="{FF2B5EF4-FFF2-40B4-BE49-F238E27FC236}">
                      <a16:creationId xmlns:a16="http://schemas.microsoft.com/office/drawing/2014/main" id="{D5DC7742-80CE-CC07-3BB4-2DF65028A693}"/>
                    </a:ext>
                  </a:extLst>
                </p14:cNvPr>
                <p14:cNvContentPartPr/>
                <p14:nvPr/>
              </p14:nvContentPartPr>
              <p14:xfrm>
                <a:off x="3924000" y="3577156"/>
                <a:ext cx="119160" cy="30240"/>
              </p14:xfrm>
            </p:contentPart>
          </mc:Choice>
          <mc:Fallback>
            <p:pic>
              <p:nvPicPr>
                <p:cNvPr id="40" name="Freihand 39">
                  <a:extLst>
                    <a:ext uri="{FF2B5EF4-FFF2-40B4-BE49-F238E27FC236}">
                      <a16:creationId xmlns:a16="http://schemas.microsoft.com/office/drawing/2014/main" id="{D5DC7742-80CE-CC07-3BB4-2DF65028A693}"/>
                    </a:ext>
                  </a:extLst>
                </p:cNvPr>
                <p:cNvPicPr/>
                <p:nvPr/>
              </p:nvPicPr>
              <p:blipFill>
                <a:blip r:embed="rId37"/>
                <a:stretch>
                  <a:fillRect/>
                </a:stretch>
              </p:blipFill>
              <p:spPr>
                <a:xfrm>
                  <a:off x="3915000" y="3568156"/>
                  <a:ext cx="1368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1" name="Freihand 40">
                  <a:extLst>
                    <a:ext uri="{FF2B5EF4-FFF2-40B4-BE49-F238E27FC236}">
                      <a16:creationId xmlns:a16="http://schemas.microsoft.com/office/drawing/2014/main" id="{6B1CA77B-82E1-CC5B-6272-CDDAB443D0CA}"/>
                    </a:ext>
                  </a:extLst>
                </p14:cNvPr>
                <p14:cNvContentPartPr/>
                <p14:nvPr/>
              </p14:nvContentPartPr>
              <p14:xfrm>
                <a:off x="3555360" y="3580756"/>
                <a:ext cx="298080" cy="49320"/>
              </p14:xfrm>
            </p:contentPart>
          </mc:Choice>
          <mc:Fallback>
            <p:pic>
              <p:nvPicPr>
                <p:cNvPr id="41" name="Freihand 40">
                  <a:extLst>
                    <a:ext uri="{FF2B5EF4-FFF2-40B4-BE49-F238E27FC236}">
                      <a16:creationId xmlns:a16="http://schemas.microsoft.com/office/drawing/2014/main" id="{6B1CA77B-82E1-CC5B-6272-CDDAB443D0CA}"/>
                    </a:ext>
                  </a:extLst>
                </p:cNvPr>
                <p:cNvPicPr/>
                <p:nvPr/>
              </p:nvPicPr>
              <p:blipFill>
                <a:blip r:embed="rId39"/>
                <a:stretch>
                  <a:fillRect/>
                </a:stretch>
              </p:blipFill>
              <p:spPr>
                <a:xfrm>
                  <a:off x="3546720" y="3571756"/>
                  <a:ext cx="3157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5" name="Freihand 44">
                  <a:extLst>
                    <a:ext uri="{FF2B5EF4-FFF2-40B4-BE49-F238E27FC236}">
                      <a16:creationId xmlns:a16="http://schemas.microsoft.com/office/drawing/2014/main" id="{2E896E19-FDA7-AF94-5D59-D6C99D9FB705}"/>
                    </a:ext>
                  </a:extLst>
                </p14:cNvPr>
                <p14:cNvContentPartPr/>
                <p14:nvPr/>
              </p14:nvContentPartPr>
              <p14:xfrm>
                <a:off x="3180240" y="3592996"/>
                <a:ext cx="237600" cy="38160"/>
              </p14:xfrm>
            </p:contentPart>
          </mc:Choice>
          <mc:Fallback>
            <p:pic>
              <p:nvPicPr>
                <p:cNvPr id="45" name="Freihand 44">
                  <a:extLst>
                    <a:ext uri="{FF2B5EF4-FFF2-40B4-BE49-F238E27FC236}">
                      <a16:creationId xmlns:a16="http://schemas.microsoft.com/office/drawing/2014/main" id="{2E896E19-FDA7-AF94-5D59-D6C99D9FB705}"/>
                    </a:ext>
                  </a:extLst>
                </p:cNvPr>
                <p:cNvPicPr/>
                <p:nvPr/>
              </p:nvPicPr>
              <p:blipFill>
                <a:blip r:embed="rId41"/>
                <a:stretch>
                  <a:fillRect/>
                </a:stretch>
              </p:blipFill>
              <p:spPr>
                <a:xfrm>
                  <a:off x="3171600" y="3584356"/>
                  <a:ext cx="2552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6" name="Freihand 45">
                  <a:extLst>
                    <a:ext uri="{FF2B5EF4-FFF2-40B4-BE49-F238E27FC236}">
                      <a16:creationId xmlns:a16="http://schemas.microsoft.com/office/drawing/2014/main" id="{B4AD927D-C799-EBCD-ADBB-EB635A9AA32C}"/>
                    </a:ext>
                  </a:extLst>
                </p14:cNvPr>
                <p14:cNvContentPartPr/>
                <p14:nvPr/>
              </p14:nvContentPartPr>
              <p14:xfrm>
                <a:off x="2975400" y="3565636"/>
                <a:ext cx="100080" cy="19800"/>
              </p14:xfrm>
            </p:contentPart>
          </mc:Choice>
          <mc:Fallback>
            <p:pic>
              <p:nvPicPr>
                <p:cNvPr id="46" name="Freihand 45">
                  <a:extLst>
                    <a:ext uri="{FF2B5EF4-FFF2-40B4-BE49-F238E27FC236}">
                      <a16:creationId xmlns:a16="http://schemas.microsoft.com/office/drawing/2014/main" id="{B4AD927D-C799-EBCD-ADBB-EB635A9AA32C}"/>
                    </a:ext>
                  </a:extLst>
                </p:cNvPr>
                <p:cNvPicPr/>
                <p:nvPr/>
              </p:nvPicPr>
              <p:blipFill>
                <a:blip r:embed="rId43"/>
                <a:stretch>
                  <a:fillRect/>
                </a:stretch>
              </p:blipFill>
              <p:spPr>
                <a:xfrm>
                  <a:off x="2966760" y="3556996"/>
                  <a:ext cx="1177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8" name="Freihand 47">
                  <a:extLst>
                    <a:ext uri="{FF2B5EF4-FFF2-40B4-BE49-F238E27FC236}">
                      <a16:creationId xmlns:a16="http://schemas.microsoft.com/office/drawing/2014/main" id="{96D35DFA-0D25-B705-820D-EAACDBC2B591}"/>
                    </a:ext>
                  </a:extLst>
                </p14:cNvPr>
                <p14:cNvContentPartPr/>
                <p14:nvPr/>
              </p14:nvContentPartPr>
              <p14:xfrm>
                <a:off x="2816640" y="3590476"/>
                <a:ext cx="88200" cy="26640"/>
              </p14:xfrm>
            </p:contentPart>
          </mc:Choice>
          <mc:Fallback>
            <p:pic>
              <p:nvPicPr>
                <p:cNvPr id="48" name="Freihand 47">
                  <a:extLst>
                    <a:ext uri="{FF2B5EF4-FFF2-40B4-BE49-F238E27FC236}">
                      <a16:creationId xmlns:a16="http://schemas.microsoft.com/office/drawing/2014/main" id="{96D35DFA-0D25-B705-820D-EAACDBC2B591}"/>
                    </a:ext>
                  </a:extLst>
                </p:cNvPr>
                <p:cNvPicPr/>
                <p:nvPr/>
              </p:nvPicPr>
              <p:blipFill>
                <a:blip r:embed="rId45"/>
                <a:stretch>
                  <a:fillRect/>
                </a:stretch>
              </p:blipFill>
              <p:spPr>
                <a:xfrm>
                  <a:off x="2807640" y="3581836"/>
                  <a:ext cx="105840" cy="44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236" name="Freihand 235">
                <a:extLst>
                  <a:ext uri="{FF2B5EF4-FFF2-40B4-BE49-F238E27FC236}">
                    <a16:creationId xmlns:a16="http://schemas.microsoft.com/office/drawing/2014/main" id="{242BAB33-241E-9D6B-D760-DF3744BEEDB0}"/>
                  </a:ext>
                </a:extLst>
              </p14:cNvPr>
              <p14:cNvContentPartPr/>
              <p14:nvPr/>
            </p14:nvContentPartPr>
            <p14:xfrm>
              <a:off x="882360" y="2992876"/>
              <a:ext cx="192960" cy="72720"/>
            </p14:xfrm>
          </p:contentPart>
        </mc:Choice>
        <mc:Fallback>
          <p:pic>
            <p:nvPicPr>
              <p:cNvPr id="236" name="Freihand 235">
                <a:extLst>
                  <a:ext uri="{FF2B5EF4-FFF2-40B4-BE49-F238E27FC236}">
                    <a16:creationId xmlns:a16="http://schemas.microsoft.com/office/drawing/2014/main" id="{242BAB33-241E-9D6B-D760-DF3744BEEDB0}"/>
                  </a:ext>
                </a:extLst>
              </p:cNvPr>
              <p:cNvPicPr/>
              <p:nvPr/>
            </p:nvPicPr>
            <p:blipFill>
              <a:blip r:embed="rId47"/>
              <a:stretch>
                <a:fillRect/>
              </a:stretch>
            </p:blipFill>
            <p:spPr>
              <a:xfrm>
                <a:off x="873360" y="2983876"/>
                <a:ext cx="210600" cy="90360"/>
              </a:xfrm>
              <a:prstGeom prst="rect">
                <a:avLst/>
              </a:prstGeom>
            </p:spPr>
          </p:pic>
        </mc:Fallback>
      </mc:AlternateContent>
      <p:grpSp>
        <p:nvGrpSpPr>
          <p:cNvPr id="238" name="Gruppieren 237">
            <a:extLst>
              <a:ext uri="{FF2B5EF4-FFF2-40B4-BE49-F238E27FC236}">
                <a16:creationId xmlns:a16="http://schemas.microsoft.com/office/drawing/2014/main" id="{74822F72-6112-DE41-66B0-2263D9C54FB3}"/>
              </a:ext>
            </a:extLst>
          </p:cNvPr>
          <p:cNvGrpSpPr/>
          <p:nvPr/>
        </p:nvGrpSpPr>
        <p:grpSpPr>
          <a:xfrm>
            <a:off x="885960" y="3536116"/>
            <a:ext cx="1732320" cy="102240"/>
            <a:chOff x="885960" y="3536116"/>
            <a:chExt cx="1732320" cy="102240"/>
          </a:xfrm>
        </p:grpSpPr>
        <mc:AlternateContent xmlns:mc="http://schemas.openxmlformats.org/markup-compatibility/2006">
          <mc:Choice xmlns:p14="http://schemas.microsoft.com/office/powerpoint/2010/main" Requires="p14">
            <p:contentPart p14:bwMode="auto" r:id="rId48">
              <p14:nvContentPartPr>
                <p14:cNvPr id="50" name="Freihand 49">
                  <a:extLst>
                    <a:ext uri="{FF2B5EF4-FFF2-40B4-BE49-F238E27FC236}">
                      <a16:creationId xmlns:a16="http://schemas.microsoft.com/office/drawing/2014/main" id="{EB17B670-9AFA-97BA-1E32-9CA2A6862A9F}"/>
                    </a:ext>
                  </a:extLst>
                </p14:cNvPr>
                <p14:cNvContentPartPr/>
                <p14:nvPr/>
              </p14:nvContentPartPr>
              <p14:xfrm>
                <a:off x="2410560" y="3608116"/>
                <a:ext cx="207720" cy="22680"/>
              </p14:xfrm>
            </p:contentPart>
          </mc:Choice>
          <mc:Fallback>
            <p:pic>
              <p:nvPicPr>
                <p:cNvPr id="50" name="Freihand 49">
                  <a:extLst>
                    <a:ext uri="{FF2B5EF4-FFF2-40B4-BE49-F238E27FC236}">
                      <a16:creationId xmlns:a16="http://schemas.microsoft.com/office/drawing/2014/main" id="{EB17B670-9AFA-97BA-1E32-9CA2A6862A9F}"/>
                    </a:ext>
                  </a:extLst>
                </p:cNvPr>
                <p:cNvPicPr/>
                <p:nvPr/>
              </p:nvPicPr>
              <p:blipFill>
                <a:blip r:embed="rId49"/>
                <a:stretch>
                  <a:fillRect/>
                </a:stretch>
              </p:blipFill>
              <p:spPr>
                <a:xfrm>
                  <a:off x="2401560" y="3599116"/>
                  <a:ext cx="2253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1" name="Freihand 50">
                  <a:extLst>
                    <a:ext uri="{FF2B5EF4-FFF2-40B4-BE49-F238E27FC236}">
                      <a16:creationId xmlns:a16="http://schemas.microsoft.com/office/drawing/2014/main" id="{1521D628-76F9-D61B-22C0-8BF013BEBFF5}"/>
                    </a:ext>
                  </a:extLst>
                </p14:cNvPr>
                <p14:cNvContentPartPr/>
                <p14:nvPr/>
              </p14:nvContentPartPr>
              <p14:xfrm>
                <a:off x="2095920" y="3613876"/>
                <a:ext cx="199440" cy="24480"/>
              </p14:xfrm>
            </p:contentPart>
          </mc:Choice>
          <mc:Fallback>
            <p:pic>
              <p:nvPicPr>
                <p:cNvPr id="51" name="Freihand 50">
                  <a:extLst>
                    <a:ext uri="{FF2B5EF4-FFF2-40B4-BE49-F238E27FC236}">
                      <a16:creationId xmlns:a16="http://schemas.microsoft.com/office/drawing/2014/main" id="{1521D628-76F9-D61B-22C0-8BF013BEBFF5}"/>
                    </a:ext>
                  </a:extLst>
                </p:cNvPr>
                <p:cNvPicPr/>
                <p:nvPr/>
              </p:nvPicPr>
              <p:blipFill>
                <a:blip r:embed="rId51"/>
                <a:stretch>
                  <a:fillRect/>
                </a:stretch>
              </p:blipFill>
              <p:spPr>
                <a:xfrm>
                  <a:off x="2086920" y="3604876"/>
                  <a:ext cx="2170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4" name="Freihand 53">
                  <a:extLst>
                    <a:ext uri="{FF2B5EF4-FFF2-40B4-BE49-F238E27FC236}">
                      <a16:creationId xmlns:a16="http://schemas.microsoft.com/office/drawing/2014/main" id="{BCCBD997-BE63-6B7D-430C-24A464918A26}"/>
                    </a:ext>
                  </a:extLst>
                </p14:cNvPr>
                <p14:cNvContentPartPr/>
                <p14:nvPr/>
              </p14:nvContentPartPr>
              <p14:xfrm>
                <a:off x="1915200" y="3604876"/>
                <a:ext cx="109800" cy="14400"/>
              </p14:xfrm>
            </p:contentPart>
          </mc:Choice>
          <mc:Fallback>
            <p:pic>
              <p:nvPicPr>
                <p:cNvPr id="54" name="Freihand 53">
                  <a:extLst>
                    <a:ext uri="{FF2B5EF4-FFF2-40B4-BE49-F238E27FC236}">
                      <a16:creationId xmlns:a16="http://schemas.microsoft.com/office/drawing/2014/main" id="{BCCBD997-BE63-6B7D-430C-24A464918A26}"/>
                    </a:ext>
                  </a:extLst>
                </p:cNvPr>
                <p:cNvPicPr/>
                <p:nvPr/>
              </p:nvPicPr>
              <p:blipFill>
                <a:blip r:embed="rId53"/>
                <a:stretch>
                  <a:fillRect/>
                </a:stretch>
              </p:blipFill>
              <p:spPr>
                <a:xfrm>
                  <a:off x="1906560" y="3596236"/>
                  <a:ext cx="1274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5" name="Freihand 54">
                  <a:extLst>
                    <a:ext uri="{FF2B5EF4-FFF2-40B4-BE49-F238E27FC236}">
                      <a16:creationId xmlns:a16="http://schemas.microsoft.com/office/drawing/2014/main" id="{85F966B0-A4DB-824C-C6C9-7104625E8E89}"/>
                    </a:ext>
                  </a:extLst>
                </p14:cNvPr>
                <p14:cNvContentPartPr/>
                <p14:nvPr/>
              </p14:nvContentPartPr>
              <p14:xfrm>
                <a:off x="1582920" y="3594796"/>
                <a:ext cx="182160" cy="16200"/>
              </p14:xfrm>
            </p:contentPart>
          </mc:Choice>
          <mc:Fallback>
            <p:pic>
              <p:nvPicPr>
                <p:cNvPr id="55" name="Freihand 54">
                  <a:extLst>
                    <a:ext uri="{FF2B5EF4-FFF2-40B4-BE49-F238E27FC236}">
                      <a16:creationId xmlns:a16="http://schemas.microsoft.com/office/drawing/2014/main" id="{85F966B0-A4DB-824C-C6C9-7104625E8E89}"/>
                    </a:ext>
                  </a:extLst>
                </p:cNvPr>
                <p:cNvPicPr/>
                <p:nvPr/>
              </p:nvPicPr>
              <p:blipFill>
                <a:blip r:embed="rId55"/>
                <a:stretch>
                  <a:fillRect/>
                </a:stretch>
              </p:blipFill>
              <p:spPr>
                <a:xfrm>
                  <a:off x="1573920" y="3585796"/>
                  <a:ext cx="1998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6" name="Freihand 55">
                  <a:extLst>
                    <a:ext uri="{FF2B5EF4-FFF2-40B4-BE49-F238E27FC236}">
                      <a16:creationId xmlns:a16="http://schemas.microsoft.com/office/drawing/2014/main" id="{1EBE7775-3548-965D-560E-2825A2EB89B1}"/>
                    </a:ext>
                  </a:extLst>
                </p14:cNvPr>
                <p14:cNvContentPartPr/>
                <p14:nvPr/>
              </p14:nvContentPartPr>
              <p14:xfrm>
                <a:off x="1399680" y="3579676"/>
                <a:ext cx="94680" cy="13320"/>
              </p14:xfrm>
            </p:contentPart>
          </mc:Choice>
          <mc:Fallback>
            <p:pic>
              <p:nvPicPr>
                <p:cNvPr id="56" name="Freihand 55">
                  <a:extLst>
                    <a:ext uri="{FF2B5EF4-FFF2-40B4-BE49-F238E27FC236}">
                      <a16:creationId xmlns:a16="http://schemas.microsoft.com/office/drawing/2014/main" id="{1EBE7775-3548-965D-560E-2825A2EB89B1}"/>
                    </a:ext>
                  </a:extLst>
                </p:cNvPr>
                <p:cNvPicPr/>
                <p:nvPr/>
              </p:nvPicPr>
              <p:blipFill>
                <a:blip r:embed="rId57"/>
                <a:stretch>
                  <a:fillRect/>
                </a:stretch>
              </p:blipFill>
              <p:spPr>
                <a:xfrm>
                  <a:off x="1391040" y="3571036"/>
                  <a:ext cx="1123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7" name="Freihand 56">
                  <a:extLst>
                    <a:ext uri="{FF2B5EF4-FFF2-40B4-BE49-F238E27FC236}">
                      <a16:creationId xmlns:a16="http://schemas.microsoft.com/office/drawing/2014/main" id="{54BD8A86-BAF6-8A18-BFCE-EE5084C9B2F3}"/>
                    </a:ext>
                  </a:extLst>
                </p14:cNvPr>
                <p14:cNvContentPartPr/>
                <p14:nvPr/>
              </p14:nvContentPartPr>
              <p14:xfrm>
                <a:off x="1202760" y="3556636"/>
                <a:ext cx="100800" cy="11160"/>
              </p14:xfrm>
            </p:contentPart>
          </mc:Choice>
          <mc:Fallback>
            <p:pic>
              <p:nvPicPr>
                <p:cNvPr id="57" name="Freihand 56">
                  <a:extLst>
                    <a:ext uri="{FF2B5EF4-FFF2-40B4-BE49-F238E27FC236}">
                      <a16:creationId xmlns:a16="http://schemas.microsoft.com/office/drawing/2014/main" id="{54BD8A86-BAF6-8A18-BFCE-EE5084C9B2F3}"/>
                    </a:ext>
                  </a:extLst>
                </p:cNvPr>
                <p:cNvPicPr/>
                <p:nvPr/>
              </p:nvPicPr>
              <p:blipFill>
                <a:blip r:embed="rId59"/>
                <a:stretch>
                  <a:fillRect/>
                </a:stretch>
              </p:blipFill>
              <p:spPr>
                <a:xfrm>
                  <a:off x="1193760" y="3547636"/>
                  <a:ext cx="1184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8" name="Freihand 57">
                  <a:extLst>
                    <a:ext uri="{FF2B5EF4-FFF2-40B4-BE49-F238E27FC236}">
                      <a16:creationId xmlns:a16="http://schemas.microsoft.com/office/drawing/2014/main" id="{7290B933-CE89-D669-095F-9E208131A6FC}"/>
                    </a:ext>
                  </a:extLst>
                </p14:cNvPr>
                <p14:cNvContentPartPr/>
                <p14:nvPr/>
              </p14:nvContentPartPr>
              <p14:xfrm>
                <a:off x="947160" y="3551956"/>
                <a:ext cx="168480" cy="43200"/>
              </p14:xfrm>
            </p:contentPart>
          </mc:Choice>
          <mc:Fallback>
            <p:pic>
              <p:nvPicPr>
                <p:cNvPr id="58" name="Freihand 57">
                  <a:extLst>
                    <a:ext uri="{FF2B5EF4-FFF2-40B4-BE49-F238E27FC236}">
                      <a16:creationId xmlns:a16="http://schemas.microsoft.com/office/drawing/2014/main" id="{7290B933-CE89-D669-095F-9E208131A6FC}"/>
                    </a:ext>
                  </a:extLst>
                </p:cNvPr>
                <p:cNvPicPr/>
                <p:nvPr/>
              </p:nvPicPr>
              <p:blipFill>
                <a:blip r:embed="rId61"/>
                <a:stretch>
                  <a:fillRect/>
                </a:stretch>
              </p:blipFill>
              <p:spPr>
                <a:xfrm>
                  <a:off x="938520" y="3542956"/>
                  <a:ext cx="1861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37" name="Freihand 236">
                  <a:extLst>
                    <a:ext uri="{FF2B5EF4-FFF2-40B4-BE49-F238E27FC236}">
                      <a16:creationId xmlns:a16="http://schemas.microsoft.com/office/drawing/2014/main" id="{AEDE1D58-1D61-2BE1-85D5-4588F0A8499F}"/>
                    </a:ext>
                  </a:extLst>
                </p14:cNvPr>
                <p14:cNvContentPartPr/>
                <p14:nvPr/>
              </p14:nvContentPartPr>
              <p14:xfrm>
                <a:off x="885960" y="3536116"/>
                <a:ext cx="176040" cy="34920"/>
              </p14:xfrm>
            </p:contentPart>
          </mc:Choice>
          <mc:Fallback>
            <p:pic>
              <p:nvPicPr>
                <p:cNvPr id="237" name="Freihand 236">
                  <a:extLst>
                    <a:ext uri="{FF2B5EF4-FFF2-40B4-BE49-F238E27FC236}">
                      <a16:creationId xmlns:a16="http://schemas.microsoft.com/office/drawing/2014/main" id="{AEDE1D58-1D61-2BE1-85D5-4588F0A8499F}"/>
                    </a:ext>
                  </a:extLst>
                </p:cNvPr>
                <p:cNvPicPr/>
                <p:nvPr/>
              </p:nvPicPr>
              <p:blipFill>
                <a:blip r:embed="rId63"/>
                <a:stretch>
                  <a:fillRect/>
                </a:stretch>
              </p:blipFill>
              <p:spPr>
                <a:xfrm>
                  <a:off x="877320" y="3527116"/>
                  <a:ext cx="193680" cy="52560"/>
                </a:xfrm>
                <a:prstGeom prst="rect">
                  <a:avLst/>
                </a:prstGeom>
              </p:spPr>
            </p:pic>
          </mc:Fallback>
        </mc:AlternateContent>
      </p:grpSp>
      <p:grpSp>
        <p:nvGrpSpPr>
          <p:cNvPr id="274" name="Gruppieren 273">
            <a:extLst>
              <a:ext uri="{FF2B5EF4-FFF2-40B4-BE49-F238E27FC236}">
                <a16:creationId xmlns:a16="http://schemas.microsoft.com/office/drawing/2014/main" id="{979A14E8-2230-4C87-2B08-481726EA2701}"/>
              </a:ext>
            </a:extLst>
          </p:cNvPr>
          <p:cNvGrpSpPr/>
          <p:nvPr/>
        </p:nvGrpSpPr>
        <p:grpSpPr>
          <a:xfrm>
            <a:off x="190440" y="388276"/>
            <a:ext cx="11849040" cy="1603800"/>
            <a:chOff x="190440" y="388276"/>
            <a:chExt cx="11849040" cy="1603800"/>
          </a:xfrm>
        </p:grpSpPr>
        <mc:AlternateContent xmlns:mc="http://schemas.openxmlformats.org/markup-compatibility/2006">
          <mc:Choice xmlns:p14="http://schemas.microsoft.com/office/powerpoint/2010/main" Requires="p14">
            <p:contentPart p14:bwMode="auto" r:id="rId64">
              <p14:nvContentPartPr>
                <p14:cNvPr id="150" name="Freihand 149">
                  <a:extLst>
                    <a:ext uri="{FF2B5EF4-FFF2-40B4-BE49-F238E27FC236}">
                      <a16:creationId xmlns:a16="http://schemas.microsoft.com/office/drawing/2014/main" id="{F32BD4F5-76F8-9945-BE3D-970948DAFAAB}"/>
                    </a:ext>
                  </a:extLst>
                </p14:cNvPr>
                <p14:cNvContentPartPr/>
                <p14:nvPr/>
              </p14:nvContentPartPr>
              <p14:xfrm>
                <a:off x="8102880" y="692116"/>
                <a:ext cx="677880" cy="251280"/>
              </p14:xfrm>
            </p:contentPart>
          </mc:Choice>
          <mc:Fallback>
            <p:pic>
              <p:nvPicPr>
                <p:cNvPr id="150" name="Freihand 149">
                  <a:extLst>
                    <a:ext uri="{FF2B5EF4-FFF2-40B4-BE49-F238E27FC236}">
                      <a16:creationId xmlns:a16="http://schemas.microsoft.com/office/drawing/2014/main" id="{F32BD4F5-76F8-9945-BE3D-970948DAFAAB}"/>
                    </a:ext>
                  </a:extLst>
                </p:cNvPr>
                <p:cNvPicPr/>
                <p:nvPr/>
              </p:nvPicPr>
              <p:blipFill>
                <a:blip r:embed="rId65"/>
                <a:stretch>
                  <a:fillRect/>
                </a:stretch>
              </p:blipFill>
              <p:spPr>
                <a:xfrm>
                  <a:off x="8094240" y="683476"/>
                  <a:ext cx="69552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51" name="Freihand 150">
                  <a:extLst>
                    <a:ext uri="{FF2B5EF4-FFF2-40B4-BE49-F238E27FC236}">
                      <a16:creationId xmlns:a16="http://schemas.microsoft.com/office/drawing/2014/main" id="{653019CE-3D20-F6FA-960E-6A14A1B0A4F8}"/>
                    </a:ext>
                  </a:extLst>
                </p14:cNvPr>
                <p14:cNvContentPartPr/>
                <p14:nvPr/>
              </p14:nvContentPartPr>
              <p14:xfrm>
                <a:off x="8727120" y="700756"/>
                <a:ext cx="7200" cy="5040"/>
              </p14:xfrm>
            </p:contentPart>
          </mc:Choice>
          <mc:Fallback>
            <p:pic>
              <p:nvPicPr>
                <p:cNvPr id="151" name="Freihand 150">
                  <a:extLst>
                    <a:ext uri="{FF2B5EF4-FFF2-40B4-BE49-F238E27FC236}">
                      <a16:creationId xmlns:a16="http://schemas.microsoft.com/office/drawing/2014/main" id="{653019CE-3D20-F6FA-960E-6A14A1B0A4F8}"/>
                    </a:ext>
                  </a:extLst>
                </p:cNvPr>
                <p:cNvPicPr/>
                <p:nvPr/>
              </p:nvPicPr>
              <p:blipFill>
                <a:blip r:embed="rId67"/>
                <a:stretch>
                  <a:fillRect/>
                </a:stretch>
              </p:blipFill>
              <p:spPr>
                <a:xfrm>
                  <a:off x="8718480" y="691756"/>
                  <a:ext cx="248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52" name="Freihand 151">
                  <a:extLst>
                    <a:ext uri="{FF2B5EF4-FFF2-40B4-BE49-F238E27FC236}">
                      <a16:creationId xmlns:a16="http://schemas.microsoft.com/office/drawing/2014/main" id="{EA7E440B-0C25-96B3-C9E4-325930B6D55B}"/>
                    </a:ext>
                  </a:extLst>
                </p14:cNvPr>
                <p14:cNvContentPartPr/>
                <p14:nvPr/>
              </p14:nvContentPartPr>
              <p14:xfrm>
                <a:off x="9102240" y="695356"/>
                <a:ext cx="350280" cy="195840"/>
              </p14:xfrm>
            </p:contentPart>
          </mc:Choice>
          <mc:Fallback>
            <p:pic>
              <p:nvPicPr>
                <p:cNvPr id="152" name="Freihand 151">
                  <a:extLst>
                    <a:ext uri="{FF2B5EF4-FFF2-40B4-BE49-F238E27FC236}">
                      <a16:creationId xmlns:a16="http://schemas.microsoft.com/office/drawing/2014/main" id="{EA7E440B-0C25-96B3-C9E4-325930B6D55B}"/>
                    </a:ext>
                  </a:extLst>
                </p:cNvPr>
                <p:cNvPicPr/>
                <p:nvPr/>
              </p:nvPicPr>
              <p:blipFill>
                <a:blip r:embed="rId69"/>
                <a:stretch>
                  <a:fillRect/>
                </a:stretch>
              </p:blipFill>
              <p:spPr>
                <a:xfrm>
                  <a:off x="9093240" y="686356"/>
                  <a:ext cx="3679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53" name="Freihand 152">
                  <a:extLst>
                    <a:ext uri="{FF2B5EF4-FFF2-40B4-BE49-F238E27FC236}">
                      <a16:creationId xmlns:a16="http://schemas.microsoft.com/office/drawing/2014/main" id="{A936DBEE-7CF0-2946-3FCD-FD966451AC73}"/>
                    </a:ext>
                  </a:extLst>
                </p14:cNvPr>
                <p14:cNvContentPartPr/>
                <p14:nvPr/>
              </p14:nvContentPartPr>
              <p14:xfrm>
                <a:off x="9429120" y="678436"/>
                <a:ext cx="114120" cy="273960"/>
              </p14:xfrm>
            </p:contentPart>
          </mc:Choice>
          <mc:Fallback>
            <p:pic>
              <p:nvPicPr>
                <p:cNvPr id="153" name="Freihand 152">
                  <a:extLst>
                    <a:ext uri="{FF2B5EF4-FFF2-40B4-BE49-F238E27FC236}">
                      <a16:creationId xmlns:a16="http://schemas.microsoft.com/office/drawing/2014/main" id="{A936DBEE-7CF0-2946-3FCD-FD966451AC73}"/>
                    </a:ext>
                  </a:extLst>
                </p:cNvPr>
                <p:cNvPicPr/>
                <p:nvPr/>
              </p:nvPicPr>
              <p:blipFill>
                <a:blip r:embed="rId71"/>
                <a:stretch>
                  <a:fillRect/>
                </a:stretch>
              </p:blipFill>
              <p:spPr>
                <a:xfrm>
                  <a:off x="9420120" y="669436"/>
                  <a:ext cx="13176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54" name="Freihand 153">
                  <a:extLst>
                    <a:ext uri="{FF2B5EF4-FFF2-40B4-BE49-F238E27FC236}">
                      <a16:creationId xmlns:a16="http://schemas.microsoft.com/office/drawing/2014/main" id="{2B532CAC-2B31-7C65-0D22-6C1DD41AECD8}"/>
                    </a:ext>
                  </a:extLst>
                </p14:cNvPr>
                <p14:cNvContentPartPr/>
                <p14:nvPr/>
              </p14:nvContentPartPr>
              <p14:xfrm>
                <a:off x="9562320" y="656836"/>
                <a:ext cx="104040" cy="181440"/>
              </p14:xfrm>
            </p:contentPart>
          </mc:Choice>
          <mc:Fallback>
            <p:pic>
              <p:nvPicPr>
                <p:cNvPr id="154" name="Freihand 153">
                  <a:extLst>
                    <a:ext uri="{FF2B5EF4-FFF2-40B4-BE49-F238E27FC236}">
                      <a16:creationId xmlns:a16="http://schemas.microsoft.com/office/drawing/2014/main" id="{2B532CAC-2B31-7C65-0D22-6C1DD41AECD8}"/>
                    </a:ext>
                  </a:extLst>
                </p:cNvPr>
                <p:cNvPicPr/>
                <p:nvPr/>
              </p:nvPicPr>
              <p:blipFill>
                <a:blip r:embed="rId73"/>
                <a:stretch>
                  <a:fillRect/>
                </a:stretch>
              </p:blipFill>
              <p:spPr>
                <a:xfrm>
                  <a:off x="9553680" y="647836"/>
                  <a:ext cx="1216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55" name="Freihand 154">
                  <a:extLst>
                    <a:ext uri="{FF2B5EF4-FFF2-40B4-BE49-F238E27FC236}">
                      <a16:creationId xmlns:a16="http://schemas.microsoft.com/office/drawing/2014/main" id="{B786FE1E-03D6-6817-2AE8-93FA6074E173}"/>
                    </a:ext>
                  </a:extLst>
                </p14:cNvPr>
                <p14:cNvContentPartPr/>
                <p14:nvPr/>
              </p14:nvContentPartPr>
              <p14:xfrm>
                <a:off x="9705600" y="755116"/>
                <a:ext cx="279720" cy="124920"/>
              </p14:xfrm>
            </p:contentPart>
          </mc:Choice>
          <mc:Fallback>
            <p:pic>
              <p:nvPicPr>
                <p:cNvPr id="155" name="Freihand 154">
                  <a:extLst>
                    <a:ext uri="{FF2B5EF4-FFF2-40B4-BE49-F238E27FC236}">
                      <a16:creationId xmlns:a16="http://schemas.microsoft.com/office/drawing/2014/main" id="{B786FE1E-03D6-6817-2AE8-93FA6074E173}"/>
                    </a:ext>
                  </a:extLst>
                </p:cNvPr>
                <p:cNvPicPr/>
                <p:nvPr/>
              </p:nvPicPr>
              <p:blipFill>
                <a:blip r:embed="rId75"/>
                <a:stretch>
                  <a:fillRect/>
                </a:stretch>
              </p:blipFill>
              <p:spPr>
                <a:xfrm>
                  <a:off x="9696600" y="746476"/>
                  <a:ext cx="2973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56" name="Freihand 155">
                  <a:extLst>
                    <a:ext uri="{FF2B5EF4-FFF2-40B4-BE49-F238E27FC236}">
                      <a16:creationId xmlns:a16="http://schemas.microsoft.com/office/drawing/2014/main" id="{94DA8F8D-7C11-7AF3-2BDB-D2B3758BE676}"/>
                    </a:ext>
                  </a:extLst>
                </p14:cNvPr>
                <p14:cNvContentPartPr/>
                <p14:nvPr/>
              </p14:nvContentPartPr>
              <p14:xfrm>
                <a:off x="10236600" y="708676"/>
                <a:ext cx="347760" cy="151560"/>
              </p14:xfrm>
            </p:contentPart>
          </mc:Choice>
          <mc:Fallback>
            <p:pic>
              <p:nvPicPr>
                <p:cNvPr id="156" name="Freihand 155">
                  <a:extLst>
                    <a:ext uri="{FF2B5EF4-FFF2-40B4-BE49-F238E27FC236}">
                      <a16:creationId xmlns:a16="http://schemas.microsoft.com/office/drawing/2014/main" id="{94DA8F8D-7C11-7AF3-2BDB-D2B3758BE676}"/>
                    </a:ext>
                  </a:extLst>
                </p:cNvPr>
                <p:cNvPicPr/>
                <p:nvPr/>
              </p:nvPicPr>
              <p:blipFill>
                <a:blip r:embed="rId77"/>
                <a:stretch>
                  <a:fillRect/>
                </a:stretch>
              </p:blipFill>
              <p:spPr>
                <a:xfrm>
                  <a:off x="10227600" y="700036"/>
                  <a:ext cx="3654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57" name="Freihand 156">
                  <a:extLst>
                    <a:ext uri="{FF2B5EF4-FFF2-40B4-BE49-F238E27FC236}">
                      <a16:creationId xmlns:a16="http://schemas.microsoft.com/office/drawing/2014/main" id="{2C32BB8A-44A5-9BDF-F4B4-BDB4FB5894D6}"/>
                    </a:ext>
                  </a:extLst>
                </p14:cNvPr>
                <p14:cNvContentPartPr/>
                <p14:nvPr/>
              </p14:nvContentPartPr>
              <p14:xfrm>
                <a:off x="10782720" y="686356"/>
                <a:ext cx="143640" cy="147600"/>
              </p14:xfrm>
            </p:contentPart>
          </mc:Choice>
          <mc:Fallback>
            <p:pic>
              <p:nvPicPr>
                <p:cNvPr id="157" name="Freihand 156">
                  <a:extLst>
                    <a:ext uri="{FF2B5EF4-FFF2-40B4-BE49-F238E27FC236}">
                      <a16:creationId xmlns:a16="http://schemas.microsoft.com/office/drawing/2014/main" id="{2C32BB8A-44A5-9BDF-F4B4-BDB4FB5894D6}"/>
                    </a:ext>
                  </a:extLst>
                </p:cNvPr>
                <p:cNvPicPr/>
                <p:nvPr/>
              </p:nvPicPr>
              <p:blipFill>
                <a:blip r:embed="rId79"/>
                <a:stretch>
                  <a:fillRect/>
                </a:stretch>
              </p:blipFill>
              <p:spPr>
                <a:xfrm>
                  <a:off x="10773720" y="677716"/>
                  <a:ext cx="1612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58" name="Freihand 157">
                  <a:extLst>
                    <a:ext uri="{FF2B5EF4-FFF2-40B4-BE49-F238E27FC236}">
                      <a16:creationId xmlns:a16="http://schemas.microsoft.com/office/drawing/2014/main" id="{FD9AA3CA-C766-EF49-67DF-7005C52E7243}"/>
                    </a:ext>
                  </a:extLst>
                </p14:cNvPr>
                <p14:cNvContentPartPr/>
                <p14:nvPr/>
              </p14:nvContentPartPr>
              <p14:xfrm>
                <a:off x="10934640" y="654676"/>
                <a:ext cx="353880" cy="178560"/>
              </p14:xfrm>
            </p:contentPart>
          </mc:Choice>
          <mc:Fallback>
            <p:pic>
              <p:nvPicPr>
                <p:cNvPr id="158" name="Freihand 157">
                  <a:extLst>
                    <a:ext uri="{FF2B5EF4-FFF2-40B4-BE49-F238E27FC236}">
                      <a16:creationId xmlns:a16="http://schemas.microsoft.com/office/drawing/2014/main" id="{FD9AA3CA-C766-EF49-67DF-7005C52E7243}"/>
                    </a:ext>
                  </a:extLst>
                </p:cNvPr>
                <p:cNvPicPr/>
                <p:nvPr/>
              </p:nvPicPr>
              <p:blipFill>
                <a:blip r:embed="rId81"/>
                <a:stretch>
                  <a:fillRect/>
                </a:stretch>
              </p:blipFill>
              <p:spPr>
                <a:xfrm>
                  <a:off x="10925640" y="646036"/>
                  <a:ext cx="3715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60" name="Freihand 159">
                  <a:extLst>
                    <a:ext uri="{FF2B5EF4-FFF2-40B4-BE49-F238E27FC236}">
                      <a16:creationId xmlns:a16="http://schemas.microsoft.com/office/drawing/2014/main" id="{820C97D6-E9D2-2AE2-1412-A2622E859F1D}"/>
                    </a:ext>
                  </a:extLst>
                </p14:cNvPr>
                <p14:cNvContentPartPr/>
                <p14:nvPr/>
              </p14:nvContentPartPr>
              <p14:xfrm>
                <a:off x="11325600" y="682036"/>
                <a:ext cx="105120" cy="113040"/>
              </p14:xfrm>
            </p:contentPart>
          </mc:Choice>
          <mc:Fallback>
            <p:pic>
              <p:nvPicPr>
                <p:cNvPr id="160" name="Freihand 159">
                  <a:extLst>
                    <a:ext uri="{FF2B5EF4-FFF2-40B4-BE49-F238E27FC236}">
                      <a16:creationId xmlns:a16="http://schemas.microsoft.com/office/drawing/2014/main" id="{820C97D6-E9D2-2AE2-1412-A2622E859F1D}"/>
                    </a:ext>
                  </a:extLst>
                </p:cNvPr>
                <p:cNvPicPr/>
                <p:nvPr/>
              </p:nvPicPr>
              <p:blipFill>
                <a:blip r:embed="rId83"/>
                <a:stretch>
                  <a:fillRect/>
                </a:stretch>
              </p:blipFill>
              <p:spPr>
                <a:xfrm>
                  <a:off x="11316600" y="673396"/>
                  <a:ext cx="1227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61" name="Freihand 160">
                  <a:extLst>
                    <a:ext uri="{FF2B5EF4-FFF2-40B4-BE49-F238E27FC236}">
                      <a16:creationId xmlns:a16="http://schemas.microsoft.com/office/drawing/2014/main" id="{9B4CA9FF-7694-BCF4-6B94-371E098BD273}"/>
                    </a:ext>
                  </a:extLst>
                </p14:cNvPr>
                <p14:cNvContentPartPr/>
                <p14:nvPr/>
              </p14:nvContentPartPr>
              <p14:xfrm>
                <a:off x="11457360" y="714436"/>
                <a:ext cx="57960" cy="106200"/>
              </p14:xfrm>
            </p:contentPart>
          </mc:Choice>
          <mc:Fallback>
            <p:pic>
              <p:nvPicPr>
                <p:cNvPr id="161" name="Freihand 160">
                  <a:extLst>
                    <a:ext uri="{FF2B5EF4-FFF2-40B4-BE49-F238E27FC236}">
                      <a16:creationId xmlns:a16="http://schemas.microsoft.com/office/drawing/2014/main" id="{9B4CA9FF-7694-BCF4-6B94-371E098BD273}"/>
                    </a:ext>
                  </a:extLst>
                </p:cNvPr>
                <p:cNvPicPr/>
                <p:nvPr/>
              </p:nvPicPr>
              <p:blipFill>
                <a:blip r:embed="rId85"/>
                <a:stretch>
                  <a:fillRect/>
                </a:stretch>
              </p:blipFill>
              <p:spPr>
                <a:xfrm>
                  <a:off x="11448720" y="705436"/>
                  <a:ext cx="756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63" name="Freihand 162">
                  <a:extLst>
                    <a:ext uri="{FF2B5EF4-FFF2-40B4-BE49-F238E27FC236}">
                      <a16:creationId xmlns:a16="http://schemas.microsoft.com/office/drawing/2014/main" id="{974AA18F-C9C3-1E0E-CC97-918E5EC06C2B}"/>
                    </a:ext>
                  </a:extLst>
                </p14:cNvPr>
                <p14:cNvContentPartPr/>
                <p14:nvPr/>
              </p14:nvContentPartPr>
              <p14:xfrm>
                <a:off x="11517120" y="722356"/>
                <a:ext cx="116640" cy="81000"/>
              </p14:xfrm>
            </p:contentPart>
          </mc:Choice>
          <mc:Fallback>
            <p:pic>
              <p:nvPicPr>
                <p:cNvPr id="163" name="Freihand 162">
                  <a:extLst>
                    <a:ext uri="{FF2B5EF4-FFF2-40B4-BE49-F238E27FC236}">
                      <a16:creationId xmlns:a16="http://schemas.microsoft.com/office/drawing/2014/main" id="{974AA18F-C9C3-1E0E-CC97-918E5EC06C2B}"/>
                    </a:ext>
                  </a:extLst>
                </p:cNvPr>
                <p:cNvPicPr/>
                <p:nvPr/>
              </p:nvPicPr>
              <p:blipFill>
                <a:blip r:embed="rId87"/>
                <a:stretch>
                  <a:fillRect/>
                </a:stretch>
              </p:blipFill>
              <p:spPr>
                <a:xfrm>
                  <a:off x="11508120" y="713356"/>
                  <a:ext cx="1342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64" name="Freihand 163">
                  <a:extLst>
                    <a:ext uri="{FF2B5EF4-FFF2-40B4-BE49-F238E27FC236}">
                      <a16:creationId xmlns:a16="http://schemas.microsoft.com/office/drawing/2014/main" id="{5FFD9F16-73E2-B77A-54C1-5882173A2AB4}"/>
                    </a:ext>
                  </a:extLst>
                </p14:cNvPr>
                <p14:cNvContentPartPr/>
                <p14:nvPr/>
              </p14:nvContentPartPr>
              <p14:xfrm>
                <a:off x="11644200" y="627676"/>
                <a:ext cx="305640" cy="162360"/>
              </p14:xfrm>
            </p:contentPart>
          </mc:Choice>
          <mc:Fallback>
            <p:pic>
              <p:nvPicPr>
                <p:cNvPr id="164" name="Freihand 163">
                  <a:extLst>
                    <a:ext uri="{FF2B5EF4-FFF2-40B4-BE49-F238E27FC236}">
                      <a16:creationId xmlns:a16="http://schemas.microsoft.com/office/drawing/2014/main" id="{5FFD9F16-73E2-B77A-54C1-5882173A2AB4}"/>
                    </a:ext>
                  </a:extLst>
                </p:cNvPr>
                <p:cNvPicPr/>
                <p:nvPr/>
              </p:nvPicPr>
              <p:blipFill>
                <a:blip r:embed="rId89"/>
                <a:stretch>
                  <a:fillRect/>
                </a:stretch>
              </p:blipFill>
              <p:spPr>
                <a:xfrm>
                  <a:off x="11635560" y="618676"/>
                  <a:ext cx="3232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65" name="Freihand 164">
                  <a:extLst>
                    <a:ext uri="{FF2B5EF4-FFF2-40B4-BE49-F238E27FC236}">
                      <a16:creationId xmlns:a16="http://schemas.microsoft.com/office/drawing/2014/main" id="{F863F29F-C38D-7AF6-1F6D-DD22FE329A17}"/>
                    </a:ext>
                  </a:extLst>
                </p14:cNvPr>
                <p14:cNvContentPartPr/>
                <p14:nvPr/>
              </p14:nvContentPartPr>
              <p14:xfrm>
                <a:off x="11987280" y="713356"/>
                <a:ext cx="52200" cy="61200"/>
              </p14:xfrm>
            </p:contentPart>
          </mc:Choice>
          <mc:Fallback>
            <p:pic>
              <p:nvPicPr>
                <p:cNvPr id="165" name="Freihand 164">
                  <a:extLst>
                    <a:ext uri="{FF2B5EF4-FFF2-40B4-BE49-F238E27FC236}">
                      <a16:creationId xmlns:a16="http://schemas.microsoft.com/office/drawing/2014/main" id="{F863F29F-C38D-7AF6-1F6D-DD22FE329A17}"/>
                    </a:ext>
                  </a:extLst>
                </p:cNvPr>
                <p:cNvPicPr/>
                <p:nvPr/>
              </p:nvPicPr>
              <p:blipFill>
                <a:blip r:embed="rId91"/>
                <a:stretch>
                  <a:fillRect/>
                </a:stretch>
              </p:blipFill>
              <p:spPr>
                <a:xfrm>
                  <a:off x="11978280" y="704716"/>
                  <a:ext cx="698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91" name="Freihand 90">
                  <a:extLst>
                    <a:ext uri="{FF2B5EF4-FFF2-40B4-BE49-F238E27FC236}">
                      <a16:creationId xmlns:a16="http://schemas.microsoft.com/office/drawing/2014/main" id="{CB6F616C-ACF0-7DDE-A034-F63A0B65226C}"/>
                    </a:ext>
                  </a:extLst>
                </p14:cNvPr>
                <p14:cNvContentPartPr/>
                <p14:nvPr/>
              </p14:nvContentPartPr>
              <p14:xfrm>
                <a:off x="6311520" y="439396"/>
                <a:ext cx="264960" cy="169200"/>
              </p14:xfrm>
            </p:contentPart>
          </mc:Choice>
          <mc:Fallback>
            <p:pic>
              <p:nvPicPr>
                <p:cNvPr id="91" name="Freihand 90">
                  <a:extLst>
                    <a:ext uri="{FF2B5EF4-FFF2-40B4-BE49-F238E27FC236}">
                      <a16:creationId xmlns:a16="http://schemas.microsoft.com/office/drawing/2014/main" id="{CB6F616C-ACF0-7DDE-A034-F63A0B65226C}"/>
                    </a:ext>
                  </a:extLst>
                </p:cNvPr>
                <p:cNvPicPr/>
                <p:nvPr/>
              </p:nvPicPr>
              <p:blipFill>
                <a:blip r:embed="rId93"/>
                <a:stretch>
                  <a:fillRect/>
                </a:stretch>
              </p:blipFill>
              <p:spPr>
                <a:xfrm>
                  <a:off x="6302520" y="430756"/>
                  <a:ext cx="2826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92" name="Freihand 91">
                  <a:extLst>
                    <a:ext uri="{FF2B5EF4-FFF2-40B4-BE49-F238E27FC236}">
                      <a16:creationId xmlns:a16="http://schemas.microsoft.com/office/drawing/2014/main" id="{41DE8400-862A-94EF-999A-9EBDB45798C1}"/>
                    </a:ext>
                  </a:extLst>
                </p14:cNvPr>
                <p14:cNvContentPartPr/>
                <p14:nvPr/>
              </p14:nvContentPartPr>
              <p14:xfrm>
                <a:off x="6565680" y="483316"/>
                <a:ext cx="19080" cy="9720"/>
              </p14:xfrm>
            </p:contentPart>
          </mc:Choice>
          <mc:Fallback>
            <p:pic>
              <p:nvPicPr>
                <p:cNvPr id="92" name="Freihand 91">
                  <a:extLst>
                    <a:ext uri="{FF2B5EF4-FFF2-40B4-BE49-F238E27FC236}">
                      <a16:creationId xmlns:a16="http://schemas.microsoft.com/office/drawing/2014/main" id="{41DE8400-862A-94EF-999A-9EBDB45798C1}"/>
                    </a:ext>
                  </a:extLst>
                </p:cNvPr>
                <p:cNvPicPr/>
                <p:nvPr/>
              </p:nvPicPr>
              <p:blipFill>
                <a:blip r:embed="rId95"/>
                <a:stretch>
                  <a:fillRect/>
                </a:stretch>
              </p:blipFill>
              <p:spPr>
                <a:xfrm>
                  <a:off x="6557040" y="474676"/>
                  <a:ext cx="367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93" name="Freihand 92">
                  <a:extLst>
                    <a:ext uri="{FF2B5EF4-FFF2-40B4-BE49-F238E27FC236}">
                      <a16:creationId xmlns:a16="http://schemas.microsoft.com/office/drawing/2014/main" id="{39FCAAC0-1D69-96C5-A390-BFAA3ED682BA}"/>
                    </a:ext>
                  </a:extLst>
                </p14:cNvPr>
                <p14:cNvContentPartPr/>
                <p14:nvPr/>
              </p14:nvContentPartPr>
              <p14:xfrm>
                <a:off x="6653160" y="507796"/>
                <a:ext cx="208800" cy="118440"/>
              </p14:xfrm>
            </p:contentPart>
          </mc:Choice>
          <mc:Fallback>
            <p:pic>
              <p:nvPicPr>
                <p:cNvPr id="93" name="Freihand 92">
                  <a:extLst>
                    <a:ext uri="{FF2B5EF4-FFF2-40B4-BE49-F238E27FC236}">
                      <a16:creationId xmlns:a16="http://schemas.microsoft.com/office/drawing/2014/main" id="{39FCAAC0-1D69-96C5-A390-BFAA3ED682BA}"/>
                    </a:ext>
                  </a:extLst>
                </p:cNvPr>
                <p:cNvPicPr/>
                <p:nvPr/>
              </p:nvPicPr>
              <p:blipFill>
                <a:blip r:embed="rId97"/>
                <a:stretch>
                  <a:fillRect/>
                </a:stretch>
              </p:blipFill>
              <p:spPr>
                <a:xfrm>
                  <a:off x="6644520" y="499156"/>
                  <a:ext cx="226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94" name="Freihand 93">
                  <a:extLst>
                    <a:ext uri="{FF2B5EF4-FFF2-40B4-BE49-F238E27FC236}">
                      <a16:creationId xmlns:a16="http://schemas.microsoft.com/office/drawing/2014/main" id="{CA80235D-FA42-BAC4-19CF-D80380E64BA8}"/>
                    </a:ext>
                  </a:extLst>
                </p14:cNvPr>
                <p14:cNvContentPartPr/>
                <p14:nvPr/>
              </p14:nvContentPartPr>
              <p14:xfrm>
                <a:off x="6947640" y="460276"/>
                <a:ext cx="262080" cy="137160"/>
              </p14:xfrm>
            </p:contentPart>
          </mc:Choice>
          <mc:Fallback>
            <p:pic>
              <p:nvPicPr>
                <p:cNvPr id="94" name="Freihand 93">
                  <a:extLst>
                    <a:ext uri="{FF2B5EF4-FFF2-40B4-BE49-F238E27FC236}">
                      <a16:creationId xmlns:a16="http://schemas.microsoft.com/office/drawing/2014/main" id="{CA80235D-FA42-BAC4-19CF-D80380E64BA8}"/>
                    </a:ext>
                  </a:extLst>
                </p:cNvPr>
                <p:cNvPicPr/>
                <p:nvPr/>
              </p:nvPicPr>
              <p:blipFill>
                <a:blip r:embed="rId99"/>
                <a:stretch>
                  <a:fillRect/>
                </a:stretch>
              </p:blipFill>
              <p:spPr>
                <a:xfrm>
                  <a:off x="6938640" y="451276"/>
                  <a:ext cx="2797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5" name="Freihand 94">
                  <a:extLst>
                    <a:ext uri="{FF2B5EF4-FFF2-40B4-BE49-F238E27FC236}">
                      <a16:creationId xmlns:a16="http://schemas.microsoft.com/office/drawing/2014/main" id="{17FE1C10-70D7-7DA7-6A93-FE408CAC4CF3}"/>
                    </a:ext>
                  </a:extLst>
                </p14:cNvPr>
                <p14:cNvContentPartPr/>
                <p14:nvPr/>
              </p14:nvContentPartPr>
              <p14:xfrm>
                <a:off x="7244640" y="388276"/>
                <a:ext cx="267120" cy="206280"/>
              </p14:xfrm>
            </p:contentPart>
          </mc:Choice>
          <mc:Fallback>
            <p:pic>
              <p:nvPicPr>
                <p:cNvPr id="95" name="Freihand 94">
                  <a:extLst>
                    <a:ext uri="{FF2B5EF4-FFF2-40B4-BE49-F238E27FC236}">
                      <a16:creationId xmlns:a16="http://schemas.microsoft.com/office/drawing/2014/main" id="{17FE1C10-70D7-7DA7-6A93-FE408CAC4CF3}"/>
                    </a:ext>
                  </a:extLst>
                </p:cNvPr>
                <p:cNvPicPr/>
                <p:nvPr/>
              </p:nvPicPr>
              <p:blipFill>
                <a:blip r:embed="rId101"/>
                <a:stretch>
                  <a:fillRect/>
                </a:stretch>
              </p:blipFill>
              <p:spPr>
                <a:xfrm>
                  <a:off x="7236000" y="379636"/>
                  <a:ext cx="2847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8" name="Freihand 97">
                  <a:extLst>
                    <a:ext uri="{FF2B5EF4-FFF2-40B4-BE49-F238E27FC236}">
                      <a16:creationId xmlns:a16="http://schemas.microsoft.com/office/drawing/2014/main" id="{D08EEFF2-666B-9B93-11B5-C33F45D8A1E6}"/>
                    </a:ext>
                  </a:extLst>
                </p14:cNvPr>
                <p14:cNvContentPartPr/>
                <p14:nvPr/>
              </p14:nvContentPartPr>
              <p14:xfrm>
                <a:off x="7564680" y="601036"/>
                <a:ext cx="89640" cy="132840"/>
              </p14:xfrm>
            </p:contentPart>
          </mc:Choice>
          <mc:Fallback>
            <p:pic>
              <p:nvPicPr>
                <p:cNvPr id="98" name="Freihand 97">
                  <a:extLst>
                    <a:ext uri="{FF2B5EF4-FFF2-40B4-BE49-F238E27FC236}">
                      <a16:creationId xmlns:a16="http://schemas.microsoft.com/office/drawing/2014/main" id="{D08EEFF2-666B-9B93-11B5-C33F45D8A1E6}"/>
                    </a:ext>
                  </a:extLst>
                </p:cNvPr>
                <p:cNvPicPr/>
                <p:nvPr/>
              </p:nvPicPr>
              <p:blipFill>
                <a:blip r:embed="rId103"/>
                <a:stretch>
                  <a:fillRect/>
                </a:stretch>
              </p:blipFill>
              <p:spPr>
                <a:xfrm>
                  <a:off x="7556040" y="592036"/>
                  <a:ext cx="1072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8" name="Freihand 77">
                  <a:extLst>
                    <a:ext uri="{FF2B5EF4-FFF2-40B4-BE49-F238E27FC236}">
                      <a16:creationId xmlns:a16="http://schemas.microsoft.com/office/drawing/2014/main" id="{B2B2C4AA-E593-0387-FB06-354C3AAA5C74}"/>
                    </a:ext>
                  </a:extLst>
                </p14:cNvPr>
                <p14:cNvContentPartPr/>
                <p14:nvPr/>
              </p14:nvContentPartPr>
              <p14:xfrm>
                <a:off x="3760200" y="552076"/>
                <a:ext cx="140040" cy="123480"/>
              </p14:xfrm>
            </p:contentPart>
          </mc:Choice>
          <mc:Fallback>
            <p:pic>
              <p:nvPicPr>
                <p:cNvPr id="78" name="Freihand 77">
                  <a:extLst>
                    <a:ext uri="{FF2B5EF4-FFF2-40B4-BE49-F238E27FC236}">
                      <a16:creationId xmlns:a16="http://schemas.microsoft.com/office/drawing/2014/main" id="{B2B2C4AA-E593-0387-FB06-354C3AAA5C74}"/>
                    </a:ext>
                  </a:extLst>
                </p:cNvPr>
                <p:cNvPicPr/>
                <p:nvPr/>
              </p:nvPicPr>
              <p:blipFill>
                <a:blip r:embed="rId105"/>
                <a:stretch>
                  <a:fillRect/>
                </a:stretch>
              </p:blipFill>
              <p:spPr>
                <a:xfrm>
                  <a:off x="3751200" y="543076"/>
                  <a:ext cx="1576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9" name="Freihand 78">
                  <a:extLst>
                    <a:ext uri="{FF2B5EF4-FFF2-40B4-BE49-F238E27FC236}">
                      <a16:creationId xmlns:a16="http://schemas.microsoft.com/office/drawing/2014/main" id="{2ECADC7B-9E1F-CA44-9848-32F4C4CE8A6F}"/>
                    </a:ext>
                  </a:extLst>
                </p14:cNvPr>
                <p14:cNvContentPartPr/>
                <p14:nvPr/>
              </p14:nvContentPartPr>
              <p14:xfrm>
                <a:off x="3945600" y="550996"/>
                <a:ext cx="35280" cy="95400"/>
              </p14:xfrm>
            </p:contentPart>
          </mc:Choice>
          <mc:Fallback>
            <p:pic>
              <p:nvPicPr>
                <p:cNvPr id="79" name="Freihand 78">
                  <a:extLst>
                    <a:ext uri="{FF2B5EF4-FFF2-40B4-BE49-F238E27FC236}">
                      <a16:creationId xmlns:a16="http://schemas.microsoft.com/office/drawing/2014/main" id="{2ECADC7B-9E1F-CA44-9848-32F4C4CE8A6F}"/>
                    </a:ext>
                  </a:extLst>
                </p:cNvPr>
                <p:cNvPicPr/>
                <p:nvPr/>
              </p:nvPicPr>
              <p:blipFill>
                <a:blip r:embed="rId107"/>
                <a:stretch>
                  <a:fillRect/>
                </a:stretch>
              </p:blipFill>
              <p:spPr>
                <a:xfrm>
                  <a:off x="3936960" y="541996"/>
                  <a:ext cx="529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0" name="Freihand 79">
                  <a:extLst>
                    <a:ext uri="{FF2B5EF4-FFF2-40B4-BE49-F238E27FC236}">
                      <a16:creationId xmlns:a16="http://schemas.microsoft.com/office/drawing/2014/main" id="{DAB3FCBD-0BA2-146F-51E6-EA655CD11696}"/>
                    </a:ext>
                  </a:extLst>
                </p14:cNvPr>
                <p14:cNvContentPartPr/>
                <p14:nvPr/>
              </p14:nvContentPartPr>
              <p14:xfrm>
                <a:off x="3980520" y="436876"/>
                <a:ext cx="162000" cy="189720"/>
              </p14:xfrm>
            </p:contentPart>
          </mc:Choice>
          <mc:Fallback>
            <p:pic>
              <p:nvPicPr>
                <p:cNvPr id="80" name="Freihand 79">
                  <a:extLst>
                    <a:ext uri="{FF2B5EF4-FFF2-40B4-BE49-F238E27FC236}">
                      <a16:creationId xmlns:a16="http://schemas.microsoft.com/office/drawing/2014/main" id="{DAB3FCBD-0BA2-146F-51E6-EA655CD11696}"/>
                    </a:ext>
                  </a:extLst>
                </p:cNvPr>
                <p:cNvPicPr/>
                <p:nvPr/>
              </p:nvPicPr>
              <p:blipFill>
                <a:blip r:embed="rId109"/>
                <a:stretch>
                  <a:fillRect/>
                </a:stretch>
              </p:blipFill>
              <p:spPr>
                <a:xfrm>
                  <a:off x="3971880" y="428236"/>
                  <a:ext cx="1796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4" name="Freihand 83">
                  <a:extLst>
                    <a:ext uri="{FF2B5EF4-FFF2-40B4-BE49-F238E27FC236}">
                      <a16:creationId xmlns:a16="http://schemas.microsoft.com/office/drawing/2014/main" id="{1D504E69-C247-1196-CCA1-CD4E55E2820F}"/>
                    </a:ext>
                  </a:extLst>
                </p14:cNvPr>
                <p14:cNvContentPartPr/>
                <p14:nvPr/>
              </p14:nvContentPartPr>
              <p14:xfrm>
                <a:off x="4305600" y="487996"/>
                <a:ext cx="111960" cy="146160"/>
              </p14:xfrm>
            </p:contentPart>
          </mc:Choice>
          <mc:Fallback>
            <p:pic>
              <p:nvPicPr>
                <p:cNvPr id="84" name="Freihand 83">
                  <a:extLst>
                    <a:ext uri="{FF2B5EF4-FFF2-40B4-BE49-F238E27FC236}">
                      <a16:creationId xmlns:a16="http://schemas.microsoft.com/office/drawing/2014/main" id="{1D504E69-C247-1196-CCA1-CD4E55E2820F}"/>
                    </a:ext>
                  </a:extLst>
                </p:cNvPr>
                <p:cNvPicPr/>
                <p:nvPr/>
              </p:nvPicPr>
              <p:blipFill>
                <a:blip r:embed="rId111"/>
                <a:stretch>
                  <a:fillRect/>
                </a:stretch>
              </p:blipFill>
              <p:spPr>
                <a:xfrm>
                  <a:off x="4296600" y="478996"/>
                  <a:ext cx="1296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5" name="Freihand 84">
                  <a:extLst>
                    <a:ext uri="{FF2B5EF4-FFF2-40B4-BE49-F238E27FC236}">
                      <a16:creationId xmlns:a16="http://schemas.microsoft.com/office/drawing/2014/main" id="{DCB02970-2944-1C8C-D020-5AA531C73D4E}"/>
                    </a:ext>
                  </a:extLst>
                </p14:cNvPr>
                <p14:cNvContentPartPr/>
                <p14:nvPr/>
              </p14:nvContentPartPr>
              <p14:xfrm>
                <a:off x="4456800" y="528676"/>
                <a:ext cx="248040" cy="106560"/>
              </p14:xfrm>
            </p:contentPart>
          </mc:Choice>
          <mc:Fallback>
            <p:pic>
              <p:nvPicPr>
                <p:cNvPr id="85" name="Freihand 84">
                  <a:extLst>
                    <a:ext uri="{FF2B5EF4-FFF2-40B4-BE49-F238E27FC236}">
                      <a16:creationId xmlns:a16="http://schemas.microsoft.com/office/drawing/2014/main" id="{DCB02970-2944-1C8C-D020-5AA531C73D4E}"/>
                    </a:ext>
                  </a:extLst>
                </p:cNvPr>
                <p:cNvPicPr/>
                <p:nvPr/>
              </p:nvPicPr>
              <p:blipFill>
                <a:blip r:embed="rId113"/>
                <a:stretch>
                  <a:fillRect/>
                </a:stretch>
              </p:blipFill>
              <p:spPr>
                <a:xfrm>
                  <a:off x="4448160" y="520036"/>
                  <a:ext cx="2656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6" name="Freihand 85">
                  <a:extLst>
                    <a:ext uri="{FF2B5EF4-FFF2-40B4-BE49-F238E27FC236}">
                      <a16:creationId xmlns:a16="http://schemas.microsoft.com/office/drawing/2014/main" id="{DFCEA2F8-D020-71D6-55DB-28C85C901E4E}"/>
                    </a:ext>
                  </a:extLst>
                </p14:cNvPr>
                <p14:cNvContentPartPr/>
                <p14:nvPr/>
              </p14:nvContentPartPr>
              <p14:xfrm>
                <a:off x="4966920" y="450196"/>
                <a:ext cx="144360" cy="172800"/>
              </p14:xfrm>
            </p:contentPart>
          </mc:Choice>
          <mc:Fallback>
            <p:pic>
              <p:nvPicPr>
                <p:cNvPr id="86" name="Freihand 85">
                  <a:extLst>
                    <a:ext uri="{FF2B5EF4-FFF2-40B4-BE49-F238E27FC236}">
                      <a16:creationId xmlns:a16="http://schemas.microsoft.com/office/drawing/2014/main" id="{DFCEA2F8-D020-71D6-55DB-28C85C901E4E}"/>
                    </a:ext>
                  </a:extLst>
                </p:cNvPr>
                <p:cNvPicPr/>
                <p:nvPr/>
              </p:nvPicPr>
              <p:blipFill>
                <a:blip r:embed="rId115"/>
                <a:stretch>
                  <a:fillRect/>
                </a:stretch>
              </p:blipFill>
              <p:spPr>
                <a:xfrm>
                  <a:off x="4957920" y="441196"/>
                  <a:ext cx="1620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7" name="Freihand 86">
                  <a:extLst>
                    <a:ext uri="{FF2B5EF4-FFF2-40B4-BE49-F238E27FC236}">
                      <a16:creationId xmlns:a16="http://schemas.microsoft.com/office/drawing/2014/main" id="{ECE9BC2A-F6DE-CAE0-5BC7-BA64C3F09BE2}"/>
                    </a:ext>
                  </a:extLst>
                </p14:cNvPr>
                <p14:cNvContentPartPr/>
                <p14:nvPr/>
              </p14:nvContentPartPr>
              <p14:xfrm>
                <a:off x="5154120" y="422116"/>
                <a:ext cx="317520" cy="198360"/>
              </p14:xfrm>
            </p:contentPart>
          </mc:Choice>
          <mc:Fallback>
            <p:pic>
              <p:nvPicPr>
                <p:cNvPr id="87" name="Freihand 86">
                  <a:extLst>
                    <a:ext uri="{FF2B5EF4-FFF2-40B4-BE49-F238E27FC236}">
                      <a16:creationId xmlns:a16="http://schemas.microsoft.com/office/drawing/2014/main" id="{ECE9BC2A-F6DE-CAE0-5BC7-BA64C3F09BE2}"/>
                    </a:ext>
                  </a:extLst>
                </p:cNvPr>
                <p:cNvPicPr/>
                <p:nvPr/>
              </p:nvPicPr>
              <p:blipFill>
                <a:blip r:embed="rId117"/>
                <a:stretch>
                  <a:fillRect/>
                </a:stretch>
              </p:blipFill>
              <p:spPr>
                <a:xfrm>
                  <a:off x="5145120" y="413116"/>
                  <a:ext cx="3351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8" name="Freihand 87">
                  <a:extLst>
                    <a:ext uri="{FF2B5EF4-FFF2-40B4-BE49-F238E27FC236}">
                      <a16:creationId xmlns:a16="http://schemas.microsoft.com/office/drawing/2014/main" id="{D58E912D-5BB7-CEE7-4B30-F9379BBAC168}"/>
                    </a:ext>
                  </a:extLst>
                </p14:cNvPr>
                <p14:cNvContentPartPr/>
                <p14:nvPr/>
              </p14:nvContentPartPr>
              <p14:xfrm>
                <a:off x="5604480" y="507796"/>
                <a:ext cx="165240" cy="94320"/>
              </p14:xfrm>
            </p:contentPart>
          </mc:Choice>
          <mc:Fallback>
            <p:pic>
              <p:nvPicPr>
                <p:cNvPr id="88" name="Freihand 87">
                  <a:extLst>
                    <a:ext uri="{FF2B5EF4-FFF2-40B4-BE49-F238E27FC236}">
                      <a16:creationId xmlns:a16="http://schemas.microsoft.com/office/drawing/2014/main" id="{D58E912D-5BB7-CEE7-4B30-F9379BBAC168}"/>
                    </a:ext>
                  </a:extLst>
                </p:cNvPr>
                <p:cNvPicPr/>
                <p:nvPr/>
              </p:nvPicPr>
              <p:blipFill>
                <a:blip r:embed="rId119"/>
                <a:stretch>
                  <a:fillRect/>
                </a:stretch>
              </p:blipFill>
              <p:spPr>
                <a:xfrm>
                  <a:off x="5595840" y="498796"/>
                  <a:ext cx="1828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9" name="Freihand 88">
                  <a:extLst>
                    <a:ext uri="{FF2B5EF4-FFF2-40B4-BE49-F238E27FC236}">
                      <a16:creationId xmlns:a16="http://schemas.microsoft.com/office/drawing/2014/main" id="{A79C13B0-462A-4923-51B2-BA083EE2D90F}"/>
                    </a:ext>
                  </a:extLst>
                </p14:cNvPr>
                <p14:cNvContentPartPr/>
                <p14:nvPr/>
              </p14:nvContentPartPr>
              <p14:xfrm>
                <a:off x="5783760" y="504556"/>
                <a:ext cx="142560" cy="95040"/>
              </p14:xfrm>
            </p:contentPart>
          </mc:Choice>
          <mc:Fallback>
            <p:pic>
              <p:nvPicPr>
                <p:cNvPr id="89" name="Freihand 88">
                  <a:extLst>
                    <a:ext uri="{FF2B5EF4-FFF2-40B4-BE49-F238E27FC236}">
                      <a16:creationId xmlns:a16="http://schemas.microsoft.com/office/drawing/2014/main" id="{A79C13B0-462A-4923-51B2-BA083EE2D90F}"/>
                    </a:ext>
                  </a:extLst>
                </p:cNvPr>
                <p:cNvPicPr/>
                <p:nvPr/>
              </p:nvPicPr>
              <p:blipFill>
                <a:blip r:embed="rId121"/>
                <a:stretch>
                  <a:fillRect/>
                </a:stretch>
              </p:blipFill>
              <p:spPr>
                <a:xfrm>
                  <a:off x="5774760" y="495556"/>
                  <a:ext cx="1602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0" name="Freihand 89">
                  <a:extLst>
                    <a:ext uri="{FF2B5EF4-FFF2-40B4-BE49-F238E27FC236}">
                      <a16:creationId xmlns:a16="http://schemas.microsoft.com/office/drawing/2014/main" id="{D753015E-1CB6-2496-8FA3-D2A3DB6D549C}"/>
                    </a:ext>
                  </a:extLst>
                </p14:cNvPr>
                <p14:cNvContentPartPr/>
                <p14:nvPr/>
              </p14:nvContentPartPr>
              <p14:xfrm>
                <a:off x="5944680" y="420316"/>
                <a:ext cx="203040" cy="179640"/>
              </p14:xfrm>
            </p:contentPart>
          </mc:Choice>
          <mc:Fallback>
            <p:pic>
              <p:nvPicPr>
                <p:cNvPr id="90" name="Freihand 89">
                  <a:extLst>
                    <a:ext uri="{FF2B5EF4-FFF2-40B4-BE49-F238E27FC236}">
                      <a16:creationId xmlns:a16="http://schemas.microsoft.com/office/drawing/2014/main" id="{D753015E-1CB6-2496-8FA3-D2A3DB6D549C}"/>
                    </a:ext>
                  </a:extLst>
                </p:cNvPr>
                <p:cNvPicPr/>
                <p:nvPr/>
              </p:nvPicPr>
              <p:blipFill>
                <a:blip r:embed="rId123"/>
                <a:stretch>
                  <a:fillRect/>
                </a:stretch>
              </p:blipFill>
              <p:spPr>
                <a:xfrm>
                  <a:off x="5935680" y="411316"/>
                  <a:ext cx="2206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0" name="Freihand 59">
                  <a:extLst>
                    <a:ext uri="{FF2B5EF4-FFF2-40B4-BE49-F238E27FC236}">
                      <a16:creationId xmlns:a16="http://schemas.microsoft.com/office/drawing/2014/main" id="{4FE3A1E5-3CAB-6C1E-2C26-707E99AB7421}"/>
                    </a:ext>
                  </a:extLst>
                </p14:cNvPr>
                <p14:cNvContentPartPr/>
                <p14:nvPr/>
              </p14:nvContentPartPr>
              <p14:xfrm>
                <a:off x="950400" y="477196"/>
                <a:ext cx="104760" cy="212400"/>
              </p14:xfrm>
            </p:contentPart>
          </mc:Choice>
          <mc:Fallback>
            <p:pic>
              <p:nvPicPr>
                <p:cNvPr id="60" name="Freihand 59">
                  <a:extLst>
                    <a:ext uri="{FF2B5EF4-FFF2-40B4-BE49-F238E27FC236}">
                      <a16:creationId xmlns:a16="http://schemas.microsoft.com/office/drawing/2014/main" id="{4FE3A1E5-3CAB-6C1E-2C26-707E99AB7421}"/>
                    </a:ext>
                  </a:extLst>
                </p:cNvPr>
                <p:cNvPicPr/>
                <p:nvPr/>
              </p:nvPicPr>
              <p:blipFill>
                <a:blip r:embed="rId125"/>
                <a:stretch>
                  <a:fillRect/>
                </a:stretch>
              </p:blipFill>
              <p:spPr>
                <a:xfrm>
                  <a:off x="941400" y="468196"/>
                  <a:ext cx="12240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61" name="Freihand 60">
                  <a:extLst>
                    <a:ext uri="{FF2B5EF4-FFF2-40B4-BE49-F238E27FC236}">
                      <a16:creationId xmlns:a16="http://schemas.microsoft.com/office/drawing/2014/main" id="{75820B7F-0FAB-FE23-B279-1069C945C913}"/>
                    </a:ext>
                  </a:extLst>
                </p14:cNvPr>
                <p14:cNvContentPartPr/>
                <p14:nvPr/>
              </p14:nvContentPartPr>
              <p14:xfrm>
                <a:off x="1082520" y="449836"/>
                <a:ext cx="312840" cy="222120"/>
              </p14:xfrm>
            </p:contentPart>
          </mc:Choice>
          <mc:Fallback>
            <p:pic>
              <p:nvPicPr>
                <p:cNvPr id="61" name="Freihand 60">
                  <a:extLst>
                    <a:ext uri="{FF2B5EF4-FFF2-40B4-BE49-F238E27FC236}">
                      <a16:creationId xmlns:a16="http://schemas.microsoft.com/office/drawing/2014/main" id="{75820B7F-0FAB-FE23-B279-1069C945C913}"/>
                    </a:ext>
                  </a:extLst>
                </p:cNvPr>
                <p:cNvPicPr/>
                <p:nvPr/>
              </p:nvPicPr>
              <p:blipFill>
                <a:blip r:embed="rId127"/>
                <a:stretch>
                  <a:fillRect/>
                </a:stretch>
              </p:blipFill>
              <p:spPr>
                <a:xfrm>
                  <a:off x="1073520" y="441196"/>
                  <a:ext cx="33048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62" name="Freihand 61">
                  <a:extLst>
                    <a:ext uri="{FF2B5EF4-FFF2-40B4-BE49-F238E27FC236}">
                      <a16:creationId xmlns:a16="http://schemas.microsoft.com/office/drawing/2014/main" id="{C2CC8DAB-827C-00EA-48CE-AF96C097F91D}"/>
                    </a:ext>
                  </a:extLst>
                </p14:cNvPr>
                <p14:cNvContentPartPr/>
                <p14:nvPr/>
              </p14:nvContentPartPr>
              <p14:xfrm>
                <a:off x="1416240" y="483316"/>
                <a:ext cx="108720" cy="160920"/>
              </p14:xfrm>
            </p:contentPart>
          </mc:Choice>
          <mc:Fallback>
            <p:pic>
              <p:nvPicPr>
                <p:cNvPr id="62" name="Freihand 61">
                  <a:extLst>
                    <a:ext uri="{FF2B5EF4-FFF2-40B4-BE49-F238E27FC236}">
                      <a16:creationId xmlns:a16="http://schemas.microsoft.com/office/drawing/2014/main" id="{C2CC8DAB-827C-00EA-48CE-AF96C097F91D}"/>
                    </a:ext>
                  </a:extLst>
                </p:cNvPr>
                <p:cNvPicPr/>
                <p:nvPr/>
              </p:nvPicPr>
              <p:blipFill>
                <a:blip r:embed="rId129"/>
                <a:stretch>
                  <a:fillRect/>
                </a:stretch>
              </p:blipFill>
              <p:spPr>
                <a:xfrm>
                  <a:off x="1407240" y="474676"/>
                  <a:ext cx="1263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64" name="Freihand 63">
                  <a:extLst>
                    <a:ext uri="{FF2B5EF4-FFF2-40B4-BE49-F238E27FC236}">
                      <a16:creationId xmlns:a16="http://schemas.microsoft.com/office/drawing/2014/main" id="{CCE6B5F3-1D06-977D-72E3-F15A44F41C0D}"/>
                    </a:ext>
                  </a:extLst>
                </p14:cNvPr>
                <p14:cNvContentPartPr/>
                <p14:nvPr/>
              </p14:nvContentPartPr>
              <p14:xfrm>
                <a:off x="1607760" y="509236"/>
                <a:ext cx="67320" cy="267480"/>
              </p14:xfrm>
            </p:contentPart>
          </mc:Choice>
          <mc:Fallback>
            <p:pic>
              <p:nvPicPr>
                <p:cNvPr id="64" name="Freihand 63">
                  <a:extLst>
                    <a:ext uri="{FF2B5EF4-FFF2-40B4-BE49-F238E27FC236}">
                      <a16:creationId xmlns:a16="http://schemas.microsoft.com/office/drawing/2014/main" id="{CCE6B5F3-1D06-977D-72E3-F15A44F41C0D}"/>
                    </a:ext>
                  </a:extLst>
                </p:cNvPr>
                <p:cNvPicPr/>
                <p:nvPr/>
              </p:nvPicPr>
              <p:blipFill>
                <a:blip r:embed="rId131"/>
                <a:stretch>
                  <a:fillRect/>
                </a:stretch>
              </p:blipFill>
              <p:spPr>
                <a:xfrm>
                  <a:off x="1598760" y="500236"/>
                  <a:ext cx="8496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65" name="Freihand 64">
                  <a:extLst>
                    <a:ext uri="{FF2B5EF4-FFF2-40B4-BE49-F238E27FC236}">
                      <a16:creationId xmlns:a16="http://schemas.microsoft.com/office/drawing/2014/main" id="{916AC662-08A4-0CBA-FA29-3DB8B5B75D43}"/>
                    </a:ext>
                  </a:extLst>
                </p14:cNvPr>
                <p14:cNvContentPartPr/>
                <p14:nvPr/>
              </p14:nvContentPartPr>
              <p14:xfrm>
                <a:off x="1765440" y="533356"/>
                <a:ext cx="183600" cy="91440"/>
              </p14:xfrm>
            </p:contentPart>
          </mc:Choice>
          <mc:Fallback>
            <p:pic>
              <p:nvPicPr>
                <p:cNvPr id="65" name="Freihand 64">
                  <a:extLst>
                    <a:ext uri="{FF2B5EF4-FFF2-40B4-BE49-F238E27FC236}">
                      <a16:creationId xmlns:a16="http://schemas.microsoft.com/office/drawing/2014/main" id="{916AC662-08A4-0CBA-FA29-3DB8B5B75D43}"/>
                    </a:ext>
                  </a:extLst>
                </p:cNvPr>
                <p:cNvPicPr/>
                <p:nvPr/>
              </p:nvPicPr>
              <p:blipFill>
                <a:blip r:embed="rId133"/>
                <a:stretch>
                  <a:fillRect/>
                </a:stretch>
              </p:blipFill>
              <p:spPr>
                <a:xfrm>
                  <a:off x="1756800" y="524716"/>
                  <a:ext cx="2012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67" name="Freihand 66">
                  <a:extLst>
                    <a:ext uri="{FF2B5EF4-FFF2-40B4-BE49-F238E27FC236}">
                      <a16:creationId xmlns:a16="http://schemas.microsoft.com/office/drawing/2014/main" id="{49C2FE73-B845-E275-202D-0A59B52A8650}"/>
                    </a:ext>
                  </a:extLst>
                </p14:cNvPr>
                <p14:cNvContentPartPr/>
                <p14:nvPr/>
              </p14:nvContentPartPr>
              <p14:xfrm>
                <a:off x="1999440" y="474676"/>
                <a:ext cx="182880" cy="182160"/>
              </p14:xfrm>
            </p:contentPart>
          </mc:Choice>
          <mc:Fallback>
            <p:pic>
              <p:nvPicPr>
                <p:cNvPr id="67" name="Freihand 66">
                  <a:extLst>
                    <a:ext uri="{FF2B5EF4-FFF2-40B4-BE49-F238E27FC236}">
                      <a16:creationId xmlns:a16="http://schemas.microsoft.com/office/drawing/2014/main" id="{49C2FE73-B845-E275-202D-0A59B52A8650}"/>
                    </a:ext>
                  </a:extLst>
                </p:cNvPr>
                <p:cNvPicPr/>
                <p:nvPr/>
              </p:nvPicPr>
              <p:blipFill>
                <a:blip r:embed="rId135"/>
                <a:stretch>
                  <a:fillRect/>
                </a:stretch>
              </p:blipFill>
              <p:spPr>
                <a:xfrm>
                  <a:off x="1990440" y="465676"/>
                  <a:ext cx="2005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69" name="Freihand 68">
                  <a:extLst>
                    <a:ext uri="{FF2B5EF4-FFF2-40B4-BE49-F238E27FC236}">
                      <a16:creationId xmlns:a16="http://schemas.microsoft.com/office/drawing/2014/main" id="{840141AD-A175-C1F2-B8AB-3A6238F2CA73}"/>
                    </a:ext>
                  </a:extLst>
                </p14:cNvPr>
                <p14:cNvContentPartPr/>
                <p14:nvPr/>
              </p14:nvContentPartPr>
              <p14:xfrm>
                <a:off x="2323440" y="570076"/>
                <a:ext cx="9720" cy="7920"/>
              </p14:xfrm>
            </p:contentPart>
          </mc:Choice>
          <mc:Fallback>
            <p:pic>
              <p:nvPicPr>
                <p:cNvPr id="69" name="Freihand 68">
                  <a:extLst>
                    <a:ext uri="{FF2B5EF4-FFF2-40B4-BE49-F238E27FC236}">
                      <a16:creationId xmlns:a16="http://schemas.microsoft.com/office/drawing/2014/main" id="{840141AD-A175-C1F2-B8AB-3A6238F2CA73}"/>
                    </a:ext>
                  </a:extLst>
                </p:cNvPr>
                <p:cNvPicPr/>
                <p:nvPr/>
              </p:nvPicPr>
              <p:blipFill>
                <a:blip r:embed="rId137"/>
                <a:stretch>
                  <a:fillRect/>
                </a:stretch>
              </p:blipFill>
              <p:spPr>
                <a:xfrm>
                  <a:off x="2314440" y="561076"/>
                  <a:ext cx="273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0" name="Freihand 69">
                  <a:extLst>
                    <a:ext uri="{FF2B5EF4-FFF2-40B4-BE49-F238E27FC236}">
                      <a16:creationId xmlns:a16="http://schemas.microsoft.com/office/drawing/2014/main" id="{90D35881-21A8-1812-A707-2BDA00EE58EF}"/>
                    </a:ext>
                  </a:extLst>
                </p14:cNvPr>
                <p14:cNvContentPartPr/>
                <p14:nvPr/>
              </p14:nvContentPartPr>
              <p14:xfrm>
                <a:off x="2321640" y="639556"/>
                <a:ext cx="12240" cy="26640"/>
              </p14:xfrm>
            </p:contentPart>
          </mc:Choice>
          <mc:Fallback>
            <p:pic>
              <p:nvPicPr>
                <p:cNvPr id="70" name="Freihand 69">
                  <a:extLst>
                    <a:ext uri="{FF2B5EF4-FFF2-40B4-BE49-F238E27FC236}">
                      <a16:creationId xmlns:a16="http://schemas.microsoft.com/office/drawing/2014/main" id="{90D35881-21A8-1812-A707-2BDA00EE58EF}"/>
                    </a:ext>
                  </a:extLst>
                </p:cNvPr>
                <p:cNvPicPr/>
                <p:nvPr/>
              </p:nvPicPr>
              <p:blipFill>
                <a:blip r:embed="rId139"/>
                <a:stretch>
                  <a:fillRect/>
                </a:stretch>
              </p:blipFill>
              <p:spPr>
                <a:xfrm>
                  <a:off x="2313000" y="630916"/>
                  <a:ext cx="298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1" name="Freihand 70">
                  <a:extLst>
                    <a:ext uri="{FF2B5EF4-FFF2-40B4-BE49-F238E27FC236}">
                      <a16:creationId xmlns:a16="http://schemas.microsoft.com/office/drawing/2014/main" id="{5B86AB33-FAD7-99DE-848B-B8417D0AFE00}"/>
                    </a:ext>
                  </a:extLst>
                </p14:cNvPr>
                <p14:cNvContentPartPr/>
                <p14:nvPr/>
              </p14:nvContentPartPr>
              <p14:xfrm>
                <a:off x="2503440" y="493756"/>
                <a:ext cx="188640" cy="182880"/>
              </p14:xfrm>
            </p:contentPart>
          </mc:Choice>
          <mc:Fallback>
            <p:pic>
              <p:nvPicPr>
                <p:cNvPr id="71" name="Freihand 70">
                  <a:extLst>
                    <a:ext uri="{FF2B5EF4-FFF2-40B4-BE49-F238E27FC236}">
                      <a16:creationId xmlns:a16="http://schemas.microsoft.com/office/drawing/2014/main" id="{5B86AB33-FAD7-99DE-848B-B8417D0AFE00}"/>
                    </a:ext>
                  </a:extLst>
                </p:cNvPr>
                <p:cNvPicPr/>
                <p:nvPr/>
              </p:nvPicPr>
              <p:blipFill>
                <a:blip r:embed="rId141"/>
                <a:stretch>
                  <a:fillRect/>
                </a:stretch>
              </p:blipFill>
              <p:spPr>
                <a:xfrm>
                  <a:off x="2494440" y="484756"/>
                  <a:ext cx="2062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72" name="Freihand 71">
                  <a:extLst>
                    <a:ext uri="{FF2B5EF4-FFF2-40B4-BE49-F238E27FC236}">
                      <a16:creationId xmlns:a16="http://schemas.microsoft.com/office/drawing/2014/main" id="{4605D29B-B326-B2B9-ED73-8C6B27519827}"/>
                    </a:ext>
                  </a:extLst>
                </p14:cNvPr>
                <p14:cNvContentPartPr/>
                <p14:nvPr/>
              </p14:nvContentPartPr>
              <p14:xfrm>
                <a:off x="2725560" y="463156"/>
                <a:ext cx="105480" cy="167400"/>
              </p14:xfrm>
            </p:contentPart>
          </mc:Choice>
          <mc:Fallback>
            <p:pic>
              <p:nvPicPr>
                <p:cNvPr id="72" name="Freihand 71">
                  <a:extLst>
                    <a:ext uri="{FF2B5EF4-FFF2-40B4-BE49-F238E27FC236}">
                      <a16:creationId xmlns:a16="http://schemas.microsoft.com/office/drawing/2014/main" id="{4605D29B-B326-B2B9-ED73-8C6B27519827}"/>
                    </a:ext>
                  </a:extLst>
                </p:cNvPr>
                <p:cNvPicPr/>
                <p:nvPr/>
              </p:nvPicPr>
              <p:blipFill>
                <a:blip r:embed="rId143"/>
                <a:stretch>
                  <a:fillRect/>
                </a:stretch>
              </p:blipFill>
              <p:spPr>
                <a:xfrm>
                  <a:off x="2716920" y="454516"/>
                  <a:ext cx="1231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73" name="Freihand 72">
                  <a:extLst>
                    <a:ext uri="{FF2B5EF4-FFF2-40B4-BE49-F238E27FC236}">
                      <a16:creationId xmlns:a16="http://schemas.microsoft.com/office/drawing/2014/main" id="{BD105C1D-6280-921C-0C95-B2A4F23CAF33}"/>
                    </a:ext>
                  </a:extLst>
                </p14:cNvPr>
                <p14:cNvContentPartPr/>
                <p14:nvPr/>
              </p14:nvContentPartPr>
              <p14:xfrm>
                <a:off x="2896200" y="565036"/>
                <a:ext cx="249480" cy="97560"/>
              </p14:xfrm>
            </p:contentPart>
          </mc:Choice>
          <mc:Fallback>
            <p:pic>
              <p:nvPicPr>
                <p:cNvPr id="73" name="Freihand 72">
                  <a:extLst>
                    <a:ext uri="{FF2B5EF4-FFF2-40B4-BE49-F238E27FC236}">
                      <a16:creationId xmlns:a16="http://schemas.microsoft.com/office/drawing/2014/main" id="{BD105C1D-6280-921C-0C95-B2A4F23CAF33}"/>
                    </a:ext>
                  </a:extLst>
                </p:cNvPr>
                <p:cNvPicPr/>
                <p:nvPr/>
              </p:nvPicPr>
              <p:blipFill>
                <a:blip r:embed="rId145"/>
                <a:stretch>
                  <a:fillRect/>
                </a:stretch>
              </p:blipFill>
              <p:spPr>
                <a:xfrm>
                  <a:off x="2887200" y="556036"/>
                  <a:ext cx="2671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74" name="Freihand 73">
                  <a:extLst>
                    <a:ext uri="{FF2B5EF4-FFF2-40B4-BE49-F238E27FC236}">
                      <a16:creationId xmlns:a16="http://schemas.microsoft.com/office/drawing/2014/main" id="{BD37094D-8AC7-CE06-3795-2987F2A68588}"/>
                    </a:ext>
                  </a:extLst>
                </p14:cNvPr>
                <p14:cNvContentPartPr/>
                <p14:nvPr/>
              </p14:nvContentPartPr>
              <p14:xfrm>
                <a:off x="3101400" y="512116"/>
                <a:ext cx="1440" cy="7560"/>
              </p14:xfrm>
            </p:contentPart>
          </mc:Choice>
          <mc:Fallback>
            <p:pic>
              <p:nvPicPr>
                <p:cNvPr id="74" name="Freihand 73">
                  <a:extLst>
                    <a:ext uri="{FF2B5EF4-FFF2-40B4-BE49-F238E27FC236}">
                      <a16:creationId xmlns:a16="http://schemas.microsoft.com/office/drawing/2014/main" id="{BD37094D-8AC7-CE06-3795-2987F2A68588}"/>
                    </a:ext>
                  </a:extLst>
                </p:cNvPr>
                <p:cNvPicPr/>
                <p:nvPr/>
              </p:nvPicPr>
              <p:blipFill>
                <a:blip r:embed="rId147"/>
                <a:stretch>
                  <a:fillRect/>
                </a:stretch>
              </p:blipFill>
              <p:spPr>
                <a:xfrm>
                  <a:off x="3092760" y="503476"/>
                  <a:ext cx="190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75" name="Freihand 74">
                  <a:extLst>
                    <a:ext uri="{FF2B5EF4-FFF2-40B4-BE49-F238E27FC236}">
                      <a16:creationId xmlns:a16="http://schemas.microsoft.com/office/drawing/2014/main" id="{12C7D0BD-92EA-1666-259B-71522F4DB090}"/>
                    </a:ext>
                  </a:extLst>
                </p14:cNvPr>
                <p14:cNvContentPartPr/>
                <p14:nvPr/>
              </p14:nvContentPartPr>
              <p14:xfrm>
                <a:off x="3131280" y="487636"/>
                <a:ext cx="25560" cy="197280"/>
              </p14:xfrm>
            </p:contentPart>
          </mc:Choice>
          <mc:Fallback>
            <p:pic>
              <p:nvPicPr>
                <p:cNvPr id="75" name="Freihand 74">
                  <a:extLst>
                    <a:ext uri="{FF2B5EF4-FFF2-40B4-BE49-F238E27FC236}">
                      <a16:creationId xmlns:a16="http://schemas.microsoft.com/office/drawing/2014/main" id="{12C7D0BD-92EA-1666-259B-71522F4DB090}"/>
                    </a:ext>
                  </a:extLst>
                </p:cNvPr>
                <p:cNvPicPr/>
                <p:nvPr/>
              </p:nvPicPr>
              <p:blipFill>
                <a:blip r:embed="rId149"/>
                <a:stretch>
                  <a:fillRect/>
                </a:stretch>
              </p:blipFill>
              <p:spPr>
                <a:xfrm>
                  <a:off x="3122640" y="478996"/>
                  <a:ext cx="432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76" name="Freihand 75">
                  <a:extLst>
                    <a:ext uri="{FF2B5EF4-FFF2-40B4-BE49-F238E27FC236}">
                      <a16:creationId xmlns:a16="http://schemas.microsoft.com/office/drawing/2014/main" id="{4FF8DD56-11DF-4604-ABD8-B6E56B361F55}"/>
                    </a:ext>
                  </a:extLst>
                </p14:cNvPr>
                <p14:cNvContentPartPr/>
                <p14:nvPr/>
              </p14:nvContentPartPr>
              <p14:xfrm>
                <a:off x="3173040" y="604276"/>
                <a:ext cx="213120" cy="60120"/>
              </p14:xfrm>
            </p:contentPart>
          </mc:Choice>
          <mc:Fallback>
            <p:pic>
              <p:nvPicPr>
                <p:cNvPr id="76" name="Freihand 75">
                  <a:extLst>
                    <a:ext uri="{FF2B5EF4-FFF2-40B4-BE49-F238E27FC236}">
                      <a16:creationId xmlns:a16="http://schemas.microsoft.com/office/drawing/2014/main" id="{4FF8DD56-11DF-4604-ABD8-B6E56B361F55}"/>
                    </a:ext>
                  </a:extLst>
                </p:cNvPr>
                <p:cNvPicPr/>
                <p:nvPr/>
              </p:nvPicPr>
              <p:blipFill>
                <a:blip r:embed="rId151"/>
                <a:stretch>
                  <a:fillRect/>
                </a:stretch>
              </p:blipFill>
              <p:spPr>
                <a:xfrm>
                  <a:off x="3164040" y="595276"/>
                  <a:ext cx="2307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77" name="Freihand 76">
                  <a:extLst>
                    <a:ext uri="{FF2B5EF4-FFF2-40B4-BE49-F238E27FC236}">
                      <a16:creationId xmlns:a16="http://schemas.microsoft.com/office/drawing/2014/main" id="{34C26516-1199-6CDF-7FA1-8AEEEDBD529B}"/>
                    </a:ext>
                  </a:extLst>
                </p14:cNvPr>
                <p14:cNvContentPartPr/>
                <p14:nvPr/>
              </p14:nvContentPartPr>
              <p14:xfrm>
                <a:off x="3421440" y="503116"/>
                <a:ext cx="119880" cy="141480"/>
              </p14:xfrm>
            </p:contentPart>
          </mc:Choice>
          <mc:Fallback>
            <p:pic>
              <p:nvPicPr>
                <p:cNvPr id="77" name="Freihand 76">
                  <a:extLst>
                    <a:ext uri="{FF2B5EF4-FFF2-40B4-BE49-F238E27FC236}">
                      <a16:creationId xmlns:a16="http://schemas.microsoft.com/office/drawing/2014/main" id="{34C26516-1199-6CDF-7FA1-8AEEEDBD529B}"/>
                    </a:ext>
                  </a:extLst>
                </p:cNvPr>
                <p:cNvPicPr/>
                <p:nvPr/>
              </p:nvPicPr>
              <p:blipFill>
                <a:blip r:embed="rId153"/>
                <a:stretch>
                  <a:fillRect/>
                </a:stretch>
              </p:blipFill>
              <p:spPr>
                <a:xfrm>
                  <a:off x="3412800" y="494476"/>
                  <a:ext cx="1375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9" name="Freihand 98">
                  <a:extLst>
                    <a:ext uri="{FF2B5EF4-FFF2-40B4-BE49-F238E27FC236}">
                      <a16:creationId xmlns:a16="http://schemas.microsoft.com/office/drawing/2014/main" id="{7FD3315C-2882-B10C-CCD9-D0FC66688DD4}"/>
                    </a:ext>
                  </a:extLst>
                </p14:cNvPr>
                <p14:cNvContentPartPr/>
                <p14:nvPr/>
              </p14:nvContentPartPr>
              <p14:xfrm>
                <a:off x="190440" y="787876"/>
                <a:ext cx="68040" cy="213480"/>
              </p14:xfrm>
            </p:contentPart>
          </mc:Choice>
          <mc:Fallback>
            <p:pic>
              <p:nvPicPr>
                <p:cNvPr id="99" name="Freihand 98">
                  <a:extLst>
                    <a:ext uri="{FF2B5EF4-FFF2-40B4-BE49-F238E27FC236}">
                      <a16:creationId xmlns:a16="http://schemas.microsoft.com/office/drawing/2014/main" id="{7FD3315C-2882-B10C-CCD9-D0FC66688DD4}"/>
                    </a:ext>
                  </a:extLst>
                </p:cNvPr>
                <p:cNvPicPr/>
                <p:nvPr/>
              </p:nvPicPr>
              <p:blipFill>
                <a:blip r:embed="rId155"/>
                <a:stretch>
                  <a:fillRect/>
                </a:stretch>
              </p:blipFill>
              <p:spPr>
                <a:xfrm>
                  <a:off x="181440" y="778876"/>
                  <a:ext cx="856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0" name="Freihand 99">
                  <a:extLst>
                    <a:ext uri="{FF2B5EF4-FFF2-40B4-BE49-F238E27FC236}">
                      <a16:creationId xmlns:a16="http://schemas.microsoft.com/office/drawing/2014/main" id="{A3E47AFA-F9FC-3C6A-0E66-8CB394574A7D}"/>
                    </a:ext>
                  </a:extLst>
                </p14:cNvPr>
                <p14:cNvContentPartPr/>
                <p14:nvPr/>
              </p14:nvContentPartPr>
              <p14:xfrm>
                <a:off x="329040" y="797596"/>
                <a:ext cx="257040" cy="97920"/>
              </p14:xfrm>
            </p:contentPart>
          </mc:Choice>
          <mc:Fallback>
            <p:pic>
              <p:nvPicPr>
                <p:cNvPr id="100" name="Freihand 99">
                  <a:extLst>
                    <a:ext uri="{FF2B5EF4-FFF2-40B4-BE49-F238E27FC236}">
                      <a16:creationId xmlns:a16="http://schemas.microsoft.com/office/drawing/2014/main" id="{A3E47AFA-F9FC-3C6A-0E66-8CB394574A7D}"/>
                    </a:ext>
                  </a:extLst>
                </p:cNvPr>
                <p:cNvPicPr/>
                <p:nvPr/>
              </p:nvPicPr>
              <p:blipFill>
                <a:blip r:embed="rId157"/>
                <a:stretch>
                  <a:fillRect/>
                </a:stretch>
              </p:blipFill>
              <p:spPr>
                <a:xfrm>
                  <a:off x="320040" y="788596"/>
                  <a:ext cx="2746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1" name="Freihand 100">
                  <a:extLst>
                    <a:ext uri="{FF2B5EF4-FFF2-40B4-BE49-F238E27FC236}">
                      <a16:creationId xmlns:a16="http://schemas.microsoft.com/office/drawing/2014/main" id="{94B908E1-B317-BAE0-7D5F-B81B15AD3E5B}"/>
                    </a:ext>
                  </a:extLst>
                </p14:cNvPr>
                <p14:cNvContentPartPr/>
                <p14:nvPr/>
              </p14:nvContentPartPr>
              <p14:xfrm>
                <a:off x="541800" y="752956"/>
                <a:ext cx="160200" cy="142560"/>
              </p14:xfrm>
            </p:contentPart>
          </mc:Choice>
          <mc:Fallback>
            <p:pic>
              <p:nvPicPr>
                <p:cNvPr id="101" name="Freihand 100">
                  <a:extLst>
                    <a:ext uri="{FF2B5EF4-FFF2-40B4-BE49-F238E27FC236}">
                      <a16:creationId xmlns:a16="http://schemas.microsoft.com/office/drawing/2014/main" id="{94B908E1-B317-BAE0-7D5F-B81B15AD3E5B}"/>
                    </a:ext>
                  </a:extLst>
                </p:cNvPr>
                <p:cNvPicPr/>
                <p:nvPr/>
              </p:nvPicPr>
              <p:blipFill>
                <a:blip r:embed="rId159"/>
                <a:stretch>
                  <a:fillRect/>
                </a:stretch>
              </p:blipFill>
              <p:spPr>
                <a:xfrm>
                  <a:off x="532800" y="744316"/>
                  <a:ext cx="1778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2" name="Freihand 101">
                  <a:extLst>
                    <a:ext uri="{FF2B5EF4-FFF2-40B4-BE49-F238E27FC236}">
                      <a16:creationId xmlns:a16="http://schemas.microsoft.com/office/drawing/2014/main" id="{9E19135C-0EDD-944F-7426-C71D8763C0E3}"/>
                    </a:ext>
                  </a:extLst>
                </p14:cNvPr>
                <p14:cNvContentPartPr/>
                <p14:nvPr/>
              </p14:nvContentPartPr>
              <p14:xfrm>
                <a:off x="628920" y="786436"/>
                <a:ext cx="173160" cy="95760"/>
              </p14:xfrm>
            </p:contentPart>
          </mc:Choice>
          <mc:Fallback>
            <p:pic>
              <p:nvPicPr>
                <p:cNvPr id="102" name="Freihand 101">
                  <a:extLst>
                    <a:ext uri="{FF2B5EF4-FFF2-40B4-BE49-F238E27FC236}">
                      <a16:creationId xmlns:a16="http://schemas.microsoft.com/office/drawing/2014/main" id="{9E19135C-0EDD-944F-7426-C71D8763C0E3}"/>
                    </a:ext>
                  </a:extLst>
                </p:cNvPr>
                <p:cNvPicPr/>
                <p:nvPr/>
              </p:nvPicPr>
              <p:blipFill>
                <a:blip r:embed="rId161"/>
                <a:stretch>
                  <a:fillRect/>
                </a:stretch>
              </p:blipFill>
              <p:spPr>
                <a:xfrm>
                  <a:off x="619920" y="777436"/>
                  <a:ext cx="1908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3" name="Freihand 102">
                  <a:extLst>
                    <a:ext uri="{FF2B5EF4-FFF2-40B4-BE49-F238E27FC236}">
                      <a16:creationId xmlns:a16="http://schemas.microsoft.com/office/drawing/2014/main" id="{0CE427A6-9206-76EA-2DF3-9E60A037C7B4}"/>
                    </a:ext>
                  </a:extLst>
                </p14:cNvPr>
                <p14:cNvContentPartPr/>
                <p14:nvPr/>
              </p14:nvContentPartPr>
              <p14:xfrm>
                <a:off x="900720" y="790036"/>
                <a:ext cx="119520" cy="209520"/>
              </p14:xfrm>
            </p:contentPart>
          </mc:Choice>
          <mc:Fallback>
            <p:pic>
              <p:nvPicPr>
                <p:cNvPr id="103" name="Freihand 102">
                  <a:extLst>
                    <a:ext uri="{FF2B5EF4-FFF2-40B4-BE49-F238E27FC236}">
                      <a16:creationId xmlns:a16="http://schemas.microsoft.com/office/drawing/2014/main" id="{0CE427A6-9206-76EA-2DF3-9E60A037C7B4}"/>
                    </a:ext>
                  </a:extLst>
                </p:cNvPr>
                <p:cNvPicPr/>
                <p:nvPr/>
              </p:nvPicPr>
              <p:blipFill>
                <a:blip r:embed="rId163"/>
                <a:stretch>
                  <a:fillRect/>
                </a:stretch>
              </p:blipFill>
              <p:spPr>
                <a:xfrm>
                  <a:off x="892080" y="781036"/>
                  <a:ext cx="1371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4" name="Freihand 103">
                  <a:extLst>
                    <a:ext uri="{FF2B5EF4-FFF2-40B4-BE49-F238E27FC236}">
                      <a16:creationId xmlns:a16="http://schemas.microsoft.com/office/drawing/2014/main" id="{8BFE7871-CFCF-99A5-84B0-4EBC8E55452B}"/>
                    </a:ext>
                  </a:extLst>
                </p14:cNvPr>
                <p14:cNvContentPartPr/>
                <p14:nvPr/>
              </p14:nvContentPartPr>
              <p14:xfrm>
                <a:off x="1100520" y="771316"/>
                <a:ext cx="27360" cy="84600"/>
              </p14:xfrm>
            </p:contentPart>
          </mc:Choice>
          <mc:Fallback>
            <p:pic>
              <p:nvPicPr>
                <p:cNvPr id="104" name="Freihand 103">
                  <a:extLst>
                    <a:ext uri="{FF2B5EF4-FFF2-40B4-BE49-F238E27FC236}">
                      <a16:creationId xmlns:a16="http://schemas.microsoft.com/office/drawing/2014/main" id="{8BFE7871-CFCF-99A5-84B0-4EBC8E55452B}"/>
                    </a:ext>
                  </a:extLst>
                </p:cNvPr>
                <p:cNvPicPr/>
                <p:nvPr/>
              </p:nvPicPr>
              <p:blipFill>
                <a:blip r:embed="rId165"/>
                <a:stretch>
                  <a:fillRect/>
                </a:stretch>
              </p:blipFill>
              <p:spPr>
                <a:xfrm>
                  <a:off x="1091520" y="762316"/>
                  <a:ext cx="450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5" name="Freihand 104">
                  <a:extLst>
                    <a:ext uri="{FF2B5EF4-FFF2-40B4-BE49-F238E27FC236}">
                      <a16:creationId xmlns:a16="http://schemas.microsoft.com/office/drawing/2014/main" id="{7172E438-5185-F5BB-5E9F-55A8E740D6B1}"/>
                    </a:ext>
                  </a:extLst>
                </p14:cNvPr>
                <p14:cNvContentPartPr/>
                <p14:nvPr/>
              </p14:nvContentPartPr>
              <p14:xfrm>
                <a:off x="1228320" y="760876"/>
                <a:ext cx="90000" cy="227160"/>
              </p14:xfrm>
            </p:contentPart>
          </mc:Choice>
          <mc:Fallback>
            <p:pic>
              <p:nvPicPr>
                <p:cNvPr id="105" name="Freihand 104">
                  <a:extLst>
                    <a:ext uri="{FF2B5EF4-FFF2-40B4-BE49-F238E27FC236}">
                      <a16:creationId xmlns:a16="http://schemas.microsoft.com/office/drawing/2014/main" id="{7172E438-5185-F5BB-5E9F-55A8E740D6B1}"/>
                    </a:ext>
                  </a:extLst>
                </p:cNvPr>
                <p:cNvPicPr/>
                <p:nvPr/>
              </p:nvPicPr>
              <p:blipFill>
                <a:blip r:embed="rId167"/>
                <a:stretch>
                  <a:fillRect/>
                </a:stretch>
              </p:blipFill>
              <p:spPr>
                <a:xfrm>
                  <a:off x="1219320" y="752236"/>
                  <a:ext cx="1076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7" name="Freihand 106">
                  <a:extLst>
                    <a:ext uri="{FF2B5EF4-FFF2-40B4-BE49-F238E27FC236}">
                      <a16:creationId xmlns:a16="http://schemas.microsoft.com/office/drawing/2014/main" id="{6B301E67-BAAF-2942-77DE-AFCEE0BCDF56}"/>
                    </a:ext>
                  </a:extLst>
                </p14:cNvPr>
                <p14:cNvContentPartPr/>
                <p14:nvPr/>
              </p14:nvContentPartPr>
              <p14:xfrm>
                <a:off x="1262880" y="754036"/>
                <a:ext cx="99000" cy="179640"/>
              </p14:xfrm>
            </p:contentPart>
          </mc:Choice>
          <mc:Fallback>
            <p:pic>
              <p:nvPicPr>
                <p:cNvPr id="107" name="Freihand 106">
                  <a:extLst>
                    <a:ext uri="{FF2B5EF4-FFF2-40B4-BE49-F238E27FC236}">
                      <a16:creationId xmlns:a16="http://schemas.microsoft.com/office/drawing/2014/main" id="{6B301E67-BAAF-2942-77DE-AFCEE0BCDF56}"/>
                    </a:ext>
                  </a:extLst>
                </p:cNvPr>
                <p:cNvPicPr/>
                <p:nvPr/>
              </p:nvPicPr>
              <p:blipFill>
                <a:blip r:embed="rId169"/>
                <a:stretch>
                  <a:fillRect/>
                </a:stretch>
              </p:blipFill>
              <p:spPr>
                <a:xfrm>
                  <a:off x="1254240" y="745396"/>
                  <a:ext cx="1166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8" name="Freihand 107">
                  <a:extLst>
                    <a:ext uri="{FF2B5EF4-FFF2-40B4-BE49-F238E27FC236}">
                      <a16:creationId xmlns:a16="http://schemas.microsoft.com/office/drawing/2014/main" id="{414AB218-FA25-D113-58C5-77756F664E18}"/>
                    </a:ext>
                  </a:extLst>
                </p14:cNvPr>
                <p14:cNvContentPartPr/>
                <p14:nvPr/>
              </p14:nvContentPartPr>
              <p14:xfrm>
                <a:off x="1408680" y="678436"/>
                <a:ext cx="115200" cy="200880"/>
              </p14:xfrm>
            </p:contentPart>
          </mc:Choice>
          <mc:Fallback>
            <p:pic>
              <p:nvPicPr>
                <p:cNvPr id="108" name="Freihand 107">
                  <a:extLst>
                    <a:ext uri="{FF2B5EF4-FFF2-40B4-BE49-F238E27FC236}">
                      <a16:creationId xmlns:a16="http://schemas.microsoft.com/office/drawing/2014/main" id="{414AB218-FA25-D113-58C5-77756F664E18}"/>
                    </a:ext>
                  </a:extLst>
                </p:cNvPr>
                <p:cNvPicPr/>
                <p:nvPr/>
              </p:nvPicPr>
              <p:blipFill>
                <a:blip r:embed="rId171"/>
                <a:stretch>
                  <a:fillRect/>
                </a:stretch>
              </p:blipFill>
              <p:spPr>
                <a:xfrm>
                  <a:off x="1399680" y="669436"/>
                  <a:ext cx="1328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9" name="Freihand 108">
                  <a:extLst>
                    <a:ext uri="{FF2B5EF4-FFF2-40B4-BE49-F238E27FC236}">
                      <a16:creationId xmlns:a16="http://schemas.microsoft.com/office/drawing/2014/main" id="{4FC3E0AF-BE89-E06B-840E-B1834EB379DF}"/>
                    </a:ext>
                  </a:extLst>
                </p14:cNvPr>
                <p14:cNvContentPartPr/>
                <p14:nvPr/>
              </p14:nvContentPartPr>
              <p14:xfrm>
                <a:off x="1730880" y="698956"/>
                <a:ext cx="130680" cy="161280"/>
              </p14:xfrm>
            </p:contentPart>
          </mc:Choice>
          <mc:Fallback>
            <p:pic>
              <p:nvPicPr>
                <p:cNvPr id="109" name="Freihand 108">
                  <a:extLst>
                    <a:ext uri="{FF2B5EF4-FFF2-40B4-BE49-F238E27FC236}">
                      <a16:creationId xmlns:a16="http://schemas.microsoft.com/office/drawing/2014/main" id="{4FC3E0AF-BE89-E06B-840E-B1834EB379DF}"/>
                    </a:ext>
                  </a:extLst>
                </p:cNvPr>
                <p:cNvPicPr/>
                <p:nvPr/>
              </p:nvPicPr>
              <p:blipFill>
                <a:blip r:embed="rId173"/>
                <a:stretch>
                  <a:fillRect/>
                </a:stretch>
              </p:blipFill>
              <p:spPr>
                <a:xfrm>
                  <a:off x="1721880" y="689956"/>
                  <a:ext cx="1483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0" name="Freihand 109">
                  <a:extLst>
                    <a:ext uri="{FF2B5EF4-FFF2-40B4-BE49-F238E27FC236}">
                      <a16:creationId xmlns:a16="http://schemas.microsoft.com/office/drawing/2014/main" id="{69BAFF8E-2066-982A-F6B7-C6C9960EEFAB}"/>
                    </a:ext>
                  </a:extLst>
                </p14:cNvPr>
                <p14:cNvContentPartPr/>
                <p14:nvPr/>
              </p14:nvContentPartPr>
              <p14:xfrm>
                <a:off x="1802880" y="808036"/>
                <a:ext cx="74160" cy="36000"/>
              </p14:xfrm>
            </p:contentPart>
          </mc:Choice>
          <mc:Fallback>
            <p:pic>
              <p:nvPicPr>
                <p:cNvPr id="110" name="Freihand 109">
                  <a:extLst>
                    <a:ext uri="{FF2B5EF4-FFF2-40B4-BE49-F238E27FC236}">
                      <a16:creationId xmlns:a16="http://schemas.microsoft.com/office/drawing/2014/main" id="{69BAFF8E-2066-982A-F6B7-C6C9960EEFAB}"/>
                    </a:ext>
                  </a:extLst>
                </p:cNvPr>
                <p:cNvPicPr/>
                <p:nvPr/>
              </p:nvPicPr>
              <p:blipFill>
                <a:blip r:embed="rId175"/>
                <a:stretch>
                  <a:fillRect/>
                </a:stretch>
              </p:blipFill>
              <p:spPr>
                <a:xfrm>
                  <a:off x="1793880" y="799036"/>
                  <a:ext cx="918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1" name="Freihand 110">
                  <a:extLst>
                    <a:ext uri="{FF2B5EF4-FFF2-40B4-BE49-F238E27FC236}">
                      <a16:creationId xmlns:a16="http://schemas.microsoft.com/office/drawing/2014/main" id="{AED2D72C-3C67-F86D-8842-9A70EDC0833C}"/>
                    </a:ext>
                  </a:extLst>
                </p14:cNvPr>
                <p14:cNvContentPartPr/>
                <p14:nvPr/>
              </p14:nvContentPartPr>
              <p14:xfrm>
                <a:off x="1916280" y="785356"/>
                <a:ext cx="216360" cy="82800"/>
              </p14:xfrm>
            </p:contentPart>
          </mc:Choice>
          <mc:Fallback>
            <p:pic>
              <p:nvPicPr>
                <p:cNvPr id="111" name="Freihand 110">
                  <a:extLst>
                    <a:ext uri="{FF2B5EF4-FFF2-40B4-BE49-F238E27FC236}">
                      <a16:creationId xmlns:a16="http://schemas.microsoft.com/office/drawing/2014/main" id="{AED2D72C-3C67-F86D-8842-9A70EDC0833C}"/>
                    </a:ext>
                  </a:extLst>
                </p:cNvPr>
                <p:cNvPicPr/>
                <p:nvPr/>
              </p:nvPicPr>
              <p:blipFill>
                <a:blip r:embed="rId177"/>
                <a:stretch>
                  <a:fillRect/>
                </a:stretch>
              </p:blipFill>
              <p:spPr>
                <a:xfrm>
                  <a:off x="1907640" y="776356"/>
                  <a:ext cx="2340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2" name="Freihand 111">
                  <a:extLst>
                    <a:ext uri="{FF2B5EF4-FFF2-40B4-BE49-F238E27FC236}">
                      <a16:creationId xmlns:a16="http://schemas.microsoft.com/office/drawing/2014/main" id="{D562DF68-69D7-CC05-A47A-01573B68A570}"/>
                    </a:ext>
                  </a:extLst>
                </p14:cNvPr>
                <p14:cNvContentPartPr/>
                <p14:nvPr/>
              </p14:nvContentPartPr>
              <p14:xfrm>
                <a:off x="2182320" y="797956"/>
                <a:ext cx="78120" cy="67320"/>
              </p14:xfrm>
            </p:contentPart>
          </mc:Choice>
          <mc:Fallback>
            <p:pic>
              <p:nvPicPr>
                <p:cNvPr id="112" name="Freihand 111">
                  <a:extLst>
                    <a:ext uri="{FF2B5EF4-FFF2-40B4-BE49-F238E27FC236}">
                      <a16:creationId xmlns:a16="http://schemas.microsoft.com/office/drawing/2014/main" id="{D562DF68-69D7-CC05-A47A-01573B68A570}"/>
                    </a:ext>
                  </a:extLst>
                </p:cNvPr>
                <p:cNvPicPr/>
                <p:nvPr/>
              </p:nvPicPr>
              <p:blipFill>
                <a:blip r:embed="rId179"/>
                <a:stretch>
                  <a:fillRect/>
                </a:stretch>
              </p:blipFill>
              <p:spPr>
                <a:xfrm>
                  <a:off x="2173320" y="789316"/>
                  <a:ext cx="957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3" name="Freihand 112">
                  <a:extLst>
                    <a:ext uri="{FF2B5EF4-FFF2-40B4-BE49-F238E27FC236}">
                      <a16:creationId xmlns:a16="http://schemas.microsoft.com/office/drawing/2014/main" id="{78B1ABE1-85C7-F256-E600-0F372CDB341E}"/>
                    </a:ext>
                  </a:extLst>
                </p14:cNvPr>
                <p14:cNvContentPartPr/>
                <p14:nvPr/>
              </p14:nvContentPartPr>
              <p14:xfrm>
                <a:off x="2340360" y="796876"/>
                <a:ext cx="241560" cy="91800"/>
              </p14:xfrm>
            </p:contentPart>
          </mc:Choice>
          <mc:Fallback>
            <p:pic>
              <p:nvPicPr>
                <p:cNvPr id="113" name="Freihand 112">
                  <a:extLst>
                    <a:ext uri="{FF2B5EF4-FFF2-40B4-BE49-F238E27FC236}">
                      <a16:creationId xmlns:a16="http://schemas.microsoft.com/office/drawing/2014/main" id="{78B1ABE1-85C7-F256-E600-0F372CDB341E}"/>
                    </a:ext>
                  </a:extLst>
                </p:cNvPr>
                <p:cNvPicPr/>
                <p:nvPr/>
              </p:nvPicPr>
              <p:blipFill>
                <a:blip r:embed="rId181"/>
                <a:stretch>
                  <a:fillRect/>
                </a:stretch>
              </p:blipFill>
              <p:spPr>
                <a:xfrm>
                  <a:off x="2331360" y="787876"/>
                  <a:ext cx="2592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4" name="Freihand 113">
                  <a:extLst>
                    <a:ext uri="{FF2B5EF4-FFF2-40B4-BE49-F238E27FC236}">
                      <a16:creationId xmlns:a16="http://schemas.microsoft.com/office/drawing/2014/main" id="{B8BBB8E6-4776-767F-BB7C-7D8AEB38035F}"/>
                    </a:ext>
                  </a:extLst>
                </p14:cNvPr>
                <p14:cNvContentPartPr/>
                <p14:nvPr/>
              </p14:nvContentPartPr>
              <p14:xfrm>
                <a:off x="2006640" y="713356"/>
                <a:ext cx="97920" cy="6480"/>
              </p14:xfrm>
            </p:contentPart>
          </mc:Choice>
          <mc:Fallback>
            <p:pic>
              <p:nvPicPr>
                <p:cNvPr id="114" name="Freihand 113">
                  <a:extLst>
                    <a:ext uri="{FF2B5EF4-FFF2-40B4-BE49-F238E27FC236}">
                      <a16:creationId xmlns:a16="http://schemas.microsoft.com/office/drawing/2014/main" id="{B8BBB8E6-4776-767F-BB7C-7D8AEB38035F}"/>
                    </a:ext>
                  </a:extLst>
                </p:cNvPr>
                <p:cNvPicPr/>
                <p:nvPr/>
              </p:nvPicPr>
              <p:blipFill>
                <a:blip r:embed="rId183"/>
                <a:stretch>
                  <a:fillRect/>
                </a:stretch>
              </p:blipFill>
              <p:spPr>
                <a:xfrm>
                  <a:off x="1997640" y="704716"/>
                  <a:ext cx="1155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5" name="Freihand 114">
                  <a:extLst>
                    <a:ext uri="{FF2B5EF4-FFF2-40B4-BE49-F238E27FC236}">
                      <a16:creationId xmlns:a16="http://schemas.microsoft.com/office/drawing/2014/main" id="{B4B87DE1-3A4B-0CD1-5744-6DD44313BE98}"/>
                    </a:ext>
                  </a:extLst>
                </p14:cNvPr>
                <p14:cNvContentPartPr/>
                <p14:nvPr/>
              </p14:nvContentPartPr>
              <p14:xfrm>
                <a:off x="2748600" y="734236"/>
                <a:ext cx="129240" cy="142560"/>
              </p14:xfrm>
            </p:contentPart>
          </mc:Choice>
          <mc:Fallback>
            <p:pic>
              <p:nvPicPr>
                <p:cNvPr id="115" name="Freihand 114">
                  <a:extLst>
                    <a:ext uri="{FF2B5EF4-FFF2-40B4-BE49-F238E27FC236}">
                      <a16:creationId xmlns:a16="http://schemas.microsoft.com/office/drawing/2014/main" id="{B4B87DE1-3A4B-0CD1-5744-6DD44313BE98}"/>
                    </a:ext>
                  </a:extLst>
                </p:cNvPr>
                <p:cNvPicPr/>
                <p:nvPr/>
              </p:nvPicPr>
              <p:blipFill>
                <a:blip r:embed="rId185"/>
                <a:stretch>
                  <a:fillRect/>
                </a:stretch>
              </p:blipFill>
              <p:spPr>
                <a:xfrm>
                  <a:off x="2739960" y="725236"/>
                  <a:ext cx="1468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6" name="Freihand 115">
                  <a:extLst>
                    <a:ext uri="{FF2B5EF4-FFF2-40B4-BE49-F238E27FC236}">
                      <a16:creationId xmlns:a16="http://schemas.microsoft.com/office/drawing/2014/main" id="{755D0632-E2E9-082B-19A0-E1B8D193A305}"/>
                    </a:ext>
                  </a:extLst>
                </p14:cNvPr>
                <p14:cNvContentPartPr/>
                <p14:nvPr/>
              </p14:nvContentPartPr>
              <p14:xfrm>
                <a:off x="2900520" y="743956"/>
                <a:ext cx="264600" cy="153000"/>
              </p14:xfrm>
            </p:contentPart>
          </mc:Choice>
          <mc:Fallback>
            <p:pic>
              <p:nvPicPr>
                <p:cNvPr id="116" name="Freihand 115">
                  <a:extLst>
                    <a:ext uri="{FF2B5EF4-FFF2-40B4-BE49-F238E27FC236}">
                      <a16:creationId xmlns:a16="http://schemas.microsoft.com/office/drawing/2014/main" id="{755D0632-E2E9-082B-19A0-E1B8D193A305}"/>
                    </a:ext>
                  </a:extLst>
                </p:cNvPr>
                <p:cNvPicPr/>
                <p:nvPr/>
              </p:nvPicPr>
              <p:blipFill>
                <a:blip r:embed="rId187"/>
                <a:stretch>
                  <a:fillRect/>
                </a:stretch>
              </p:blipFill>
              <p:spPr>
                <a:xfrm>
                  <a:off x="2891880" y="734956"/>
                  <a:ext cx="2822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7" name="Freihand 116">
                  <a:extLst>
                    <a:ext uri="{FF2B5EF4-FFF2-40B4-BE49-F238E27FC236}">
                      <a16:creationId xmlns:a16="http://schemas.microsoft.com/office/drawing/2014/main" id="{998E3CC2-DF2D-F110-B172-5B5EBD291C0B}"/>
                    </a:ext>
                  </a:extLst>
                </p14:cNvPr>
                <p14:cNvContentPartPr/>
                <p14:nvPr/>
              </p14:nvContentPartPr>
              <p14:xfrm>
                <a:off x="3118680" y="733516"/>
                <a:ext cx="82800" cy="134280"/>
              </p14:xfrm>
            </p:contentPart>
          </mc:Choice>
          <mc:Fallback>
            <p:pic>
              <p:nvPicPr>
                <p:cNvPr id="117" name="Freihand 116">
                  <a:extLst>
                    <a:ext uri="{FF2B5EF4-FFF2-40B4-BE49-F238E27FC236}">
                      <a16:creationId xmlns:a16="http://schemas.microsoft.com/office/drawing/2014/main" id="{998E3CC2-DF2D-F110-B172-5B5EBD291C0B}"/>
                    </a:ext>
                  </a:extLst>
                </p:cNvPr>
                <p:cNvPicPr/>
                <p:nvPr/>
              </p:nvPicPr>
              <p:blipFill>
                <a:blip r:embed="rId189"/>
                <a:stretch>
                  <a:fillRect/>
                </a:stretch>
              </p:blipFill>
              <p:spPr>
                <a:xfrm>
                  <a:off x="3110040" y="724876"/>
                  <a:ext cx="1004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9" name="Freihand 118">
                  <a:extLst>
                    <a:ext uri="{FF2B5EF4-FFF2-40B4-BE49-F238E27FC236}">
                      <a16:creationId xmlns:a16="http://schemas.microsoft.com/office/drawing/2014/main" id="{F48C3643-7EBE-3D19-1254-1CCE2F6F4118}"/>
                    </a:ext>
                  </a:extLst>
                </p14:cNvPr>
                <p14:cNvContentPartPr/>
                <p14:nvPr/>
              </p14:nvContentPartPr>
              <p14:xfrm>
                <a:off x="3389400" y="734956"/>
                <a:ext cx="220680" cy="213840"/>
              </p14:xfrm>
            </p:contentPart>
          </mc:Choice>
          <mc:Fallback>
            <p:pic>
              <p:nvPicPr>
                <p:cNvPr id="119" name="Freihand 118">
                  <a:extLst>
                    <a:ext uri="{FF2B5EF4-FFF2-40B4-BE49-F238E27FC236}">
                      <a16:creationId xmlns:a16="http://schemas.microsoft.com/office/drawing/2014/main" id="{F48C3643-7EBE-3D19-1254-1CCE2F6F4118}"/>
                    </a:ext>
                  </a:extLst>
                </p:cNvPr>
                <p:cNvPicPr/>
                <p:nvPr/>
              </p:nvPicPr>
              <p:blipFill>
                <a:blip r:embed="rId191"/>
                <a:stretch>
                  <a:fillRect/>
                </a:stretch>
              </p:blipFill>
              <p:spPr>
                <a:xfrm>
                  <a:off x="3380760" y="726316"/>
                  <a:ext cx="2383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0" name="Freihand 119">
                  <a:extLst>
                    <a:ext uri="{FF2B5EF4-FFF2-40B4-BE49-F238E27FC236}">
                      <a16:creationId xmlns:a16="http://schemas.microsoft.com/office/drawing/2014/main" id="{3B816CCC-6B62-F44E-163F-A274F47EE182}"/>
                    </a:ext>
                  </a:extLst>
                </p14:cNvPr>
                <p14:cNvContentPartPr/>
                <p14:nvPr/>
              </p14:nvContentPartPr>
              <p14:xfrm>
                <a:off x="3620520" y="724876"/>
                <a:ext cx="99000" cy="165960"/>
              </p14:xfrm>
            </p:contentPart>
          </mc:Choice>
          <mc:Fallback>
            <p:pic>
              <p:nvPicPr>
                <p:cNvPr id="120" name="Freihand 119">
                  <a:extLst>
                    <a:ext uri="{FF2B5EF4-FFF2-40B4-BE49-F238E27FC236}">
                      <a16:creationId xmlns:a16="http://schemas.microsoft.com/office/drawing/2014/main" id="{3B816CCC-6B62-F44E-163F-A274F47EE182}"/>
                    </a:ext>
                  </a:extLst>
                </p:cNvPr>
                <p:cNvPicPr/>
                <p:nvPr/>
              </p:nvPicPr>
              <p:blipFill>
                <a:blip r:embed="rId193"/>
                <a:stretch>
                  <a:fillRect/>
                </a:stretch>
              </p:blipFill>
              <p:spPr>
                <a:xfrm>
                  <a:off x="3611880" y="715876"/>
                  <a:ext cx="1166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1" name="Freihand 120">
                  <a:extLst>
                    <a:ext uri="{FF2B5EF4-FFF2-40B4-BE49-F238E27FC236}">
                      <a16:creationId xmlns:a16="http://schemas.microsoft.com/office/drawing/2014/main" id="{45741A96-7E86-76E8-261D-EEEFE367F6FF}"/>
                    </a:ext>
                  </a:extLst>
                </p14:cNvPr>
                <p14:cNvContentPartPr/>
                <p14:nvPr/>
              </p14:nvContentPartPr>
              <p14:xfrm>
                <a:off x="3758760" y="771676"/>
                <a:ext cx="223920" cy="104400"/>
              </p14:xfrm>
            </p:contentPart>
          </mc:Choice>
          <mc:Fallback>
            <p:pic>
              <p:nvPicPr>
                <p:cNvPr id="121" name="Freihand 120">
                  <a:extLst>
                    <a:ext uri="{FF2B5EF4-FFF2-40B4-BE49-F238E27FC236}">
                      <a16:creationId xmlns:a16="http://schemas.microsoft.com/office/drawing/2014/main" id="{45741A96-7E86-76E8-261D-EEEFE367F6FF}"/>
                    </a:ext>
                  </a:extLst>
                </p:cNvPr>
                <p:cNvPicPr/>
                <p:nvPr/>
              </p:nvPicPr>
              <p:blipFill>
                <a:blip r:embed="rId195"/>
                <a:stretch>
                  <a:fillRect/>
                </a:stretch>
              </p:blipFill>
              <p:spPr>
                <a:xfrm>
                  <a:off x="3750120" y="762676"/>
                  <a:ext cx="2415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2" name="Freihand 121">
                  <a:extLst>
                    <a:ext uri="{FF2B5EF4-FFF2-40B4-BE49-F238E27FC236}">
                      <a16:creationId xmlns:a16="http://schemas.microsoft.com/office/drawing/2014/main" id="{9DE0651B-9E4D-107A-BC6E-7E2EBFCDABB1}"/>
                    </a:ext>
                  </a:extLst>
                </p14:cNvPr>
                <p14:cNvContentPartPr/>
                <p14:nvPr/>
              </p14:nvContentPartPr>
              <p14:xfrm>
                <a:off x="4028040" y="751516"/>
                <a:ext cx="85680" cy="130320"/>
              </p14:xfrm>
            </p:contentPart>
          </mc:Choice>
          <mc:Fallback>
            <p:pic>
              <p:nvPicPr>
                <p:cNvPr id="122" name="Freihand 121">
                  <a:extLst>
                    <a:ext uri="{FF2B5EF4-FFF2-40B4-BE49-F238E27FC236}">
                      <a16:creationId xmlns:a16="http://schemas.microsoft.com/office/drawing/2014/main" id="{9DE0651B-9E4D-107A-BC6E-7E2EBFCDABB1}"/>
                    </a:ext>
                  </a:extLst>
                </p:cNvPr>
                <p:cNvPicPr/>
                <p:nvPr/>
              </p:nvPicPr>
              <p:blipFill>
                <a:blip r:embed="rId197"/>
                <a:stretch>
                  <a:fillRect/>
                </a:stretch>
              </p:blipFill>
              <p:spPr>
                <a:xfrm>
                  <a:off x="4019400" y="742876"/>
                  <a:ext cx="1033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3" name="Freihand 122">
                  <a:extLst>
                    <a:ext uri="{FF2B5EF4-FFF2-40B4-BE49-F238E27FC236}">
                      <a16:creationId xmlns:a16="http://schemas.microsoft.com/office/drawing/2014/main" id="{1FFB7361-E73D-289B-5159-C412FC6FA8A3}"/>
                    </a:ext>
                  </a:extLst>
                </p14:cNvPr>
                <p14:cNvContentPartPr/>
                <p14:nvPr/>
              </p14:nvContentPartPr>
              <p14:xfrm>
                <a:off x="4149000" y="791116"/>
                <a:ext cx="120960" cy="92880"/>
              </p14:xfrm>
            </p:contentPart>
          </mc:Choice>
          <mc:Fallback>
            <p:pic>
              <p:nvPicPr>
                <p:cNvPr id="123" name="Freihand 122">
                  <a:extLst>
                    <a:ext uri="{FF2B5EF4-FFF2-40B4-BE49-F238E27FC236}">
                      <a16:creationId xmlns:a16="http://schemas.microsoft.com/office/drawing/2014/main" id="{1FFB7361-E73D-289B-5159-C412FC6FA8A3}"/>
                    </a:ext>
                  </a:extLst>
                </p:cNvPr>
                <p:cNvPicPr/>
                <p:nvPr/>
              </p:nvPicPr>
              <p:blipFill>
                <a:blip r:embed="rId199"/>
                <a:stretch>
                  <a:fillRect/>
                </a:stretch>
              </p:blipFill>
              <p:spPr>
                <a:xfrm>
                  <a:off x="4140000" y="782116"/>
                  <a:ext cx="1386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4" name="Freihand 123">
                  <a:extLst>
                    <a:ext uri="{FF2B5EF4-FFF2-40B4-BE49-F238E27FC236}">
                      <a16:creationId xmlns:a16="http://schemas.microsoft.com/office/drawing/2014/main" id="{157AF0BA-1CCF-084E-AF74-45EFB2B2F6A3}"/>
                    </a:ext>
                  </a:extLst>
                </p14:cNvPr>
                <p14:cNvContentPartPr/>
                <p14:nvPr/>
              </p14:nvContentPartPr>
              <p14:xfrm>
                <a:off x="4580640" y="737116"/>
                <a:ext cx="27720" cy="164880"/>
              </p14:xfrm>
            </p:contentPart>
          </mc:Choice>
          <mc:Fallback>
            <p:pic>
              <p:nvPicPr>
                <p:cNvPr id="124" name="Freihand 123">
                  <a:extLst>
                    <a:ext uri="{FF2B5EF4-FFF2-40B4-BE49-F238E27FC236}">
                      <a16:creationId xmlns:a16="http://schemas.microsoft.com/office/drawing/2014/main" id="{157AF0BA-1CCF-084E-AF74-45EFB2B2F6A3}"/>
                    </a:ext>
                  </a:extLst>
                </p:cNvPr>
                <p:cNvPicPr/>
                <p:nvPr/>
              </p:nvPicPr>
              <p:blipFill>
                <a:blip r:embed="rId201"/>
                <a:stretch>
                  <a:fillRect/>
                </a:stretch>
              </p:blipFill>
              <p:spPr>
                <a:xfrm>
                  <a:off x="4572000" y="728476"/>
                  <a:ext cx="453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5" name="Freihand 124">
                  <a:extLst>
                    <a:ext uri="{FF2B5EF4-FFF2-40B4-BE49-F238E27FC236}">
                      <a16:creationId xmlns:a16="http://schemas.microsoft.com/office/drawing/2014/main" id="{976B7376-10CA-243E-19AC-34AB9E45B8AC}"/>
                    </a:ext>
                  </a:extLst>
                </p14:cNvPr>
                <p14:cNvContentPartPr/>
                <p14:nvPr/>
              </p14:nvContentPartPr>
              <p14:xfrm>
                <a:off x="4505040" y="736036"/>
                <a:ext cx="193680" cy="173160"/>
              </p14:xfrm>
            </p:contentPart>
          </mc:Choice>
          <mc:Fallback>
            <p:pic>
              <p:nvPicPr>
                <p:cNvPr id="125" name="Freihand 124">
                  <a:extLst>
                    <a:ext uri="{FF2B5EF4-FFF2-40B4-BE49-F238E27FC236}">
                      <a16:creationId xmlns:a16="http://schemas.microsoft.com/office/drawing/2014/main" id="{976B7376-10CA-243E-19AC-34AB9E45B8AC}"/>
                    </a:ext>
                  </a:extLst>
                </p:cNvPr>
                <p:cNvPicPr/>
                <p:nvPr/>
              </p:nvPicPr>
              <p:blipFill>
                <a:blip r:embed="rId203"/>
                <a:stretch>
                  <a:fillRect/>
                </a:stretch>
              </p:blipFill>
              <p:spPr>
                <a:xfrm>
                  <a:off x="4496040" y="727036"/>
                  <a:ext cx="2113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6" name="Freihand 125">
                  <a:extLst>
                    <a:ext uri="{FF2B5EF4-FFF2-40B4-BE49-F238E27FC236}">
                      <a16:creationId xmlns:a16="http://schemas.microsoft.com/office/drawing/2014/main" id="{A76906F6-9343-4134-E57E-FCCBF73ECF78}"/>
                    </a:ext>
                  </a:extLst>
                </p14:cNvPr>
                <p14:cNvContentPartPr/>
                <p14:nvPr/>
              </p14:nvContentPartPr>
              <p14:xfrm>
                <a:off x="4745160" y="707596"/>
                <a:ext cx="186120" cy="159840"/>
              </p14:xfrm>
            </p:contentPart>
          </mc:Choice>
          <mc:Fallback>
            <p:pic>
              <p:nvPicPr>
                <p:cNvPr id="126" name="Freihand 125">
                  <a:extLst>
                    <a:ext uri="{FF2B5EF4-FFF2-40B4-BE49-F238E27FC236}">
                      <a16:creationId xmlns:a16="http://schemas.microsoft.com/office/drawing/2014/main" id="{A76906F6-9343-4134-E57E-FCCBF73ECF78}"/>
                    </a:ext>
                  </a:extLst>
                </p:cNvPr>
                <p:cNvPicPr/>
                <p:nvPr/>
              </p:nvPicPr>
              <p:blipFill>
                <a:blip r:embed="rId205"/>
                <a:stretch>
                  <a:fillRect/>
                </a:stretch>
              </p:blipFill>
              <p:spPr>
                <a:xfrm>
                  <a:off x="4736160" y="698956"/>
                  <a:ext cx="2037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7" name="Freihand 126">
                  <a:extLst>
                    <a:ext uri="{FF2B5EF4-FFF2-40B4-BE49-F238E27FC236}">
                      <a16:creationId xmlns:a16="http://schemas.microsoft.com/office/drawing/2014/main" id="{A3565B4F-54E8-1B36-C0CF-3D0FC0CDDFA0}"/>
                    </a:ext>
                  </a:extLst>
                </p14:cNvPr>
                <p14:cNvContentPartPr/>
                <p14:nvPr/>
              </p14:nvContentPartPr>
              <p14:xfrm>
                <a:off x="5170680" y="775636"/>
                <a:ext cx="328680" cy="311760"/>
              </p14:xfrm>
            </p:contentPart>
          </mc:Choice>
          <mc:Fallback>
            <p:pic>
              <p:nvPicPr>
                <p:cNvPr id="127" name="Freihand 126">
                  <a:extLst>
                    <a:ext uri="{FF2B5EF4-FFF2-40B4-BE49-F238E27FC236}">
                      <a16:creationId xmlns:a16="http://schemas.microsoft.com/office/drawing/2014/main" id="{A3565B4F-54E8-1B36-C0CF-3D0FC0CDDFA0}"/>
                    </a:ext>
                  </a:extLst>
                </p:cNvPr>
                <p:cNvPicPr/>
                <p:nvPr/>
              </p:nvPicPr>
              <p:blipFill>
                <a:blip r:embed="rId207"/>
                <a:stretch>
                  <a:fillRect/>
                </a:stretch>
              </p:blipFill>
              <p:spPr>
                <a:xfrm>
                  <a:off x="5161680" y="766636"/>
                  <a:ext cx="34632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8" name="Freihand 127">
                  <a:extLst>
                    <a:ext uri="{FF2B5EF4-FFF2-40B4-BE49-F238E27FC236}">
                      <a16:creationId xmlns:a16="http://schemas.microsoft.com/office/drawing/2014/main" id="{437CEB35-A8E2-93D1-74F9-59BBEB8B0E12}"/>
                    </a:ext>
                  </a:extLst>
                </p14:cNvPr>
                <p14:cNvContentPartPr/>
                <p14:nvPr/>
              </p14:nvContentPartPr>
              <p14:xfrm>
                <a:off x="5600520" y="804796"/>
                <a:ext cx="14760" cy="127440"/>
              </p14:xfrm>
            </p:contentPart>
          </mc:Choice>
          <mc:Fallback>
            <p:pic>
              <p:nvPicPr>
                <p:cNvPr id="128" name="Freihand 127">
                  <a:extLst>
                    <a:ext uri="{FF2B5EF4-FFF2-40B4-BE49-F238E27FC236}">
                      <a16:creationId xmlns:a16="http://schemas.microsoft.com/office/drawing/2014/main" id="{437CEB35-A8E2-93D1-74F9-59BBEB8B0E12}"/>
                    </a:ext>
                  </a:extLst>
                </p:cNvPr>
                <p:cNvPicPr/>
                <p:nvPr/>
              </p:nvPicPr>
              <p:blipFill>
                <a:blip r:embed="rId209"/>
                <a:stretch>
                  <a:fillRect/>
                </a:stretch>
              </p:blipFill>
              <p:spPr>
                <a:xfrm>
                  <a:off x="5591520" y="796156"/>
                  <a:ext cx="324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9" name="Freihand 128">
                  <a:extLst>
                    <a:ext uri="{FF2B5EF4-FFF2-40B4-BE49-F238E27FC236}">
                      <a16:creationId xmlns:a16="http://schemas.microsoft.com/office/drawing/2014/main" id="{18D317D4-7D54-30A3-980D-DE517A9D25C1}"/>
                    </a:ext>
                  </a:extLst>
                </p14:cNvPr>
                <p14:cNvContentPartPr/>
                <p14:nvPr/>
              </p14:nvContentPartPr>
              <p14:xfrm>
                <a:off x="5646960" y="775636"/>
                <a:ext cx="177480" cy="101160"/>
              </p14:xfrm>
            </p:contentPart>
          </mc:Choice>
          <mc:Fallback>
            <p:pic>
              <p:nvPicPr>
                <p:cNvPr id="129" name="Freihand 128">
                  <a:extLst>
                    <a:ext uri="{FF2B5EF4-FFF2-40B4-BE49-F238E27FC236}">
                      <a16:creationId xmlns:a16="http://schemas.microsoft.com/office/drawing/2014/main" id="{18D317D4-7D54-30A3-980D-DE517A9D25C1}"/>
                    </a:ext>
                  </a:extLst>
                </p:cNvPr>
                <p:cNvPicPr/>
                <p:nvPr/>
              </p:nvPicPr>
              <p:blipFill>
                <a:blip r:embed="rId211"/>
                <a:stretch>
                  <a:fillRect/>
                </a:stretch>
              </p:blipFill>
              <p:spPr>
                <a:xfrm>
                  <a:off x="5637960" y="766636"/>
                  <a:ext cx="1951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0" name="Freihand 129">
                  <a:extLst>
                    <a:ext uri="{FF2B5EF4-FFF2-40B4-BE49-F238E27FC236}">
                      <a16:creationId xmlns:a16="http://schemas.microsoft.com/office/drawing/2014/main" id="{B4FB48E8-52B4-5D24-E16C-77584A175E32}"/>
                    </a:ext>
                  </a:extLst>
                </p14:cNvPr>
                <p14:cNvContentPartPr/>
                <p14:nvPr/>
              </p14:nvContentPartPr>
              <p14:xfrm>
                <a:off x="5732640" y="696436"/>
                <a:ext cx="38880" cy="26280"/>
              </p14:xfrm>
            </p:contentPart>
          </mc:Choice>
          <mc:Fallback>
            <p:pic>
              <p:nvPicPr>
                <p:cNvPr id="130" name="Freihand 129">
                  <a:extLst>
                    <a:ext uri="{FF2B5EF4-FFF2-40B4-BE49-F238E27FC236}">
                      <a16:creationId xmlns:a16="http://schemas.microsoft.com/office/drawing/2014/main" id="{B4FB48E8-52B4-5D24-E16C-77584A175E32}"/>
                    </a:ext>
                  </a:extLst>
                </p:cNvPr>
                <p:cNvPicPr/>
                <p:nvPr/>
              </p:nvPicPr>
              <p:blipFill>
                <a:blip r:embed="rId213"/>
                <a:stretch>
                  <a:fillRect/>
                </a:stretch>
              </p:blipFill>
              <p:spPr>
                <a:xfrm>
                  <a:off x="5723640" y="687796"/>
                  <a:ext cx="565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1" name="Freihand 130">
                  <a:extLst>
                    <a:ext uri="{FF2B5EF4-FFF2-40B4-BE49-F238E27FC236}">
                      <a16:creationId xmlns:a16="http://schemas.microsoft.com/office/drawing/2014/main" id="{180AFC68-BA76-7DA9-D1DB-3D4E1F91F6C2}"/>
                    </a:ext>
                  </a:extLst>
                </p14:cNvPr>
                <p14:cNvContentPartPr/>
                <p14:nvPr/>
              </p14:nvContentPartPr>
              <p14:xfrm>
                <a:off x="5862960" y="748636"/>
                <a:ext cx="17280" cy="112320"/>
              </p14:xfrm>
            </p:contentPart>
          </mc:Choice>
          <mc:Fallback>
            <p:pic>
              <p:nvPicPr>
                <p:cNvPr id="131" name="Freihand 130">
                  <a:extLst>
                    <a:ext uri="{FF2B5EF4-FFF2-40B4-BE49-F238E27FC236}">
                      <a16:creationId xmlns:a16="http://schemas.microsoft.com/office/drawing/2014/main" id="{180AFC68-BA76-7DA9-D1DB-3D4E1F91F6C2}"/>
                    </a:ext>
                  </a:extLst>
                </p:cNvPr>
                <p:cNvPicPr/>
                <p:nvPr/>
              </p:nvPicPr>
              <p:blipFill>
                <a:blip r:embed="rId215"/>
                <a:stretch>
                  <a:fillRect/>
                </a:stretch>
              </p:blipFill>
              <p:spPr>
                <a:xfrm>
                  <a:off x="5854320" y="739636"/>
                  <a:ext cx="349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2" name="Freihand 131">
                  <a:extLst>
                    <a:ext uri="{FF2B5EF4-FFF2-40B4-BE49-F238E27FC236}">
                      <a16:creationId xmlns:a16="http://schemas.microsoft.com/office/drawing/2014/main" id="{FD86CB89-2EBF-F458-65D7-B6A5C6DED1E3}"/>
                    </a:ext>
                  </a:extLst>
                </p14:cNvPr>
                <p14:cNvContentPartPr/>
                <p14:nvPr/>
              </p14:nvContentPartPr>
              <p14:xfrm>
                <a:off x="5847480" y="700036"/>
                <a:ext cx="126000" cy="186120"/>
              </p14:xfrm>
            </p:contentPart>
          </mc:Choice>
          <mc:Fallback>
            <p:pic>
              <p:nvPicPr>
                <p:cNvPr id="132" name="Freihand 131">
                  <a:extLst>
                    <a:ext uri="{FF2B5EF4-FFF2-40B4-BE49-F238E27FC236}">
                      <a16:creationId xmlns:a16="http://schemas.microsoft.com/office/drawing/2014/main" id="{FD86CB89-2EBF-F458-65D7-B6A5C6DED1E3}"/>
                    </a:ext>
                  </a:extLst>
                </p:cNvPr>
                <p:cNvPicPr/>
                <p:nvPr/>
              </p:nvPicPr>
              <p:blipFill>
                <a:blip r:embed="rId217"/>
                <a:stretch>
                  <a:fillRect/>
                </a:stretch>
              </p:blipFill>
              <p:spPr>
                <a:xfrm>
                  <a:off x="5838480" y="691396"/>
                  <a:ext cx="1436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6" name="Freihand 135">
                  <a:extLst>
                    <a:ext uri="{FF2B5EF4-FFF2-40B4-BE49-F238E27FC236}">
                      <a16:creationId xmlns:a16="http://schemas.microsoft.com/office/drawing/2014/main" id="{2B325754-2563-D7F9-3329-8B8F44E73618}"/>
                    </a:ext>
                  </a:extLst>
                </p14:cNvPr>
                <p14:cNvContentPartPr/>
                <p14:nvPr/>
              </p14:nvContentPartPr>
              <p14:xfrm>
                <a:off x="5495040" y="790396"/>
                <a:ext cx="67320" cy="116640"/>
              </p14:xfrm>
            </p:contentPart>
          </mc:Choice>
          <mc:Fallback>
            <p:pic>
              <p:nvPicPr>
                <p:cNvPr id="136" name="Freihand 135">
                  <a:extLst>
                    <a:ext uri="{FF2B5EF4-FFF2-40B4-BE49-F238E27FC236}">
                      <a16:creationId xmlns:a16="http://schemas.microsoft.com/office/drawing/2014/main" id="{2B325754-2563-D7F9-3329-8B8F44E73618}"/>
                    </a:ext>
                  </a:extLst>
                </p:cNvPr>
                <p:cNvPicPr/>
                <p:nvPr/>
              </p:nvPicPr>
              <p:blipFill>
                <a:blip r:embed="rId219"/>
                <a:stretch>
                  <a:fillRect/>
                </a:stretch>
              </p:blipFill>
              <p:spPr>
                <a:xfrm>
                  <a:off x="5486040" y="781396"/>
                  <a:ext cx="849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7" name="Freihand 136">
                  <a:extLst>
                    <a:ext uri="{FF2B5EF4-FFF2-40B4-BE49-F238E27FC236}">
                      <a16:creationId xmlns:a16="http://schemas.microsoft.com/office/drawing/2014/main" id="{97D9F9F5-14EB-45F6-3497-E105E3CD236D}"/>
                    </a:ext>
                  </a:extLst>
                </p14:cNvPr>
                <p14:cNvContentPartPr/>
                <p14:nvPr/>
              </p14:nvContentPartPr>
              <p14:xfrm>
                <a:off x="5536440" y="783556"/>
                <a:ext cx="80640" cy="151200"/>
              </p14:xfrm>
            </p:contentPart>
          </mc:Choice>
          <mc:Fallback>
            <p:pic>
              <p:nvPicPr>
                <p:cNvPr id="137" name="Freihand 136">
                  <a:extLst>
                    <a:ext uri="{FF2B5EF4-FFF2-40B4-BE49-F238E27FC236}">
                      <a16:creationId xmlns:a16="http://schemas.microsoft.com/office/drawing/2014/main" id="{97D9F9F5-14EB-45F6-3497-E105E3CD236D}"/>
                    </a:ext>
                  </a:extLst>
                </p:cNvPr>
                <p:cNvPicPr/>
                <p:nvPr/>
              </p:nvPicPr>
              <p:blipFill>
                <a:blip r:embed="rId221"/>
                <a:stretch>
                  <a:fillRect/>
                </a:stretch>
              </p:blipFill>
              <p:spPr>
                <a:xfrm>
                  <a:off x="5527800" y="774916"/>
                  <a:ext cx="982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8" name="Freihand 137">
                  <a:extLst>
                    <a:ext uri="{FF2B5EF4-FFF2-40B4-BE49-F238E27FC236}">
                      <a16:creationId xmlns:a16="http://schemas.microsoft.com/office/drawing/2014/main" id="{5F6A2B71-E136-6319-9DED-B787AEC6BDF8}"/>
                    </a:ext>
                  </a:extLst>
                </p14:cNvPr>
                <p14:cNvContentPartPr/>
                <p14:nvPr/>
              </p14:nvContentPartPr>
              <p14:xfrm>
                <a:off x="6113160" y="751876"/>
                <a:ext cx="390600" cy="148680"/>
              </p14:xfrm>
            </p:contentPart>
          </mc:Choice>
          <mc:Fallback>
            <p:pic>
              <p:nvPicPr>
                <p:cNvPr id="138" name="Freihand 137">
                  <a:extLst>
                    <a:ext uri="{FF2B5EF4-FFF2-40B4-BE49-F238E27FC236}">
                      <a16:creationId xmlns:a16="http://schemas.microsoft.com/office/drawing/2014/main" id="{5F6A2B71-E136-6319-9DED-B787AEC6BDF8}"/>
                    </a:ext>
                  </a:extLst>
                </p:cNvPr>
                <p:cNvPicPr/>
                <p:nvPr/>
              </p:nvPicPr>
              <p:blipFill>
                <a:blip r:embed="rId223"/>
                <a:stretch>
                  <a:fillRect/>
                </a:stretch>
              </p:blipFill>
              <p:spPr>
                <a:xfrm>
                  <a:off x="6104160" y="742876"/>
                  <a:ext cx="4082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9" name="Freihand 138">
                  <a:extLst>
                    <a:ext uri="{FF2B5EF4-FFF2-40B4-BE49-F238E27FC236}">
                      <a16:creationId xmlns:a16="http://schemas.microsoft.com/office/drawing/2014/main" id="{EED73433-B4F2-55BD-E4BD-006E125FC818}"/>
                    </a:ext>
                  </a:extLst>
                </p14:cNvPr>
                <p14:cNvContentPartPr/>
                <p14:nvPr/>
              </p14:nvContentPartPr>
              <p14:xfrm>
                <a:off x="6572160" y="709396"/>
                <a:ext cx="123120" cy="151200"/>
              </p14:xfrm>
            </p:contentPart>
          </mc:Choice>
          <mc:Fallback>
            <p:pic>
              <p:nvPicPr>
                <p:cNvPr id="139" name="Freihand 138">
                  <a:extLst>
                    <a:ext uri="{FF2B5EF4-FFF2-40B4-BE49-F238E27FC236}">
                      <a16:creationId xmlns:a16="http://schemas.microsoft.com/office/drawing/2014/main" id="{EED73433-B4F2-55BD-E4BD-006E125FC818}"/>
                    </a:ext>
                  </a:extLst>
                </p:cNvPr>
                <p:cNvPicPr/>
                <p:nvPr/>
              </p:nvPicPr>
              <p:blipFill>
                <a:blip r:embed="rId225"/>
                <a:stretch>
                  <a:fillRect/>
                </a:stretch>
              </p:blipFill>
              <p:spPr>
                <a:xfrm>
                  <a:off x="6563160" y="700756"/>
                  <a:ext cx="1407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0" name="Freihand 139">
                  <a:extLst>
                    <a:ext uri="{FF2B5EF4-FFF2-40B4-BE49-F238E27FC236}">
                      <a16:creationId xmlns:a16="http://schemas.microsoft.com/office/drawing/2014/main" id="{D3ED4416-178E-517F-A1A1-345BA27E6249}"/>
                    </a:ext>
                  </a:extLst>
                </p14:cNvPr>
                <p14:cNvContentPartPr/>
                <p14:nvPr/>
              </p14:nvContentPartPr>
              <p14:xfrm>
                <a:off x="6701400" y="757636"/>
                <a:ext cx="270000" cy="88560"/>
              </p14:xfrm>
            </p:contentPart>
          </mc:Choice>
          <mc:Fallback>
            <p:pic>
              <p:nvPicPr>
                <p:cNvPr id="140" name="Freihand 139">
                  <a:extLst>
                    <a:ext uri="{FF2B5EF4-FFF2-40B4-BE49-F238E27FC236}">
                      <a16:creationId xmlns:a16="http://schemas.microsoft.com/office/drawing/2014/main" id="{D3ED4416-178E-517F-A1A1-345BA27E6249}"/>
                    </a:ext>
                  </a:extLst>
                </p:cNvPr>
                <p:cNvPicPr/>
                <p:nvPr/>
              </p:nvPicPr>
              <p:blipFill>
                <a:blip r:embed="rId227"/>
                <a:stretch>
                  <a:fillRect/>
                </a:stretch>
              </p:blipFill>
              <p:spPr>
                <a:xfrm>
                  <a:off x="6692760" y="748996"/>
                  <a:ext cx="2876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3" name="Freihand 142">
                  <a:extLst>
                    <a:ext uri="{FF2B5EF4-FFF2-40B4-BE49-F238E27FC236}">
                      <a16:creationId xmlns:a16="http://schemas.microsoft.com/office/drawing/2014/main" id="{1BA5AC8E-7B17-6BD2-F235-50E39C12BA21}"/>
                    </a:ext>
                  </a:extLst>
                </p14:cNvPr>
                <p14:cNvContentPartPr/>
                <p14:nvPr/>
              </p14:nvContentPartPr>
              <p14:xfrm>
                <a:off x="7062120" y="820276"/>
                <a:ext cx="61920" cy="183600"/>
              </p14:xfrm>
            </p:contentPart>
          </mc:Choice>
          <mc:Fallback>
            <p:pic>
              <p:nvPicPr>
                <p:cNvPr id="143" name="Freihand 142">
                  <a:extLst>
                    <a:ext uri="{FF2B5EF4-FFF2-40B4-BE49-F238E27FC236}">
                      <a16:creationId xmlns:a16="http://schemas.microsoft.com/office/drawing/2014/main" id="{1BA5AC8E-7B17-6BD2-F235-50E39C12BA21}"/>
                    </a:ext>
                  </a:extLst>
                </p:cNvPr>
                <p:cNvPicPr/>
                <p:nvPr/>
              </p:nvPicPr>
              <p:blipFill>
                <a:blip r:embed="rId229"/>
                <a:stretch>
                  <a:fillRect/>
                </a:stretch>
              </p:blipFill>
              <p:spPr>
                <a:xfrm>
                  <a:off x="7053480" y="811636"/>
                  <a:ext cx="795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5" name="Freihand 144">
                  <a:extLst>
                    <a:ext uri="{FF2B5EF4-FFF2-40B4-BE49-F238E27FC236}">
                      <a16:creationId xmlns:a16="http://schemas.microsoft.com/office/drawing/2014/main" id="{39D2821B-6207-762C-1D9D-C255B1E912B0}"/>
                    </a:ext>
                  </a:extLst>
                </p14:cNvPr>
                <p14:cNvContentPartPr/>
                <p14:nvPr/>
              </p14:nvContentPartPr>
              <p14:xfrm>
                <a:off x="7334640" y="773836"/>
                <a:ext cx="129960" cy="131040"/>
              </p14:xfrm>
            </p:contentPart>
          </mc:Choice>
          <mc:Fallback>
            <p:pic>
              <p:nvPicPr>
                <p:cNvPr id="145" name="Freihand 144">
                  <a:extLst>
                    <a:ext uri="{FF2B5EF4-FFF2-40B4-BE49-F238E27FC236}">
                      <a16:creationId xmlns:a16="http://schemas.microsoft.com/office/drawing/2014/main" id="{39D2821B-6207-762C-1D9D-C255B1E912B0}"/>
                    </a:ext>
                  </a:extLst>
                </p:cNvPr>
                <p:cNvPicPr/>
                <p:nvPr/>
              </p:nvPicPr>
              <p:blipFill>
                <a:blip r:embed="rId231"/>
                <a:stretch>
                  <a:fillRect/>
                </a:stretch>
              </p:blipFill>
              <p:spPr>
                <a:xfrm>
                  <a:off x="7325640" y="765196"/>
                  <a:ext cx="1476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6" name="Freihand 145">
                  <a:extLst>
                    <a:ext uri="{FF2B5EF4-FFF2-40B4-BE49-F238E27FC236}">
                      <a16:creationId xmlns:a16="http://schemas.microsoft.com/office/drawing/2014/main" id="{F6F4061F-AF7E-B521-A15B-AFA462E5DB3A}"/>
                    </a:ext>
                  </a:extLst>
                </p14:cNvPr>
                <p14:cNvContentPartPr/>
                <p14:nvPr/>
              </p14:nvContentPartPr>
              <p14:xfrm>
                <a:off x="7480440" y="694636"/>
                <a:ext cx="114480" cy="204120"/>
              </p14:xfrm>
            </p:contentPart>
          </mc:Choice>
          <mc:Fallback>
            <p:pic>
              <p:nvPicPr>
                <p:cNvPr id="146" name="Freihand 145">
                  <a:extLst>
                    <a:ext uri="{FF2B5EF4-FFF2-40B4-BE49-F238E27FC236}">
                      <a16:creationId xmlns:a16="http://schemas.microsoft.com/office/drawing/2014/main" id="{F6F4061F-AF7E-B521-A15B-AFA462E5DB3A}"/>
                    </a:ext>
                  </a:extLst>
                </p:cNvPr>
                <p:cNvPicPr/>
                <p:nvPr/>
              </p:nvPicPr>
              <p:blipFill>
                <a:blip r:embed="rId233"/>
                <a:stretch>
                  <a:fillRect/>
                </a:stretch>
              </p:blipFill>
              <p:spPr>
                <a:xfrm>
                  <a:off x="7471440" y="685636"/>
                  <a:ext cx="1321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7" name="Freihand 146">
                  <a:extLst>
                    <a:ext uri="{FF2B5EF4-FFF2-40B4-BE49-F238E27FC236}">
                      <a16:creationId xmlns:a16="http://schemas.microsoft.com/office/drawing/2014/main" id="{A7BB430B-5450-5841-DE86-C694DC668A93}"/>
                    </a:ext>
                  </a:extLst>
                </p14:cNvPr>
                <p14:cNvContentPartPr/>
                <p14:nvPr/>
              </p14:nvContentPartPr>
              <p14:xfrm>
                <a:off x="7629840" y="757996"/>
                <a:ext cx="234000" cy="111240"/>
              </p14:xfrm>
            </p:contentPart>
          </mc:Choice>
          <mc:Fallback>
            <p:pic>
              <p:nvPicPr>
                <p:cNvPr id="147" name="Freihand 146">
                  <a:extLst>
                    <a:ext uri="{FF2B5EF4-FFF2-40B4-BE49-F238E27FC236}">
                      <a16:creationId xmlns:a16="http://schemas.microsoft.com/office/drawing/2014/main" id="{A7BB430B-5450-5841-DE86-C694DC668A93}"/>
                    </a:ext>
                  </a:extLst>
                </p:cNvPr>
                <p:cNvPicPr/>
                <p:nvPr/>
              </p:nvPicPr>
              <p:blipFill>
                <a:blip r:embed="rId235"/>
                <a:stretch>
                  <a:fillRect/>
                </a:stretch>
              </p:blipFill>
              <p:spPr>
                <a:xfrm>
                  <a:off x="7620840" y="748996"/>
                  <a:ext cx="2516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8" name="Freihand 147">
                  <a:extLst>
                    <a:ext uri="{FF2B5EF4-FFF2-40B4-BE49-F238E27FC236}">
                      <a16:creationId xmlns:a16="http://schemas.microsoft.com/office/drawing/2014/main" id="{2E364D34-70EC-B0D1-5009-FFA0854FC8E6}"/>
                    </a:ext>
                  </a:extLst>
                </p14:cNvPr>
                <p14:cNvContentPartPr/>
                <p14:nvPr/>
              </p14:nvContentPartPr>
              <p14:xfrm>
                <a:off x="7296840" y="952756"/>
                <a:ext cx="551520" cy="8280"/>
              </p14:xfrm>
            </p:contentPart>
          </mc:Choice>
          <mc:Fallback>
            <p:pic>
              <p:nvPicPr>
                <p:cNvPr id="148" name="Freihand 147">
                  <a:extLst>
                    <a:ext uri="{FF2B5EF4-FFF2-40B4-BE49-F238E27FC236}">
                      <a16:creationId xmlns:a16="http://schemas.microsoft.com/office/drawing/2014/main" id="{2E364D34-70EC-B0D1-5009-FFA0854FC8E6}"/>
                    </a:ext>
                  </a:extLst>
                </p:cNvPr>
                <p:cNvPicPr/>
                <p:nvPr/>
              </p:nvPicPr>
              <p:blipFill>
                <a:blip r:embed="rId237"/>
                <a:stretch>
                  <a:fillRect/>
                </a:stretch>
              </p:blipFill>
              <p:spPr>
                <a:xfrm>
                  <a:off x="7288200" y="944116"/>
                  <a:ext cx="5691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67" name="Freihand 166">
                  <a:extLst>
                    <a:ext uri="{FF2B5EF4-FFF2-40B4-BE49-F238E27FC236}">
                      <a16:creationId xmlns:a16="http://schemas.microsoft.com/office/drawing/2014/main" id="{33C13796-8A4D-FF8E-02F3-0D5E7CB29448}"/>
                    </a:ext>
                  </a:extLst>
                </p14:cNvPr>
                <p14:cNvContentPartPr/>
                <p14:nvPr/>
              </p14:nvContentPartPr>
              <p14:xfrm>
                <a:off x="297000" y="1045996"/>
                <a:ext cx="114840" cy="166680"/>
              </p14:xfrm>
            </p:contentPart>
          </mc:Choice>
          <mc:Fallback>
            <p:pic>
              <p:nvPicPr>
                <p:cNvPr id="167" name="Freihand 166">
                  <a:extLst>
                    <a:ext uri="{FF2B5EF4-FFF2-40B4-BE49-F238E27FC236}">
                      <a16:creationId xmlns:a16="http://schemas.microsoft.com/office/drawing/2014/main" id="{33C13796-8A4D-FF8E-02F3-0D5E7CB29448}"/>
                    </a:ext>
                  </a:extLst>
                </p:cNvPr>
                <p:cNvPicPr/>
                <p:nvPr/>
              </p:nvPicPr>
              <p:blipFill>
                <a:blip r:embed="rId239"/>
                <a:stretch>
                  <a:fillRect/>
                </a:stretch>
              </p:blipFill>
              <p:spPr>
                <a:xfrm>
                  <a:off x="288360" y="1036996"/>
                  <a:ext cx="1324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68" name="Freihand 167">
                  <a:extLst>
                    <a:ext uri="{FF2B5EF4-FFF2-40B4-BE49-F238E27FC236}">
                      <a16:creationId xmlns:a16="http://schemas.microsoft.com/office/drawing/2014/main" id="{5C015220-38B6-25D0-9D03-282D0EFE6049}"/>
                    </a:ext>
                  </a:extLst>
                </p14:cNvPr>
                <p14:cNvContentPartPr/>
                <p14:nvPr/>
              </p14:nvContentPartPr>
              <p14:xfrm>
                <a:off x="507240" y="1134196"/>
                <a:ext cx="212760" cy="58320"/>
              </p14:xfrm>
            </p:contentPart>
          </mc:Choice>
          <mc:Fallback>
            <p:pic>
              <p:nvPicPr>
                <p:cNvPr id="168" name="Freihand 167">
                  <a:extLst>
                    <a:ext uri="{FF2B5EF4-FFF2-40B4-BE49-F238E27FC236}">
                      <a16:creationId xmlns:a16="http://schemas.microsoft.com/office/drawing/2014/main" id="{5C015220-38B6-25D0-9D03-282D0EFE6049}"/>
                    </a:ext>
                  </a:extLst>
                </p:cNvPr>
                <p:cNvPicPr/>
                <p:nvPr/>
              </p:nvPicPr>
              <p:blipFill>
                <a:blip r:embed="rId241"/>
                <a:stretch>
                  <a:fillRect/>
                </a:stretch>
              </p:blipFill>
              <p:spPr>
                <a:xfrm>
                  <a:off x="498240" y="1125556"/>
                  <a:ext cx="2304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69" name="Freihand 168">
                  <a:extLst>
                    <a:ext uri="{FF2B5EF4-FFF2-40B4-BE49-F238E27FC236}">
                      <a16:creationId xmlns:a16="http://schemas.microsoft.com/office/drawing/2014/main" id="{2C8B94B4-4766-337A-C11F-1DF2AF5DBD93}"/>
                    </a:ext>
                  </a:extLst>
                </p14:cNvPr>
                <p14:cNvContentPartPr/>
                <p14:nvPr/>
              </p14:nvContentPartPr>
              <p14:xfrm>
                <a:off x="716400" y="1064716"/>
                <a:ext cx="91080" cy="38880"/>
              </p14:xfrm>
            </p:contentPart>
          </mc:Choice>
          <mc:Fallback>
            <p:pic>
              <p:nvPicPr>
                <p:cNvPr id="169" name="Freihand 168">
                  <a:extLst>
                    <a:ext uri="{FF2B5EF4-FFF2-40B4-BE49-F238E27FC236}">
                      <a16:creationId xmlns:a16="http://schemas.microsoft.com/office/drawing/2014/main" id="{2C8B94B4-4766-337A-C11F-1DF2AF5DBD93}"/>
                    </a:ext>
                  </a:extLst>
                </p:cNvPr>
                <p:cNvPicPr/>
                <p:nvPr/>
              </p:nvPicPr>
              <p:blipFill>
                <a:blip r:embed="rId243"/>
                <a:stretch>
                  <a:fillRect/>
                </a:stretch>
              </p:blipFill>
              <p:spPr>
                <a:xfrm>
                  <a:off x="707760" y="1056076"/>
                  <a:ext cx="1087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70" name="Freihand 169">
                  <a:extLst>
                    <a:ext uri="{FF2B5EF4-FFF2-40B4-BE49-F238E27FC236}">
                      <a16:creationId xmlns:a16="http://schemas.microsoft.com/office/drawing/2014/main" id="{95738BB5-3CDB-1A78-21C3-1991316B9236}"/>
                    </a:ext>
                  </a:extLst>
                </p14:cNvPr>
                <p14:cNvContentPartPr/>
                <p14:nvPr/>
              </p14:nvContentPartPr>
              <p14:xfrm>
                <a:off x="834120" y="1035916"/>
                <a:ext cx="156600" cy="159840"/>
              </p14:xfrm>
            </p:contentPart>
          </mc:Choice>
          <mc:Fallback>
            <p:pic>
              <p:nvPicPr>
                <p:cNvPr id="170" name="Freihand 169">
                  <a:extLst>
                    <a:ext uri="{FF2B5EF4-FFF2-40B4-BE49-F238E27FC236}">
                      <a16:creationId xmlns:a16="http://schemas.microsoft.com/office/drawing/2014/main" id="{95738BB5-3CDB-1A78-21C3-1991316B9236}"/>
                    </a:ext>
                  </a:extLst>
                </p:cNvPr>
                <p:cNvPicPr/>
                <p:nvPr/>
              </p:nvPicPr>
              <p:blipFill>
                <a:blip r:embed="rId245"/>
                <a:stretch>
                  <a:fillRect/>
                </a:stretch>
              </p:blipFill>
              <p:spPr>
                <a:xfrm>
                  <a:off x="825120" y="1026916"/>
                  <a:ext cx="1742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71" name="Freihand 170">
                  <a:extLst>
                    <a:ext uri="{FF2B5EF4-FFF2-40B4-BE49-F238E27FC236}">
                      <a16:creationId xmlns:a16="http://schemas.microsoft.com/office/drawing/2014/main" id="{1D9D71B3-79BA-9DD0-8781-763A7B00F9C6}"/>
                    </a:ext>
                  </a:extLst>
                </p14:cNvPr>
                <p14:cNvContentPartPr/>
                <p14:nvPr/>
              </p14:nvContentPartPr>
              <p14:xfrm>
                <a:off x="1338120" y="1058236"/>
                <a:ext cx="366840" cy="124560"/>
              </p14:xfrm>
            </p:contentPart>
          </mc:Choice>
          <mc:Fallback>
            <p:pic>
              <p:nvPicPr>
                <p:cNvPr id="171" name="Freihand 170">
                  <a:extLst>
                    <a:ext uri="{FF2B5EF4-FFF2-40B4-BE49-F238E27FC236}">
                      <a16:creationId xmlns:a16="http://schemas.microsoft.com/office/drawing/2014/main" id="{1D9D71B3-79BA-9DD0-8781-763A7B00F9C6}"/>
                    </a:ext>
                  </a:extLst>
                </p:cNvPr>
                <p:cNvPicPr/>
                <p:nvPr/>
              </p:nvPicPr>
              <p:blipFill>
                <a:blip r:embed="rId247"/>
                <a:stretch>
                  <a:fillRect/>
                </a:stretch>
              </p:blipFill>
              <p:spPr>
                <a:xfrm>
                  <a:off x="1329480" y="1049236"/>
                  <a:ext cx="3844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72" name="Freihand 171">
                  <a:extLst>
                    <a:ext uri="{FF2B5EF4-FFF2-40B4-BE49-F238E27FC236}">
                      <a16:creationId xmlns:a16="http://schemas.microsoft.com/office/drawing/2014/main" id="{5F75E710-A843-D3CE-1475-422960DB7DC9}"/>
                    </a:ext>
                  </a:extLst>
                </p14:cNvPr>
                <p14:cNvContentPartPr/>
                <p14:nvPr/>
              </p14:nvContentPartPr>
              <p14:xfrm>
                <a:off x="1668960" y="981916"/>
                <a:ext cx="14400" cy="24120"/>
              </p14:xfrm>
            </p:contentPart>
          </mc:Choice>
          <mc:Fallback>
            <p:pic>
              <p:nvPicPr>
                <p:cNvPr id="172" name="Freihand 171">
                  <a:extLst>
                    <a:ext uri="{FF2B5EF4-FFF2-40B4-BE49-F238E27FC236}">
                      <a16:creationId xmlns:a16="http://schemas.microsoft.com/office/drawing/2014/main" id="{5F75E710-A843-D3CE-1475-422960DB7DC9}"/>
                    </a:ext>
                  </a:extLst>
                </p:cNvPr>
                <p:cNvPicPr/>
                <p:nvPr/>
              </p:nvPicPr>
              <p:blipFill>
                <a:blip r:embed="rId249"/>
                <a:stretch>
                  <a:fillRect/>
                </a:stretch>
              </p:blipFill>
              <p:spPr>
                <a:xfrm>
                  <a:off x="1660320" y="972916"/>
                  <a:ext cx="320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73" name="Freihand 172">
                  <a:extLst>
                    <a:ext uri="{FF2B5EF4-FFF2-40B4-BE49-F238E27FC236}">
                      <a16:creationId xmlns:a16="http://schemas.microsoft.com/office/drawing/2014/main" id="{0EF5B374-395F-700A-EBB5-CF03DD0BCD29}"/>
                    </a:ext>
                  </a:extLst>
                </p14:cNvPr>
                <p14:cNvContentPartPr/>
                <p14:nvPr/>
              </p14:nvContentPartPr>
              <p14:xfrm>
                <a:off x="1843920" y="1009636"/>
                <a:ext cx="172440" cy="181080"/>
              </p14:xfrm>
            </p:contentPart>
          </mc:Choice>
          <mc:Fallback>
            <p:pic>
              <p:nvPicPr>
                <p:cNvPr id="173" name="Freihand 172">
                  <a:extLst>
                    <a:ext uri="{FF2B5EF4-FFF2-40B4-BE49-F238E27FC236}">
                      <a16:creationId xmlns:a16="http://schemas.microsoft.com/office/drawing/2014/main" id="{0EF5B374-395F-700A-EBB5-CF03DD0BCD29}"/>
                    </a:ext>
                  </a:extLst>
                </p:cNvPr>
                <p:cNvPicPr/>
                <p:nvPr/>
              </p:nvPicPr>
              <p:blipFill>
                <a:blip r:embed="rId251"/>
                <a:stretch>
                  <a:fillRect/>
                </a:stretch>
              </p:blipFill>
              <p:spPr>
                <a:xfrm>
                  <a:off x="1835280" y="1000996"/>
                  <a:ext cx="1900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74" name="Freihand 173">
                  <a:extLst>
                    <a:ext uri="{FF2B5EF4-FFF2-40B4-BE49-F238E27FC236}">
                      <a16:creationId xmlns:a16="http://schemas.microsoft.com/office/drawing/2014/main" id="{DB8C5F81-2B6C-74DC-FCDA-036B0F634050}"/>
                    </a:ext>
                  </a:extLst>
                </p14:cNvPr>
                <p14:cNvContentPartPr/>
                <p14:nvPr/>
              </p14:nvContentPartPr>
              <p14:xfrm>
                <a:off x="1750680" y="1027276"/>
                <a:ext cx="20160" cy="172440"/>
              </p14:xfrm>
            </p:contentPart>
          </mc:Choice>
          <mc:Fallback>
            <p:pic>
              <p:nvPicPr>
                <p:cNvPr id="174" name="Freihand 173">
                  <a:extLst>
                    <a:ext uri="{FF2B5EF4-FFF2-40B4-BE49-F238E27FC236}">
                      <a16:creationId xmlns:a16="http://schemas.microsoft.com/office/drawing/2014/main" id="{DB8C5F81-2B6C-74DC-FCDA-036B0F634050}"/>
                    </a:ext>
                  </a:extLst>
                </p:cNvPr>
                <p:cNvPicPr/>
                <p:nvPr/>
              </p:nvPicPr>
              <p:blipFill>
                <a:blip r:embed="rId253"/>
                <a:stretch>
                  <a:fillRect/>
                </a:stretch>
              </p:blipFill>
              <p:spPr>
                <a:xfrm>
                  <a:off x="1741680" y="1018276"/>
                  <a:ext cx="378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75" name="Freihand 174">
                  <a:extLst>
                    <a:ext uri="{FF2B5EF4-FFF2-40B4-BE49-F238E27FC236}">
                      <a16:creationId xmlns:a16="http://schemas.microsoft.com/office/drawing/2014/main" id="{EE62D0D3-3986-4687-A3F6-D51D39BF844B}"/>
                    </a:ext>
                  </a:extLst>
                </p14:cNvPr>
                <p14:cNvContentPartPr/>
                <p14:nvPr/>
              </p14:nvContentPartPr>
              <p14:xfrm>
                <a:off x="1711440" y="1022236"/>
                <a:ext cx="127440" cy="194040"/>
              </p14:xfrm>
            </p:contentPart>
          </mc:Choice>
          <mc:Fallback>
            <p:pic>
              <p:nvPicPr>
                <p:cNvPr id="175" name="Freihand 174">
                  <a:extLst>
                    <a:ext uri="{FF2B5EF4-FFF2-40B4-BE49-F238E27FC236}">
                      <a16:creationId xmlns:a16="http://schemas.microsoft.com/office/drawing/2014/main" id="{EE62D0D3-3986-4687-A3F6-D51D39BF844B}"/>
                    </a:ext>
                  </a:extLst>
                </p:cNvPr>
                <p:cNvPicPr/>
                <p:nvPr/>
              </p:nvPicPr>
              <p:blipFill>
                <a:blip r:embed="rId255"/>
                <a:stretch>
                  <a:fillRect/>
                </a:stretch>
              </p:blipFill>
              <p:spPr>
                <a:xfrm>
                  <a:off x="1702440" y="1013236"/>
                  <a:ext cx="1450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76" name="Freihand 175">
                  <a:extLst>
                    <a:ext uri="{FF2B5EF4-FFF2-40B4-BE49-F238E27FC236}">
                      <a16:creationId xmlns:a16="http://schemas.microsoft.com/office/drawing/2014/main" id="{D2FD7284-221A-C0B9-2252-463ABD78A014}"/>
                    </a:ext>
                  </a:extLst>
                </p14:cNvPr>
                <p14:cNvContentPartPr/>
                <p14:nvPr/>
              </p14:nvContentPartPr>
              <p14:xfrm>
                <a:off x="1731960" y="962116"/>
                <a:ext cx="301320" cy="11880"/>
              </p14:xfrm>
            </p:contentPart>
          </mc:Choice>
          <mc:Fallback>
            <p:pic>
              <p:nvPicPr>
                <p:cNvPr id="176" name="Freihand 175">
                  <a:extLst>
                    <a:ext uri="{FF2B5EF4-FFF2-40B4-BE49-F238E27FC236}">
                      <a16:creationId xmlns:a16="http://schemas.microsoft.com/office/drawing/2014/main" id="{D2FD7284-221A-C0B9-2252-463ABD78A014}"/>
                    </a:ext>
                  </a:extLst>
                </p:cNvPr>
                <p:cNvPicPr/>
                <p:nvPr/>
              </p:nvPicPr>
              <p:blipFill>
                <a:blip r:embed="rId257"/>
                <a:stretch>
                  <a:fillRect/>
                </a:stretch>
              </p:blipFill>
              <p:spPr>
                <a:xfrm>
                  <a:off x="1722960" y="953476"/>
                  <a:ext cx="3189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78" name="Freihand 177">
                  <a:extLst>
                    <a:ext uri="{FF2B5EF4-FFF2-40B4-BE49-F238E27FC236}">
                      <a16:creationId xmlns:a16="http://schemas.microsoft.com/office/drawing/2014/main" id="{F5F337AE-CB23-C184-B4E7-98D14EA11C03}"/>
                    </a:ext>
                  </a:extLst>
                </p14:cNvPr>
                <p14:cNvContentPartPr/>
                <p14:nvPr/>
              </p14:nvContentPartPr>
              <p14:xfrm>
                <a:off x="2077920" y="1158676"/>
                <a:ext cx="9000" cy="119880"/>
              </p14:xfrm>
            </p:contentPart>
          </mc:Choice>
          <mc:Fallback>
            <p:pic>
              <p:nvPicPr>
                <p:cNvPr id="178" name="Freihand 177">
                  <a:extLst>
                    <a:ext uri="{FF2B5EF4-FFF2-40B4-BE49-F238E27FC236}">
                      <a16:creationId xmlns:a16="http://schemas.microsoft.com/office/drawing/2014/main" id="{F5F337AE-CB23-C184-B4E7-98D14EA11C03}"/>
                    </a:ext>
                  </a:extLst>
                </p:cNvPr>
                <p:cNvPicPr/>
                <p:nvPr/>
              </p:nvPicPr>
              <p:blipFill>
                <a:blip r:embed="rId259"/>
                <a:stretch>
                  <a:fillRect/>
                </a:stretch>
              </p:blipFill>
              <p:spPr>
                <a:xfrm>
                  <a:off x="2068920" y="1150036"/>
                  <a:ext cx="266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79" name="Freihand 178">
                  <a:extLst>
                    <a:ext uri="{FF2B5EF4-FFF2-40B4-BE49-F238E27FC236}">
                      <a16:creationId xmlns:a16="http://schemas.microsoft.com/office/drawing/2014/main" id="{4697F9AD-FED9-F828-721F-B31BA82B89C7}"/>
                    </a:ext>
                  </a:extLst>
                </p14:cNvPr>
                <p14:cNvContentPartPr/>
                <p14:nvPr/>
              </p14:nvContentPartPr>
              <p14:xfrm>
                <a:off x="2029320" y="1130956"/>
                <a:ext cx="129960" cy="12600"/>
              </p14:xfrm>
            </p:contentPart>
          </mc:Choice>
          <mc:Fallback>
            <p:pic>
              <p:nvPicPr>
                <p:cNvPr id="179" name="Freihand 178">
                  <a:extLst>
                    <a:ext uri="{FF2B5EF4-FFF2-40B4-BE49-F238E27FC236}">
                      <a16:creationId xmlns:a16="http://schemas.microsoft.com/office/drawing/2014/main" id="{4697F9AD-FED9-F828-721F-B31BA82B89C7}"/>
                    </a:ext>
                  </a:extLst>
                </p:cNvPr>
                <p:cNvPicPr/>
                <p:nvPr/>
              </p:nvPicPr>
              <p:blipFill>
                <a:blip r:embed="rId261"/>
                <a:stretch>
                  <a:fillRect/>
                </a:stretch>
              </p:blipFill>
              <p:spPr>
                <a:xfrm>
                  <a:off x="2020320" y="1121956"/>
                  <a:ext cx="1476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80" name="Freihand 179">
                  <a:extLst>
                    <a:ext uri="{FF2B5EF4-FFF2-40B4-BE49-F238E27FC236}">
                      <a16:creationId xmlns:a16="http://schemas.microsoft.com/office/drawing/2014/main" id="{5533B0F3-69E0-954A-1000-987199BD36FD}"/>
                    </a:ext>
                  </a:extLst>
                </p14:cNvPr>
                <p14:cNvContentPartPr/>
                <p14:nvPr/>
              </p14:nvContentPartPr>
              <p14:xfrm>
                <a:off x="2186640" y="1105396"/>
                <a:ext cx="43920" cy="166680"/>
              </p14:xfrm>
            </p:contentPart>
          </mc:Choice>
          <mc:Fallback>
            <p:pic>
              <p:nvPicPr>
                <p:cNvPr id="180" name="Freihand 179">
                  <a:extLst>
                    <a:ext uri="{FF2B5EF4-FFF2-40B4-BE49-F238E27FC236}">
                      <a16:creationId xmlns:a16="http://schemas.microsoft.com/office/drawing/2014/main" id="{5533B0F3-69E0-954A-1000-987199BD36FD}"/>
                    </a:ext>
                  </a:extLst>
                </p:cNvPr>
                <p:cNvPicPr/>
                <p:nvPr/>
              </p:nvPicPr>
              <p:blipFill>
                <a:blip r:embed="rId263"/>
                <a:stretch>
                  <a:fillRect/>
                </a:stretch>
              </p:blipFill>
              <p:spPr>
                <a:xfrm>
                  <a:off x="2177640" y="1096396"/>
                  <a:ext cx="615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81" name="Freihand 180">
                  <a:extLst>
                    <a:ext uri="{FF2B5EF4-FFF2-40B4-BE49-F238E27FC236}">
                      <a16:creationId xmlns:a16="http://schemas.microsoft.com/office/drawing/2014/main" id="{F76240A4-7DD2-3B9A-14F8-C686B533265C}"/>
                    </a:ext>
                  </a:extLst>
                </p14:cNvPr>
                <p14:cNvContentPartPr/>
                <p14:nvPr/>
              </p14:nvContentPartPr>
              <p14:xfrm>
                <a:off x="2244600" y="1184596"/>
                <a:ext cx="125640" cy="97920"/>
              </p14:xfrm>
            </p:contentPart>
          </mc:Choice>
          <mc:Fallback>
            <p:pic>
              <p:nvPicPr>
                <p:cNvPr id="181" name="Freihand 180">
                  <a:extLst>
                    <a:ext uri="{FF2B5EF4-FFF2-40B4-BE49-F238E27FC236}">
                      <a16:creationId xmlns:a16="http://schemas.microsoft.com/office/drawing/2014/main" id="{F76240A4-7DD2-3B9A-14F8-C686B533265C}"/>
                    </a:ext>
                  </a:extLst>
                </p:cNvPr>
                <p:cNvPicPr/>
                <p:nvPr/>
              </p:nvPicPr>
              <p:blipFill>
                <a:blip r:embed="rId265"/>
                <a:stretch>
                  <a:fillRect/>
                </a:stretch>
              </p:blipFill>
              <p:spPr>
                <a:xfrm>
                  <a:off x="2235600" y="1175596"/>
                  <a:ext cx="1432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82" name="Freihand 181">
                  <a:extLst>
                    <a:ext uri="{FF2B5EF4-FFF2-40B4-BE49-F238E27FC236}">
                      <a16:creationId xmlns:a16="http://schemas.microsoft.com/office/drawing/2014/main" id="{2E2739E3-1C30-89A3-E15F-6F83BE394F6D}"/>
                    </a:ext>
                  </a:extLst>
                </p14:cNvPr>
                <p14:cNvContentPartPr/>
                <p14:nvPr/>
              </p14:nvContentPartPr>
              <p14:xfrm>
                <a:off x="2349000" y="1183516"/>
                <a:ext cx="64080" cy="117360"/>
              </p14:xfrm>
            </p:contentPart>
          </mc:Choice>
          <mc:Fallback>
            <p:pic>
              <p:nvPicPr>
                <p:cNvPr id="182" name="Freihand 181">
                  <a:extLst>
                    <a:ext uri="{FF2B5EF4-FFF2-40B4-BE49-F238E27FC236}">
                      <a16:creationId xmlns:a16="http://schemas.microsoft.com/office/drawing/2014/main" id="{2E2739E3-1C30-89A3-E15F-6F83BE394F6D}"/>
                    </a:ext>
                  </a:extLst>
                </p:cNvPr>
                <p:cNvPicPr/>
                <p:nvPr/>
              </p:nvPicPr>
              <p:blipFill>
                <a:blip r:embed="rId267"/>
                <a:stretch>
                  <a:fillRect/>
                </a:stretch>
              </p:blipFill>
              <p:spPr>
                <a:xfrm>
                  <a:off x="2340000" y="1174876"/>
                  <a:ext cx="817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83" name="Freihand 182">
                  <a:extLst>
                    <a:ext uri="{FF2B5EF4-FFF2-40B4-BE49-F238E27FC236}">
                      <a16:creationId xmlns:a16="http://schemas.microsoft.com/office/drawing/2014/main" id="{7B3EB012-3DB3-5B6D-4F2F-F6EF82C30D80}"/>
                    </a:ext>
                  </a:extLst>
                </p14:cNvPr>
                <p14:cNvContentPartPr/>
                <p14:nvPr/>
              </p14:nvContentPartPr>
              <p14:xfrm>
                <a:off x="2404800" y="1102156"/>
                <a:ext cx="9720" cy="2880"/>
              </p14:xfrm>
            </p:contentPart>
          </mc:Choice>
          <mc:Fallback>
            <p:pic>
              <p:nvPicPr>
                <p:cNvPr id="183" name="Freihand 182">
                  <a:extLst>
                    <a:ext uri="{FF2B5EF4-FFF2-40B4-BE49-F238E27FC236}">
                      <a16:creationId xmlns:a16="http://schemas.microsoft.com/office/drawing/2014/main" id="{7B3EB012-3DB3-5B6D-4F2F-F6EF82C30D80}"/>
                    </a:ext>
                  </a:extLst>
                </p:cNvPr>
                <p:cNvPicPr/>
                <p:nvPr/>
              </p:nvPicPr>
              <p:blipFill>
                <a:blip r:embed="rId269"/>
                <a:stretch>
                  <a:fillRect/>
                </a:stretch>
              </p:blipFill>
              <p:spPr>
                <a:xfrm>
                  <a:off x="2396160" y="1093156"/>
                  <a:ext cx="273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84" name="Freihand 183">
                  <a:extLst>
                    <a:ext uri="{FF2B5EF4-FFF2-40B4-BE49-F238E27FC236}">
                      <a16:creationId xmlns:a16="http://schemas.microsoft.com/office/drawing/2014/main" id="{B5A38C93-7E42-CB49-7940-028F67316E3A}"/>
                    </a:ext>
                  </a:extLst>
                </p14:cNvPr>
                <p14:cNvContentPartPr/>
                <p14:nvPr/>
              </p14:nvContentPartPr>
              <p14:xfrm>
                <a:off x="2625120" y="1072996"/>
                <a:ext cx="246960" cy="165600"/>
              </p14:xfrm>
            </p:contentPart>
          </mc:Choice>
          <mc:Fallback>
            <p:pic>
              <p:nvPicPr>
                <p:cNvPr id="184" name="Freihand 183">
                  <a:extLst>
                    <a:ext uri="{FF2B5EF4-FFF2-40B4-BE49-F238E27FC236}">
                      <a16:creationId xmlns:a16="http://schemas.microsoft.com/office/drawing/2014/main" id="{B5A38C93-7E42-CB49-7940-028F67316E3A}"/>
                    </a:ext>
                  </a:extLst>
                </p:cNvPr>
                <p:cNvPicPr/>
                <p:nvPr/>
              </p:nvPicPr>
              <p:blipFill>
                <a:blip r:embed="rId271"/>
                <a:stretch>
                  <a:fillRect/>
                </a:stretch>
              </p:blipFill>
              <p:spPr>
                <a:xfrm>
                  <a:off x="2616480" y="1064356"/>
                  <a:ext cx="2646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86" name="Freihand 185">
                  <a:extLst>
                    <a:ext uri="{FF2B5EF4-FFF2-40B4-BE49-F238E27FC236}">
                      <a16:creationId xmlns:a16="http://schemas.microsoft.com/office/drawing/2014/main" id="{42B9C08D-023D-6CDF-24E5-81A135728425}"/>
                    </a:ext>
                  </a:extLst>
                </p14:cNvPr>
                <p14:cNvContentPartPr/>
                <p14:nvPr/>
              </p14:nvContentPartPr>
              <p14:xfrm>
                <a:off x="3080160" y="1065076"/>
                <a:ext cx="119880" cy="282600"/>
              </p14:xfrm>
            </p:contentPart>
          </mc:Choice>
          <mc:Fallback>
            <p:pic>
              <p:nvPicPr>
                <p:cNvPr id="186" name="Freihand 185">
                  <a:extLst>
                    <a:ext uri="{FF2B5EF4-FFF2-40B4-BE49-F238E27FC236}">
                      <a16:creationId xmlns:a16="http://schemas.microsoft.com/office/drawing/2014/main" id="{42B9C08D-023D-6CDF-24E5-81A135728425}"/>
                    </a:ext>
                  </a:extLst>
                </p:cNvPr>
                <p:cNvPicPr/>
                <p:nvPr/>
              </p:nvPicPr>
              <p:blipFill>
                <a:blip r:embed="rId273"/>
                <a:stretch>
                  <a:fillRect/>
                </a:stretch>
              </p:blipFill>
              <p:spPr>
                <a:xfrm>
                  <a:off x="3071520" y="1056436"/>
                  <a:ext cx="13752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87" name="Freihand 186">
                  <a:extLst>
                    <a:ext uri="{FF2B5EF4-FFF2-40B4-BE49-F238E27FC236}">
                      <a16:creationId xmlns:a16="http://schemas.microsoft.com/office/drawing/2014/main" id="{4D1C46A0-9A1E-507B-862D-1A327FAD25C0}"/>
                    </a:ext>
                  </a:extLst>
                </p14:cNvPr>
                <p14:cNvContentPartPr/>
                <p14:nvPr/>
              </p14:nvContentPartPr>
              <p14:xfrm>
                <a:off x="3272760" y="1155076"/>
                <a:ext cx="152640" cy="125640"/>
              </p14:xfrm>
            </p:contentPart>
          </mc:Choice>
          <mc:Fallback>
            <p:pic>
              <p:nvPicPr>
                <p:cNvPr id="187" name="Freihand 186">
                  <a:extLst>
                    <a:ext uri="{FF2B5EF4-FFF2-40B4-BE49-F238E27FC236}">
                      <a16:creationId xmlns:a16="http://schemas.microsoft.com/office/drawing/2014/main" id="{4D1C46A0-9A1E-507B-862D-1A327FAD25C0}"/>
                    </a:ext>
                  </a:extLst>
                </p:cNvPr>
                <p:cNvPicPr/>
                <p:nvPr/>
              </p:nvPicPr>
              <p:blipFill>
                <a:blip r:embed="rId275"/>
                <a:stretch>
                  <a:fillRect/>
                </a:stretch>
              </p:blipFill>
              <p:spPr>
                <a:xfrm>
                  <a:off x="3263760" y="1146436"/>
                  <a:ext cx="1702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89" name="Freihand 188">
                  <a:extLst>
                    <a:ext uri="{FF2B5EF4-FFF2-40B4-BE49-F238E27FC236}">
                      <a16:creationId xmlns:a16="http://schemas.microsoft.com/office/drawing/2014/main" id="{FAAB9CF3-1006-8F24-9FC0-06BDF32C2BD4}"/>
                    </a:ext>
                  </a:extLst>
                </p14:cNvPr>
                <p14:cNvContentPartPr/>
                <p14:nvPr/>
              </p14:nvContentPartPr>
              <p14:xfrm>
                <a:off x="3789360" y="1040236"/>
                <a:ext cx="93600" cy="145800"/>
              </p14:xfrm>
            </p:contentPart>
          </mc:Choice>
          <mc:Fallback>
            <p:pic>
              <p:nvPicPr>
                <p:cNvPr id="189" name="Freihand 188">
                  <a:extLst>
                    <a:ext uri="{FF2B5EF4-FFF2-40B4-BE49-F238E27FC236}">
                      <a16:creationId xmlns:a16="http://schemas.microsoft.com/office/drawing/2014/main" id="{FAAB9CF3-1006-8F24-9FC0-06BDF32C2BD4}"/>
                    </a:ext>
                  </a:extLst>
                </p:cNvPr>
                <p:cNvPicPr/>
                <p:nvPr/>
              </p:nvPicPr>
              <p:blipFill>
                <a:blip r:embed="rId277"/>
                <a:stretch>
                  <a:fillRect/>
                </a:stretch>
              </p:blipFill>
              <p:spPr>
                <a:xfrm>
                  <a:off x="3780360" y="1031236"/>
                  <a:ext cx="1112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90" name="Freihand 189">
                  <a:extLst>
                    <a:ext uri="{FF2B5EF4-FFF2-40B4-BE49-F238E27FC236}">
                      <a16:creationId xmlns:a16="http://schemas.microsoft.com/office/drawing/2014/main" id="{25BA99F7-D77D-8554-D207-E9010B5527B7}"/>
                    </a:ext>
                  </a:extLst>
                </p14:cNvPr>
                <p14:cNvContentPartPr/>
                <p14:nvPr/>
              </p14:nvContentPartPr>
              <p14:xfrm>
                <a:off x="3910680" y="1076596"/>
                <a:ext cx="370440" cy="98280"/>
              </p14:xfrm>
            </p:contentPart>
          </mc:Choice>
          <mc:Fallback>
            <p:pic>
              <p:nvPicPr>
                <p:cNvPr id="190" name="Freihand 189">
                  <a:extLst>
                    <a:ext uri="{FF2B5EF4-FFF2-40B4-BE49-F238E27FC236}">
                      <a16:creationId xmlns:a16="http://schemas.microsoft.com/office/drawing/2014/main" id="{25BA99F7-D77D-8554-D207-E9010B5527B7}"/>
                    </a:ext>
                  </a:extLst>
                </p:cNvPr>
                <p:cNvPicPr/>
                <p:nvPr/>
              </p:nvPicPr>
              <p:blipFill>
                <a:blip r:embed="rId279"/>
                <a:stretch>
                  <a:fillRect/>
                </a:stretch>
              </p:blipFill>
              <p:spPr>
                <a:xfrm>
                  <a:off x="3901680" y="1067596"/>
                  <a:ext cx="3880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91" name="Freihand 190">
                  <a:extLst>
                    <a:ext uri="{FF2B5EF4-FFF2-40B4-BE49-F238E27FC236}">
                      <a16:creationId xmlns:a16="http://schemas.microsoft.com/office/drawing/2014/main" id="{5C708451-1FA1-4099-F8C1-89AEB6762147}"/>
                    </a:ext>
                  </a:extLst>
                </p14:cNvPr>
                <p14:cNvContentPartPr/>
                <p14:nvPr/>
              </p14:nvContentPartPr>
              <p14:xfrm>
                <a:off x="4490640" y="1022596"/>
                <a:ext cx="388440" cy="177840"/>
              </p14:xfrm>
            </p:contentPart>
          </mc:Choice>
          <mc:Fallback>
            <p:pic>
              <p:nvPicPr>
                <p:cNvPr id="191" name="Freihand 190">
                  <a:extLst>
                    <a:ext uri="{FF2B5EF4-FFF2-40B4-BE49-F238E27FC236}">
                      <a16:creationId xmlns:a16="http://schemas.microsoft.com/office/drawing/2014/main" id="{5C708451-1FA1-4099-F8C1-89AEB6762147}"/>
                    </a:ext>
                  </a:extLst>
                </p:cNvPr>
                <p:cNvPicPr/>
                <p:nvPr/>
              </p:nvPicPr>
              <p:blipFill>
                <a:blip r:embed="rId281"/>
                <a:stretch>
                  <a:fillRect/>
                </a:stretch>
              </p:blipFill>
              <p:spPr>
                <a:xfrm>
                  <a:off x="4481640" y="1013596"/>
                  <a:ext cx="4060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92" name="Freihand 191">
                  <a:extLst>
                    <a:ext uri="{FF2B5EF4-FFF2-40B4-BE49-F238E27FC236}">
                      <a16:creationId xmlns:a16="http://schemas.microsoft.com/office/drawing/2014/main" id="{8262B8F6-F7B6-B07A-3D30-FB03982AA287}"/>
                    </a:ext>
                  </a:extLst>
                </p14:cNvPr>
                <p14:cNvContentPartPr/>
                <p14:nvPr/>
              </p14:nvContentPartPr>
              <p14:xfrm>
                <a:off x="4954320" y="985156"/>
                <a:ext cx="133560" cy="196560"/>
              </p14:xfrm>
            </p:contentPart>
          </mc:Choice>
          <mc:Fallback>
            <p:pic>
              <p:nvPicPr>
                <p:cNvPr id="192" name="Freihand 191">
                  <a:extLst>
                    <a:ext uri="{FF2B5EF4-FFF2-40B4-BE49-F238E27FC236}">
                      <a16:creationId xmlns:a16="http://schemas.microsoft.com/office/drawing/2014/main" id="{8262B8F6-F7B6-B07A-3D30-FB03982AA287}"/>
                    </a:ext>
                  </a:extLst>
                </p:cNvPr>
                <p:cNvPicPr/>
                <p:nvPr/>
              </p:nvPicPr>
              <p:blipFill>
                <a:blip r:embed="rId283"/>
                <a:stretch>
                  <a:fillRect/>
                </a:stretch>
              </p:blipFill>
              <p:spPr>
                <a:xfrm>
                  <a:off x="4945320" y="976156"/>
                  <a:ext cx="1512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93" name="Freihand 192">
                  <a:extLst>
                    <a:ext uri="{FF2B5EF4-FFF2-40B4-BE49-F238E27FC236}">
                      <a16:creationId xmlns:a16="http://schemas.microsoft.com/office/drawing/2014/main" id="{78F8EE95-81B7-E409-99FE-CFDE5175EA5F}"/>
                    </a:ext>
                  </a:extLst>
                </p14:cNvPr>
                <p14:cNvContentPartPr/>
                <p14:nvPr/>
              </p14:nvContentPartPr>
              <p14:xfrm>
                <a:off x="5321160" y="1097836"/>
                <a:ext cx="312120" cy="96120"/>
              </p14:xfrm>
            </p:contentPart>
          </mc:Choice>
          <mc:Fallback>
            <p:pic>
              <p:nvPicPr>
                <p:cNvPr id="193" name="Freihand 192">
                  <a:extLst>
                    <a:ext uri="{FF2B5EF4-FFF2-40B4-BE49-F238E27FC236}">
                      <a16:creationId xmlns:a16="http://schemas.microsoft.com/office/drawing/2014/main" id="{78F8EE95-81B7-E409-99FE-CFDE5175EA5F}"/>
                    </a:ext>
                  </a:extLst>
                </p:cNvPr>
                <p:cNvPicPr/>
                <p:nvPr/>
              </p:nvPicPr>
              <p:blipFill>
                <a:blip r:embed="rId285"/>
                <a:stretch>
                  <a:fillRect/>
                </a:stretch>
              </p:blipFill>
              <p:spPr>
                <a:xfrm>
                  <a:off x="5312160" y="1089196"/>
                  <a:ext cx="3297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94" name="Freihand 193">
                  <a:extLst>
                    <a:ext uri="{FF2B5EF4-FFF2-40B4-BE49-F238E27FC236}">
                      <a16:creationId xmlns:a16="http://schemas.microsoft.com/office/drawing/2014/main" id="{AC5213F0-5914-1EAF-CA09-E9F01AAB1B15}"/>
                    </a:ext>
                  </a:extLst>
                </p14:cNvPr>
                <p14:cNvContentPartPr/>
                <p14:nvPr/>
              </p14:nvContentPartPr>
              <p14:xfrm>
                <a:off x="5631480" y="1024036"/>
                <a:ext cx="30240" cy="24120"/>
              </p14:xfrm>
            </p:contentPart>
          </mc:Choice>
          <mc:Fallback>
            <p:pic>
              <p:nvPicPr>
                <p:cNvPr id="194" name="Freihand 193">
                  <a:extLst>
                    <a:ext uri="{FF2B5EF4-FFF2-40B4-BE49-F238E27FC236}">
                      <a16:creationId xmlns:a16="http://schemas.microsoft.com/office/drawing/2014/main" id="{AC5213F0-5914-1EAF-CA09-E9F01AAB1B15}"/>
                    </a:ext>
                  </a:extLst>
                </p:cNvPr>
                <p:cNvPicPr/>
                <p:nvPr/>
              </p:nvPicPr>
              <p:blipFill>
                <a:blip r:embed="rId287"/>
                <a:stretch>
                  <a:fillRect/>
                </a:stretch>
              </p:blipFill>
              <p:spPr>
                <a:xfrm>
                  <a:off x="5622480" y="1015396"/>
                  <a:ext cx="478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95" name="Freihand 194">
                  <a:extLst>
                    <a:ext uri="{FF2B5EF4-FFF2-40B4-BE49-F238E27FC236}">
                      <a16:creationId xmlns:a16="http://schemas.microsoft.com/office/drawing/2014/main" id="{5CEFA170-4464-98AB-EEA8-492A9203D6B9}"/>
                    </a:ext>
                  </a:extLst>
                </p14:cNvPr>
                <p14:cNvContentPartPr/>
                <p14:nvPr/>
              </p14:nvContentPartPr>
              <p14:xfrm>
                <a:off x="5739120" y="1033756"/>
                <a:ext cx="103680" cy="154800"/>
              </p14:xfrm>
            </p:contentPart>
          </mc:Choice>
          <mc:Fallback>
            <p:pic>
              <p:nvPicPr>
                <p:cNvPr id="195" name="Freihand 194">
                  <a:extLst>
                    <a:ext uri="{FF2B5EF4-FFF2-40B4-BE49-F238E27FC236}">
                      <a16:creationId xmlns:a16="http://schemas.microsoft.com/office/drawing/2014/main" id="{5CEFA170-4464-98AB-EEA8-492A9203D6B9}"/>
                    </a:ext>
                  </a:extLst>
                </p:cNvPr>
                <p:cNvPicPr/>
                <p:nvPr/>
              </p:nvPicPr>
              <p:blipFill>
                <a:blip r:embed="rId289"/>
                <a:stretch>
                  <a:fillRect/>
                </a:stretch>
              </p:blipFill>
              <p:spPr>
                <a:xfrm>
                  <a:off x="5730120" y="1025116"/>
                  <a:ext cx="1213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96" name="Freihand 195">
                  <a:extLst>
                    <a:ext uri="{FF2B5EF4-FFF2-40B4-BE49-F238E27FC236}">
                      <a16:creationId xmlns:a16="http://schemas.microsoft.com/office/drawing/2014/main" id="{7BF05596-B2C0-6415-696E-22C542DB1461}"/>
                    </a:ext>
                  </a:extLst>
                </p14:cNvPr>
                <p14:cNvContentPartPr/>
                <p14:nvPr/>
              </p14:nvContentPartPr>
              <p14:xfrm>
                <a:off x="5952600" y="983356"/>
                <a:ext cx="171720" cy="222120"/>
              </p14:xfrm>
            </p:contentPart>
          </mc:Choice>
          <mc:Fallback>
            <p:pic>
              <p:nvPicPr>
                <p:cNvPr id="196" name="Freihand 195">
                  <a:extLst>
                    <a:ext uri="{FF2B5EF4-FFF2-40B4-BE49-F238E27FC236}">
                      <a16:creationId xmlns:a16="http://schemas.microsoft.com/office/drawing/2014/main" id="{7BF05596-B2C0-6415-696E-22C542DB1461}"/>
                    </a:ext>
                  </a:extLst>
                </p:cNvPr>
                <p:cNvPicPr/>
                <p:nvPr/>
              </p:nvPicPr>
              <p:blipFill>
                <a:blip r:embed="rId291"/>
                <a:stretch>
                  <a:fillRect/>
                </a:stretch>
              </p:blipFill>
              <p:spPr>
                <a:xfrm>
                  <a:off x="5943960" y="974356"/>
                  <a:ext cx="1893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97" name="Freihand 196">
                  <a:extLst>
                    <a:ext uri="{FF2B5EF4-FFF2-40B4-BE49-F238E27FC236}">
                      <a16:creationId xmlns:a16="http://schemas.microsoft.com/office/drawing/2014/main" id="{21E4032C-FB16-DA10-D699-68064460EA74}"/>
                    </a:ext>
                  </a:extLst>
                </p14:cNvPr>
                <p14:cNvContentPartPr/>
                <p14:nvPr/>
              </p14:nvContentPartPr>
              <p14:xfrm>
                <a:off x="6202440" y="1083076"/>
                <a:ext cx="390600" cy="119160"/>
              </p14:xfrm>
            </p:contentPart>
          </mc:Choice>
          <mc:Fallback>
            <p:pic>
              <p:nvPicPr>
                <p:cNvPr id="197" name="Freihand 196">
                  <a:extLst>
                    <a:ext uri="{FF2B5EF4-FFF2-40B4-BE49-F238E27FC236}">
                      <a16:creationId xmlns:a16="http://schemas.microsoft.com/office/drawing/2014/main" id="{21E4032C-FB16-DA10-D699-68064460EA74}"/>
                    </a:ext>
                  </a:extLst>
                </p:cNvPr>
                <p:cNvPicPr/>
                <p:nvPr/>
              </p:nvPicPr>
              <p:blipFill>
                <a:blip r:embed="rId293"/>
                <a:stretch>
                  <a:fillRect/>
                </a:stretch>
              </p:blipFill>
              <p:spPr>
                <a:xfrm>
                  <a:off x="6193440" y="1074076"/>
                  <a:ext cx="4082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98" name="Freihand 197">
                  <a:extLst>
                    <a:ext uri="{FF2B5EF4-FFF2-40B4-BE49-F238E27FC236}">
                      <a16:creationId xmlns:a16="http://schemas.microsoft.com/office/drawing/2014/main" id="{DB0AAEC2-AFA3-583D-3810-BF28EF4CDF89}"/>
                    </a:ext>
                  </a:extLst>
                </p14:cNvPr>
                <p14:cNvContentPartPr/>
                <p14:nvPr/>
              </p14:nvContentPartPr>
              <p14:xfrm>
                <a:off x="6599880" y="986596"/>
                <a:ext cx="15480" cy="21600"/>
              </p14:xfrm>
            </p:contentPart>
          </mc:Choice>
          <mc:Fallback>
            <p:pic>
              <p:nvPicPr>
                <p:cNvPr id="198" name="Freihand 197">
                  <a:extLst>
                    <a:ext uri="{FF2B5EF4-FFF2-40B4-BE49-F238E27FC236}">
                      <a16:creationId xmlns:a16="http://schemas.microsoft.com/office/drawing/2014/main" id="{DB0AAEC2-AFA3-583D-3810-BF28EF4CDF89}"/>
                    </a:ext>
                  </a:extLst>
                </p:cNvPr>
                <p:cNvPicPr/>
                <p:nvPr/>
              </p:nvPicPr>
              <p:blipFill>
                <a:blip r:embed="rId295"/>
                <a:stretch>
                  <a:fillRect/>
                </a:stretch>
              </p:blipFill>
              <p:spPr>
                <a:xfrm>
                  <a:off x="6590880" y="977596"/>
                  <a:ext cx="331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99" name="Freihand 198">
                  <a:extLst>
                    <a:ext uri="{FF2B5EF4-FFF2-40B4-BE49-F238E27FC236}">
                      <a16:creationId xmlns:a16="http://schemas.microsoft.com/office/drawing/2014/main" id="{9094EE42-5A48-FA79-9423-EAE87F50934F}"/>
                    </a:ext>
                  </a:extLst>
                </p14:cNvPr>
                <p14:cNvContentPartPr/>
                <p14:nvPr/>
              </p14:nvContentPartPr>
              <p14:xfrm>
                <a:off x="6663240" y="1042396"/>
                <a:ext cx="115560" cy="152640"/>
              </p14:xfrm>
            </p:contentPart>
          </mc:Choice>
          <mc:Fallback>
            <p:pic>
              <p:nvPicPr>
                <p:cNvPr id="199" name="Freihand 198">
                  <a:extLst>
                    <a:ext uri="{FF2B5EF4-FFF2-40B4-BE49-F238E27FC236}">
                      <a16:creationId xmlns:a16="http://schemas.microsoft.com/office/drawing/2014/main" id="{9094EE42-5A48-FA79-9423-EAE87F50934F}"/>
                    </a:ext>
                  </a:extLst>
                </p:cNvPr>
                <p:cNvPicPr/>
                <p:nvPr/>
              </p:nvPicPr>
              <p:blipFill>
                <a:blip r:embed="rId297"/>
                <a:stretch>
                  <a:fillRect/>
                </a:stretch>
              </p:blipFill>
              <p:spPr>
                <a:xfrm>
                  <a:off x="6654600" y="1033396"/>
                  <a:ext cx="1332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00" name="Freihand 199">
                  <a:extLst>
                    <a:ext uri="{FF2B5EF4-FFF2-40B4-BE49-F238E27FC236}">
                      <a16:creationId xmlns:a16="http://schemas.microsoft.com/office/drawing/2014/main" id="{6EF12ED5-F442-7E7B-53CA-ED6F4490ED1D}"/>
                    </a:ext>
                  </a:extLst>
                </p14:cNvPr>
                <p14:cNvContentPartPr/>
                <p14:nvPr/>
              </p14:nvContentPartPr>
              <p14:xfrm>
                <a:off x="6980040" y="1085236"/>
                <a:ext cx="88200" cy="120960"/>
              </p14:xfrm>
            </p:contentPart>
          </mc:Choice>
          <mc:Fallback>
            <p:pic>
              <p:nvPicPr>
                <p:cNvPr id="200" name="Freihand 199">
                  <a:extLst>
                    <a:ext uri="{FF2B5EF4-FFF2-40B4-BE49-F238E27FC236}">
                      <a16:creationId xmlns:a16="http://schemas.microsoft.com/office/drawing/2014/main" id="{6EF12ED5-F442-7E7B-53CA-ED6F4490ED1D}"/>
                    </a:ext>
                  </a:extLst>
                </p:cNvPr>
                <p:cNvPicPr/>
                <p:nvPr/>
              </p:nvPicPr>
              <p:blipFill>
                <a:blip r:embed="rId299"/>
                <a:stretch>
                  <a:fillRect/>
                </a:stretch>
              </p:blipFill>
              <p:spPr>
                <a:xfrm>
                  <a:off x="6971040" y="1076596"/>
                  <a:ext cx="1058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01" name="Freihand 200">
                  <a:extLst>
                    <a:ext uri="{FF2B5EF4-FFF2-40B4-BE49-F238E27FC236}">
                      <a16:creationId xmlns:a16="http://schemas.microsoft.com/office/drawing/2014/main" id="{7227B7D1-F10B-E274-223B-49B676B098C5}"/>
                    </a:ext>
                  </a:extLst>
                </p14:cNvPr>
                <p14:cNvContentPartPr/>
                <p14:nvPr/>
              </p14:nvContentPartPr>
              <p14:xfrm>
                <a:off x="7143120" y="1034836"/>
                <a:ext cx="148320" cy="154080"/>
              </p14:xfrm>
            </p:contentPart>
          </mc:Choice>
          <mc:Fallback>
            <p:pic>
              <p:nvPicPr>
                <p:cNvPr id="201" name="Freihand 200">
                  <a:extLst>
                    <a:ext uri="{FF2B5EF4-FFF2-40B4-BE49-F238E27FC236}">
                      <a16:creationId xmlns:a16="http://schemas.microsoft.com/office/drawing/2014/main" id="{7227B7D1-F10B-E274-223B-49B676B098C5}"/>
                    </a:ext>
                  </a:extLst>
                </p:cNvPr>
                <p:cNvPicPr/>
                <p:nvPr/>
              </p:nvPicPr>
              <p:blipFill>
                <a:blip r:embed="rId301"/>
                <a:stretch>
                  <a:fillRect/>
                </a:stretch>
              </p:blipFill>
              <p:spPr>
                <a:xfrm>
                  <a:off x="7134120" y="1025836"/>
                  <a:ext cx="1659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02" name="Freihand 201">
                  <a:extLst>
                    <a:ext uri="{FF2B5EF4-FFF2-40B4-BE49-F238E27FC236}">
                      <a16:creationId xmlns:a16="http://schemas.microsoft.com/office/drawing/2014/main" id="{0A1A43D3-2312-7DAA-E6C3-672D07DB49DA}"/>
                    </a:ext>
                  </a:extLst>
                </p14:cNvPr>
                <p14:cNvContentPartPr/>
                <p14:nvPr/>
              </p14:nvContentPartPr>
              <p14:xfrm>
                <a:off x="7344720" y="1128796"/>
                <a:ext cx="210600" cy="66960"/>
              </p14:xfrm>
            </p:contentPart>
          </mc:Choice>
          <mc:Fallback>
            <p:pic>
              <p:nvPicPr>
                <p:cNvPr id="202" name="Freihand 201">
                  <a:extLst>
                    <a:ext uri="{FF2B5EF4-FFF2-40B4-BE49-F238E27FC236}">
                      <a16:creationId xmlns:a16="http://schemas.microsoft.com/office/drawing/2014/main" id="{0A1A43D3-2312-7DAA-E6C3-672D07DB49DA}"/>
                    </a:ext>
                  </a:extLst>
                </p:cNvPr>
                <p:cNvPicPr/>
                <p:nvPr/>
              </p:nvPicPr>
              <p:blipFill>
                <a:blip r:embed="rId303"/>
                <a:stretch>
                  <a:fillRect/>
                </a:stretch>
              </p:blipFill>
              <p:spPr>
                <a:xfrm>
                  <a:off x="7335720" y="1120156"/>
                  <a:ext cx="2282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05" name="Freihand 204">
                  <a:extLst>
                    <a:ext uri="{FF2B5EF4-FFF2-40B4-BE49-F238E27FC236}">
                      <a16:creationId xmlns:a16="http://schemas.microsoft.com/office/drawing/2014/main" id="{FBE9CAFC-560C-3BF0-4960-5D165ECD3315}"/>
                    </a:ext>
                  </a:extLst>
                </p14:cNvPr>
                <p14:cNvContentPartPr/>
                <p14:nvPr/>
              </p14:nvContentPartPr>
              <p14:xfrm>
                <a:off x="7780680" y="1043836"/>
                <a:ext cx="534960" cy="200880"/>
              </p14:xfrm>
            </p:contentPart>
          </mc:Choice>
          <mc:Fallback>
            <p:pic>
              <p:nvPicPr>
                <p:cNvPr id="205" name="Freihand 204">
                  <a:extLst>
                    <a:ext uri="{FF2B5EF4-FFF2-40B4-BE49-F238E27FC236}">
                      <a16:creationId xmlns:a16="http://schemas.microsoft.com/office/drawing/2014/main" id="{FBE9CAFC-560C-3BF0-4960-5D165ECD3315}"/>
                    </a:ext>
                  </a:extLst>
                </p:cNvPr>
                <p:cNvPicPr/>
                <p:nvPr/>
              </p:nvPicPr>
              <p:blipFill>
                <a:blip r:embed="rId305"/>
                <a:stretch>
                  <a:fillRect/>
                </a:stretch>
              </p:blipFill>
              <p:spPr>
                <a:xfrm>
                  <a:off x="7772040" y="1034836"/>
                  <a:ext cx="5526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06" name="Freihand 205">
                  <a:extLst>
                    <a:ext uri="{FF2B5EF4-FFF2-40B4-BE49-F238E27FC236}">
                      <a16:creationId xmlns:a16="http://schemas.microsoft.com/office/drawing/2014/main" id="{36EAEC6E-9EFE-BC6B-6FFC-0344408C3AE4}"/>
                    </a:ext>
                  </a:extLst>
                </p14:cNvPr>
                <p14:cNvContentPartPr/>
                <p14:nvPr/>
              </p14:nvContentPartPr>
              <p14:xfrm>
                <a:off x="8330400" y="1046716"/>
                <a:ext cx="111240" cy="172440"/>
              </p14:xfrm>
            </p:contentPart>
          </mc:Choice>
          <mc:Fallback>
            <p:pic>
              <p:nvPicPr>
                <p:cNvPr id="206" name="Freihand 205">
                  <a:extLst>
                    <a:ext uri="{FF2B5EF4-FFF2-40B4-BE49-F238E27FC236}">
                      <a16:creationId xmlns:a16="http://schemas.microsoft.com/office/drawing/2014/main" id="{36EAEC6E-9EFE-BC6B-6FFC-0344408C3AE4}"/>
                    </a:ext>
                  </a:extLst>
                </p:cNvPr>
                <p:cNvPicPr/>
                <p:nvPr/>
              </p:nvPicPr>
              <p:blipFill>
                <a:blip r:embed="rId307"/>
                <a:stretch>
                  <a:fillRect/>
                </a:stretch>
              </p:blipFill>
              <p:spPr>
                <a:xfrm>
                  <a:off x="8321760" y="1038076"/>
                  <a:ext cx="1288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07" name="Freihand 206">
                  <a:extLst>
                    <a:ext uri="{FF2B5EF4-FFF2-40B4-BE49-F238E27FC236}">
                      <a16:creationId xmlns:a16="http://schemas.microsoft.com/office/drawing/2014/main" id="{8BD136A2-A6FC-583A-31DB-A82F6A14BE21}"/>
                    </a:ext>
                  </a:extLst>
                </p14:cNvPr>
                <p14:cNvContentPartPr/>
                <p14:nvPr/>
              </p14:nvContentPartPr>
              <p14:xfrm>
                <a:off x="8479080" y="1105036"/>
                <a:ext cx="30960" cy="101520"/>
              </p14:xfrm>
            </p:contentPart>
          </mc:Choice>
          <mc:Fallback>
            <p:pic>
              <p:nvPicPr>
                <p:cNvPr id="207" name="Freihand 206">
                  <a:extLst>
                    <a:ext uri="{FF2B5EF4-FFF2-40B4-BE49-F238E27FC236}">
                      <a16:creationId xmlns:a16="http://schemas.microsoft.com/office/drawing/2014/main" id="{8BD136A2-A6FC-583A-31DB-A82F6A14BE21}"/>
                    </a:ext>
                  </a:extLst>
                </p:cNvPr>
                <p:cNvPicPr/>
                <p:nvPr/>
              </p:nvPicPr>
              <p:blipFill>
                <a:blip r:embed="rId309"/>
                <a:stretch>
                  <a:fillRect/>
                </a:stretch>
              </p:blipFill>
              <p:spPr>
                <a:xfrm>
                  <a:off x="8470080" y="1096396"/>
                  <a:ext cx="486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08" name="Freihand 207">
                  <a:extLst>
                    <a:ext uri="{FF2B5EF4-FFF2-40B4-BE49-F238E27FC236}">
                      <a16:creationId xmlns:a16="http://schemas.microsoft.com/office/drawing/2014/main" id="{ACE40FF0-B83E-F3EF-6D8A-1C3B7D0DB38C}"/>
                    </a:ext>
                  </a:extLst>
                </p14:cNvPr>
                <p14:cNvContentPartPr/>
                <p14:nvPr/>
              </p14:nvContentPartPr>
              <p14:xfrm>
                <a:off x="8547120" y="1002436"/>
                <a:ext cx="465840" cy="201960"/>
              </p14:xfrm>
            </p:contentPart>
          </mc:Choice>
          <mc:Fallback>
            <p:pic>
              <p:nvPicPr>
                <p:cNvPr id="208" name="Freihand 207">
                  <a:extLst>
                    <a:ext uri="{FF2B5EF4-FFF2-40B4-BE49-F238E27FC236}">
                      <a16:creationId xmlns:a16="http://schemas.microsoft.com/office/drawing/2014/main" id="{ACE40FF0-B83E-F3EF-6D8A-1C3B7D0DB38C}"/>
                    </a:ext>
                  </a:extLst>
                </p:cNvPr>
                <p:cNvPicPr/>
                <p:nvPr/>
              </p:nvPicPr>
              <p:blipFill>
                <a:blip r:embed="rId311"/>
                <a:stretch>
                  <a:fillRect/>
                </a:stretch>
              </p:blipFill>
              <p:spPr>
                <a:xfrm>
                  <a:off x="8538120" y="993436"/>
                  <a:ext cx="4834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09" name="Freihand 208">
                  <a:extLst>
                    <a:ext uri="{FF2B5EF4-FFF2-40B4-BE49-F238E27FC236}">
                      <a16:creationId xmlns:a16="http://schemas.microsoft.com/office/drawing/2014/main" id="{D0CE414C-B0FD-508F-DCF5-3A01F001F1B4}"/>
                    </a:ext>
                  </a:extLst>
                </p14:cNvPr>
                <p14:cNvContentPartPr/>
                <p14:nvPr/>
              </p14:nvContentPartPr>
              <p14:xfrm>
                <a:off x="8664840" y="972916"/>
                <a:ext cx="12240" cy="3960"/>
              </p14:xfrm>
            </p:contentPart>
          </mc:Choice>
          <mc:Fallback>
            <p:pic>
              <p:nvPicPr>
                <p:cNvPr id="209" name="Freihand 208">
                  <a:extLst>
                    <a:ext uri="{FF2B5EF4-FFF2-40B4-BE49-F238E27FC236}">
                      <a16:creationId xmlns:a16="http://schemas.microsoft.com/office/drawing/2014/main" id="{D0CE414C-B0FD-508F-DCF5-3A01F001F1B4}"/>
                    </a:ext>
                  </a:extLst>
                </p:cNvPr>
                <p:cNvPicPr/>
                <p:nvPr/>
              </p:nvPicPr>
              <p:blipFill>
                <a:blip r:embed="rId269"/>
                <a:stretch>
                  <a:fillRect/>
                </a:stretch>
              </p:blipFill>
              <p:spPr>
                <a:xfrm>
                  <a:off x="8655840" y="964276"/>
                  <a:ext cx="298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10" name="Freihand 209">
                  <a:extLst>
                    <a:ext uri="{FF2B5EF4-FFF2-40B4-BE49-F238E27FC236}">
                      <a16:creationId xmlns:a16="http://schemas.microsoft.com/office/drawing/2014/main" id="{6FC5060E-5A86-B78E-F070-0AA33B7A4F46}"/>
                    </a:ext>
                  </a:extLst>
                </p14:cNvPr>
                <p14:cNvContentPartPr/>
                <p14:nvPr/>
              </p14:nvContentPartPr>
              <p14:xfrm>
                <a:off x="9258120" y="1036636"/>
                <a:ext cx="112320" cy="158040"/>
              </p14:xfrm>
            </p:contentPart>
          </mc:Choice>
          <mc:Fallback>
            <p:pic>
              <p:nvPicPr>
                <p:cNvPr id="210" name="Freihand 209">
                  <a:extLst>
                    <a:ext uri="{FF2B5EF4-FFF2-40B4-BE49-F238E27FC236}">
                      <a16:creationId xmlns:a16="http://schemas.microsoft.com/office/drawing/2014/main" id="{6FC5060E-5A86-B78E-F070-0AA33B7A4F46}"/>
                    </a:ext>
                  </a:extLst>
                </p:cNvPr>
                <p:cNvPicPr/>
                <p:nvPr/>
              </p:nvPicPr>
              <p:blipFill>
                <a:blip r:embed="rId314"/>
                <a:stretch>
                  <a:fillRect/>
                </a:stretch>
              </p:blipFill>
              <p:spPr>
                <a:xfrm>
                  <a:off x="9249480" y="1027636"/>
                  <a:ext cx="1299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11" name="Freihand 210">
                  <a:extLst>
                    <a:ext uri="{FF2B5EF4-FFF2-40B4-BE49-F238E27FC236}">
                      <a16:creationId xmlns:a16="http://schemas.microsoft.com/office/drawing/2014/main" id="{6C3246E1-6EEC-ADCF-C9D9-55D5AD0BBFDE}"/>
                    </a:ext>
                  </a:extLst>
                </p14:cNvPr>
                <p14:cNvContentPartPr/>
                <p14:nvPr/>
              </p14:nvContentPartPr>
              <p14:xfrm>
                <a:off x="9403920" y="1095676"/>
                <a:ext cx="248040" cy="144000"/>
              </p14:xfrm>
            </p:contentPart>
          </mc:Choice>
          <mc:Fallback>
            <p:pic>
              <p:nvPicPr>
                <p:cNvPr id="211" name="Freihand 210">
                  <a:extLst>
                    <a:ext uri="{FF2B5EF4-FFF2-40B4-BE49-F238E27FC236}">
                      <a16:creationId xmlns:a16="http://schemas.microsoft.com/office/drawing/2014/main" id="{6C3246E1-6EEC-ADCF-C9D9-55D5AD0BBFDE}"/>
                    </a:ext>
                  </a:extLst>
                </p:cNvPr>
                <p:cNvPicPr/>
                <p:nvPr/>
              </p:nvPicPr>
              <p:blipFill>
                <a:blip r:embed="rId316"/>
                <a:stretch>
                  <a:fillRect/>
                </a:stretch>
              </p:blipFill>
              <p:spPr>
                <a:xfrm>
                  <a:off x="9394920" y="1086676"/>
                  <a:ext cx="2656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12" name="Freihand 211">
                  <a:extLst>
                    <a:ext uri="{FF2B5EF4-FFF2-40B4-BE49-F238E27FC236}">
                      <a16:creationId xmlns:a16="http://schemas.microsoft.com/office/drawing/2014/main" id="{ED9B5DEE-F30E-2A40-453F-DD0833D9A71E}"/>
                    </a:ext>
                  </a:extLst>
                </p14:cNvPr>
                <p14:cNvContentPartPr/>
                <p14:nvPr/>
              </p14:nvContentPartPr>
              <p14:xfrm>
                <a:off x="9659520" y="993076"/>
                <a:ext cx="492480" cy="200520"/>
              </p14:xfrm>
            </p:contentPart>
          </mc:Choice>
          <mc:Fallback>
            <p:pic>
              <p:nvPicPr>
                <p:cNvPr id="212" name="Freihand 211">
                  <a:extLst>
                    <a:ext uri="{FF2B5EF4-FFF2-40B4-BE49-F238E27FC236}">
                      <a16:creationId xmlns:a16="http://schemas.microsoft.com/office/drawing/2014/main" id="{ED9B5DEE-F30E-2A40-453F-DD0833D9A71E}"/>
                    </a:ext>
                  </a:extLst>
                </p:cNvPr>
                <p:cNvPicPr/>
                <p:nvPr/>
              </p:nvPicPr>
              <p:blipFill>
                <a:blip r:embed="rId318"/>
                <a:stretch>
                  <a:fillRect/>
                </a:stretch>
              </p:blipFill>
              <p:spPr>
                <a:xfrm>
                  <a:off x="9650520" y="984436"/>
                  <a:ext cx="5101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13" name="Freihand 212">
                  <a:extLst>
                    <a:ext uri="{FF2B5EF4-FFF2-40B4-BE49-F238E27FC236}">
                      <a16:creationId xmlns:a16="http://schemas.microsoft.com/office/drawing/2014/main" id="{708F7411-99C2-7335-A12F-BB4BC3215E9D}"/>
                    </a:ext>
                  </a:extLst>
                </p14:cNvPr>
                <p14:cNvContentPartPr/>
                <p14:nvPr/>
              </p14:nvContentPartPr>
              <p14:xfrm>
                <a:off x="10200960" y="1146436"/>
                <a:ext cx="238680" cy="75240"/>
              </p14:xfrm>
            </p:contentPart>
          </mc:Choice>
          <mc:Fallback>
            <p:pic>
              <p:nvPicPr>
                <p:cNvPr id="213" name="Freihand 212">
                  <a:extLst>
                    <a:ext uri="{FF2B5EF4-FFF2-40B4-BE49-F238E27FC236}">
                      <a16:creationId xmlns:a16="http://schemas.microsoft.com/office/drawing/2014/main" id="{708F7411-99C2-7335-A12F-BB4BC3215E9D}"/>
                    </a:ext>
                  </a:extLst>
                </p:cNvPr>
                <p:cNvPicPr/>
                <p:nvPr/>
              </p:nvPicPr>
              <p:blipFill>
                <a:blip r:embed="rId320"/>
                <a:stretch>
                  <a:fillRect/>
                </a:stretch>
              </p:blipFill>
              <p:spPr>
                <a:xfrm>
                  <a:off x="10192320" y="1137436"/>
                  <a:ext cx="2563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14" name="Freihand 213">
                  <a:extLst>
                    <a:ext uri="{FF2B5EF4-FFF2-40B4-BE49-F238E27FC236}">
                      <a16:creationId xmlns:a16="http://schemas.microsoft.com/office/drawing/2014/main" id="{96428CFF-A147-6F2B-A114-490964AC3AD9}"/>
                    </a:ext>
                  </a:extLst>
                </p14:cNvPr>
                <p14:cNvContentPartPr/>
                <p14:nvPr/>
              </p14:nvContentPartPr>
              <p14:xfrm>
                <a:off x="10480320" y="1139236"/>
                <a:ext cx="268560" cy="78480"/>
              </p14:xfrm>
            </p:contentPart>
          </mc:Choice>
          <mc:Fallback>
            <p:pic>
              <p:nvPicPr>
                <p:cNvPr id="214" name="Freihand 213">
                  <a:extLst>
                    <a:ext uri="{FF2B5EF4-FFF2-40B4-BE49-F238E27FC236}">
                      <a16:creationId xmlns:a16="http://schemas.microsoft.com/office/drawing/2014/main" id="{96428CFF-A147-6F2B-A114-490964AC3AD9}"/>
                    </a:ext>
                  </a:extLst>
                </p:cNvPr>
                <p:cNvPicPr/>
                <p:nvPr/>
              </p:nvPicPr>
              <p:blipFill>
                <a:blip r:embed="rId322"/>
                <a:stretch>
                  <a:fillRect/>
                </a:stretch>
              </p:blipFill>
              <p:spPr>
                <a:xfrm>
                  <a:off x="10471320" y="1130236"/>
                  <a:ext cx="2862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15" name="Freihand 214">
                  <a:extLst>
                    <a:ext uri="{FF2B5EF4-FFF2-40B4-BE49-F238E27FC236}">
                      <a16:creationId xmlns:a16="http://schemas.microsoft.com/office/drawing/2014/main" id="{812F39C8-D8CA-3FBC-B8C0-02216AA4383D}"/>
                    </a:ext>
                  </a:extLst>
                </p14:cNvPr>
                <p14:cNvContentPartPr/>
                <p14:nvPr/>
              </p14:nvContentPartPr>
              <p14:xfrm>
                <a:off x="10780920" y="1075156"/>
                <a:ext cx="417600" cy="126000"/>
              </p14:xfrm>
            </p:contentPart>
          </mc:Choice>
          <mc:Fallback>
            <p:pic>
              <p:nvPicPr>
                <p:cNvPr id="215" name="Freihand 214">
                  <a:extLst>
                    <a:ext uri="{FF2B5EF4-FFF2-40B4-BE49-F238E27FC236}">
                      <a16:creationId xmlns:a16="http://schemas.microsoft.com/office/drawing/2014/main" id="{812F39C8-D8CA-3FBC-B8C0-02216AA4383D}"/>
                    </a:ext>
                  </a:extLst>
                </p:cNvPr>
                <p:cNvPicPr/>
                <p:nvPr/>
              </p:nvPicPr>
              <p:blipFill>
                <a:blip r:embed="rId324"/>
                <a:stretch>
                  <a:fillRect/>
                </a:stretch>
              </p:blipFill>
              <p:spPr>
                <a:xfrm>
                  <a:off x="10772280" y="1066156"/>
                  <a:ext cx="4352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16" name="Freihand 215">
                  <a:extLst>
                    <a:ext uri="{FF2B5EF4-FFF2-40B4-BE49-F238E27FC236}">
                      <a16:creationId xmlns:a16="http://schemas.microsoft.com/office/drawing/2014/main" id="{8A699F11-E723-FA6F-29BC-0C06C9572DF3}"/>
                    </a:ext>
                  </a:extLst>
                </p14:cNvPr>
                <p14:cNvContentPartPr/>
                <p14:nvPr/>
              </p14:nvContentPartPr>
              <p14:xfrm>
                <a:off x="7696080" y="1360276"/>
                <a:ext cx="198720" cy="204840"/>
              </p14:xfrm>
            </p:contentPart>
          </mc:Choice>
          <mc:Fallback>
            <p:pic>
              <p:nvPicPr>
                <p:cNvPr id="216" name="Freihand 215">
                  <a:extLst>
                    <a:ext uri="{FF2B5EF4-FFF2-40B4-BE49-F238E27FC236}">
                      <a16:creationId xmlns:a16="http://schemas.microsoft.com/office/drawing/2014/main" id="{8A699F11-E723-FA6F-29BC-0C06C9572DF3}"/>
                    </a:ext>
                  </a:extLst>
                </p:cNvPr>
                <p:cNvPicPr/>
                <p:nvPr/>
              </p:nvPicPr>
              <p:blipFill>
                <a:blip r:embed="rId326"/>
                <a:stretch>
                  <a:fillRect/>
                </a:stretch>
              </p:blipFill>
              <p:spPr>
                <a:xfrm>
                  <a:off x="7687080" y="1351636"/>
                  <a:ext cx="2163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17" name="Freihand 216">
                  <a:extLst>
                    <a:ext uri="{FF2B5EF4-FFF2-40B4-BE49-F238E27FC236}">
                      <a16:creationId xmlns:a16="http://schemas.microsoft.com/office/drawing/2014/main" id="{D7B55005-4BAF-1ADC-C9CD-1425100139F4}"/>
                    </a:ext>
                  </a:extLst>
                </p14:cNvPr>
                <p14:cNvContentPartPr/>
                <p14:nvPr/>
              </p14:nvContentPartPr>
              <p14:xfrm>
                <a:off x="7911000" y="1403836"/>
                <a:ext cx="156240" cy="150120"/>
              </p14:xfrm>
            </p:contentPart>
          </mc:Choice>
          <mc:Fallback>
            <p:pic>
              <p:nvPicPr>
                <p:cNvPr id="217" name="Freihand 216">
                  <a:extLst>
                    <a:ext uri="{FF2B5EF4-FFF2-40B4-BE49-F238E27FC236}">
                      <a16:creationId xmlns:a16="http://schemas.microsoft.com/office/drawing/2014/main" id="{D7B55005-4BAF-1ADC-C9CD-1425100139F4}"/>
                    </a:ext>
                  </a:extLst>
                </p:cNvPr>
                <p:cNvPicPr/>
                <p:nvPr/>
              </p:nvPicPr>
              <p:blipFill>
                <a:blip r:embed="rId328"/>
                <a:stretch>
                  <a:fillRect/>
                </a:stretch>
              </p:blipFill>
              <p:spPr>
                <a:xfrm>
                  <a:off x="7902000" y="1395196"/>
                  <a:ext cx="1738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18" name="Freihand 217">
                  <a:extLst>
                    <a:ext uri="{FF2B5EF4-FFF2-40B4-BE49-F238E27FC236}">
                      <a16:creationId xmlns:a16="http://schemas.microsoft.com/office/drawing/2014/main" id="{362F587C-2FA8-4D8A-FA04-AB47138A515D}"/>
                    </a:ext>
                  </a:extLst>
                </p14:cNvPr>
                <p14:cNvContentPartPr/>
                <p14:nvPr/>
              </p14:nvContentPartPr>
              <p14:xfrm>
                <a:off x="8094240" y="1348036"/>
                <a:ext cx="208440" cy="191880"/>
              </p14:xfrm>
            </p:contentPart>
          </mc:Choice>
          <mc:Fallback>
            <p:pic>
              <p:nvPicPr>
                <p:cNvPr id="218" name="Freihand 217">
                  <a:extLst>
                    <a:ext uri="{FF2B5EF4-FFF2-40B4-BE49-F238E27FC236}">
                      <a16:creationId xmlns:a16="http://schemas.microsoft.com/office/drawing/2014/main" id="{362F587C-2FA8-4D8A-FA04-AB47138A515D}"/>
                    </a:ext>
                  </a:extLst>
                </p:cNvPr>
                <p:cNvPicPr/>
                <p:nvPr/>
              </p:nvPicPr>
              <p:blipFill>
                <a:blip r:embed="rId330"/>
                <a:stretch>
                  <a:fillRect/>
                </a:stretch>
              </p:blipFill>
              <p:spPr>
                <a:xfrm>
                  <a:off x="8085240" y="1339396"/>
                  <a:ext cx="2260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19" name="Freihand 218">
                  <a:extLst>
                    <a:ext uri="{FF2B5EF4-FFF2-40B4-BE49-F238E27FC236}">
                      <a16:creationId xmlns:a16="http://schemas.microsoft.com/office/drawing/2014/main" id="{2737837A-98F9-F838-E43C-BB4A943CDEA5}"/>
                    </a:ext>
                  </a:extLst>
                </p14:cNvPr>
                <p14:cNvContentPartPr/>
                <p14:nvPr/>
              </p14:nvContentPartPr>
              <p14:xfrm>
                <a:off x="8361720" y="1400956"/>
                <a:ext cx="132480" cy="248760"/>
              </p14:xfrm>
            </p:contentPart>
          </mc:Choice>
          <mc:Fallback>
            <p:pic>
              <p:nvPicPr>
                <p:cNvPr id="219" name="Freihand 218">
                  <a:extLst>
                    <a:ext uri="{FF2B5EF4-FFF2-40B4-BE49-F238E27FC236}">
                      <a16:creationId xmlns:a16="http://schemas.microsoft.com/office/drawing/2014/main" id="{2737837A-98F9-F838-E43C-BB4A943CDEA5}"/>
                    </a:ext>
                  </a:extLst>
                </p:cNvPr>
                <p:cNvPicPr/>
                <p:nvPr/>
              </p:nvPicPr>
              <p:blipFill>
                <a:blip r:embed="rId332"/>
                <a:stretch>
                  <a:fillRect/>
                </a:stretch>
              </p:blipFill>
              <p:spPr>
                <a:xfrm>
                  <a:off x="8352720" y="1392316"/>
                  <a:ext cx="15012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20" name="Freihand 219">
                  <a:extLst>
                    <a:ext uri="{FF2B5EF4-FFF2-40B4-BE49-F238E27FC236}">
                      <a16:creationId xmlns:a16="http://schemas.microsoft.com/office/drawing/2014/main" id="{33FDE715-9272-A0B6-B815-BDB7115C879D}"/>
                    </a:ext>
                  </a:extLst>
                </p14:cNvPr>
                <p14:cNvContentPartPr/>
                <p14:nvPr/>
              </p14:nvContentPartPr>
              <p14:xfrm>
                <a:off x="8533080" y="1414636"/>
                <a:ext cx="272520" cy="137520"/>
              </p14:xfrm>
            </p:contentPart>
          </mc:Choice>
          <mc:Fallback>
            <p:pic>
              <p:nvPicPr>
                <p:cNvPr id="220" name="Freihand 219">
                  <a:extLst>
                    <a:ext uri="{FF2B5EF4-FFF2-40B4-BE49-F238E27FC236}">
                      <a16:creationId xmlns:a16="http://schemas.microsoft.com/office/drawing/2014/main" id="{33FDE715-9272-A0B6-B815-BDB7115C879D}"/>
                    </a:ext>
                  </a:extLst>
                </p:cNvPr>
                <p:cNvPicPr/>
                <p:nvPr/>
              </p:nvPicPr>
              <p:blipFill>
                <a:blip r:embed="rId334"/>
                <a:stretch>
                  <a:fillRect/>
                </a:stretch>
              </p:blipFill>
              <p:spPr>
                <a:xfrm>
                  <a:off x="8524440" y="1405996"/>
                  <a:ext cx="2901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21" name="Freihand 220">
                  <a:extLst>
                    <a:ext uri="{FF2B5EF4-FFF2-40B4-BE49-F238E27FC236}">
                      <a16:creationId xmlns:a16="http://schemas.microsoft.com/office/drawing/2014/main" id="{9296495A-31D9-7500-8D63-89869650F882}"/>
                    </a:ext>
                  </a:extLst>
                </p14:cNvPr>
                <p14:cNvContentPartPr/>
                <p14:nvPr/>
              </p14:nvContentPartPr>
              <p14:xfrm>
                <a:off x="8789760" y="1385836"/>
                <a:ext cx="12600" cy="29160"/>
              </p14:xfrm>
            </p:contentPart>
          </mc:Choice>
          <mc:Fallback>
            <p:pic>
              <p:nvPicPr>
                <p:cNvPr id="221" name="Freihand 220">
                  <a:extLst>
                    <a:ext uri="{FF2B5EF4-FFF2-40B4-BE49-F238E27FC236}">
                      <a16:creationId xmlns:a16="http://schemas.microsoft.com/office/drawing/2014/main" id="{9296495A-31D9-7500-8D63-89869650F882}"/>
                    </a:ext>
                  </a:extLst>
                </p:cNvPr>
                <p:cNvPicPr/>
                <p:nvPr/>
              </p:nvPicPr>
              <p:blipFill>
                <a:blip r:embed="rId336"/>
                <a:stretch>
                  <a:fillRect/>
                </a:stretch>
              </p:blipFill>
              <p:spPr>
                <a:xfrm>
                  <a:off x="8780760" y="1376836"/>
                  <a:ext cx="302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22" name="Freihand 221">
                  <a:extLst>
                    <a:ext uri="{FF2B5EF4-FFF2-40B4-BE49-F238E27FC236}">
                      <a16:creationId xmlns:a16="http://schemas.microsoft.com/office/drawing/2014/main" id="{BC3D1C12-0D4E-7E9A-CCDE-6C160E9C5B47}"/>
                    </a:ext>
                  </a:extLst>
                </p14:cNvPr>
                <p14:cNvContentPartPr/>
                <p14:nvPr/>
              </p14:nvContentPartPr>
              <p14:xfrm>
                <a:off x="8850600" y="1423636"/>
                <a:ext cx="87480" cy="137520"/>
              </p14:xfrm>
            </p:contentPart>
          </mc:Choice>
          <mc:Fallback>
            <p:pic>
              <p:nvPicPr>
                <p:cNvPr id="222" name="Freihand 221">
                  <a:extLst>
                    <a:ext uri="{FF2B5EF4-FFF2-40B4-BE49-F238E27FC236}">
                      <a16:creationId xmlns:a16="http://schemas.microsoft.com/office/drawing/2014/main" id="{BC3D1C12-0D4E-7E9A-CCDE-6C160E9C5B47}"/>
                    </a:ext>
                  </a:extLst>
                </p:cNvPr>
                <p:cNvPicPr/>
                <p:nvPr/>
              </p:nvPicPr>
              <p:blipFill>
                <a:blip r:embed="rId338"/>
                <a:stretch>
                  <a:fillRect/>
                </a:stretch>
              </p:blipFill>
              <p:spPr>
                <a:xfrm>
                  <a:off x="8841600" y="1414636"/>
                  <a:ext cx="1051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23" name="Freihand 222">
                  <a:extLst>
                    <a:ext uri="{FF2B5EF4-FFF2-40B4-BE49-F238E27FC236}">
                      <a16:creationId xmlns:a16="http://schemas.microsoft.com/office/drawing/2014/main" id="{CDE123AE-6B40-785A-4C05-48D5593ACBFD}"/>
                    </a:ext>
                  </a:extLst>
                </p14:cNvPr>
                <p14:cNvContentPartPr/>
                <p14:nvPr/>
              </p14:nvContentPartPr>
              <p14:xfrm>
                <a:off x="9173160" y="1335076"/>
                <a:ext cx="219960" cy="383760"/>
              </p14:xfrm>
            </p:contentPart>
          </mc:Choice>
          <mc:Fallback>
            <p:pic>
              <p:nvPicPr>
                <p:cNvPr id="223" name="Freihand 222">
                  <a:extLst>
                    <a:ext uri="{FF2B5EF4-FFF2-40B4-BE49-F238E27FC236}">
                      <a16:creationId xmlns:a16="http://schemas.microsoft.com/office/drawing/2014/main" id="{CDE123AE-6B40-785A-4C05-48D5593ACBFD}"/>
                    </a:ext>
                  </a:extLst>
                </p:cNvPr>
                <p:cNvPicPr/>
                <p:nvPr/>
              </p:nvPicPr>
              <p:blipFill>
                <a:blip r:embed="rId340"/>
                <a:stretch>
                  <a:fillRect/>
                </a:stretch>
              </p:blipFill>
              <p:spPr>
                <a:xfrm>
                  <a:off x="9164160" y="1326076"/>
                  <a:ext cx="237600" cy="4014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24" name="Freihand 223">
                  <a:extLst>
                    <a:ext uri="{FF2B5EF4-FFF2-40B4-BE49-F238E27FC236}">
                      <a16:creationId xmlns:a16="http://schemas.microsoft.com/office/drawing/2014/main" id="{EDFDE923-1F3A-B3B3-8E75-C242ADE36557}"/>
                    </a:ext>
                  </a:extLst>
                </p14:cNvPr>
                <p14:cNvContentPartPr/>
                <p14:nvPr/>
              </p14:nvContentPartPr>
              <p14:xfrm>
                <a:off x="9379440" y="1440916"/>
                <a:ext cx="209160" cy="160200"/>
              </p14:xfrm>
            </p:contentPart>
          </mc:Choice>
          <mc:Fallback>
            <p:pic>
              <p:nvPicPr>
                <p:cNvPr id="224" name="Freihand 223">
                  <a:extLst>
                    <a:ext uri="{FF2B5EF4-FFF2-40B4-BE49-F238E27FC236}">
                      <a16:creationId xmlns:a16="http://schemas.microsoft.com/office/drawing/2014/main" id="{EDFDE923-1F3A-B3B3-8E75-C242ADE36557}"/>
                    </a:ext>
                  </a:extLst>
                </p:cNvPr>
                <p:cNvPicPr/>
                <p:nvPr/>
              </p:nvPicPr>
              <p:blipFill>
                <a:blip r:embed="rId342"/>
                <a:stretch>
                  <a:fillRect/>
                </a:stretch>
              </p:blipFill>
              <p:spPr>
                <a:xfrm>
                  <a:off x="9370800" y="1432276"/>
                  <a:ext cx="2268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25" name="Freihand 224">
                  <a:extLst>
                    <a:ext uri="{FF2B5EF4-FFF2-40B4-BE49-F238E27FC236}">
                      <a16:creationId xmlns:a16="http://schemas.microsoft.com/office/drawing/2014/main" id="{31BC02EF-66BF-AFE0-0346-13FA8A3DB12F}"/>
                    </a:ext>
                  </a:extLst>
                </p14:cNvPr>
                <p14:cNvContentPartPr/>
                <p14:nvPr/>
              </p14:nvContentPartPr>
              <p14:xfrm>
                <a:off x="9491760" y="1369276"/>
                <a:ext cx="58680" cy="5400"/>
              </p14:xfrm>
            </p:contentPart>
          </mc:Choice>
          <mc:Fallback>
            <p:pic>
              <p:nvPicPr>
                <p:cNvPr id="225" name="Freihand 224">
                  <a:extLst>
                    <a:ext uri="{FF2B5EF4-FFF2-40B4-BE49-F238E27FC236}">
                      <a16:creationId xmlns:a16="http://schemas.microsoft.com/office/drawing/2014/main" id="{31BC02EF-66BF-AFE0-0346-13FA8A3DB12F}"/>
                    </a:ext>
                  </a:extLst>
                </p:cNvPr>
                <p:cNvPicPr/>
                <p:nvPr/>
              </p:nvPicPr>
              <p:blipFill>
                <a:blip r:embed="rId344"/>
                <a:stretch>
                  <a:fillRect/>
                </a:stretch>
              </p:blipFill>
              <p:spPr>
                <a:xfrm>
                  <a:off x="9483120" y="1360636"/>
                  <a:ext cx="763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26" name="Freihand 225">
                  <a:extLst>
                    <a:ext uri="{FF2B5EF4-FFF2-40B4-BE49-F238E27FC236}">
                      <a16:creationId xmlns:a16="http://schemas.microsoft.com/office/drawing/2014/main" id="{B41D002C-AB6E-C0F7-FAD0-209A54817284}"/>
                    </a:ext>
                  </a:extLst>
                </p14:cNvPr>
                <p14:cNvContentPartPr/>
                <p14:nvPr/>
              </p14:nvContentPartPr>
              <p14:xfrm>
                <a:off x="9794160" y="1426156"/>
                <a:ext cx="375840" cy="185400"/>
              </p14:xfrm>
            </p:contentPart>
          </mc:Choice>
          <mc:Fallback>
            <p:pic>
              <p:nvPicPr>
                <p:cNvPr id="226" name="Freihand 225">
                  <a:extLst>
                    <a:ext uri="{FF2B5EF4-FFF2-40B4-BE49-F238E27FC236}">
                      <a16:creationId xmlns:a16="http://schemas.microsoft.com/office/drawing/2014/main" id="{B41D002C-AB6E-C0F7-FAD0-209A54817284}"/>
                    </a:ext>
                  </a:extLst>
                </p:cNvPr>
                <p:cNvPicPr/>
                <p:nvPr/>
              </p:nvPicPr>
              <p:blipFill>
                <a:blip r:embed="rId346"/>
                <a:stretch>
                  <a:fillRect/>
                </a:stretch>
              </p:blipFill>
              <p:spPr>
                <a:xfrm>
                  <a:off x="9785520" y="1417516"/>
                  <a:ext cx="3934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27" name="Freihand 226">
                  <a:extLst>
                    <a:ext uri="{FF2B5EF4-FFF2-40B4-BE49-F238E27FC236}">
                      <a16:creationId xmlns:a16="http://schemas.microsoft.com/office/drawing/2014/main" id="{86EF258B-D4BC-D042-23EF-1932D1DD279C}"/>
                    </a:ext>
                  </a:extLst>
                </p14:cNvPr>
                <p14:cNvContentPartPr/>
                <p14:nvPr/>
              </p14:nvContentPartPr>
              <p14:xfrm>
                <a:off x="10135440" y="1341556"/>
                <a:ext cx="23400" cy="27360"/>
              </p14:xfrm>
            </p:contentPart>
          </mc:Choice>
          <mc:Fallback>
            <p:pic>
              <p:nvPicPr>
                <p:cNvPr id="227" name="Freihand 226">
                  <a:extLst>
                    <a:ext uri="{FF2B5EF4-FFF2-40B4-BE49-F238E27FC236}">
                      <a16:creationId xmlns:a16="http://schemas.microsoft.com/office/drawing/2014/main" id="{86EF258B-D4BC-D042-23EF-1932D1DD279C}"/>
                    </a:ext>
                  </a:extLst>
                </p:cNvPr>
                <p:cNvPicPr/>
                <p:nvPr/>
              </p:nvPicPr>
              <p:blipFill>
                <a:blip r:embed="rId348"/>
                <a:stretch>
                  <a:fillRect/>
                </a:stretch>
              </p:blipFill>
              <p:spPr>
                <a:xfrm>
                  <a:off x="10126440" y="1332556"/>
                  <a:ext cx="410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28" name="Freihand 227">
                  <a:extLst>
                    <a:ext uri="{FF2B5EF4-FFF2-40B4-BE49-F238E27FC236}">
                      <a16:creationId xmlns:a16="http://schemas.microsoft.com/office/drawing/2014/main" id="{D4FD5539-8448-4D0A-7B1B-26B344182475}"/>
                    </a:ext>
                  </a:extLst>
                </p14:cNvPr>
                <p14:cNvContentPartPr/>
                <p14:nvPr/>
              </p14:nvContentPartPr>
              <p14:xfrm>
                <a:off x="10412640" y="1386196"/>
                <a:ext cx="276120" cy="191160"/>
              </p14:xfrm>
            </p:contentPart>
          </mc:Choice>
          <mc:Fallback>
            <p:pic>
              <p:nvPicPr>
                <p:cNvPr id="228" name="Freihand 227">
                  <a:extLst>
                    <a:ext uri="{FF2B5EF4-FFF2-40B4-BE49-F238E27FC236}">
                      <a16:creationId xmlns:a16="http://schemas.microsoft.com/office/drawing/2014/main" id="{D4FD5539-8448-4D0A-7B1B-26B344182475}"/>
                    </a:ext>
                  </a:extLst>
                </p:cNvPr>
                <p:cNvPicPr/>
                <p:nvPr/>
              </p:nvPicPr>
              <p:blipFill>
                <a:blip r:embed="rId350"/>
                <a:stretch>
                  <a:fillRect/>
                </a:stretch>
              </p:blipFill>
              <p:spPr>
                <a:xfrm>
                  <a:off x="10403640" y="1377196"/>
                  <a:ext cx="2937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29" name="Freihand 228">
                  <a:extLst>
                    <a:ext uri="{FF2B5EF4-FFF2-40B4-BE49-F238E27FC236}">
                      <a16:creationId xmlns:a16="http://schemas.microsoft.com/office/drawing/2014/main" id="{8BC328E9-2910-F487-81C2-EEB58ED0A8E5}"/>
                    </a:ext>
                  </a:extLst>
                </p14:cNvPr>
                <p14:cNvContentPartPr/>
                <p14:nvPr/>
              </p14:nvContentPartPr>
              <p14:xfrm>
                <a:off x="10754280" y="1305916"/>
                <a:ext cx="440640" cy="262080"/>
              </p14:xfrm>
            </p:contentPart>
          </mc:Choice>
          <mc:Fallback>
            <p:pic>
              <p:nvPicPr>
                <p:cNvPr id="229" name="Freihand 228">
                  <a:extLst>
                    <a:ext uri="{FF2B5EF4-FFF2-40B4-BE49-F238E27FC236}">
                      <a16:creationId xmlns:a16="http://schemas.microsoft.com/office/drawing/2014/main" id="{8BC328E9-2910-F487-81C2-EEB58ED0A8E5}"/>
                    </a:ext>
                  </a:extLst>
                </p:cNvPr>
                <p:cNvPicPr/>
                <p:nvPr/>
              </p:nvPicPr>
              <p:blipFill>
                <a:blip r:embed="rId352"/>
                <a:stretch>
                  <a:fillRect/>
                </a:stretch>
              </p:blipFill>
              <p:spPr>
                <a:xfrm>
                  <a:off x="10745640" y="1296916"/>
                  <a:ext cx="45828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30" name="Freihand 229">
                  <a:extLst>
                    <a:ext uri="{FF2B5EF4-FFF2-40B4-BE49-F238E27FC236}">
                      <a16:creationId xmlns:a16="http://schemas.microsoft.com/office/drawing/2014/main" id="{A42B3412-F73A-F198-4126-9BAF309FA156}"/>
                    </a:ext>
                  </a:extLst>
                </p14:cNvPr>
                <p14:cNvContentPartPr/>
                <p14:nvPr/>
              </p14:nvContentPartPr>
              <p14:xfrm>
                <a:off x="11368080" y="1188196"/>
                <a:ext cx="51480" cy="240840"/>
              </p14:xfrm>
            </p:contentPart>
          </mc:Choice>
          <mc:Fallback>
            <p:pic>
              <p:nvPicPr>
                <p:cNvPr id="230" name="Freihand 229">
                  <a:extLst>
                    <a:ext uri="{FF2B5EF4-FFF2-40B4-BE49-F238E27FC236}">
                      <a16:creationId xmlns:a16="http://schemas.microsoft.com/office/drawing/2014/main" id="{A42B3412-F73A-F198-4126-9BAF309FA156}"/>
                    </a:ext>
                  </a:extLst>
                </p:cNvPr>
                <p:cNvPicPr/>
                <p:nvPr/>
              </p:nvPicPr>
              <p:blipFill>
                <a:blip r:embed="rId354"/>
                <a:stretch>
                  <a:fillRect/>
                </a:stretch>
              </p:blipFill>
              <p:spPr>
                <a:xfrm>
                  <a:off x="11359080" y="1179196"/>
                  <a:ext cx="691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31" name="Freihand 230">
                  <a:extLst>
                    <a:ext uri="{FF2B5EF4-FFF2-40B4-BE49-F238E27FC236}">
                      <a16:creationId xmlns:a16="http://schemas.microsoft.com/office/drawing/2014/main" id="{3233F20B-9923-B151-CDD6-F96F9062E3A8}"/>
                    </a:ext>
                  </a:extLst>
                </p14:cNvPr>
                <p14:cNvContentPartPr/>
                <p14:nvPr/>
              </p14:nvContentPartPr>
              <p14:xfrm>
                <a:off x="11374920" y="1544236"/>
                <a:ext cx="6120" cy="19440"/>
              </p14:xfrm>
            </p:contentPart>
          </mc:Choice>
          <mc:Fallback>
            <p:pic>
              <p:nvPicPr>
                <p:cNvPr id="231" name="Freihand 230">
                  <a:extLst>
                    <a:ext uri="{FF2B5EF4-FFF2-40B4-BE49-F238E27FC236}">
                      <a16:creationId xmlns:a16="http://schemas.microsoft.com/office/drawing/2014/main" id="{3233F20B-9923-B151-CDD6-F96F9062E3A8}"/>
                    </a:ext>
                  </a:extLst>
                </p:cNvPr>
                <p:cNvPicPr/>
                <p:nvPr/>
              </p:nvPicPr>
              <p:blipFill>
                <a:blip r:embed="rId356"/>
                <a:stretch>
                  <a:fillRect/>
                </a:stretch>
              </p:blipFill>
              <p:spPr>
                <a:xfrm>
                  <a:off x="11365920" y="1535236"/>
                  <a:ext cx="237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39" name="Freihand 238">
                  <a:extLst>
                    <a:ext uri="{FF2B5EF4-FFF2-40B4-BE49-F238E27FC236}">
                      <a16:creationId xmlns:a16="http://schemas.microsoft.com/office/drawing/2014/main" id="{FF94907F-B6F3-266C-2596-F3D2F03925B7}"/>
                    </a:ext>
                  </a:extLst>
                </p14:cNvPr>
                <p14:cNvContentPartPr/>
                <p14:nvPr/>
              </p14:nvContentPartPr>
              <p14:xfrm>
                <a:off x="7566120" y="1857796"/>
                <a:ext cx="171000" cy="10800"/>
              </p14:xfrm>
            </p:contentPart>
          </mc:Choice>
          <mc:Fallback>
            <p:pic>
              <p:nvPicPr>
                <p:cNvPr id="239" name="Freihand 238">
                  <a:extLst>
                    <a:ext uri="{FF2B5EF4-FFF2-40B4-BE49-F238E27FC236}">
                      <a16:creationId xmlns:a16="http://schemas.microsoft.com/office/drawing/2014/main" id="{FF94907F-B6F3-266C-2596-F3D2F03925B7}"/>
                    </a:ext>
                  </a:extLst>
                </p:cNvPr>
                <p:cNvPicPr/>
                <p:nvPr/>
              </p:nvPicPr>
              <p:blipFill>
                <a:blip r:embed="rId358"/>
                <a:stretch>
                  <a:fillRect/>
                </a:stretch>
              </p:blipFill>
              <p:spPr>
                <a:xfrm>
                  <a:off x="7557480" y="1849156"/>
                  <a:ext cx="1886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40" name="Freihand 239">
                  <a:extLst>
                    <a:ext uri="{FF2B5EF4-FFF2-40B4-BE49-F238E27FC236}">
                      <a16:creationId xmlns:a16="http://schemas.microsoft.com/office/drawing/2014/main" id="{3FE0D6DF-750F-352F-6F9F-3CDF07A0D81F}"/>
                    </a:ext>
                  </a:extLst>
                </p14:cNvPr>
                <p14:cNvContentPartPr/>
                <p14:nvPr/>
              </p14:nvContentPartPr>
              <p14:xfrm>
                <a:off x="7580160" y="1885876"/>
                <a:ext cx="133920" cy="32760"/>
              </p14:xfrm>
            </p:contentPart>
          </mc:Choice>
          <mc:Fallback>
            <p:pic>
              <p:nvPicPr>
                <p:cNvPr id="240" name="Freihand 239">
                  <a:extLst>
                    <a:ext uri="{FF2B5EF4-FFF2-40B4-BE49-F238E27FC236}">
                      <a16:creationId xmlns:a16="http://schemas.microsoft.com/office/drawing/2014/main" id="{3FE0D6DF-750F-352F-6F9F-3CDF07A0D81F}"/>
                    </a:ext>
                  </a:extLst>
                </p:cNvPr>
                <p:cNvPicPr/>
                <p:nvPr/>
              </p:nvPicPr>
              <p:blipFill>
                <a:blip r:embed="rId360"/>
                <a:stretch>
                  <a:fillRect/>
                </a:stretch>
              </p:blipFill>
              <p:spPr>
                <a:xfrm>
                  <a:off x="7571520" y="1876876"/>
                  <a:ext cx="1515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41" name="Freihand 240">
                  <a:extLst>
                    <a:ext uri="{FF2B5EF4-FFF2-40B4-BE49-F238E27FC236}">
                      <a16:creationId xmlns:a16="http://schemas.microsoft.com/office/drawing/2014/main" id="{88D9BD37-874A-53A7-BA42-C77D228A6182}"/>
                    </a:ext>
                  </a:extLst>
                </p14:cNvPr>
                <p14:cNvContentPartPr/>
                <p14:nvPr/>
              </p14:nvContentPartPr>
              <p14:xfrm>
                <a:off x="7769160" y="1801636"/>
                <a:ext cx="123480" cy="151200"/>
              </p14:xfrm>
            </p:contentPart>
          </mc:Choice>
          <mc:Fallback>
            <p:pic>
              <p:nvPicPr>
                <p:cNvPr id="241" name="Freihand 240">
                  <a:extLst>
                    <a:ext uri="{FF2B5EF4-FFF2-40B4-BE49-F238E27FC236}">
                      <a16:creationId xmlns:a16="http://schemas.microsoft.com/office/drawing/2014/main" id="{88D9BD37-874A-53A7-BA42-C77D228A6182}"/>
                    </a:ext>
                  </a:extLst>
                </p:cNvPr>
                <p:cNvPicPr/>
                <p:nvPr/>
              </p:nvPicPr>
              <p:blipFill>
                <a:blip r:embed="rId362"/>
                <a:stretch>
                  <a:fillRect/>
                </a:stretch>
              </p:blipFill>
              <p:spPr>
                <a:xfrm>
                  <a:off x="7760160" y="1792636"/>
                  <a:ext cx="1411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42" name="Freihand 241">
                  <a:extLst>
                    <a:ext uri="{FF2B5EF4-FFF2-40B4-BE49-F238E27FC236}">
                      <a16:creationId xmlns:a16="http://schemas.microsoft.com/office/drawing/2014/main" id="{8FF6FE54-4743-CBBE-E48E-8ECA1FCC043F}"/>
                    </a:ext>
                  </a:extLst>
                </p14:cNvPr>
                <p14:cNvContentPartPr/>
                <p14:nvPr/>
              </p14:nvContentPartPr>
              <p14:xfrm>
                <a:off x="8119440" y="1780756"/>
                <a:ext cx="156600" cy="181800"/>
              </p14:xfrm>
            </p:contentPart>
          </mc:Choice>
          <mc:Fallback>
            <p:pic>
              <p:nvPicPr>
                <p:cNvPr id="242" name="Freihand 241">
                  <a:extLst>
                    <a:ext uri="{FF2B5EF4-FFF2-40B4-BE49-F238E27FC236}">
                      <a16:creationId xmlns:a16="http://schemas.microsoft.com/office/drawing/2014/main" id="{8FF6FE54-4743-CBBE-E48E-8ECA1FCC043F}"/>
                    </a:ext>
                  </a:extLst>
                </p:cNvPr>
                <p:cNvPicPr/>
                <p:nvPr/>
              </p:nvPicPr>
              <p:blipFill>
                <a:blip r:embed="rId364"/>
                <a:stretch>
                  <a:fillRect/>
                </a:stretch>
              </p:blipFill>
              <p:spPr>
                <a:xfrm>
                  <a:off x="8110440" y="1772116"/>
                  <a:ext cx="1742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43" name="Freihand 242">
                  <a:extLst>
                    <a:ext uri="{FF2B5EF4-FFF2-40B4-BE49-F238E27FC236}">
                      <a16:creationId xmlns:a16="http://schemas.microsoft.com/office/drawing/2014/main" id="{64D6806D-5F54-4C21-E1ED-9E78575680E3}"/>
                    </a:ext>
                  </a:extLst>
                </p14:cNvPr>
                <p14:cNvContentPartPr/>
                <p14:nvPr/>
              </p14:nvContentPartPr>
              <p14:xfrm>
                <a:off x="8308080" y="1854556"/>
                <a:ext cx="34920" cy="136800"/>
              </p14:xfrm>
            </p:contentPart>
          </mc:Choice>
          <mc:Fallback>
            <p:pic>
              <p:nvPicPr>
                <p:cNvPr id="243" name="Freihand 242">
                  <a:extLst>
                    <a:ext uri="{FF2B5EF4-FFF2-40B4-BE49-F238E27FC236}">
                      <a16:creationId xmlns:a16="http://schemas.microsoft.com/office/drawing/2014/main" id="{64D6806D-5F54-4C21-E1ED-9E78575680E3}"/>
                    </a:ext>
                  </a:extLst>
                </p:cNvPr>
                <p:cNvPicPr/>
                <p:nvPr/>
              </p:nvPicPr>
              <p:blipFill>
                <a:blip r:embed="rId366"/>
                <a:stretch>
                  <a:fillRect/>
                </a:stretch>
              </p:blipFill>
              <p:spPr>
                <a:xfrm>
                  <a:off x="8299080" y="1845916"/>
                  <a:ext cx="525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44" name="Freihand 243">
                  <a:extLst>
                    <a:ext uri="{FF2B5EF4-FFF2-40B4-BE49-F238E27FC236}">
                      <a16:creationId xmlns:a16="http://schemas.microsoft.com/office/drawing/2014/main" id="{74CE24BC-3B2F-76A3-7D6A-3D21DE135018}"/>
                    </a:ext>
                  </a:extLst>
                </p14:cNvPr>
                <p14:cNvContentPartPr/>
                <p14:nvPr/>
              </p14:nvContentPartPr>
              <p14:xfrm>
                <a:off x="8419320" y="1854196"/>
                <a:ext cx="163800" cy="133200"/>
              </p14:xfrm>
            </p:contentPart>
          </mc:Choice>
          <mc:Fallback>
            <p:pic>
              <p:nvPicPr>
                <p:cNvPr id="244" name="Freihand 243">
                  <a:extLst>
                    <a:ext uri="{FF2B5EF4-FFF2-40B4-BE49-F238E27FC236}">
                      <a16:creationId xmlns:a16="http://schemas.microsoft.com/office/drawing/2014/main" id="{74CE24BC-3B2F-76A3-7D6A-3D21DE135018}"/>
                    </a:ext>
                  </a:extLst>
                </p:cNvPr>
                <p:cNvPicPr/>
                <p:nvPr/>
              </p:nvPicPr>
              <p:blipFill>
                <a:blip r:embed="rId368"/>
                <a:stretch>
                  <a:fillRect/>
                </a:stretch>
              </p:blipFill>
              <p:spPr>
                <a:xfrm>
                  <a:off x="8410680" y="1845556"/>
                  <a:ext cx="1814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45" name="Freihand 244">
                  <a:extLst>
                    <a:ext uri="{FF2B5EF4-FFF2-40B4-BE49-F238E27FC236}">
                      <a16:creationId xmlns:a16="http://schemas.microsoft.com/office/drawing/2014/main" id="{76828498-1AE1-25F1-4CB3-008451796A52}"/>
                    </a:ext>
                  </a:extLst>
                </p14:cNvPr>
                <p14:cNvContentPartPr/>
                <p14:nvPr/>
              </p14:nvContentPartPr>
              <p14:xfrm>
                <a:off x="8611560" y="1782196"/>
                <a:ext cx="239400" cy="204840"/>
              </p14:xfrm>
            </p:contentPart>
          </mc:Choice>
          <mc:Fallback>
            <p:pic>
              <p:nvPicPr>
                <p:cNvPr id="245" name="Freihand 244">
                  <a:extLst>
                    <a:ext uri="{FF2B5EF4-FFF2-40B4-BE49-F238E27FC236}">
                      <a16:creationId xmlns:a16="http://schemas.microsoft.com/office/drawing/2014/main" id="{76828498-1AE1-25F1-4CB3-008451796A52}"/>
                    </a:ext>
                  </a:extLst>
                </p:cNvPr>
                <p:cNvPicPr/>
                <p:nvPr/>
              </p:nvPicPr>
              <p:blipFill>
                <a:blip r:embed="rId370"/>
                <a:stretch>
                  <a:fillRect/>
                </a:stretch>
              </p:blipFill>
              <p:spPr>
                <a:xfrm>
                  <a:off x="8602920" y="1773196"/>
                  <a:ext cx="2570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46" name="Freihand 245">
                  <a:extLst>
                    <a:ext uri="{FF2B5EF4-FFF2-40B4-BE49-F238E27FC236}">
                      <a16:creationId xmlns:a16="http://schemas.microsoft.com/office/drawing/2014/main" id="{E6A9E47C-4D61-1C9C-6D62-B3763550FAF6}"/>
                    </a:ext>
                  </a:extLst>
                </p14:cNvPr>
                <p14:cNvContentPartPr/>
                <p14:nvPr/>
              </p14:nvContentPartPr>
              <p14:xfrm>
                <a:off x="8507520" y="1707316"/>
                <a:ext cx="18360" cy="11160"/>
              </p14:xfrm>
            </p:contentPart>
          </mc:Choice>
          <mc:Fallback>
            <p:pic>
              <p:nvPicPr>
                <p:cNvPr id="246" name="Freihand 245">
                  <a:extLst>
                    <a:ext uri="{FF2B5EF4-FFF2-40B4-BE49-F238E27FC236}">
                      <a16:creationId xmlns:a16="http://schemas.microsoft.com/office/drawing/2014/main" id="{E6A9E47C-4D61-1C9C-6D62-B3763550FAF6}"/>
                    </a:ext>
                  </a:extLst>
                </p:cNvPr>
                <p:cNvPicPr/>
                <p:nvPr/>
              </p:nvPicPr>
              <p:blipFill>
                <a:blip r:embed="rId372"/>
                <a:stretch>
                  <a:fillRect/>
                </a:stretch>
              </p:blipFill>
              <p:spPr>
                <a:xfrm>
                  <a:off x="8498520" y="1698316"/>
                  <a:ext cx="360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47" name="Freihand 246">
                  <a:extLst>
                    <a:ext uri="{FF2B5EF4-FFF2-40B4-BE49-F238E27FC236}">
                      <a16:creationId xmlns:a16="http://schemas.microsoft.com/office/drawing/2014/main" id="{78BD0C69-FB65-3C47-BFAE-D9DBED615749}"/>
                    </a:ext>
                  </a:extLst>
                </p14:cNvPr>
                <p14:cNvContentPartPr/>
                <p14:nvPr/>
              </p14:nvContentPartPr>
              <p14:xfrm>
                <a:off x="9070200" y="1851676"/>
                <a:ext cx="253080" cy="117000"/>
              </p14:xfrm>
            </p:contentPart>
          </mc:Choice>
          <mc:Fallback>
            <p:pic>
              <p:nvPicPr>
                <p:cNvPr id="247" name="Freihand 246">
                  <a:extLst>
                    <a:ext uri="{FF2B5EF4-FFF2-40B4-BE49-F238E27FC236}">
                      <a16:creationId xmlns:a16="http://schemas.microsoft.com/office/drawing/2014/main" id="{78BD0C69-FB65-3C47-BFAE-D9DBED615749}"/>
                    </a:ext>
                  </a:extLst>
                </p:cNvPr>
                <p:cNvPicPr/>
                <p:nvPr/>
              </p:nvPicPr>
              <p:blipFill>
                <a:blip r:embed="rId374"/>
                <a:stretch>
                  <a:fillRect/>
                </a:stretch>
              </p:blipFill>
              <p:spPr>
                <a:xfrm>
                  <a:off x="9061560" y="1843036"/>
                  <a:ext cx="2707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48" name="Freihand 247">
                  <a:extLst>
                    <a:ext uri="{FF2B5EF4-FFF2-40B4-BE49-F238E27FC236}">
                      <a16:creationId xmlns:a16="http://schemas.microsoft.com/office/drawing/2014/main" id="{45E868E8-A0DC-65E4-DCE6-42723EC5F258}"/>
                    </a:ext>
                  </a:extLst>
                </p14:cNvPr>
                <p14:cNvContentPartPr/>
                <p14:nvPr/>
              </p14:nvContentPartPr>
              <p14:xfrm>
                <a:off x="9377640" y="1847716"/>
                <a:ext cx="348120" cy="95040"/>
              </p14:xfrm>
            </p:contentPart>
          </mc:Choice>
          <mc:Fallback>
            <p:pic>
              <p:nvPicPr>
                <p:cNvPr id="248" name="Freihand 247">
                  <a:extLst>
                    <a:ext uri="{FF2B5EF4-FFF2-40B4-BE49-F238E27FC236}">
                      <a16:creationId xmlns:a16="http://schemas.microsoft.com/office/drawing/2014/main" id="{45E868E8-A0DC-65E4-DCE6-42723EC5F258}"/>
                    </a:ext>
                  </a:extLst>
                </p:cNvPr>
                <p:cNvPicPr/>
                <p:nvPr/>
              </p:nvPicPr>
              <p:blipFill>
                <a:blip r:embed="rId376"/>
                <a:stretch>
                  <a:fillRect/>
                </a:stretch>
              </p:blipFill>
              <p:spPr>
                <a:xfrm>
                  <a:off x="9368640" y="1838716"/>
                  <a:ext cx="3657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49" name="Freihand 248">
                  <a:extLst>
                    <a:ext uri="{FF2B5EF4-FFF2-40B4-BE49-F238E27FC236}">
                      <a16:creationId xmlns:a16="http://schemas.microsoft.com/office/drawing/2014/main" id="{4EB81C59-6633-BBB1-F333-F16AAAE7FCA1}"/>
                    </a:ext>
                  </a:extLst>
                </p14:cNvPr>
                <p14:cNvContentPartPr/>
                <p14:nvPr/>
              </p14:nvContentPartPr>
              <p14:xfrm>
                <a:off x="9508320" y="1708756"/>
                <a:ext cx="58680" cy="36360"/>
              </p14:xfrm>
            </p:contentPart>
          </mc:Choice>
          <mc:Fallback>
            <p:pic>
              <p:nvPicPr>
                <p:cNvPr id="249" name="Freihand 248">
                  <a:extLst>
                    <a:ext uri="{FF2B5EF4-FFF2-40B4-BE49-F238E27FC236}">
                      <a16:creationId xmlns:a16="http://schemas.microsoft.com/office/drawing/2014/main" id="{4EB81C59-6633-BBB1-F333-F16AAAE7FCA1}"/>
                    </a:ext>
                  </a:extLst>
                </p:cNvPr>
                <p:cNvPicPr/>
                <p:nvPr/>
              </p:nvPicPr>
              <p:blipFill>
                <a:blip r:embed="rId378"/>
                <a:stretch>
                  <a:fillRect/>
                </a:stretch>
              </p:blipFill>
              <p:spPr>
                <a:xfrm>
                  <a:off x="9499680" y="1700116"/>
                  <a:ext cx="763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50" name="Freihand 249">
                  <a:extLst>
                    <a:ext uri="{FF2B5EF4-FFF2-40B4-BE49-F238E27FC236}">
                      <a16:creationId xmlns:a16="http://schemas.microsoft.com/office/drawing/2014/main" id="{A5084AB0-4A12-4059-E652-8523BA0F04DD}"/>
                    </a:ext>
                  </a:extLst>
                </p14:cNvPr>
                <p14:cNvContentPartPr/>
                <p14:nvPr/>
              </p14:nvContentPartPr>
              <p14:xfrm>
                <a:off x="10014480" y="1794436"/>
                <a:ext cx="68040" cy="197640"/>
              </p14:xfrm>
            </p:contentPart>
          </mc:Choice>
          <mc:Fallback>
            <p:pic>
              <p:nvPicPr>
                <p:cNvPr id="250" name="Freihand 249">
                  <a:extLst>
                    <a:ext uri="{FF2B5EF4-FFF2-40B4-BE49-F238E27FC236}">
                      <a16:creationId xmlns:a16="http://schemas.microsoft.com/office/drawing/2014/main" id="{A5084AB0-4A12-4059-E652-8523BA0F04DD}"/>
                    </a:ext>
                  </a:extLst>
                </p:cNvPr>
                <p:cNvPicPr/>
                <p:nvPr/>
              </p:nvPicPr>
              <p:blipFill>
                <a:blip r:embed="rId380"/>
                <a:stretch>
                  <a:fillRect/>
                </a:stretch>
              </p:blipFill>
              <p:spPr>
                <a:xfrm>
                  <a:off x="10005840" y="1785796"/>
                  <a:ext cx="856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51" name="Freihand 250">
                  <a:extLst>
                    <a:ext uri="{FF2B5EF4-FFF2-40B4-BE49-F238E27FC236}">
                      <a16:creationId xmlns:a16="http://schemas.microsoft.com/office/drawing/2014/main" id="{BF5FFF81-87BF-C4BB-43B1-713DA4ACAF10}"/>
                    </a:ext>
                  </a:extLst>
                </p14:cNvPr>
                <p14:cNvContentPartPr/>
                <p14:nvPr/>
              </p14:nvContentPartPr>
              <p14:xfrm>
                <a:off x="9960480" y="1719196"/>
                <a:ext cx="287640" cy="228240"/>
              </p14:xfrm>
            </p:contentPart>
          </mc:Choice>
          <mc:Fallback>
            <p:pic>
              <p:nvPicPr>
                <p:cNvPr id="251" name="Freihand 250">
                  <a:extLst>
                    <a:ext uri="{FF2B5EF4-FFF2-40B4-BE49-F238E27FC236}">
                      <a16:creationId xmlns:a16="http://schemas.microsoft.com/office/drawing/2014/main" id="{BF5FFF81-87BF-C4BB-43B1-713DA4ACAF10}"/>
                    </a:ext>
                  </a:extLst>
                </p:cNvPr>
                <p:cNvPicPr/>
                <p:nvPr/>
              </p:nvPicPr>
              <p:blipFill>
                <a:blip r:embed="rId382"/>
                <a:stretch>
                  <a:fillRect/>
                </a:stretch>
              </p:blipFill>
              <p:spPr>
                <a:xfrm>
                  <a:off x="9951480" y="1710196"/>
                  <a:ext cx="3052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52" name="Freihand 251">
                  <a:extLst>
                    <a:ext uri="{FF2B5EF4-FFF2-40B4-BE49-F238E27FC236}">
                      <a16:creationId xmlns:a16="http://schemas.microsoft.com/office/drawing/2014/main" id="{10336A15-B2D0-3BC4-51D6-54C1B2820BE1}"/>
                    </a:ext>
                  </a:extLst>
                </p14:cNvPr>
                <p14:cNvContentPartPr/>
                <p14:nvPr/>
              </p14:nvContentPartPr>
              <p14:xfrm>
                <a:off x="10305360" y="1849876"/>
                <a:ext cx="219600" cy="111240"/>
              </p14:xfrm>
            </p:contentPart>
          </mc:Choice>
          <mc:Fallback>
            <p:pic>
              <p:nvPicPr>
                <p:cNvPr id="252" name="Freihand 251">
                  <a:extLst>
                    <a:ext uri="{FF2B5EF4-FFF2-40B4-BE49-F238E27FC236}">
                      <a16:creationId xmlns:a16="http://schemas.microsoft.com/office/drawing/2014/main" id="{10336A15-B2D0-3BC4-51D6-54C1B2820BE1}"/>
                    </a:ext>
                  </a:extLst>
                </p:cNvPr>
                <p:cNvPicPr/>
                <p:nvPr/>
              </p:nvPicPr>
              <p:blipFill>
                <a:blip r:embed="rId384"/>
                <a:stretch>
                  <a:fillRect/>
                </a:stretch>
              </p:blipFill>
              <p:spPr>
                <a:xfrm>
                  <a:off x="10296360" y="1840876"/>
                  <a:ext cx="2372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53" name="Freihand 252">
                  <a:extLst>
                    <a:ext uri="{FF2B5EF4-FFF2-40B4-BE49-F238E27FC236}">
                      <a16:creationId xmlns:a16="http://schemas.microsoft.com/office/drawing/2014/main" id="{634FEF2C-6239-2007-BA78-6F5C774EA3F2}"/>
                    </a:ext>
                  </a:extLst>
                </p14:cNvPr>
                <p14:cNvContentPartPr/>
                <p14:nvPr/>
              </p14:nvContentPartPr>
              <p14:xfrm>
                <a:off x="10559160" y="1740796"/>
                <a:ext cx="6120" cy="14400"/>
              </p14:xfrm>
            </p:contentPart>
          </mc:Choice>
          <mc:Fallback>
            <p:pic>
              <p:nvPicPr>
                <p:cNvPr id="253" name="Freihand 252">
                  <a:extLst>
                    <a:ext uri="{FF2B5EF4-FFF2-40B4-BE49-F238E27FC236}">
                      <a16:creationId xmlns:a16="http://schemas.microsoft.com/office/drawing/2014/main" id="{634FEF2C-6239-2007-BA78-6F5C774EA3F2}"/>
                    </a:ext>
                  </a:extLst>
                </p:cNvPr>
                <p:cNvPicPr/>
                <p:nvPr/>
              </p:nvPicPr>
              <p:blipFill>
                <a:blip r:embed="rId386"/>
                <a:stretch>
                  <a:fillRect/>
                </a:stretch>
              </p:blipFill>
              <p:spPr>
                <a:xfrm>
                  <a:off x="10550160" y="1731796"/>
                  <a:ext cx="237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54" name="Freihand 253">
                  <a:extLst>
                    <a:ext uri="{FF2B5EF4-FFF2-40B4-BE49-F238E27FC236}">
                      <a16:creationId xmlns:a16="http://schemas.microsoft.com/office/drawing/2014/main" id="{972E4B4B-D310-D919-4AAF-7A02AB9039FE}"/>
                    </a:ext>
                  </a:extLst>
                </p14:cNvPr>
                <p14:cNvContentPartPr/>
                <p14:nvPr/>
              </p14:nvContentPartPr>
              <p14:xfrm>
                <a:off x="10631160" y="1701196"/>
                <a:ext cx="99360" cy="270360"/>
              </p14:xfrm>
            </p:contentPart>
          </mc:Choice>
          <mc:Fallback>
            <p:pic>
              <p:nvPicPr>
                <p:cNvPr id="254" name="Freihand 253">
                  <a:extLst>
                    <a:ext uri="{FF2B5EF4-FFF2-40B4-BE49-F238E27FC236}">
                      <a16:creationId xmlns:a16="http://schemas.microsoft.com/office/drawing/2014/main" id="{972E4B4B-D310-D919-4AAF-7A02AB9039FE}"/>
                    </a:ext>
                  </a:extLst>
                </p:cNvPr>
                <p:cNvPicPr/>
                <p:nvPr/>
              </p:nvPicPr>
              <p:blipFill>
                <a:blip r:embed="rId388"/>
                <a:stretch>
                  <a:fillRect/>
                </a:stretch>
              </p:blipFill>
              <p:spPr>
                <a:xfrm>
                  <a:off x="10622520" y="1692196"/>
                  <a:ext cx="11700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55" name="Freihand 254">
                  <a:extLst>
                    <a:ext uri="{FF2B5EF4-FFF2-40B4-BE49-F238E27FC236}">
                      <a16:creationId xmlns:a16="http://schemas.microsoft.com/office/drawing/2014/main" id="{88A48F96-A582-C034-9CA5-D36C56141D36}"/>
                    </a:ext>
                  </a:extLst>
                </p14:cNvPr>
                <p14:cNvContentPartPr/>
                <p14:nvPr/>
              </p14:nvContentPartPr>
              <p14:xfrm>
                <a:off x="10708200" y="1836916"/>
                <a:ext cx="326880" cy="111960"/>
              </p14:xfrm>
            </p:contentPart>
          </mc:Choice>
          <mc:Fallback>
            <p:pic>
              <p:nvPicPr>
                <p:cNvPr id="255" name="Freihand 254">
                  <a:extLst>
                    <a:ext uri="{FF2B5EF4-FFF2-40B4-BE49-F238E27FC236}">
                      <a16:creationId xmlns:a16="http://schemas.microsoft.com/office/drawing/2014/main" id="{88A48F96-A582-C034-9CA5-D36C56141D36}"/>
                    </a:ext>
                  </a:extLst>
                </p:cNvPr>
                <p:cNvPicPr/>
                <p:nvPr/>
              </p:nvPicPr>
              <p:blipFill>
                <a:blip r:embed="rId390"/>
                <a:stretch>
                  <a:fillRect/>
                </a:stretch>
              </p:blipFill>
              <p:spPr>
                <a:xfrm>
                  <a:off x="10699200" y="1827916"/>
                  <a:ext cx="3445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56" name="Freihand 255">
                  <a:extLst>
                    <a:ext uri="{FF2B5EF4-FFF2-40B4-BE49-F238E27FC236}">
                      <a16:creationId xmlns:a16="http://schemas.microsoft.com/office/drawing/2014/main" id="{A1061E2E-0AFE-8795-5CF6-740463191E9C}"/>
                    </a:ext>
                  </a:extLst>
                </p14:cNvPr>
                <p14:cNvContentPartPr/>
                <p14:nvPr/>
              </p14:nvContentPartPr>
              <p14:xfrm>
                <a:off x="11102040" y="1782196"/>
                <a:ext cx="189000" cy="140760"/>
              </p14:xfrm>
            </p:contentPart>
          </mc:Choice>
          <mc:Fallback>
            <p:pic>
              <p:nvPicPr>
                <p:cNvPr id="256" name="Freihand 255">
                  <a:extLst>
                    <a:ext uri="{FF2B5EF4-FFF2-40B4-BE49-F238E27FC236}">
                      <a16:creationId xmlns:a16="http://schemas.microsoft.com/office/drawing/2014/main" id="{A1061E2E-0AFE-8795-5CF6-740463191E9C}"/>
                    </a:ext>
                  </a:extLst>
                </p:cNvPr>
                <p:cNvPicPr/>
                <p:nvPr/>
              </p:nvPicPr>
              <p:blipFill>
                <a:blip r:embed="rId392"/>
                <a:stretch>
                  <a:fillRect/>
                </a:stretch>
              </p:blipFill>
              <p:spPr>
                <a:xfrm>
                  <a:off x="11093040" y="1773196"/>
                  <a:ext cx="206640" cy="158400"/>
                </a:xfrm>
                <a:prstGeom prst="rect">
                  <a:avLst/>
                </a:prstGeom>
              </p:spPr>
            </p:pic>
          </mc:Fallback>
        </mc:AlternateContent>
      </p:grpSp>
      <p:grpSp>
        <p:nvGrpSpPr>
          <p:cNvPr id="273" name="Gruppieren 272">
            <a:extLst>
              <a:ext uri="{FF2B5EF4-FFF2-40B4-BE49-F238E27FC236}">
                <a16:creationId xmlns:a16="http://schemas.microsoft.com/office/drawing/2014/main" id="{71B3EC22-0588-1790-0419-84FC3EC79A3E}"/>
              </a:ext>
            </a:extLst>
          </p:cNvPr>
          <p:cNvGrpSpPr/>
          <p:nvPr/>
        </p:nvGrpSpPr>
        <p:grpSpPr>
          <a:xfrm>
            <a:off x="8114400" y="2112316"/>
            <a:ext cx="662760" cy="378360"/>
            <a:chOff x="8114400" y="2112316"/>
            <a:chExt cx="662760" cy="378360"/>
          </a:xfrm>
        </p:grpSpPr>
        <mc:AlternateContent xmlns:mc="http://schemas.openxmlformats.org/markup-compatibility/2006">
          <mc:Choice xmlns:p14="http://schemas.microsoft.com/office/powerpoint/2010/main" Requires="p14">
            <p:contentPart p14:bwMode="auto" r:id="rId393">
              <p14:nvContentPartPr>
                <p14:cNvPr id="257" name="Freihand 256">
                  <a:extLst>
                    <a:ext uri="{FF2B5EF4-FFF2-40B4-BE49-F238E27FC236}">
                      <a16:creationId xmlns:a16="http://schemas.microsoft.com/office/drawing/2014/main" id="{8E75DE3A-88F9-DF94-DA93-34E34316682F}"/>
                    </a:ext>
                  </a:extLst>
                </p14:cNvPr>
                <p14:cNvContentPartPr/>
                <p14:nvPr/>
              </p14:nvContentPartPr>
              <p14:xfrm>
                <a:off x="8157240" y="2206276"/>
                <a:ext cx="237240" cy="175680"/>
              </p14:xfrm>
            </p:contentPart>
          </mc:Choice>
          <mc:Fallback>
            <p:pic>
              <p:nvPicPr>
                <p:cNvPr id="257" name="Freihand 256">
                  <a:extLst>
                    <a:ext uri="{FF2B5EF4-FFF2-40B4-BE49-F238E27FC236}">
                      <a16:creationId xmlns:a16="http://schemas.microsoft.com/office/drawing/2014/main" id="{8E75DE3A-88F9-DF94-DA93-34E34316682F}"/>
                    </a:ext>
                  </a:extLst>
                </p:cNvPr>
                <p:cNvPicPr/>
                <p:nvPr/>
              </p:nvPicPr>
              <p:blipFill>
                <a:blip r:embed="rId394"/>
                <a:stretch>
                  <a:fillRect/>
                </a:stretch>
              </p:blipFill>
              <p:spPr>
                <a:xfrm>
                  <a:off x="8148240" y="2197276"/>
                  <a:ext cx="2548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58" name="Freihand 257">
                  <a:extLst>
                    <a:ext uri="{FF2B5EF4-FFF2-40B4-BE49-F238E27FC236}">
                      <a16:creationId xmlns:a16="http://schemas.microsoft.com/office/drawing/2014/main" id="{DCDB0EE9-E1BB-9764-16BC-0B75D3509E22}"/>
                    </a:ext>
                  </a:extLst>
                </p14:cNvPr>
                <p14:cNvContentPartPr/>
                <p14:nvPr/>
              </p14:nvContentPartPr>
              <p14:xfrm>
                <a:off x="8394480" y="2135356"/>
                <a:ext cx="11160" cy="35280"/>
              </p14:xfrm>
            </p:contentPart>
          </mc:Choice>
          <mc:Fallback>
            <p:pic>
              <p:nvPicPr>
                <p:cNvPr id="258" name="Freihand 257">
                  <a:extLst>
                    <a:ext uri="{FF2B5EF4-FFF2-40B4-BE49-F238E27FC236}">
                      <a16:creationId xmlns:a16="http://schemas.microsoft.com/office/drawing/2014/main" id="{DCDB0EE9-E1BB-9764-16BC-0B75D3509E22}"/>
                    </a:ext>
                  </a:extLst>
                </p:cNvPr>
                <p:cNvPicPr/>
                <p:nvPr/>
              </p:nvPicPr>
              <p:blipFill>
                <a:blip r:embed="rId396"/>
                <a:stretch>
                  <a:fillRect/>
                </a:stretch>
              </p:blipFill>
              <p:spPr>
                <a:xfrm>
                  <a:off x="8385480" y="2126716"/>
                  <a:ext cx="288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59" name="Freihand 258">
                  <a:extLst>
                    <a:ext uri="{FF2B5EF4-FFF2-40B4-BE49-F238E27FC236}">
                      <a16:creationId xmlns:a16="http://schemas.microsoft.com/office/drawing/2014/main" id="{033DFEB8-D3C6-43EC-D93B-504D5AA61D5F}"/>
                    </a:ext>
                  </a:extLst>
                </p14:cNvPr>
                <p14:cNvContentPartPr/>
                <p14:nvPr/>
              </p14:nvContentPartPr>
              <p14:xfrm>
                <a:off x="8446680" y="2112316"/>
                <a:ext cx="330480" cy="231120"/>
              </p14:xfrm>
            </p:contentPart>
          </mc:Choice>
          <mc:Fallback>
            <p:pic>
              <p:nvPicPr>
                <p:cNvPr id="259" name="Freihand 258">
                  <a:extLst>
                    <a:ext uri="{FF2B5EF4-FFF2-40B4-BE49-F238E27FC236}">
                      <a16:creationId xmlns:a16="http://schemas.microsoft.com/office/drawing/2014/main" id="{033DFEB8-D3C6-43EC-D93B-504D5AA61D5F}"/>
                    </a:ext>
                  </a:extLst>
                </p:cNvPr>
                <p:cNvPicPr/>
                <p:nvPr/>
              </p:nvPicPr>
              <p:blipFill>
                <a:blip r:embed="rId398"/>
                <a:stretch>
                  <a:fillRect/>
                </a:stretch>
              </p:blipFill>
              <p:spPr>
                <a:xfrm>
                  <a:off x="8438040" y="2103316"/>
                  <a:ext cx="3481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60" name="Freihand 259">
                  <a:extLst>
                    <a:ext uri="{FF2B5EF4-FFF2-40B4-BE49-F238E27FC236}">
                      <a16:creationId xmlns:a16="http://schemas.microsoft.com/office/drawing/2014/main" id="{C278B6B7-4188-EF65-0409-9A22078B897A}"/>
                    </a:ext>
                  </a:extLst>
                </p14:cNvPr>
                <p14:cNvContentPartPr/>
                <p14:nvPr/>
              </p14:nvContentPartPr>
              <p14:xfrm>
                <a:off x="8114400" y="2427676"/>
                <a:ext cx="657720" cy="63000"/>
              </p14:xfrm>
            </p:contentPart>
          </mc:Choice>
          <mc:Fallback>
            <p:pic>
              <p:nvPicPr>
                <p:cNvPr id="260" name="Freihand 259">
                  <a:extLst>
                    <a:ext uri="{FF2B5EF4-FFF2-40B4-BE49-F238E27FC236}">
                      <a16:creationId xmlns:a16="http://schemas.microsoft.com/office/drawing/2014/main" id="{C278B6B7-4188-EF65-0409-9A22078B897A}"/>
                    </a:ext>
                  </a:extLst>
                </p:cNvPr>
                <p:cNvPicPr/>
                <p:nvPr/>
              </p:nvPicPr>
              <p:blipFill>
                <a:blip r:embed="rId400"/>
                <a:stretch>
                  <a:fillRect/>
                </a:stretch>
              </p:blipFill>
              <p:spPr>
                <a:xfrm>
                  <a:off x="8105400" y="2418676"/>
                  <a:ext cx="675360" cy="80640"/>
                </a:xfrm>
                <a:prstGeom prst="rect">
                  <a:avLst/>
                </a:prstGeom>
              </p:spPr>
            </p:pic>
          </mc:Fallback>
        </mc:AlternateContent>
      </p:grpSp>
      <p:grpSp>
        <p:nvGrpSpPr>
          <p:cNvPr id="272" name="Gruppieren 271">
            <a:extLst>
              <a:ext uri="{FF2B5EF4-FFF2-40B4-BE49-F238E27FC236}">
                <a16:creationId xmlns:a16="http://schemas.microsoft.com/office/drawing/2014/main" id="{F961363E-6536-3CE6-4A19-F81089A76E21}"/>
              </a:ext>
            </a:extLst>
          </p:cNvPr>
          <p:cNvGrpSpPr/>
          <p:nvPr/>
        </p:nvGrpSpPr>
        <p:grpSpPr>
          <a:xfrm>
            <a:off x="9230760" y="2076316"/>
            <a:ext cx="2199600" cy="446760"/>
            <a:chOff x="9230760" y="2076316"/>
            <a:chExt cx="2199600" cy="446760"/>
          </a:xfrm>
        </p:grpSpPr>
        <mc:AlternateContent xmlns:mc="http://schemas.openxmlformats.org/markup-compatibility/2006">
          <mc:Choice xmlns:p14="http://schemas.microsoft.com/office/powerpoint/2010/main" Requires="p14">
            <p:contentPart p14:bwMode="auto" r:id="rId401">
              <p14:nvContentPartPr>
                <p14:cNvPr id="261" name="Freihand 260">
                  <a:extLst>
                    <a:ext uri="{FF2B5EF4-FFF2-40B4-BE49-F238E27FC236}">
                      <a16:creationId xmlns:a16="http://schemas.microsoft.com/office/drawing/2014/main" id="{5070246A-2B11-0169-1536-14E63B654274}"/>
                    </a:ext>
                  </a:extLst>
                </p14:cNvPr>
                <p14:cNvContentPartPr/>
                <p14:nvPr/>
              </p14:nvContentPartPr>
              <p14:xfrm>
                <a:off x="9230760" y="2130316"/>
                <a:ext cx="180000" cy="198720"/>
              </p14:xfrm>
            </p:contentPart>
          </mc:Choice>
          <mc:Fallback>
            <p:pic>
              <p:nvPicPr>
                <p:cNvPr id="261" name="Freihand 260">
                  <a:extLst>
                    <a:ext uri="{FF2B5EF4-FFF2-40B4-BE49-F238E27FC236}">
                      <a16:creationId xmlns:a16="http://schemas.microsoft.com/office/drawing/2014/main" id="{5070246A-2B11-0169-1536-14E63B654274}"/>
                    </a:ext>
                  </a:extLst>
                </p:cNvPr>
                <p:cNvPicPr/>
                <p:nvPr/>
              </p:nvPicPr>
              <p:blipFill>
                <a:blip r:embed="rId402"/>
                <a:stretch>
                  <a:fillRect/>
                </a:stretch>
              </p:blipFill>
              <p:spPr>
                <a:xfrm>
                  <a:off x="9222120" y="2121676"/>
                  <a:ext cx="1976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62" name="Freihand 261">
                  <a:extLst>
                    <a:ext uri="{FF2B5EF4-FFF2-40B4-BE49-F238E27FC236}">
                      <a16:creationId xmlns:a16="http://schemas.microsoft.com/office/drawing/2014/main" id="{FF987C90-A7DA-9C1C-B7DB-7A38328840A1}"/>
                    </a:ext>
                  </a:extLst>
                </p14:cNvPr>
                <p14:cNvContentPartPr/>
                <p14:nvPr/>
              </p14:nvContentPartPr>
              <p14:xfrm>
                <a:off x="9314280" y="2287276"/>
                <a:ext cx="88200" cy="40680"/>
              </p14:xfrm>
            </p:contentPart>
          </mc:Choice>
          <mc:Fallback>
            <p:pic>
              <p:nvPicPr>
                <p:cNvPr id="262" name="Freihand 261">
                  <a:extLst>
                    <a:ext uri="{FF2B5EF4-FFF2-40B4-BE49-F238E27FC236}">
                      <a16:creationId xmlns:a16="http://schemas.microsoft.com/office/drawing/2014/main" id="{FF987C90-A7DA-9C1C-B7DB-7A38328840A1}"/>
                    </a:ext>
                  </a:extLst>
                </p:cNvPr>
                <p:cNvPicPr/>
                <p:nvPr/>
              </p:nvPicPr>
              <p:blipFill>
                <a:blip r:embed="rId404"/>
                <a:stretch>
                  <a:fillRect/>
                </a:stretch>
              </p:blipFill>
              <p:spPr>
                <a:xfrm>
                  <a:off x="9305640" y="2278276"/>
                  <a:ext cx="1058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63" name="Freihand 262">
                  <a:extLst>
                    <a:ext uri="{FF2B5EF4-FFF2-40B4-BE49-F238E27FC236}">
                      <a16:creationId xmlns:a16="http://schemas.microsoft.com/office/drawing/2014/main" id="{1C5675E5-E023-A8AE-1998-A9DAF91AD1C2}"/>
                    </a:ext>
                  </a:extLst>
                </p14:cNvPr>
                <p14:cNvContentPartPr/>
                <p14:nvPr/>
              </p14:nvContentPartPr>
              <p14:xfrm>
                <a:off x="9419040" y="2255956"/>
                <a:ext cx="294840" cy="68400"/>
              </p14:xfrm>
            </p:contentPart>
          </mc:Choice>
          <mc:Fallback>
            <p:pic>
              <p:nvPicPr>
                <p:cNvPr id="263" name="Freihand 262">
                  <a:extLst>
                    <a:ext uri="{FF2B5EF4-FFF2-40B4-BE49-F238E27FC236}">
                      <a16:creationId xmlns:a16="http://schemas.microsoft.com/office/drawing/2014/main" id="{1C5675E5-E023-A8AE-1998-A9DAF91AD1C2}"/>
                    </a:ext>
                  </a:extLst>
                </p:cNvPr>
                <p:cNvPicPr/>
                <p:nvPr/>
              </p:nvPicPr>
              <p:blipFill>
                <a:blip r:embed="rId406"/>
                <a:stretch>
                  <a:fillRect/>
                </a:stretch>
              </p:blipFill>
              <p:spPr>
                <a:xfrm>
                  <a:off x="9410400" y="2246956"/>
                  <a:ext cx="3124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64" name="Freihand 263">
                  <a:extLst>
                    <a:ext uri="{FF2B5EF4-FFF2-40B4-BE49-F238E27FC236}">
                      <a16:creationId xmlns:a16="http://schemas.microsoft.com/office/drawing/2014/main" id="{8F87D8AF-4D69-FB37-2D13-167D4EF0030C}"/>
                    </a:ext>
                  </a:extLst>
                </p14:cNvPr>
                <p14:cNvContentPartPr/>
                <p14:nvPr/>
              </p14:nvContentPartPr>
              <p14:xfrm>
                <a:off x="9837360" y="2119876"/>
                <a:ext cx="148680" cy="210600"/>
              </p14:xfrm>
            </p:contentPart>
          </mc:Choice>
          <mc:Fallback>
            <p:pic>
              <p:nvPicPr>
                <p:cNvPr id="264" name="Freihand 263">
                  <a:extLst>
                    <a:ext uri="{FF2B5EF4-FFF2-40B4-BE49-F238E27FC236}">
                      <a16:creationId xmlns:a16="http://schemas.microsoft.com/office/drawing/2014/main" id="{8F87D8AF-4D69-FB37-2D13-167D4EF0030C}"/>
                    </a:ext>
                  </a:extLst>
                </p:cNvPr>
                <p:cNvPicPr/>
                <p:nvPr/>
              </p:nvPicPr>
              <p:blipFill>
                <a:blip r:embed="rId408"/>
                <a:stretch>
                  <a:fillRect/>
                </a:stretch>
              </p:blipFill>
              <p:spPr>
                <a:xfrm>
                  <a:off x="9828720" y="2111236"/>
                  <a:ext cx="1663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65" name="Freihand 264">
                  <a:extLst>
                    <a:ext uri="{FF2B5EF4-FFF2-40B4-BE49-F238E27FC236}">
                      <a16:creationId xmlns:a16="http://schemas.microsoft.com/office/drawing/2014/main" id="{1D02DB97-A176-9812-2FE4-6FD901AD2147}"/>
                    </a:ext>
                  </a:extLst>
                </p14:cNvPr>
                <p14:cNvContentPartPr/>
                <p14:nvPr/>
              </p14:nvContentPartPr>
              <p14:xfrm>
                <a:off x="9887760" y="2244076"/>
                <a:ext cx="693360" cy="130320"/>
              </p14:xfrm>
            </p:contentPart>
          </mc:Choice>
          <mc:Fallback>
            <p:pic>
              <p:nvPicPr>
                <p:cNvPr id="265" name="Freihand 264">
                  <a:extLst>
                    <a:ext uri="{FF2B5EF4-FFF2-40B4-BE49-F238E27FC236}">
                      <a16:creationId xmlns:a16="http://schemas.microsoft.com/office/drawing/2014/main" id="{1D02DB97-A176-9812-2FE4-6FD901AD2147}"/>
                    </a:ext>
                  </a:extLst>
                </p:cNvPr>
                <p:cNvPicPr/>
                <p:nvPr/>
              </p:nvPicPr>
              <p:blipFill>
                <a:blip r:embed="rId410"/>
                <a:stretch>
                  <a:fillRect/>
                </a:stretch>
              </p:blipFill>
              <p:spPr>
                <a:xfrm>
                  <a:off x="9878760" y="2235436"/>
                  <a:ext cx="7110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66" name="Freihand 265">
                  <a:extLst>
                    <a:ext uri="{FF2B5EF4-FFF2-40B4-BE49-F238E27FC236}">
                      <a16:creationId xmlns:a16="http://schemas.microsoft.com/office/drawing/2014/main" id="{285F8708-EE23-C9D9-8725-3E14A2A3C56C}"/>
                    </a:ext>
                  </a:extLst>
                </p14:cNvPr>
                <p14:cNvContentPartPr/>
                <p14:nvPr/>
              </p14:nvContentPartPr>
              <p14:xfrm>
                <a:off x="10668960" y="2224996"/>
                <a:ext cx="152640" cy="148320"/>
              </p14:xfrm>
            </p:contentPart>
          </mc:Choice>
          <mc:Fallback>
            <p:pic>
              <p:nvPicPr>
                <p:cNvPr id="266" name="Freihand 265">
                  <a:extLst>
                    <a:ext uri="{FF2B5EF4-FFF2-40B4-BE49-F238E27FC236}">
                      <a16:creationId xmlns:a16="http://schemas.microsoft.com/office/drawing/2014/main" id="{285F8708-EE23-C9D9-8725-3E14A2A3C56C}"/>
                    </a:ext>
                  </a:extLst>
                </p:cNvPr>
                <p:cNvPicPr/>
                <p:nvPr/>
              </p:nvPicPr>
              <p:blipFill>
                <a:blip r:embed="rId412"/>
                <a:stretch>
                  <a:fillRect/>
                </a:stretch>
              </p:blipFill>
              <p:spPr>
                <a:xfrm>
                  <a:off x="10659960" y="2215996"/>
                  <a:ext cx="1702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67" name="Freihand 266">
                  <a:extLst>
                    <a:ext uri="{FF2B5EF4-FFF2-40B4-BE49-F238E27FC236}">
                      <a16:creationId xmlns:a16="http://schemas.microsoft.com/office/drawing/2014/main" id="{2F63475E-0528-BFF8-D4D9-CED3B7F98C1E}"/>
                    </a:ext>
                  </a:extLst>
                </p14:cNvPr>
                <p14:cNvContentPartPr/>
                <p14:nvPr/>
              </p14:nvContentPartPr>
              <p14:xfrm>
                <a:off x="10856880" y="2093236"/>
                <a:ext cx="219960" cy="325440"/>
              </p14:xfrm>
            </p:contentPart>
          </mc:Choice>
          <mc:Fallback>
            <p:pic>
              <p:nvPicPr>
                <p:cNvPr id="267" name="Freihand 266">
                  <a:extLst>
                    <a:ext uri="{FF2B5EF4-FFF2-40B4-BE49-F238E27FC236}">
                      <a16:creationId xmlns:a16="http://schemas.microsoft.com/office/drawing/2014/main" id="{2F63475E-0528-BFF8-D4D9-CED3B7F98C1E}"/>
                    </a:ext>
                  </a:extLst>
                </p:cNvPr>
                <p:cNvPicPr/>
                <p:nvPr/>
              </p:nvPicPr>
              <p:blipFill>
                <a:blip r:embed="rId414"/>
                <a:stretch>
                  <a:fillRect/>
                </a:stretch>
              </p:blipFill>
              <p:spPr>
                <a:xfrm>
                  <a:off x="10848240" y="2084236"/>
                  <a:ext cx="23760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68" name="Freihand 267">
                  <a:extLst>
                    <a:ext uri="{FF2B5EF4-FFF2-40B4-BE49-F238E27FC236}">
                      <a16:creationId xmlns:a16="http://schemas.microsoft.com/office/drawing/2014/main" id="{DC83F6A6-8C5F-802D-AF01-84E4BC386745}"/>
                    </a:ext>
                  </a:extLst>
                </p14:cNvPr>
                <p14:cNvContentPartPr/>
                <p14:nvPr/>
              </p14:nvContentPartPr>
              <p14:xfrm>
                <a:off x="11112480" y="2103676"/>
                <a:ext cx="112680" cy="228960"/>
              </p14:xfrm>
            </p:contentPart>
          </mc:Choice>
          <mc:Fallback>
            <p:pic>
              <p:nvPicPr>
                <p:cNvPr id="268" name="Freihand 267">
                  <a:extLst>
                    <a:ext uri="{FF2B5EF4-FFF2-40B4-BE49-F238E27FC236}">
                      <a16:creationId xmlns:a16="http://schemas.microsoft.com/office/drawing/2014/main" id="{DC83F6A6-8C5F-802D-AF01-84E4BC386745}"/>
                    </a:ext>
                  </a:extLst>
                </p:cNvPr>
                <p:cNvPicPr/>
                <p:nvPr/>
              </p:nvPicPr>
              <p:blipFill>
                <a:blip r:embed="rId416"/>
                <a:stretch>
                  <a:fillRect/>
                </a:stretch>
              </p:blipFill>
              <p:spPr>
                <a:xfrm>
                  <a:off x="11103480" y="2094676"/>
                  <a:ext cx="13032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69" name="Freihand 268">
                  <a:extLst>
                    <a:ext uri="{FF2B5EF4-FFF2-40B4-BE49-F238E27FC236}">
                      <a16:creationId xmlns:a16="http://schemas.microsoft.com/office/drawing/2014/main" id="{569243CA-4244-E699-C2CF-035447EAD117}"/>
                    </a:ext>
                  </a:extLst>
                </p14:cNvPr>
                <p14:cNvContentPartPr/>
                <p14:nvPr/>
              </p14:nvContentPartPr>
              <p14:xfrm>
                <a:off x="11304720" y="2236156"/>
                <a:ext cx="125640" cy="286920"/>
              </p14:xfrm>
            </p:contentPart>
          </mc:Choice>
          <mc:Fallback>
            <p:pic>
              <p:nvPicPr>
                <p:cNvPr id="269" name="Freihand 268">
                  <a:extLst>
                    <a:ext uri="{FF2B5EF4-FFF2-40B4-BE49-F238E27FC236}">
                      <a16:creationId xmlns:a16="http://schemas.microsoft.com/office/drawing/2014/main" id="{569243CA-4244-E699-C2CF-035447EAD117}"/>
                    </a:ext>
                  </a:extLst>
                </p:cNvPr>
                <p:cNvPicPr/>
                <p:nvPr/>
              </p:nvPicPr>
              <p:blipFill>
                <a:blip r:embed="rId418"/>
                <a:stretch>
                  <a:fillRect/>
                </a:stretch>
              </p:blipFill>
              <p:spPr>
                <a:xfrm>
                  <a:off x="11295720" y="2227516"/>
                  <a:ext cx="14328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70" name="Freihand 269">
                  <a:extLst>
                    <a:ext uri="{FF2B5EF4-FFF2-40B4-BE49-F238E27FC236}">
                      <a16:creationId xmlns:a16="http://schemas.microsoft.com/office/drawing/2014/main" id="{3F097B94-1EC3-5895-3503-745319AFDD76}"/>
                    </a:ext>
                  </a:extLst>
                </p14:cNvPr>
                <p14:cNvContentPartPr/>
                <p14:nvPr/>
              </p14:nvContentPartPr>
              <p14:xfrm>
                <a:off x="11040840" y="2086036"/>
                <a:ext cx="351360" cy="40680"/>
              </p14:xfrm>
            </p:contentPart>
          </mc:Choice>
          <mc:Fallback>
            <p:pic>
              <p:nvPicPr>
                <p:cNvPr id="270" name="Freihand 269">
                  <a:extLst>
                    <a:ext uri="{FF2B5EF4-FFF2-40B4-BE49-F238E27FC236}">
                      <a16:creationId xmlns:a16="http://schemas.microsoft.com/office/drawing/2014/main" id="{3F097B94-1EC3-5895-3503-745319AFDD76}"/>
                    </a:ext>
                  </a:extLst>
                </p:cNvPr>
                <p:cNvPicPr/>
                <p:nvPr/>
              </p:nvPicPr>
              <p:blipFill>
                <a:blip r:embed="rId420"/>
                <a:stretch>
                  <a:fillRect/>
                </a:stretch>
              </p:blipFill>
              <p:spPr>
                <a:xfrm>
                  <a:off x="11032200" y="2077036"/>
                  <a:ext cx="3690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71" name="Freihand 270">
                  <a:extLst>
                    <a:ext uri="{FF2B5EF4-FFF2-40B4-BE49-F238E27FC236}">
                      <a16:creationId xmlns:a16="http://schemas.microsoft.com/office/drawing/2014/main" id="{CD3A7E4F-701F-4961-F88C-D0BD4C133969}"/>
                    </a:ext>
                  </a:extLst>
                </p14:cNvPr>
                <p14:cNvContentPartPr/>
                <p14:nvPr/>
              </p14:nvContentPartPr>
              <p14:xfrm>
                <a:off x="11097000" y="2076316"/>
                <a:ext cx="11880" cy="16200"/>
              </p14:xfrm>
            </p:contentPart>
          </mc:Choice>
          <mc:Fallback>
            <p:pic>
              <p:nvPicPr>
                <p:cNvPr id="271" name="Freihand 270">
                  <a:extLst>
                    <a:ext uri="{FF2B5EF4-FFF2-40B4-BE49-F238E27FC236}">
                      <a16:creationId xmlns:a16="http://schemas.microsoft.com/office/drawing/2014/main" id="{CD3A7E4F-701F-4961-F88C-D0BD4C133969}"/>
                    </a:ext>
                  </a:extLst>
                </p:cNvPr>
                <p:cNvPicPr/>
                <p:nvPr/>
              </p:nvPicPr>
              <p:blipFill>
                <a:blip r:embed="rId422"/>
                <a:stretch>
                  <a:fillRect/>
                </a:stretch>
              </p:blipFill>
              <p:spPr>
                <a:xfrm>
                  <a:off x="11088360" y="2067316"/>
                  <a:ext cx="29520" cy="33840"/>
                </a:xfrm>
                <a:prstGeom prst="rect">
                  <a:avLst/>
                </a:prstGeom>
              </p:spPr>
            </p:pic>
          </mc:Fallback>
        </mc:AlternateContent>
      </p:grpSp>
      <p:grpSp>
        <p:nvGrpSpPr>
          <p:cNvPr id="350" name="Gruppieren 349">
            <a:extLst>
              <a:ext uri="{FF2B5EF4-FFF2-40B4-BE49-F238E27FC236}">
                <a16:creationId xmlns:a16="http://schemas.microsoft.com/office/drawing/2014/main" id="{FB5CCFDC-F0CD-39D3-F571-2C8C15D0D578}"/>
              </a:ext>
            </a:extLst>
          </p:cNvPr>
          <p:cNvGrpSpPr/>
          <p:nvPr/>
        </p:nvGrpSpPr>
        <p:grpSpPr>
          <a:xfrm>
            <a:off x="664920" y="3113116"/>
            <a:ext cx="213480" cy="352080"/>
            <a:chOff x="664920" y="3113116"/>
            <a:chExt cx="213480" cy="352080"/>
          </a:xfrm>
        </p:grpSpPr>
        <mc:AlternateContent xmlns:mc="http://schemas.openxmlformats.org/markup-compatibility/2006">
          <mc:Choice xmlns:p14="http://schemas.microsoft.com/office/powerpoint/2010/main" Requires="p14">
            <p:contentPart p14:bwMode="auto" r:id="rId423">
              <p14:nvContentPartPr>
                <p14:cNvPr id="348" name="Freihand 347">
                  <a:extLst>
                    <a:ext uri="{FF2B5EF4-FFF2-40B4-BE49-F238E27FC236}">
                      <a16:creationId xmlns:a16="http://schemas.microsoft.com/office/drawing/2014/main" id="{11741CFF-58A3-54C7-A44E-F6505B7E0812}"/>
                    </a:ext>
                  </a:extLst>
                </p14:cNvPr>
                <p14:cNvContentPartPr/>
                <p14:nvPr/>
              </p14:nvContentPartPr>
              <p14:xfrm>
                <a:off x="733680" y="3113116"/>
                <a:ext cx="27000" cy="283680"/>
              </p14:xfrm>
            </p:contentPart>
          </mc:Choice>
          <mc:Fallback>
            <p:pic>
              <p:nvPicPr>
                <p:cNvPr id="348" name="Freihand 347">
                  <a:extLst>
                    <a:ext uri="{FF2B5EF4-FFF2-40B4-BE49-F238E27FC236}">
                      <a16:creationId xmlns:a16="http://schemas.microsoft.com/office/drawing/2014/main" id="{11741CFF-58A3-54C7-A44E-F6505B7E0812}"/>
                    </a:ext>
                  </a:extLst>
                </p:cNvPr>
                <p:cNvPicPr/>
                <p:nvPr/>
              </p:nvPicPr>
              <p:blipFill>
                <a:blip r:embed="rId424"/>
                <a:stretch>
                  <a:fillRect/>
                </a:stretch>
              </p:blipFill>
              <p:spPr>
                <a:xfrm>
                  <a:off x="724680" y="3104476"/>
                  <a:ext cx="4464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349" name="Freihand 348">
                  <a:extLst>
                    <a:ext uri="{FF2B5EF4-FFF2-40B4-BE49-F238E27FC236}">
                      <a16:creationId xmlns:a16="http://schemas.microsoft.com/office/drawing/2014/main" id="{413641C8-B9E7-8965-A3F5-F461BCCD06F2}"/>
                    </a:ext>
                  </a:extLst>
                </p14:cNvPr>
                <p14:cNvContentPartPr/>
                <p14:nvPr/>
              </p14:nvContentPartPr>
              <p14:xfrm>
                <a:off x="664920" y="3246316"/>
                <a:ext cx="213480" cy="218880"/>
              </p14:xfrm>
            </p:contentPart>
          </mc:Choice>
          <mc:Fallback>
            <p:pic>
              <p:nvPicPr>
                <p:cNvPr id="349" name="Freihand 348">
                  <a:extLst>
                    <a:ext uri="{FF2B5EF4-FFF2-40B4-BE49-F238E27FC236}">
                      <a16:creationId xmlns:a16="http://schemas.microsoft.com/office/drawing/2014/main" id="{413641C8-B9E7-8965-A3F5-F461BCCD06F2}"/>
                    </a:ext>
                  </a:extLst>
                </p:cNvPr>
                <p:cNvPicPr/>
                <p:nvPr/>
              </p:nvPicPr>
              <p:blipFill>
                <a:blip r:embed="rId426"/>
                <a:stretch>
                  <a:fillRect/>
                </a:stretch>
              </p:blipFill>
              <p:spPr>
                <a:xfrm>
                  <a:off x="656280" y="3237676"/>
                  <a:ext cx="231120" cy="236520"/>
                </a:xfrm>
                <a:prstGeom prst="rect">
                  <a:avLst/>
                </a:prstGeom>
              </p:spPr>
            </p:pic>
          </mc:Fallback>
        </mc:AlternateContent>
      </p:grpSp>
      <p:grpSp>
        <p:nvGrpSpPr>
          <p:cNvPr id="354" name="Gruppieren 353">
            <a:extLst>
              <a:ext uri="{FF2B5EF4-FFF2-40B4-BE49-F238E27FC236}">
                <a16:creationId xmlns:a16="http://schemas.microsoft.com/office/drawing/2014/main" id="{92102296-566E-910D-096A-C3C3A77EA2C0}"/>
              </a:ext>
            </a:extLst>
          </p:cNvPr>
          <p:cNvGrpSpPr/>
          <p:nvPr/>
        </p:nvGrpSpPr>
        <p:grpSpPr>
          <a:xfrm>
            <a:off x="7995960" y="2597236"/>
            <a:ext cx="4068360" cy="1404000"/>
            <a:chOff x="7995960" y="2597236"/>
            <a:chExt cx="4068360" cy="1404000"/>
          </a:xfrm>
        </p:grpSpPr>
        <mc:AlternateContent xmlns:mc="http://schemas.openxmlformats.org/markup-compatibility/2006">
          <mc:Choice xmlns:p14="http://schemas.microsoft.com/office/powerpoint/2010/main" Requires="p14">
            <p:contentPart p14:bwMode="auto" r:id="rId427">
              <p14:nvContentPartPr>
                <p14:cNvPr id="275" name="Freihand 274">
                  <a:extLst>
                    <a:ext uri="{FF2B5EF4-FFF2-40B4-BE49-F238E27FC236}">
                      <a16:creationId xmlns:a16="http://schemas.microsoft.com/office/drawing/2014/main" id="{E2EBC97C-EB6D-3E62-723F-463D088AFE2C}"/>
                    </a:ext>
                  </a:extLst>
                </p14:cNvPr>
                <p14:cNvContentPartPr/>
                <p14:nvPr/>
              </p14:nvContentPartPr>
              <p14:xfrm>
                <a:off x="7996680" y="2728996"/>
                <a:ext cx="157680" cy="41760"/>
              </p14:xfrm>
            </p:contentPart>
          </mc:Choice>
          <mc:Fallback>
            <p:pic>
              <p:nvPicPr>
                <p:cNvPr id="275" name="Freihand 274">
                  <a:extLst>
                    <a:ext uri="{FF2B5EF4-FFF2-40B4-BE49-F238E27FC236}">
                      <a16:creationId xmlns:a16="http://schemas.microsoft.com/office/drawing/2014/main" id="{E2EBC97C-EB6D-3E62-723F-463D088AFE2C}"/>
                    </a:ext>
                  </a:extLst>
                </p:cNvPr>
                <p:cNvPicPr/>
                <p:nvPr/>
              </p:nvPicPr>
              <p:blipFill>
                <a:blip r:embed="rId428"/>
                <a:stretch>
                  <a:fillRect/>
                </a:stretch>
              </p:blipFill>
              <p:spPr>
                <a:xfrm>
                  <a:off x="7987680" y="2719996"/>
                  <a:ext cx="1753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76" name="Freihand 275">
                  <a:extLst>
                    <a:ext uri="{FF2B5EF4-FFF2-40B4-BE49-F238E27FC236}">
                      <a16:creationId xmlns:a16="http://schemas.microsoft.com/office/drawing/2014/main" id="{A9519B33-B659-DBD2-64CD-FC1215CC70A5}"/>
                    </a:ext>
                  </a:extLst>
                </p14:cNvPr>
                <p14:cNvContentPartPr/>
                <p14:nvPr/>
              </p14:nvContentPartPr>
              <p14:xfrm>
                <a:off x="7995960" y="2725396"/>
                <a:ext cx="303480" cy="119520"/>
              </p14:xfrm>
            </p:contentPart>
          </mc:Choice>
          <mc:Fallback>
            <p:pic>
              <p:nvPicPr>
                <p:cNvPr id="276" name="Freihand 275">
                  <a:extLst>
                    <a:ext uri="{FF2B5EF4-FFF2-40B4-BE49-F238E27FC236}">
                      <a16:creationId xmlns:a16="http://schemas.microsoft.com/office/drawing/2014/main" id="{A9519B33-B659-DBD2-64CD-FC1215CC70A5}"/>
                    </a:ext>
                  </a:extLst>
                </p:cNvPr>
                <p:cNvPicPr/>
                <p:nvPr/>
              </p:nvPicPr>
              <p:blipFill>
                <a:blip r:embed="rId430"/>
                <a:stretch>
                  <a:fillRect/>
                </a:stretch>
              </p:blipFill>
              <p:spPr>
                <a:xfrm>
                  <a:off x="7987320" y="2716396"/>
                  <a:ext cx="3211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77" name="Freihand 276">
                  <a:extLst>
                    <a:ext uri="{FF2B5EF4-FFF2-40B4-BE49-F238E27FC236}">
                      <a16:creationId xmlns:a16="http://schemas.microsoft.com/office/drawing/2014/main" id="{D37512A4-54E7-902C-84DB-1EF8E3672E9B}"/>
                    </a:ext>
                  </a:extLst>
                </p14:cNvPr>
                <p14:cNvContentPartPr/>
                <p14:nvPr/>
              </p14:nvContentPartPr>
              <p14:xfrm>
                <a:off x="8515080" y="2733676"/>
                <a:ext cx="222840" cy="98280"/>
              </p14:xfrm>
            </p:contentPart>
          </mc:Choice>
          <mc:Fallback>
            <p:pic>
              <p:nvPicPr>
                <p:cNvPr id="277" name="Freihand 276">
                  <a:extLst>
                    <a:ext uri="{FF2B5EF4-FFF2-40B4-BE49-F238E27FC236}">
                      <a16:creationId xmlns:a16="http://schemas.microsoft.com/office/drawing/2014/main" id="{D37512A4-54E7-902C-84DB-1EF8E3672E9B}"/>
                    </a:ext>
                  </a:extLst>
                </p:cNvPr>
                <p:cNvPicPr/>
                <p:nvPr/>
              </p:nvPicPr>
              <p:blipFill>
                <a:blip r:embed="rId432"/>
                <a:stretch>
                  <a:fillRect/>
                </a:stretch>
              </p:blipFill>
              <p:spPr>
                <a:xfrm>
                  <a:off x="8506440" y="2724676"/>
                  <a:ext cx="2404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78" name="Freihand 277">
                  <a:extLst>
                    <a:ext uri="{FF2B5EF4-FFF2-40B4-BE49-F238E27FC236}">
                      <a16:creationId xmlns:a16="http://schemas.microsoft.com/office/drawing/2014/main" id="{5BB33C9C-59FC-5C5E-201F-4714A513D5DC}"/>
                    </a:ext>
                  </a:extLst>
                </p14:cNvPr>
                <p14:cNvContentPartPr/>
                <p14:nvPr/>
              </p14:nvContentPartPr>
              <p14:xfrm>
                <a:off x="8768160" y="2632876"/>
                <a:ext cx="450360" cy="345240"/>
              </p14:xfrm>
            </p:contentPart>
          </mc:Choice>
          <mc:Fallback>
            <p:pic>
              <p:nvPicPr>
                <p:cNvPr id="278" name="Freihand 277">
                  <a:extLst>
                    <a:ext uri="{FF2B5EF4-FFF2-40B4-BE49-F238E27FC236}">
                      <a16:creationId xmlns:a16="http://schemas.microsoft.com/office/drawing/2014/main" id="{5BB33C9C-59FC-5C5E-201F-4714A513D5DC}"/>
                    </a:ext>
                  </a:extLst>
                </p:cNvPr>
                <p:cNvPicPr/>
                <p:nvPr/>
              </p:nvPicPr>
              <p:blipFill>
                <a:blip r:embed="rId434"/>
                <a:stretch>
                  <a:fillRect/>
                </a:stretch>
              </p:blipFill>
              <p:spPr>
                <a:xfrm>
                  <a:off x="8759160" y="2624236"/>
                  <a:ext cx="46800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79" name="Freihand 278">
                  <a:extLst>
                    <a:ext uri="{FF2B5EF4-FFF2-40B4-BE49-F238E27FC236}">
                      <a16:creationId xmlns:a16="http://schemas.microsoft.com/office/drawing/2014/main" id="{27FD2765-4C6A-9EF5-EA59-7B6D25E14243}"/>
                    </a:ext>
                  </a:extLst>
                </p14:cNvPr>
                <p14:cNvContentPartPr/>
                <p14:nvPr/>
              </p14:nvContentPartPr>
              <p14:xfrm>
                <a:off x="9225000" y="2633956"/>
                <a:ext cx="12600" cy="47160"/>
              </p14:xfrm>
            </p:contentPart>
          </mc:Choice>
          <mc:Fallback>
            <p:pic>
              <p:nvPicPr>
                <p:cNvPr id="279" name="Freihand 278">
                  <a:extLst>
                    <a:ext uri="{FF2B5EF4-FFF2-40B4-BE49-F238E27FC236}">
                      <a16:creationId xmlns:a16="http://schemas.microsoft.com/office/drawing/2014/main" id="{27FD2765-4C6A-9EF5-EA59-7B6D25E14243}"/>
                    </a:ext>
                  </a:extLst>
                </p:cNvPr>
                <p:cNvPicPr/>
                <p:nvPr/>
              </p:nvPicPr>
              <p:blipFill>
                <a:blip r:embed="rId436"/>
                <a:stretch>
                  <a:fillRect/>
                </a:stretch>
              </p:blipFill>
              <p:spPr>
                <a:xfrm>
                  <a:off x="9216360" y="2624956"/>
                  <a:ext cx="302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80" name="Freihand 279">
                  <a:extLst>
                    <a:ext uri="{FF2B5EF4-FFF2-40B4-BE49-F238E27FC236}">
                      <a16:creationId xmlns:a16="http://schemas.microsoft.com/office/drawing/2014/main" id="{82936B36-F167-3B3D-7A37-D27689202D3C}"/>
                    </a:ext>
                  </a:extLst>
                </p14:cNvPr>
                <p14:cNvContentPartPr/>
                <p14:nvPr/>
              </p14:nvContentPartPr>
              <p14:xfrm>
                <a:off x="9276840" y="2608396"/>
                <a:ext cx="257760" cy="181800"/>
              </p14:xfrm>
            </p:contentPart>
          </mc:Choice>
          <mc:Fallback>
            <p:pic>
              <p:nvPicPr>
                <p:cNvPr id="280" name="Freihand 279">
                  <a:extLst>
                    <a:ext uri="{FF2B5EF4-FFF2-40B4-BE49-F238E27FC236}">
                      <a16:creationId xmlns:a16="http://schemas.microsoft.com/office/drawing/2014/main" id="{82936B36-F167-3B3D-7A37-D27689202D3C}"/>
                    </a:ext>
                  </a:extLst>
                </p:cNvPr>
                <p:cNvPicPr/>
                <p:nvPr/>
              </p:nvPicPr>
              <p:blipFill>
                <a:blip r:embed="rId438"/>
                <a:stretch>
                  <a:fillRect/>
                </a:stretch>
              </p:blipFill>
              <p:spPr>
                <a:xfrm>
                  <a:off x="9268200" y="2599396"/>
                  <a:ext cx="2754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81" name="Freihand 280">
                  <a:extLst>
                    <a:ext uri="{FF2B5EF4-FFF2-40B4-BE49-F238E27FC236}">
                      <a16:creationId xmlns:a16="http://schemas.microsoft.com/office/drawing/2014/main" id="{185EF0FA-9BB0-3F04-0898-77A216670707}"/>
                    </a:ext>
                  </a:extLst>
                </p14:cNvPr>
                <p14:cNvContentPartPr/>
                <p14:nvPr/>
              </p14:nvContentPartPr>
              <p14:xfrm>
                <a:off x="8847000" y="2597236"/>
                <a:ext cx="128160" cy="31320"/>
              </p14:xfrm>
            </p:contentPart>
          </mc:Choice>
          <mc:Fallback>
            <p:pic>
              <p:nvPicPr>
                <p:cNvPr id="281" name="Freihand 280">
                  <a:extLst>
                    <a:ext uri="{FF2B5EF4-FFF2-40B4-BE49-F238E27FC236}">
                      <a16:creationId xmlns:a16="http://schemas.microsoft.com/office/drawing/2014/main" id="{185EF0FA-9BB0-3F04-0898-77A216670707}"/>
                    </a:ext>
                  </a:extLst>
                </p:cNvPr>
                <p:cNvPicPr/>
                <p:nvPr/>
              </p:nvPicPr>
              <p:blipFill>
                <a:blip r:embed="rId440"/>
                <a:stretch>
                  <a:fillRect/>
                </a:stretch>
              </p:blipFill>
              <p:spPr>
                <a:xfrm>
                  <a:off x="8838000" y="2588596"/>
                  <a:ext cx="1458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82" name="Freihand 281">
                  <a:extLst>
                    <a:ext uri="{FF2B5EF4-FFF2-40B4-BE49-F238E27FC236}">
                      <a16:creationId xmlns:a16="http://schemas.microsoft.com/office/drawing/2014/main" id="{43FFAEFF-751F-C880-E73E-3F00E31C4D77}"/>
                    </a:ext>
                  </a:extLst>
                </p14:cNvPr>
                <p14:cNvContentPartPr/>
                <p14:nvPr/>
              </p14:nvContentPartPr>
              <p14:xfrm>
                <a:off x="9849960" y="2609116"/>
                <a:ext cx="81000" cy="199800"/>
              </p14:xfrm>
            </p:contentPart>
          </mc:Choice>
          <mc:Fallback>
            <p:pic>
              <p:nvPicPr>
                <p:cNvPr id="282" name="Freihand 281">
                  <a:extLst>
                    <a:ext uri="{FF2B5EF4-FFF2-40B4-BE49-F238E27FC236}">
                      <a16:creationId xmlns:a16="http://schemas.microsoft.com/office/drawing/2014/main" id="{43FFAEFF-751F-C880-E73E-3F00E31C4D77}"/>
                    </a:ext>
                  </a:extLst>
                </p:cNvPr>
                <p:cNvPicPr/>
                <p:nvPr/>
              </p:nvPicPr>
              <p:blipFill>
                <a:blip r:embed="rId442"/>
                <a:stretch>
                  <a:fillRect/>
                </a:stretch>
              </p:blipFill>
              <p:spPr>
                <a:xfrm>
                  <a:off x="9840960" y="2600476"/>
                  <a:ext cx="986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83" name="Freihand 282">
                  <a:extLst>
                    <a:ext uri="{FF2B5EF4-FFF2-40B4-BE49-F238E27FC236}">
                      <a16:creationId xmlns:a16="http://schemas.microsoft.com/office/drawing/2014/main" id="{C62D8313-E98B-5844-2812-37D349E0891A}"/>
                    </a:ext>
                  </a:extLst>
                </p14:cNvPr>
                <p14:cNvContentPartPr/>
                <p14:nvPr/>
              </p14:nvContentPartPr>
              <p14:xfrm>
                <a:off x="9934920" y="2698396"/>
                <a:ext cx="97920" cy="115920"/>
              </p14:xfrm>
            </p:contentPart>
          </mc:Choice>
          <mc:Fallback>
            <p:pic>
              <p:nvPicPr>
                <p:cNvPr id="283" name="Freihand 282">
                  <a:extLst>
                    <a:ext uri="{FF2B5EF4-FFF2-40B4-BE49-F238E27FC236}">
                      <a16:creationId xmlns:a16="http://schemas.microsoft.com/office/drawing/2014/main" id="{C62D8313-E98B-5844-2812-37D349E0891A}"/>
                    </a:ext>
                  </a:extLst>
                </p:cNvPr>
                <p:cNvPicPr/>
                <p:nvPr/>
              </p:nvPicPr>
              <p:blipFill>
                <a:blip r:embed="rId444"/>
                <a:stretch>
                  <a:fillRect/>
                </a:stretch>
              </p:blipFill>
              <p:spPr>
                <a:xfrm>
                  <a:off x="9925920" y="2689756"/>
                  <a:ext cx="1155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84" name="Freihand 283">
                  <a:extLst>
                    <a:ext uri="{FF2B5EF4-FFF2-40B4-BE49-F238E27FC236}">
                      <a16:creationId xmlns:a16="http://schemas.microsoft.com/office/drawing/2014/main" id="{19008C31-409F-4099-D0C4-2723BC80BDE7}"/>
                    </a:ext>
                  </a:extLst>
                </p14:cNvPr>
                <p14:cNvContentPartPr/>
                <p14:nvPr/>
              </p14:nvContentPartPr>
              <p14:xfrm>
                <a:off x="10083240" y="2728996"/>
                <a:ext cx="81720" cy="260640"/>
              </p14:xfrm>
            </p:contentPart>
          </mc:Choice>
          <mc:Fallback>
            <p:pic>
              <p:nvPicPr>
                <p:cNvPr id="284" name="Freihand 283">
                  <a:extLst>
                    <a:ext uri="{FF2B5EF4-FFF2-40B4-BE49-F238E27FC236}">
                      <a16:creationId xmlns:a16="http://schemas.microsoft.com/office/drawing/2014/main" id="{19008C31-409F-4099-D0C4-2723BC80BDE7}"/>
                    </a:ext>
                  </a:extLst>
                </p:cNvPr>
                <p:cNvPicPr/>
                <p:nvPr/>
              </p:nvPicPr>
              <p:blipFill>
                <a:blip r:embed="rId446"/>
                <a:stretch>
                  <a:fillRect/>
                </a:stretch>
              </p:blipFill>
              <p:spPr>
                <a:xfrm>
                  <a:off x="10074240" y="2719996"/>
                  <a:ext cx="9936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85" name="Freihand 284">
                  <a:extLst>
                    <a:ext uri="{FF2B5EF4-FFF2-40B4-BE49-F238E27FC236}">
                      <a16:creationId xmlns:a16="http://schemas.microsoft.com/office/drawing/2014/main" id="{8EF623C2-74FF-13FE-03C7-19B57DBE2952}"/>
                    </a:ext>
                  </a:extLst>
                </p14:cNvPr>
                <p14:cNvContentPartPr/>
                <p14:nvPr/>
              </p14:nvContentPartPr>
              <p14:xfrm>
                <a:off x="10289520" y="2794876"/>
                <a:ext cx="3960" cy="5400"/>
              </p14:xfrm>
            </p:contentPart>
          </mc:Choice>
          <mc:Fallback>
            <p:pic>
              <p:nvPicPr>
                <p:cNvPr id="285" name="Freihand 284">
                  <a:extLst>
                    <a:ext uri="{FF2B5EF4-FFF2-40B4-BE49-F238E27FC236}">
                      <a16:creationId xmlns:a16="http://schemas.microsoft.com/office/drawing/2014/main" id="{8EF623C2-74FF-13FE-03C7-19B57DBE2952}"/>
                    </a:ext>
                  </a:extLst>
                </p:cNvPr>
                <p:cNvPicPr/>
                <p:nvPr/>
              </p:nvPicPr>
              <p:blipFill>
                <a:blip r:embed="rId448"/>
                <a:stretch>
                  <a:fillRect/>
                </a:stretch>
              </p:blipFill>
              <p:spPr>
                <a:xfrm>
                  <a:off x="10280880" y="2786236"/>
                  <a:ext cx="216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88" name="Freihand 287">
                  <a:extLst>
                    <a:ext uri="{FF2B5EF4-FFF2-40B4-BE49-F238E27FC236}">
                      <a16:creationId xmlns:a16="http://schemas.microsoft.com/office/drawing/2014/main" id="{1769BA15-1E42-B126-6687-027D11221A5E}"/>
                    </a:ext>
                  </a:extLst>
                </p14:cNvPr>
                <p14:cNvContentPartPr/>
                <p14:nvPr/>
              </p14:nvContentPartPr>
              <p14:xfrm>
                <a:off x="8553240" y="3076756"/>
                <a:ext cx="192600" cy="30960"/>
              </p14:xfrm>
            </p:contentPart>
          </mc:Choice>
          <mc:Fallback>
            <p:pic>
              <p:nvPicPr>
                <p:cNvPr id="288" name="Freihand 287">
                  <a:extLst>
                    <a:ext uri="{FF2B5EF4-FFF2-40B4-BE49-F238E27FC236}">
                      <a16:creationId xmlns:a16="http://schemas.microsoft.com/office/drawing/2014/main" id="{1769BA15-1E42-B126-6687-027D11221A5E}"/>
                    </a:ext>
                  </a:extLst>
                </p:cNvPr>
                <p:cNvPicPr/>
                <p:nvPr/>
              </p:nvPicPr>
              <p:blipFill>
                <a:blip r:embed="rId450"/>
                <a:stretch>
                  <a:fillRect/>
                </a:stretch>
              </p:blipFill>
              <p:spPr>
                <a:xfrm>
                  <a:off x="8544240" y="3067756"/>
                  <a:ext cx="2102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89" name="Freihand 288">
                  <a:extLst>
                    <a:ext uri="{FF2B5EF4-FFF2-40B4-BE49-F238E27FC236}">
                      <a16:creationId xmlns:a16="http://schemas.microsoft.com/office/drawing/2014/main" id="{4CB99E04-8E63-C48F-4BDA-631B4780B7DA}"/>
                    </a:ext>
                  </a:extLst>
                </p14:cNvPr>
                <p14:cNvContentPartPr/>
                <p14:nvPr/>
              </p14:nvContentPartPr>
              <p14:xfrm>
                <a:off x="8718120" y="3018076"/>
                <a:ext cx="111240" cy="162360"/>
              </p14:xfrm>
            </p:contentPart>
          </mc:Choice>
          <mc:Fallback>
            <p:pic>
              <p:nvPicPr>
                <p:cNvPr id="289" name="Freihand 288">
                  <a:extLst>
                    <a:ext uri="{FF2B5EF4-FFF2-40B4-BE49-F238E27FC236}">
                      <a16:creationId xmlns:a16="http://schemas.microsoft.com/office/drawing/2014/main" id="{4CB99E04-8E63-C48F-4BDA-631B4780B7DA}"/>
                    </a:ext>
                  </a:extLst>
                </p:cNvPr>
                <p:cNvPicPr/>
                <p:nvPr/>
              </p:nvPicPr>
              <p:blipFill>
                <a:blip r:embed="rId452"/>
                <a:stretch>
                  <a:fillRect/>
                </a:stretch>
              </p:blipFill>
              <p:spPr>
                <a:xfrm>
                  <a:off x="8709120" y="3009436"/>
                  <a:ext cx="1288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90" name="Freihand 289">
                  <a:extLst>
                    <a:ext uri="{FF2B5EF4-FFF2-40B4-BE49-F238E27FC236}">
                      <a16:creationId xmlns:a16="http://schemas.microsoft.com/office/drawing/2014/main" id="{9D663D86-88BA-7E6C-6231-DC49B5202723}"/>
                    </a:ext>
                  </a:extLst>
                </p14:cNvPr>
                <p14:cNvContentPartPr/>
                <p14:nvPr/>
              </p14:nvContentPartPr>
              <p14:xfrm>
                <a:off x="9018720" y="2985676"/>
                <a:ext cx="104760" cy="172080"/>
              </p14:xfrm>
            </p:contentPart>
          </mc:Choice>
          <mc:Fallback>
            <p:pic>
              <p:nvPicPr>
                <p:cNvPr id="290" name="Freihand 289">
                  <a:extLst>
                    <a:ext uri="{FF2B5EF4-FFF2-40B4-BE49-F238E27FC236}">
                      <a16:creationId xmlns:a16="http://schemas.microsoft.com/office/drawing/2014/main" id="{9D663D86-88BA-7E6C-6231-DC49B5202723}"/>
                    </a:ext>
                  </a:extLst>
                </p:cNvPr>
                <p:cNvPicPr/>
                <p:nvPr/>
              </p:nvPicPr>
              <p:blipFill>
                <a:blip r:embed="rId454"/>
                <a:stretch>
                  <a:fillRect/>
                </a:stretch>
              </p:blipFill>
              <p:spPr>
                <a:xfrm>
                  <a:off x="9009720" y="2976676"/>
                  <a:ext cx="1224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91" name="Freihand 290">
                  <a:extLst>
                    <a:ext uri="{FF2B5EF4-FFF2-40B4-BE49-F238E27FC236}">
                      <a16:creationId xmlns:a16="http://schemas.microsoft.com/office/drawing/2014/main" id="{E194B691-3843-CEA0-0E54-0942431C36F5}"/>
                    </a:ext>
                  </a:extLst>
                </p14:cNvPr>
                <p14:cNvContentPartPr/>
                <p14:nvPr/>
              </p14:nvContentPartPr>
              <p14:xfrm>
                <a:off x="9177120" y="2971996"/>
                <a:ext cx="304920" cy="178560"/>
              </p14:xfrm>
            </p:contentPart>
          </mc:Choice>
          <mc:Fallback>
            <p:pic>
              <p:nvPicPr>
                <p:cNvPr id="291" name="Freihand 290">
                  <a:extLst>
                    <a:ext uri="{FF2B5EF4-FFF2-40B4-BE49-F238E27FC236}">
                      <a16:creationId xmlns:a16="http://schemas.microsoft.com/office/drawing/2014/main" id="{E194B691-3843-CEA0-0E54-0942431C36F5}"/>
                    </a:ext>
                  </a:extLst>
                </p:cNvPr>
                <p:cNvPicPr/>
                <p:nvPr/>
              </p:nvPicPr>
              <p:blipFill>
                <a:blip r:embed="rId456"/>
                <a:stretch>
                  <a:fillRect/>
                </a:stretch>
              </p:blipFill>
              <p:spPr>
                <a:xfrm>
                  <a:off x="9168120" y="2962996"/>
                  <a:ext cx="3225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92" name="Freihand 291">
                  <a:extLst>
                    <a:ext uri="{FF2B5EF4-FFF2-40B4-BE49-F238E27FC236}">
                      <a16:creationId xmlns:a16="http://schemas.microsoft.com/office/drawing/2014/main" id="{EE0B41BC-99E0-8F53-3FA8-F07B2AAD6752}"/>
                    </a:ext>
                  </a:extLst>
                </p14:cNvPr>
                <p14:cNvContentPartPr/>
                <p14:nvPr/>
              </p14:nvContentPartPr>
              <p14:xfrm>
                <a:off x="9536760" y="2933116"/>
                <a:ext cx="181080" cy="203040"/>
              </p14:xfrm>
            </p:contentPart>
          </mc:Choice>
          <mc:Fallback>
            <p:pic>
              <p:nvPicPr>
                <p:cNvPr id="292" name="Freihand 291">
                  <a:extLst>
                    <a:ext uri="{FF2B5EF4-FFF2-40B4-BE49-F238E27FC236}">
                      <a16:creationId xmlns:a16="http://schemas.microsoft.com/office/drawing/2014/main" id="{EE0B41BC-99E0-8F53-3FA8-F07B2AAD6752}"/>
                    </a:ext>
                  </a:extLst>
                </p:cNvPr>
                <p:cNvPicPr/>
                <p:nvPr/>
              </p:nvPicPr>
              <p:blipFill>
                <a:blip r:embed="rId458"/>
                <a:stretch>
                  <a:fillRect/>
                </a:stretch>
              </p:blipFill>
              <p:spPr>
                <a:xfrm>
                  <a:off x="9527760" y="2924476"/>
                  <a:ext cx="1987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93" name="Freihand 292">
                  <a:extLst>
                    <a:ext uri="{FF2B5EF4-FFF2-40B4-BE49-F238E27FC236}">
                      <a16:creationId xmlns:a16="http://schemas.microsoft.com/office/drawing/2014/main" id="{F5466B9E-C678-C77E-E080-E8E17549B2BA}"/>
                    </a:ext>
                  </a:extLst>
                </p14:cNvPr>
                <p14:cNvContentPartPr/>
                <p14:nvPr/>
              </p14:nvContentPartPr>
              <p14:xfrm>
                <a:off x="9515160" y="3002956"/>
                <a:ext cx="141120" cy="2520"/>
              </p14:xfrm>
            </p:contentPart>
          </mc:Choice>
          <mc:Fallback>
            <p:pic>
              <p:nvPicPr>
                <p:cNvPr id="293" name="Freihand 292">
                  <a:extLst>
                    <a:ext uri="{FF2B5EF4-FFF2-40B4-BE49-F238E27FC236}">
                      <a16:creationId xmlns:a16="http://schemas.microsoft.com/office/drawing/2014/main" id="{F5466B9E-C678-C77E-E080-E8E17549B2BA}"/>
                    </a:ext>
                  </a:extLst>
                </p:cNvPr>
                <p:cNvPicPr/>
                <p:nvPr/>
              </p:nvPicPr>
              <p:blipFill>
                <a:blip r:embed="rId460"/>
                <a:stretch>
                  <a:fillRect/>
                </a:stretch>
              </p:blipFill>
              <p:spPr>
                <a:xfrm>
                  <a:off x="9506160" y="2993956"/>
                  <a:ext cx="1587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94" name="Freihand 293">
                  <a:extLst>
                    <a:ext uri="{FF2B5EF4-FFF2-40B4-BE49-F238E27FC236}">
                      <a16:creationId xmlns:a16="http://schemas.microsoft.com/office/drawing/2014/main" id="{6465FC28-3DA3-4C53-A6CB-5B23E9AFC70F}"/>
                    </a:ext>
                  </a:extLst>
                </p14:cNvPr>
                <p14:cNvContentPartPr/>
                <p14:nvPr/>
              </p14:nvContentPartPr>
              <p14:xfrm>
                <a:off x="9740880" y="3009436"/>
                <a:ext cx="150840" cy="141480"/>
              </p14:xfrm>
            </p:contentPart>
          </mc:Choice>
          <mc:Fallback>
            <p:pic>
              <p:nvPicPr>
                <p:cNvPr id="294" name="Freihand 293">
                  <a:extLst>
                    <a:ext uri="{FF2B5EF4-FFF2-40B4-BE49-F238E27FC236}">
                      <a16:creationId xmlns:a16="http://schemas.microsoft.com/office/drawing/2014/main" id="{6465FC28-3DA3-4C53-A6CB-5B23E9AFC70F}"/>
                    </a:ext>
                  </a:extLst>
                </p:cNvPr>
                <p:cNvPicPr/>
                <p:nvPr/>
              </p:nvPicPr>
              <p:blipFill>
                <a:blip r:embed="rId462"/>
                <a:stretch>
                  <a:fillRect/>
                </a:stretch>
              </p:blipFill>
              <p:spPr>
                <a:xfrm>
                  <a:off x="9731880" y="3000436"/>
                  <a:ext cx="1684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95" name="Freihand 294">
                  <a:extLst>
                    <a:ext uri="{FF2B5EF4-FFF2-40B4-BE49-F238E27FC236}">
                      <a16:creationId xmlns:a16="http://schemas.microsoft.com/office/drawing/2014/main" id="{A1DBD88F-64AE-D777-7A23-028FB2679D5C}"/>
                    </a:ext>
                  </a:extLst>
                </p14:cNvPr>
                <p14:cNvContentPartPr/>
                <p14:nvPr/>
              </p14:nvContentPartPr>
              <p14:xfrm>
                <a:off x="9773280" y="3046876"/>
                <a:ext cx="299160" cy="100800"/>
              </p14:xfrm>
            </p:contentPart>
          </mc:Choice>
          <mc:Fallback>
            <p:pic>
              <p:nvPicPr>
                <p:cNvPr id="295" name="Freihand 294">
                  <a:extLst>
                    <a:ext uri="{FF2B5EF4-FFF2-40B4-BE49-F238E27FC236}">
                      <a16:creationId xmlns:a16="http://schemas.microsoft.com/office/drawing/2014/main" id="{A1DBD88F-64AE-D777-7A23-028FB2679D5C}"/>
                    </a:ext>
                  </a:extLst>
                </p:cNvPr>
                <p:cNvPicPr/>
                <p:nvPr/>
              </p:nvPicPr>
              <p:blipFill>
                <a:blip r:embed="rId464"/>
                <a:stretch>
                  <a:fillRect/>
                </a:stretch>
              </p:blipFill>
              <p:spPr>
                <a:xfrm>
                  <a:off x="9764280" y="3038236"/>
                  <a:ext cx="3168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96" name="Freihand 295">
                  <a:extLst>
                    <a:ext uri="{FF2B5EF4-FFF2-40B4-BE49-F238E27FC236}">
                      <a16:creationId xmlns:a16="http://schemas.microsoft.com/office/drawing/2014/main" id="{80873C33-F6DB-9F98-3665-0ABE0B194AD1}"/>
                    </a:ext>
                  </a:extLst>
                </p14:cNvPr>
                <p14:cNvContentPartPr/>
                <p14:nvPr/>
              </p14:nvContentPartPr>
              <p14:xfrm>
                <a:off x="10125720" y="2966236"/>
                <a:ext cx="98640" cy="170280"/>
              </p14:xfrm>
            </p:contentPart>
          </mc:Choice>
          <mc:Fallback>
            <p:pic>
              <p:nvPicPr>
                <p:cNvPr id="296" name="Freihand 295">
                  <a:extLst>
                    <a:ext uri="{FF2B5EF4-FFF2-40B4-BE49-F238E27FC236}">
                      <a16:creationId xmlns:a16="http://schemas.microsoft.com/office/drawing/2014/main" id="{80873C33-F6DB-9F98-3665-0ABE0B194AD1}"/>
                    </a:ext>
                  </a:extLst>
                </p:cNvPr>
                <p:cNvPicPr/>
                <p:nvPr/>
              </p:nvPicPr>
              <p:blipFill>
                <a:blip r:embed="rId466"/>
                <a:stretch>
                  <a:fillRect/>
                </a:stretch>
              </p:blipFill>
              <p:spPr>
                <a:xfrm>
                  <a:off x="10116720" y="2957236"/>
                  <a:ext cx="1162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97" name="Freihand 296">
                  <a:extLst>
                    <a:ext uri="{FF2B5EF4-FFF2-40B4-BE49-F238E27FC236}">
                      <a16:creationId xmlns:a16="http://schemas.microsoft.com/office/drawing/2014/main" id="{DE3FD3AF-A828-0080-BCF9-E7F2BFB5308D}"/>
                    </a:ext>
                  </a:extLst>
                </p14:cNvPr>
                <p14:cNvContentPartPr/>
                <p14:nvPr/>
              </p14:nvContentPartPr>
              <p14:xfrm>
                <a:off x="9937800" y="2977396"/>
                <a:ext cx="438840" cy="173520"/>
              </p14:xfrm>
            </p:contentPart>
          </mc:Choice>
          <mc:Fallback>
            <p:pic>
              <p:nvPicPr>
                <p:cNvPr id="297" name="Freihand 296">
                  <a:extLst>
                    <a:ext uri="{FF2B5EF4-FFF2-40B4-BE49-F238E27FC236}">
                      <a16:creationId xmlns:a16="http://schemas.microsoft.com/office/drawing/2014/main" id="{DE3FD3AF-A828-0080-BCF9-E7F2BFB5308D}"/>
                    </a:ext>
                  </a:extLst>
                </p:cNvPr>
                <p:cNvPicPr/>
                <p:nvPr/>
              </p:nvPicPr>
              <p:blipFill>
                <a:blip r:embed="rId468"/>
                <a:stretch>
                  <a:fillRect/>
                </a:stretch>
              </p:blipFill>
              <p:spPr>
                <a:xfrm>
                  <a:off x="9928800" y="2968756"/>
                  <a:ext cx="4564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99" name="Freihand 298">
                  <a:extLst>
                    <a:ext uri="{FF2B5EF4-FFF2-40B4-BE49-F238E27FC236}">
                      <a16:creationId xmlns:a16="http://schemas.microsoft.com/office/drawing/2014/main" id="{B3F9CA87-A4F7-0B12-F17D-D4C56096B158}"/>
                    </a:ext>
                  </a:extLst>
                </p14:cNvPr>
                <p14:cNvContentPartPr/>
                <p14:nvPr/>
              </p14:nvContentPartPr>
              <p14:xfrm>
                <a:off x="10527840" y="3025276"/>
                <a:ext cx="258840" cy="131040"/>
              </p14:xfrm>
            </p:contentPart>
          </mc:Choice>
          <mc:Fallback>
            <p:pic>
              <p:nvPicPr>
                <p:cNvPr id="299" name="Freihand 298">
                  <a:extLst>
                    <a:ext uri="{FF2B5EF4-FFF2-40B4-BE49-F238E27FC236}">
                      <a16:creationId xmlns:a16="http://schemas.microsoft.com/office/drawing/2014/main" id="{B3F9CA87-A4F7-0B12-F17D-D4C56096B158}"/>
                    </a:ext>
                  </a:extLst>
                </p:cNvPr>
                <p:cNvPicPr/>
                <p:nvPr/>
              </p:nvPicPr>
              <p:blipFill>
                <a:blip r:embed="rId470"/>
                <a:stretch>
                  <a:fillRect/>
                </a:stretch>
              </p:blipFill>
              <p:spPr>
                <a:xfrm>
                  <a:off x="10519200" y="3016636"/>
                  <a:ext cx="2764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00" name="Freihand 299">
                  <a:extLst>
                    <a:ext uri="{FF2B5EF4-FFF2-40B4-BE49-F238E27FC236}">
                      <a16:creationId xmlns:a16="http://schemas.microsoft.com/office/drawing/2014/main" id="{45350D60-2DD1-A21B-D1B5-9F2424626D2D}"/>
                    </a:ext>
                  </a:extLst>
                </p14:cNvPr>
                <p14:cNvContentPartPr/>
                <p14:nvPr/>
              </p14:nvContentPartPr>
              <p14:xfrm>
                <a:off x="10738080" y="2918716"/>
                <a:ext cx="7200" cy="10800"/>
              </p14:xfrm>
            </p:contentPart>
          </mc:Choice>
          <mc:Fallback>
            <p:pic>
              <p:nvPicPr>
                <p:cNvPr id="300" name="Freihand 299">
                  <a:extLst>
                    <a:ext uri="{FF2B5EF4-FFF2-40B4-BE49-F238E27FC236}">
                      <a16:creationId xmlns:a16="http://schemas.microsoft.com/office/drawing/2014/main" id="{45350D60-2DD1-A21B-D1B5-9F2424626D2D}"/>
                    </a:ext>
                  </a:extLst>
                </p:cNvPr>
                <p:cNvPicPr/>
                <p:nvPr/>
              </p:nvPicPr>
              <p:blipFill>
                <a:blip r:embed="rId472"/>
                <a:stretch>
                  <a:fillRect/>
                </a:stretch>
              </p:blipFill>
              <p:spPr>
                <a:xfrm>
                  <a:off x="10729080" y="2910076"/>
                  <a:ext cx="248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01" name="Freihand 300">
                  <a:extLst>
                    <a:ext uri="{FF2B5EF4-FFF2-40B4-BE49-F238E27FC236}">
                      <a16:creationId xmlns:a16="http://schemas.microsoft.com/office/drawing/2014/main" id="{97EA9483-836C-BAC7-C5EA-66825C7D09FD}"/>
                    </a:ext>
                  </a:extLst>
                </p14:cNvPr>
                <p14:cNvContentPartPr/>
                <p14:nvPr/>
              </p14:nvContentPartPr>
              <p14:xfrm>
                <a:off x="11015640" y="2910076"/>
                <a:ext cx="53640" cy="206280"/>
              </p14:xfrm>
            </p:contentPart>
          </mc:Choice>
          <mc:Fallback>
            <p:pic>
              <p:nvPicPr>
                <p:cNvPr id="301" name="Freihand 300">
                  <a:extLst>
                    <a:ext uri="{FF2B5EF4-FFF2-40B4-BE49-F238E27FC236}">
                      <a16:creationId xmlns:a16="http://schemas.microsoft.com/office/drawing/2014/main" id="{97EA9483-836C-BAC7-C5EA-66825C7D09FD}"/>
                    </a:ext>
                  </a:extLst>
                </p:cNvPr>
                <p:cNvPicPr/>
                <p:nvPr/>
              </p:nvPicPr>
              <p:blipFill>
                <a:blip r:embed="rId474"/>
                <a:stretch>
                  <a:fillRect/>
                </a:stretch>
              </p:blipFill>
              <p:spPr>
                <a:xfrm>
                  <a:off x="11006640" y="2901076"/>
                  <a:ext cx="712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02" name="Freihand 301">
                  <a:extLst>
                    <a:ext uri="{FF2B5EF4-FFF2-40B4-BE49-F238E27FC236}">
                      <a16:creationId xmlns:a16="http://schemas.microsoft.com/office/drawing/2014/main" id="{82D12263-065F-6F4B-3EA2-42357C828E4A}"/>
                    </a:ext>
                  </a:extLst>
                </p14:cNvPr>
                <p14:cNvContentPartPr/>
                <p14:nvPr/>
              </p14:nvContentPartPr>
              <p14:xfrm>
                <a:off x="10958400" y="2899276"/>
                <a:ext cx="161280" cy="10800"/>
              </p14:xfrm>
            </p:contentPart>
          </mc:Choice>
          <mc:Fallback>
            <p:pic>
              <p:nvPicPr>
                <p:cNvPr id="302" name="Freihand 301">
                  <a:extLst>
                    <a:ext uri="{FF2B5EF4-FFF2-40B4-BE49-F238E27FC236}">
                      <a16:creationId xmlns:a16="http://schemas.microsoft.com/office/drawing/2014/main" id="{82D12263-065F-6F4B-3EA2-42357C828E4A}"/>
                    </a:ext>
                  </a:extLst>
                </p:cNvPr>
                <p:cNvPicPr/>
                <p:nvPr/>
              </p:nvPicPr>
              <p:blipFill>
                <a:blip r:embed="rId476"/>
                <a:stretch>
                  <a:fillRect/>
                </a:stretch>
              </p:blipFill>
              <p:spPr>
                <a:xfrm>
                  <a:off x="10949400" y="2890276"/>
                  <a:ext cx="1789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03" name="Freihand 302">
                  <a:extLst>
                    <a:ext uri="{FF2B5EF4-FFF2-40B4-BE49-F238E27FC236}">
                      <a16:creationId xmlns:a16="http://schemas.microsoft.com/office/drawing/2014/main" id="{6EDA9EA6-A270-B86E-154D-198BD3191D93}"/>
                    </a:ext>
                  </a:extLst>
                </p14:cNvPr>
                <p14:cNvContentPartPr/>
                <p14:nvPr/>
              </p14:nvContentPartPr>
              <p14:xfrm>
                <a:off x="11157120" y="2849236"/>
                <a:ext cx="107280" cy="253800"/>
              </p14:xfrm>
            </p:contentPart>
          </mc:Choice>
          <mc:Fallback>
            <p:pic>
              <p:nvPicPr>
                <p:cNvPr id="303" name="Freihand 302">
                  <a:extLst>
                    <a:ext uri="{FF2B5EF4-FFF2-40B4-BE49-F238E27FC236}">
                      <a16:creationId xmlns:a16="http://schemas.microsoft.com/office/drawing/2014/main" id="{6EDA9EA6-A270-B86E-154D-198BD3191D93}"/>
                    </a:ext>
                  </a:extLst>
                </p:cNvPr>
                <p:cNvPicPr/>
                <p:nvPr/>
              </p:nvPicPr>
              <p:blipFill>
                <a:blip r:embed="rId478"/>
                <a:stretch>
                  <a:fillRect/>
                </a:stretch>
              </p:blipFill>
              <p:spPr>
                <a:xfrm>
                  <a:off x="11148480" y="2840236"/>
                  <a:ext cx="12492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04" name="Freihand 303">
                  <a:extLst>
                    <a:ext uri="{FF2B5EF4-FFF2-40B4-BE49-F238E27FC236}">
                      <a16:creationId xmlns:a16="http://schemas.microsoft.com/office/drawing/2014/main" id="{8811CBF1-665F-DB6C-76B9-0E756803AA90}"/>
                    </a:ext>
                  </a:extLst>
                </p14:cNvPr>
                <p14:cNvContentPartPr/>
                <p14:nvPr/>
              </p14:nvContentPartPr>
              <p14:xfrm>
                <a:off x="11287800" y="2979916"/>
                <a:ext cx="135000" cy="131040"/>
              </p14:xfrm>
            </p:contentPart>
          </mc:Choice>
          <mc:Fallback>
            <p:pic>
              <p:nvPicPr>
                <p:cNvPr id="304" name="Freihand 303">
                  <a:extLst>
                    <a:ext uri="{FF2B5EF4-FFF2-40B4-BE49-F238E27FC236}">
                      <a16:creationId xmlns:a16="http://schemas.microsoft.com/office/drawing/2014/main" id="{8811CBF1-665F-DB6C-76B9-0E756803AA90}"/>
                    </a:ext>
                  </a:extLst>
                </p:cNvPr>
                <p:cNvPicPr/>
                <p:nvPr/>
              </p:nvPicPr>
              <p:blipFill>
                <a:blip r:embed="rId480"/>
                <a:stretch>
                  <a:fillRect/>
                </a:stretch>
              </p:blipFill>
              <p:spPr>
                <a:xfrm>
                  <a:off x="11278800" y="2970916"/>
                  <a:ext cx="1526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05" name="Freihand 304">
                  <a:extLst>
                    <a:ext uri="{FF2B5EF4-FFF2-40B4-BE49-F238E27FC236}">
                      <a16:creationId xmlns:a16="http://schemas.microsoft.com/office/drawing/2014/main" id="{05D792BD-1D1B-6920-9C96-B4802F14A84F}"/>
                    </a:ext>
                  </a:extLst>
                </p14:cNvPr>
                <p14:cNvContentPartPr/>
                <p14:nvPr/>
              </p14:nvContentPartPr>
              <p14:xfrm>
                <a:off x="11466000" y="3006556"/>
                <a:ext cx="58680" cy="111240"/>
              </p14:xfrm>
            </p:contentPart>
          </mc:Choice>
          <mc:Fallback>
            <p:pic>
              <p:nvPicPr>
                <p:cNvPr id="305" name="Freihand 304">
                  <a:extLst>
                    <a:ext uri="{FF2B5EF4-FFF2-40B4-BE49-F238E27FC236}">
                      <a16:creationId xmlns:a16="http://schemas.microsoft.com/office/drawing/2014/main" id="{05D792BD-1D1B-6920-9C96-B4802F14A84F}"/>
                    </a:ext>
                  </a:extLst>
                </p:cNvPr>
                <p:cNvPicPr/>
                <p:nvPr/>
              </p:nvPicPr>
              <p:blipFill>
                <a:blip r:embed="rId482"/>
                <a:stretch>
                  <a:fillRect/>
                </a:stretch>
              </p:blipFill>
              <p:spPr>
                <a:xfrm>
                  <a:off x="11457360" y="2997556"/>
                  <a:ext cx="763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06" name="Freihand 305">
                  <a:extLst>
                    <a:ext uri="{FF2B5EF4-FFF2-40B4-BE49-F238E27FC236}">
                      <a16:creationId xmlns:a16="http://schemas.microsoft.com/office/drawing/2014/main" id="{3B2DD484-9D0E-FDB4-58DB-F376CFA10656}"/>
                    </a:ext>
                  </a:extLst>
                </p14:cNvPr>
                <p14:cNvContentPartPr/>
                <p14:nvPr/>
              </p14:nvContentPartPr>
              <p14:xfrm>
                <a:off x="11571480" y="2851756"/>
                <a:ext cx="67320" cy="209520"/>
              </p14:xfrm>
            </p:contentPart>
          </mc:Choice>
          <mc:Fallback>
            <p:pic>
              <p:nvPicPr>
                <p:cNvPr id="306" name="Freihand 305">
                  <a:extLst>
                    <a:ext uri="{FF2B5EF4-FFF2-40B4-BE49-F238E27FC236}">
                      <a16:creationId xmlns:a16="http://schemas.microsoft.com/office/drawing/2014/main" id="{3B2DD484-9D0E-FDB4-58DB-F376CFA10656}"/>
                    </a:ext>
                  </a:extLst>
                </p:cNvPr>
                <p:cNvPicPr/>
                <p:nvPr/>
              </p:nvPicPr>
              <p:blipFill>
                <a:blip r:embed="rId484"/>
                <a:stretch>
                  <a:fillRect/>
                </a:stretch>
              </p:blipFill>
              <p:spPr>
                <a:xfrm>
                  <a:off x="11562480" y="2842756"/>
                  <a:ext cx="849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07" name="Freihand 306">
                  <a:extLst>
                    <a:ext uri="{FF2B5EF4-FFF2-40B4-BE49-F238E27FC236}">
                      <a16:creationId xmlns:a16="http://schemas.microsoft.com/office/drawing/2014/main" id="{1DF346E0-B855-997A-C076-91E14BFAF328}"/>
                    </a:ext>
                  </a:extLst>
                </p14:cNvPr>
                <p14:cNvContentPartPr/>
                <p14:nvPr/>
              </p14:nvContentPartPr>
              <p14:xfrm>
                <a:off x="11630520" y="2997916"/>
                <a:ext cx="230760" cy="86760"/>
              </p14:xfrm>
            </p:contentPart>
          </mc:Choice>
          <mc:Fallback>
            <p:pic>
              <p:nvPicPr>
                <p:cNvPr id="307" name="Freihand 306">
                  <a:extLst>
                    <a:ext uri="{FF2B5EF4-FFF2-40B4-BE49-F238E27FC236}">
                      <a16:creationId xmlns:a16="http://schemas.microsoft.com/office/drawing/2014/main" id="{1DF346E0-B855-997A-C076-91E14BFAF328}"/>
                    </a:ext>
                  </a:extLst>
                </p:cNvPr>
                <p:cNvPicPr/>
                <p:nvPr/>
              </p:nvPicPr>
              <p:blipFill>
                <a:blip r:embed="rId486"/>
                <a:stretch>
                  <a:fillRect/>
                </a:stretch>
              </p:blipFill>
              <p:spPr>
                <a:xfrm>
                  <a:off x="11621520" y="2988916"/>
                  <a:ext cx="2484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08" name="Freihand 307">
                  <a:extLst>
                    <a:ext uri="{FF2B5EF4-FFF2-40B4-BE49-F238E27FC236}">
                      <a16:creationId xmlns:a16="http://schemas.microsoft.com/office/drawing/2014/main" id="{99D8A209-50CB-D7A5-AABF-DE044D137510}"/>
                    </a:ext>
                  </a:extLst>
                </p14:cNvPr>
                <p14:cNvContentPartPr/>
                <p14:nvPr/>
              </p14:nvContentPartPr>
              <p14:xfrm>
                <a:off x="11601360" y="2756356"/>
                <a:ext cx="385920" cy="312840"/>
              </p14:xfrm>
            </p:contentPart>
          </mc:Choice>
          <mc:Fallback>
            <p:pic>
              <p:nvPicPr>
                <p:cNvPr id="308" name="Freihand 307">
                  <a:extLst>
                    <a:ext uri="{FF2B5EF4-FFF2-40B4-BE49-F238E27FC236}">
                      <a16:creationId xmlns:a16="http://schemas.microsoft.com/office/drawing/2014/main" id="{99D8A209-50CB-D7A5-AABF-DE044D137510}"/>
                    </a:ext>
                  </a:extLst>
                </p:cNvPr>
                <p:cNvPicPr/>
                <p:nvPr/>
              </p:nvPicPr>
              <p:blipFill>
                <a:blip r:embed="rId488"/>
                <a:stretch>
                  <a:fillRect/>
                </a:stretch>
              </p:blipFill>
              <p:spPr>
                <a:xfrm>
                  <a:off x="11592360" y="2747356"/>
                  <a:ext cx="40356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09" name="Freihand 308">
                  <a:extLst>
                    <a:ext uri="{FF2B5EF4-FFF2-40B4-BE49-F238E27FC236}">
                      <a16:creationId xmlns:a16="http://schemas.microsoft.com/office/drawing/2014/main" id="{F2CC9965-92E9-5F3E-092D-E234DFE277CC}"/>
                    </a:ext>
                  </a:extLst>
                </p14:cNvPr>
                <p14:cNvContentPartPr/>
                <p14:nvPr/>
              </p14:nvContentPartPr>
              <p14:xfrm>
                <a:off x="8575920" y="3379516"/>
                <a:ext cx="65160" cy="99360"/>
              </p14:xfrm>
            </p:contentPart>
          </mc:Choice>
          <mc:Fallback>
            <p:pic>
              <p:nvPicPr>
                <p:cNvPr id="309" name="Freihand 308">
                  <a:extLst>
                    <a:ext uri="{FF2B5EF4-FFF2-40B4-BE49-F238E27FC236}">
                      <a16:creationId xmlns:a16="http://schemas.microsoft.com/office/drawing/2014/main" id="{F2CC9965-92E9-5F3E-092D-E234DFE277CC}"/>
                    </a:ext>
                  </a:extLst>
                </p:cNvPr>
                <p:cNvPicPr/>
                <p:nvPr/>
              </p:nvPicPr>
              <p:blipFill>
                <a:blip r:embed="rId490"/>
                <a:stretch>
                  <a:fillRect/>
                </a:stretch>
              </p:blipFill>
              <p:spPr>
                <a:xfrm>
                  <a:off x="8566920" y="3370516"/>
                  <a:ext cx="828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10" name="Freihand 309">
                  <a:extLst>
                    <a:ext uri="{FF2B5EF4-FFF2-40B4-BE49-F238E27FC236}">
                      <a16:creationId xmlns:a16="http://schemas.microsoft.com/office/drawing/2014/main" id="{340DD349-6F72-1808-63A8-E701D2B90B1C}"/>
                    </a:ext>
                  </a:extLst>
                </p14:cNvPr>
                <p14:cNvContentPartPr/>
                <p14:nvPr/>
              </p14:nvContentPartPr>
              <p14:xfrm>
                <a:off x="8695080" y="3305716"/>
                <a:ext cx="311760" cy="147960"/>
              </p14:xfrm>
            </p:contentPart>
          </mc:Choice>
          <mc:Fallback>
            <p:pic>
              <p:nvPicPr>
                <p:cNvPr id="310" name="Freihand 309">
                  <a:extLst>
                    <a:ext uri="{FF2B5EF4-FFF2-40B4-BE49-F238E27FC236}">
                      <a16:creationId xmlns:a16="http://schemas.microsoft.com/office/drawing/2014/main" id="{340DD349-6F72-1808-63A8-E701D2B90B1C}"/>
                    </a:ext>
                  </a:extLst>
                </p:cNvPr>
                <p:cNvPicPr/>
                <p:nvPr/>
              </p:nvPicPr>
              <p:blipFill>
                <a:blip r:embed="rId492"/>
                <a:stretch>
                  <a:fillRect/>
                </a:stretch>
              </p:blipFill>
              <p:spPr>
                <a:xfrm>
                  <a:off x="8686080" y="3296716"/>
                  <a:ext cx="3294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11" name="Freihand 310">
                  <a:extLst>
                    <a:ext uri="{FF2B5EF4-FFF2-40B4-BE49-F238E27FC236}">
                      <a16:creationId xmlns:a16="http://schemas.microsoft.com/office/drawing/2014/main" id="{402CFEF5-AC8D-E114-4FBA-6D3EA40BA167}"/>
                    </a:ext>
                  </a:extLst>
                </p14:cNvPr>
                <p14:cNvContentPartPr/>
                <p14:nvPr/>
              </p14:nvContentPartPr>
              <p14:xfrm>
                <a:off x="9198720" y="3384196"/>
                <a:ext cx="504360" cy="102960"/>
              </p14:xfrm>
            </p:contentPart>
          </mc:Choice>
          <mc:Fallback>
            <p:pic>
              <p:nvPicPr>
                <p:cNvPr id="311" name="Freihand 310">
                  <a:extLst>
                    <a:ext uri="{FF2B5EF4-FFF2-40B4-BE49-F238E27FC236}">
                      <a16:creationId xmlns:a16="http://schemas.microsoft.com/office/drawing/2014/main" id="{402CFEF5-AC8D-E114-4FBA-6D3EA40BA167}"/>
                    </a:ext>
                  </a:extLst>
                </p:cNvPr>
                <p:cNvPicPr/>
                <p:nvPr/>
              </p:nvPicPr>
              <p:blipFill>
                <a:blip r:embed="rId494"/>
                <a:stretch>
                  <a:fillRect/>
                </a:stretch>
              </p:blipFill>
              <p:spPr>
                <a:xfrm>
                  <a:off x="9190080" y="3375556"/>
                  <a:ext cx="5220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12" name="Freihand 311">
                  <a:extLst>
                    <a:ext uri="{FF2B5EF4-FFF2-40B4-BE49-F238E27FC236}">
                      <a16:creationId xmlns:a16="http://schemas.microsoft.com/office/drawing/2014/main" id="{CF4D7259-D1DE-AB3D-CF13-74C4F80523D2}"/>
                    </a:ext>
                  </a:extLst>
                </p14:cNvPr>
                <p14:cNvContentPartPr/>
                <p14:nvPr/>
              </p14:nvContentPartPr>
              <p14:xfrm>
                <a:off x="10008000" y="3308236"/>
                <a:ext cx="136800" cy="193320"/>
              </p14:xfrm>
            </p:contentPart>
          </mc:Choice>
          <mc:Fallback>
            <p:pic>
              <p:nvPicPr>
                <p:cNvPr id="312" name="Freihand 311">
                  <a:extLst>
                    <a:ext uri="{FF2B5EF4-FFF2-40B4-BE49-F238E27FC236}">
                      <a16:creationId xmlns:a16="http://schemas.microsoft.com/office/drawing/2014/main" id="{CF4D7259-D1DE-AB3D-CF13-74C4F80523D2}"/>
                    </a:ext>
                  </a:extLst>
                </p:cNvPr>
                <p:cNvPicPr/>
                <p:nvPr/>
              </p:nvPicPr>
              <p:blipFill>
                <a:blip r:embed="rId496"/>
                <a:stretch>
                  <a:fillRect/>
                </a:stretch>
              </p:blipFill>
              <p:spPr>
                <a:xfrm>
                  <a:off x="9999000" y="3299236"/>
                  <a:ext cx="1544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13" name="Freihand 312">
                  <a:extLst>
                    <a:ext uri="{FF2B5EF4-FFF2-40B4-BE49-F238E27FC236}">
                      <a16:creationId xmlns:a16="http://schemas.microsoft.com/office/drawing/2014/main" id="{D109D0D9-A8E2-4246-B3E8-81A447A0687A}"/>
                    </a:ext>
                  </a:extLst>
                </p14:cNvPr>
                <p14:cNvContentPartPr/>
                <p14:nvPr/>
              </p14:nvContentPartPr>
              <p14:xfrm>
                <a:off x="10180440" y="3269716"/>
                <a:ext cx="59760" cy="222840"/>
              </p14:xfrm>
            </p:contentPart>
          </mc:Choice>
          <mc:Fallback>
            <p:pic>
              <p:nvPicPr>
                <p:cNvPr id="313" name="Freihand 312">
                  <a:extLst>
                    <a:ext uri="{FF2B5EF4-FFF2-40B4-BE49-F238E27FC236}">
                      <a16:creationId xmlns:a16="http://schemas.microsoft.com/office/drawing/2014/main" id="{D109D0D9-A8E2-4246-B3E8-81A447A0687A}"/>
                    </a:ext>
                  </a:extLst>
                </p:cNvPr>
                <p:cNvPicPr/>
                <p:nvPr/>
              </p:nvPicPr>
              <p:blipFill>
                <a:blip r:embed="rId498"/>
                <a:stretch>
                  <a:fillRect/>
                </a:stretch>
              </p:blipFill>
              <p:spPr>
                <a:xfrm>
                  <a:off x="10171800" y="3260716"/>
                  <a:ext cx="7740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14" name="Freihand 313">
                  <a:extLst>
                    <a:ext uri="{FF2B5EF4-FFF2-40B4-BE49-F238E27FC236}">
                      <a16:creationId xmlns:a16="http://schemas.microsoft.com/office/drawing/2014/main" id="{07968117-4173-8FA4-449E-EDFBF4424713}"/>
                    </a:ext>
                  </a:extLst>
                </p14:cNvPr>
                <p14:cNvContentPartPr/>
                <p14:nvPr/>
              </p14:nvContentPartPr>
              <p14:xfrm>
                <a:off x="10166400" y="3382036"/>
                <a:ext cx="90720" cy="5040"/>
              </p14:xfrm>
            </p:contentPart>
          </mc:Choice>
          <mc:Fallback>
            <p:pic>
              <p:nvPicPr>
                <p:cNvPr id="314" name="Freihand 313">
                  <a:extLst>
                    <a:ext uri="{FF2B5EF4-FFF2-40B4-BE49-F238E27FC236}">
                      <a16:creationId xmlns:a16="http://schemas.microsoft.com/office/drawing/2014/main" id="{07968117-4173-8FA4-449E-EDFBF4424713}"/>
                    </a:ext>
                  </a:extLst>
                </p:cNvPr>
                <p:cNvPicPr/>
                <p:nvPr/>
              </p:nvPicPr>
              <p:blipFill>
                <a:blip r:embed="rId500"/>
                <a:stretch>
                  <a:fillRect/>
                </a:stretch>
              </p:blipFill>
              <p:spPr>
                <a:xfrm>
                  <a:off x="10157400" y="3373396"/>
                  <a:ext cx="1083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15" name="Freihand 314">
                  <a:extLst>
                    <a:ext uri="{FF2B5EF4-FFF2-40B4-BE49-F238E27FC236}">
                      <a16:creationId xmlns:a16="http://schemas.microsoft.com/office/drawing/2014/main" id="{CCB43562-77C1-37C8-CC21-75FCE74BB899}"/>
                    </a:ext>
                  </a:extLst>
                </p14:cNvPr>
                <p14:cNvContentPartPr/>
                <p14:nvPr/>
              </p14:nvContentPartPr>
              <p14:xfrm>
                <a:off x="10253520" y="3388516"/>
                <a:ext cx="233280" cy="84960"/>
              </p14:xfrm>
            </p:contentPart>
          </mc:Choice>
          <mc:Fallback>
            <p:pic>
              <p:nvPicPr>
                <p:cNvPr id="315" name="Freihand 314">
                  <a:extLst>
                    <a:ext uri="{FF2B5EF4-FFF2-40B4-BE49-F238E27FC236}">
                      <a16:creationId xmlns:a16="http://schemas.microsoft.com/office/drawing/2014/main" id="{CCB43562-77C1-37C8-CC21-75FCE74BB899}"/>
                    </a:ext>
                  </a:extLst>
                </p:cNvPr>
                <p:cNvPicPr/>
                <p:nvPr/>
              </p:nvPicPr>
              <p:blipFill>
                <a:blip r:embed="rId502"/>
                <a:stretch>
                  <a:fillRect/>
                </a:stretch>
              </p:blipFill>
              <p:spPr>
                <a:xfrm>
                  <a:off x="10244880" y="3379876"/>
                  <a:ext cx="2509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16" name="Freihand 315">
                  <a:extLst>
                    <a:ext uri="{FF2B5EF4-FFF2-40B4-BE49-F238E27FC236}">
                      <a16:creationId xmlns:a16="http://schemas.microsoft.com/office/drawing/2014/main" id="{BF1C3BD9-717E-3A0E-2744-6276D7A11B15}"/>
                    </a:ext>
                  </a:extLst>
                </p14:cNvPr>
                <p14:cNvContentPartPr/>
                <p14:nvPr/>
              </p14:nvContentPartPr>
              <p14:xfrm>
                <a:off x="10447200" y="3284116"/>
                <a:ext cx="118080" cy="190440"/>
              </p14:xfrm>
            </p:contentPart>
          </mc:Choice>
          <mc:Fallback>
            <p:pic>
              <p:nvPicPr>
                <p:cNvPr id="316" name="Freihand 315">
                  <a:extLst>
                    <a:ext uri="{FF2B5EF4-FFF2-40B4-BE49-F238E27FC236}">
                      <a16:creationId xmlns:a16="http://schemas.microsoft.com/office/drawing/2014/main" id="{BF1C3BD9-717E-3A0E-2744-6276D7A11B15}"/>
                    </a:ext>
                  </a:extLst>
                </p:cNvPr>
                <p:cNvPicPr/>
                <p:nvPr/>
              </p:nvPicPr>
              <p:blipFill>
                <a:blip r:embed="rId504"/>
                <a:stretch>
                  <a:fillRect/>
                </a:stretch>
              </p:blipFill>
              <p:spPr>
                <a:xfrm>
                  <a:off x="10438560" y="3275116"/>
                  <a:ext cx="1357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20" name="Freihand 319">
                  <a:extLst>
                    <a:ext uri="{FF2B5EF4-FFF2-40B4-BE49-F238E27FC236}">
                      <a16:creationId xmlns:a16="http://schemas.microsoft.com/office/drawing/2014/main" id="{089D06EC-51A7-81FD-6641-CCFB17451C7E}"/>
                    </a:ext>
                  </a:extLst>
                </p14:cNvPr>
                <p14:cNvContentPartPr/>
                <p14:nvPr/>
              </p14:nvContentPartPr>
              <p14:xfrm>
                <a:off x="9064800" y="3215356"/>
                <a:ext cx="1206720" cy="42480"/>
              </p14:xfrm>
            </p:contentPart>
          </mc:Choice>
          <mc:Fallback>
            <p:pic>
              <p:nvPicPr>
                <p:cNvPr id="320" name="Freihand 319">
                  <a:extLst>
                    <a:ext uri="{FF2B5EF4-FFF2-40B4-BE49-F238E27FC236}">
                      <a16:creationId xmlns:a16="http://schemas.microsoft.com/office/drawing/2014/main" id="{089D06EC-51A7-81FD-6641-CCFB17451C7E}"/>
                    </a:ext>
                  </a:extLst>
                </p:cNvPr>
                <p:cNvPicPr/>
                <p:nvPr/>
              </p:nvPicPr>
              <p:blipFill>
                <a:blip r:embed="rId506"/>
                <a:stretch>
                  <a:fillRect/>
                </a:stretch>
              </p:blipFill>
              <p:spPr>
                <a:xfrm>
                  <a:off x="9056160" y="3206716"/>
                  <a:ext cx="12243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21" name="Freihand 320">
                  <a:extLst>
                    <a:ext uri="{FF2B5EF4-FFF2-40B4-BE49-F238E27FC236}">
                      <a16:creationId xmlns:a16="http://schemas.microsoft.com/office/drawing/2014/main" id="{201953B4-FB8E-AFE0-9622-1BFEAC118DDE}"/>
                    </a:ext>
                  </a:extLst>
                </p14:cNvPr>
                <p14:cNvContentPartPr/>
                <p14:nvPr/>
              </p14:nvContentPartPr>
              <p14:xfrm>
                <a:off x="10755360" y="3267916"/>
                <a:ext cx="106920" cy="207000"/>
              </p14:xfrm>
            </p:contentPart>
          </mc:Choice>
          <mc:Fallback>
            <p:pic>
              <p:nvPicPr>
                <p:cNvPr id="321" name="Freihand 320">
                  <a:extLst>
                    <a:ext uri="{FF2B5EF4-FFF2-40B4-BE49-F238E27FC236}">
                      <a16:creationId xmlns:a16="http://schemas.microsoft.com/office/drawing/2014/main" id="{201953B4-FB8E-AFE0-9622-1BFEAC118DDE}"/>
                    </a:ext>
                  </a:extLst>
                </p:cNvPr>
                <p:cNvPicPr/>
                <p:nvPr/>
              </p:nvPicPr>
              <p:blipFill>
                <a:blip r:embed="rId508"/>
                <a:stretch>
                  <a:fillRect/>
                </a:stretch>
              </p:blipFill>
              <p:spPr>
                <a:xfrm>
                  <a:off x="10746360" y="3258916"/>
                  <a:ext cx="1245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22" name="Freihand 321">
                  <a:extLst>
                    <a:ext uri="{FF2B5EF4-FFF2-40B4-BE49-F238E27FC236}">
                      <a16:creationId xmlns:a16="http://schemas.microsoft.com/office/drawing/2014/main" id="{D9F0CBCE-487E-DFC3-AE99-30D335D73A6C}"/>
                    </a:ext>
                  </a:extLst>
                </p14:cNvPr>
                <p14:cNvContentPartPr/>
                <p14:nvPr/>
              </p14:nvContentPartPr>
              <p14:xfrm>
                <a:off x="10864080" y="3268996"/>
                <a:ext cx="245520" cy="201960"/>
              </p14:xfrm>
            </p:contentPart>
          </mc:Choice>
          <mc:Fallback>
            <p:pic>
              <p:nvPicPr>
                <p:cNvPr id="322" name="Freihand 321">
                  <a:extLst>
                    <a:ext uri="{FF2B5EF4-FFF2-40B4-BE49-F238E27FC236}">
                      <a16:creationId xmlns:a16="http://schemas.microsoft.com/office/drawing/2014/main" id="{D9F0CBCE-487E-DFC3-AE99-30D335D73A6C}"/>
                    </a:ext>
                  </a:extLst>
                </p:cNvPr>
                <p:cNvPicPr/>
                <p:nvPr/>
              </p:nvPicPr>
              <p:blipFill>
                <a:blip r:embed="rId510"/>
                <a:stretch>
                  <a:fillRect/>
                </a:stretch>
              </p:blipFill>
              <p:spPr>
                <a:xfrm>
                  <a:off x="10855080" y="3260356"/>
                  <a:ext cx="2631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23" name="Freihand 322">
                  <a:extLst>
                    <a:ext uri="{FF2B5EF4-FFF2-40B4-BE49-F238E27FC236}">
                      <a16:creationId xmlns:a16="http://schemas.microsoft.com/office/drawing/2014/main" id="{DCC4CB58-4866-CE63-6D2E-D54197500949}"/>
                    </a:ext>
                  </a:extLst>
                </p14:cNvPr>
                <p14:cNvContentPartPr/>
                <p14:nvPr/>
              </p14:nvContentPartPr>
              <p14:xfrm>
                <a:off x="11145600" y="3368716"/>
                <a:ext cx="262080" cy="92880"/>
              </p14:xfrm>
            </p:contentPart>
          </mc:Choice>
          <mc:Fallback>
            <p:pic>
              <p:nvPicPr>
                <p:cNvPr id="323" name="Freihand 322">
                  <a:extLst>
                    <a:ext uri="{FF2B5EF4-FFF2-40B4-BE49-F238E27FC236}">
                      <a16:creationId xmlns:a16="http://schemas.microsoft.com/office/drawing/2014/main" id="{DCC4CB58-4866-CE63-6D2E-D54197500949}"/>
                    </a:ext>
                  </a:extLst>
                </p:cNvPr>
                <p:cNvPicPr/>
                <p:nvPr/>
              </p:nvPicPr>
              <p:blipFill>
                <a:blip r:embed="rId512"/>
                <a:stretch>
                  <a:fillRect/>
                </a:stretch>
              </p:blipFill>
              <p:spPr>
                <a:xfrm>
                  <a:off x="11136960" y="3359716"/>
                  <a:ext cx="2797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24" name="Freihand 323">
                  <a:extLst>
                    <a:ext uri="{FF2B5EF4-FFF2-40B4-BE49-F238E27FC236}">
                      <a16:creationId xmlns:a16="http://schemas.microsoft.com/office/drawing/2014/main" id="{82163248-265B-21CB-CC6D-DBA9425609CD}"/>
                    </a:ext>
                  </a:extLst>
                </p14:cNvPr>
                <p14:cNvContentPartPr/>
                <p14:nvPr/>
              </p14:nvContentPartPr>
              <p14:xfrm>
                <a:off x="11467800" y="3265396"/>
                <a:ext cx="136080" cy="198720"/>
              </p14:xfrm>
            </p:contentPart>
          </mc:Choice>
          <mc:Fallback>
            <p:pic>
              <p:nvPicPr>
                <p:cNvPr id="324" name="Freihand 323">
                  <a:extLst>
                    <a:ext uri="{FF2B5EF4-FFF2-40B4-BE49-F238E27FC236}">
                      <a16:creationId xmlns:a16="http://schemas.microsoft.com/office/drawing/2014/main" id="{82163248-265B-21CB-CC6D-DBA9425609CD}"/>
                    </a:ext>
                  </a:extLst>
                </p:cNvPr>
                <p:cNvPicPr/>
                <p:nvPr/>
              </p:nvPicPr>
              <p:blipFill>
                <a:blip r:embed="rId514"/>
                <a:stretch>
                  <a:fillRect/>
                </a:stretch>
              </p:blipFill>
              <p:spPr>
                <a:xfrm>
                  <a:off x="11458800" y="3256756"/>
                  <a:ext cx="1537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25" name="Freihand 324">
                  <a:extLst>
                    <a:ext uri="{FF2B5EF4-FFF2-40B4-BE49-F238E27FC236}">
                      <a16:creationId xmlns:a16="http://schemas.microsoft.com/office/drawing/2014/main" id="{02EFD6A6-36D4-FB56-28A4-C9FF8FBF4599}"/>
                    </a:ext>
                  </a:extLst>
                </p14:cNvPr>
                <p14:cNvContentPartPr/>
                <p14:nvPr/>
              </p14:nvContentPartPr>
              <p14:xfrm>
                <a:off x="11607840" y="3276196"/>
                <a:ext cx="8640" cy="40680"/>
              </p14:xfrm>
            </p:contentPart>
          </mc:Choice>
          <mc:Fallback>
            <p:pic>
              <p:nvPicPr>
                <p:cNvPr id="325" name="Freihand 324">
                  <a:extLst>
                    <a:ext uri="{FF2B5EF4-FFF2-40B4-BE49-F238E27FC236}">
                      <a16:creationId xmlns:a16="http://schemas.microsoft.com/office/drawing/2014/main" id="{02EFD6A6-36D4-FB56-28A4-C9FF8FBF4599}"/>
                    </a:ext>
                  </a:extLst>
                </p:cNvPr>
                <p:cNvPicPr/>
                <p:nvPr/>
              </p:nvPicPr>
              <p:blipFill>
                <a:blip r:embed="rId516"/>
                <a:stretch>
                  <a:fillRect/>
                </a:stretch>
              </p:blipFill>
              <p:spPr>
                <a:xfrm>
                  <a:off x="11599200" y="3267556"/>
                  <a:ext cx="262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26" name="Freihand 325">
                  <a:extLst>
                    <a:ext uri="{FF2B5EF4-FFF2-40B4-BE49-F238E27FC236}">
                      <a16:creationId xmlns:a16="http://schemas.microsoft.com/office/drawing/2014/main" id="{7C733617-2132-C7D2-A956-3795B699586B}"/>
                    </a:ext>
                  </a:extLst>
                </p14:cNvPr>
                <p14:cNvContentPartPr/>
                <p14:nvPr/>
              </p14:nvContentPartPr>
              <p14:xfrm>
                <a:off x="11622600" y="3388876"/>
                <a:ext cx="168840" cy="60120"/>
              </p14:xfrm>
            </p:contentPart>
          </mc:Choice>
          <mc:Fallback>
            <p:pic>
              <p:nvPicPr>
                <p:cNvPr id="326" name="Freihand 325">
                  <a:extLst>
                    <a:ext uri="{FF2B5EF4-FFF2-40B4-BE49-F238E27FC236}">
                      <a16:creationId xmlns:a16="http://schemas.microsoft.com/office/drawing/2014/main" id="{7C733617-2132-C7D2-A956-3795B699586B}"/>
                    </a:ext>
                  </a:extLst>
                </p:cNvPr>
                <p:cNvPicPr/>
                <p:nvPr/>
              </p:nvPicPr>
              <p:blipFill>
                <a:blip r:embed="rId518"/>
                <a:stretch>
                  <a:fillRect/>
                </a:stretch>
              </p:blipFill>
              <p:spPr>
                <a:xfrm>
                  <a:off x="11613600" y="3380236"/>
                  <a:ext cx="1864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27" name="Freihand 326">
                  <a:extLst>
                    <a:ext uri="{FF2B5EF4-FFF2-40B4-BE49-F238E27FC236}">
                      <a16:creationId xmlns:a16="http://schemas.microsoft.com/office/drawing/2014/main" id="{06D1CFEB-0D87-8438-6C06-97C1AC6233A9}"/>
                    </a:ext>
                  </a:extLst>
                </p14:cNvPr>
                <p14:cNvContentPartPr/>
                <p14:nvPr/>
              </p14:nvContentPartPr>
              <p14:xfrm>
                <a:off x="11829960" y="3348556"/>
                <a:ext cx="51840" cy="114480"/>
              </p14:xfrm>
            </p:contentPart>
          </mc:Choice>
          <mc:Fallback>
            <p:pic>
              <p:nvPicPr>
                <p:cNvPr id="327" name="Freihand 326">
                  <a:extLst>
                    <a:ext uri="{FF2B5EF4-FFF2-40B4-BE49-F238E27FC236}">
                      <a16:creationId xmlns:a16="http://schemas.microsoft.com/office/drawing/2014/main" id="{06D1CFEB-0D87-8438-6C06-97C1AC6233A9}"/>
                    </a:ext>
                  </a:extLst>
                </p:cNvPr>
                <p:cNvPicPr/>
                <p:nvPr/>
              </p:nvPicPr>
              <p:blipFill>
                <a:blip r:embed="rId520"/>
                <a:stretch>
                  <a:fillRect/>
                </a:stretch>
              </p:blipFill>
              <p:spPr>
                <a:xfrm>
                  <a:off x="11820960" y="3339556"/>
                  <a:ext cx="694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28" name="Freihand 327">
                  <a:extLst>
                    <a:ext uri="{FF2B5EF4-FFF2-40B4-BE49-F238E27FC236}">
                      <a16:creationId xmlns:a16="http://schemas.microsoft.com/office/drawing/2014/main" id="{E359DF8F-485E-F00F-9270-EF4A5305D59C}"/>
                    </a:ext>
                  </a:extLst>
                </p14:cNvPr>
                <p14:cNvContentPartPr/>
                <p14:nvPr/>
              </p14:nvContentPartPr>
              <p14:xfrm>
                <a:off x="11897280" y="3230476"/>
                <a:ext cx="123120" cy="389880"/>
              </p14:xfrm>
            </p:contentPart>
          </mc:Choice>
          <mc:Fallback>
            <p:pic>
              <p:nvPicPr>
                <p:cNvPr id="328" name="Freihand 327">
                  <a:extLst>
                    <a:ext uri="{FF2B5EF4-FFF2-40B4-BE49-F238E27FC236}">
                      <a16:creationId xmlns:a16="http://schemas.microsoft.com/office/drawing/2014/main" id="{E359DF8F-485E-F00F-9270-EF4A5305D59C}"/>
                    </a:ext>
                  </a:extLst>
                </p:cNvPr>
                <p:cNvPicPr/>
                <p:nvPr/>
              </p:nvPicPr>
              <p:blipFill>
                <a:blip r:embed="rId522"/>
                <a:stretch>
                  <a:fillRect/>
                </a:stretch>
              </p:blipFill>
              <p:spPr>
                <a:xfrm>
                  <a:off x="11888640" y="3221476"/>
                  <a:ext cx="140760" cy="4075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30" name="Freihand 329">
                  <a:extLst>
                    <a:ext uri="{FF2B5EF4-FFF2-40B4-BE49-F238E27FC236}">
                      <a16:creationId xmlns:a16="http://schemas.microsoft.com/office/drawing/2014/main" id="{FEC94ADE-8EFF-88C6-E8DB-18AB66E4AC81}"/>
                    </a:ext>
                  </a:extLst>
                </p14:cNvPr>
                <p14:cNvContentPartPr/>
                <p14:nvPr/>
              </p14:nvContentPartPr>
              <p14:xfrm>
                <a:off x="8564040" y="3662116"/>
                <a:ext cx="266400" cy="126360"/>
              </p14:xfrm>
            </p:contentPart>
          </mc:Choice>
          <mc:Fallback>
            <p:pic>
              <p:nvPicPr>
                <p:cNvPr id="330" name="Freihand 329">
                  <a:extLst>
                    <a:ext uri="{FF2B5EF4-FFF2-40B4-BE49-F238E27FC236}">
                      <a16:creationId xmlns:a16="http://schemas.microsoft.com/office/drawing/2014/main" id="{FEC94ADE-8EFF-88C6-E8DB-18AB66E4AC81}"/>
                    </a:ext>
                  </a:extLst>
                </p:cNvPr>
                <p:cNvPicPr/>
                <p:nvPr/>
              </p:nvPicPr>
              <p:blipFill>
                <a:blip r:embed="rId524"/>
                <a:stretch>
                  <a:fillRect/>
                </a:stretch>
              </p:blipFill>
              <p:spPr>
                <a:xfrm>
                  <a:off x="8555400" y="3653116"/>
                  <a:ext cx="2840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31" name="Freihand 330">
                  <a:extLst>
                    <a:ext uri="{FF2B5EF4-FFF2-40B4-BE49-F238E27FC236}">
                      <a16:creationId xmlns:a16="http://schemas.microsoft.com/office/drawing/2014/main" id="{DD1EC8D2-B111-7F78-F391-C1E80BE67B10}"/>
                    </a:ext>
                  </a:extLst>
                </p14:cNvPr>
                <p14:cNvContentPartPr/>
                <p14:nvPr/>
              </p14:nvContentPartPr>
              <p14:xfrm>
                <a:off x="8957880" y="3703516"/>
                <a:ext cx="250560" cy="132840"/>
              </p14:xfrm>
            </p:contentPart>
          </mc:Choice>
          <mc:Fallback>
            <p:pic>
              <p:nvPicPr>
                <p:cNvPr id="331" name="Freihand 330">
                  <a:extLst>
                    <a:ext uri="{FF2B5EF4-FFF2-40B4-BE49-F238E27FC236}">
                      <a16:creationId xmlns:a16="http://schemas.microsoft.com/office/drawing/2014/main" id="{DD1EC8D2-B111-7F78-F391-C1E80BE67B10}"/>
                    </a:ext>
                  </a:extLst>
                </p:cNvPr>
                <p:cNvPicPr/>
                <p:nvPr/>
              </p:nvPicPr>
              <p:blipFill>
                <a:blip r:embed="rId526"/>
                <a:stretch>
                  <a:fillRect/>
                </a:stretch>
              </p:blipFill>
              <p:spPr>
                <a:xfrm>
                  <a:off x="8949240" y="3694516"/>
                  <a:ext cx="2682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32" name="Freihand 331">
                  <a:extLst>
                    <a:ext uri="{FF2B5EF4-FFF2-40B4-BE49-F238E27FC236}">
                      <a16:creationId xmlns:a16="http://schemas.microsoft.com/office/drawing/2014/main" id="{8B8F4873-EE18-2D7C-3035-1D29B8972F1E}"/>
                    </a:ext>
                  </a:extLst>
                </p14:cNvPr>
                <p14:cNvContentPartPr/>
                <p14:nvPr/>
              </p14:nvContentPartPr>
              <p14:xfrm>
                <a:off x="9183240" y="3647716"/>
                <a:ext cx="23040" cy="21960"/>
              </p14:xfrm>
            </p:contentPart>
          </mc:Choice>
          <mc:Fallback>
            <p:pic>
              <p:nvPicPr>
                <p:cNvPr id="332" name="Freihand 331">
                  <a:extLst>
                    <a:ext uri="{FF2B5EF4-FFF2-40B4-BE49-F238E27FC236}">
                      <a16:creationId xmlns:a16="http://schemas.microsoft.com/office/drawing/2014/main" id="{8B8F4873-EE18-2D7C-3035-1D29B8972F1E}"/>
                    </a:ext>
                  </a:extLst>
                </p:cNvPr>
                <p:cNvPicPr/>
                <p:nvPr/>
              </p:nvPicPr>
              <p:blipFill>
                <a:blip r:embed="rId528"/>
                <a:stretch>
                  <a:fillRect/>
                </a:stretch>
              </p:blipFill>
              <p:spPr>
                <a:xfrm>
                  <a:off x="9174600" y="3639076"/>
                  <a:ext cx="406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33" name="Freihand 332">
                  <a:extLst>
                    <a:ext uri="{FF2B5EF4-FFF2-40B4-BE49-F238E27FC236}">
                      <a16:creationId xmlns:a16="http://schemas.microsoft.com/office/drawing/2014/main" id="{294BF944-5665-7373-F617-A9C263297E06}"/>
                    </a:ext>
                  </a:extLst>
                </p14:cNvPr>
                <p14:cNvContentPartPr/>
                <p14:nvPr/>
              </p14:nvContentPartPr>
              <p14:xfrm>
                <a:off x="9256680" y="3709276"/>
                <a:ext cx="360000" cy="291960"/>
              </p14:xfrm>
            </p:contentPart>
          </mc:Choice>
          <mc:Fallback>
            <p:pic>
              <p:nvPicPr>
                <p:cNvPr id="333" name="Freihand 332">
                  <a:extLst>
                    <a:ext uri="{FF2B5EF4-FFF2-40B4-BE49-F238E27FC236}">
                      <a16:creationId xmlns:a16="http://schemas.microsoft.com/office/drawing/2014/main" id="{294BF944-5665-7373-F617-A9C263297E06}"/>
                    </a:ext>
                  </a:extLst>
                </p:cNvPr>
                <p:cNvPicPr/>
                <p:nvPr/>
              </p:nvPicPr>
              <p:blipFill>
                <a:blip r:embed="rId530"/>
                <a:stretch>
                  <a:fillRect/>
                </a:stretch>
              </p:blipFill>
              <p:spPr>
                <a:xfrm>
                  <a:off x="9248040" y="3700276"/>
                  <a:ext cx="37764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35" name="Freihand 334">
                  <a:extLst>
                    <a:ext uri="{FF2B5EF4-FFF2-40B4-BE49-F238E27FC236}">
                      <a16:creationId xmlns:a16="http://schemas.microsoft.com/office/drawing/2014/main" id="{F022CC2A-EE77-3DF6-91AB-AF19DA2C5B63}"/>
                    </a:ext>
                  </a:extLst>
                </p14:cNvPr>
                <p14:cNvContentPartPr/>
                <p14:nvPr/>
              </p14:nvContentPartPr>
              <p14:xfrm>
                <a:off x="9662400" y="3722956"/>
                <a:ext cx="241560" cy="132120"/>
              </p14:xfrm>
            </p:contentPart>
          </mc:Choice>
          <mc:Fallback>
            <p:pic>
              <p:nvPicPr>
                <p:cNvPr id="335" name="Freihand 334">
                  <a:extLst>
                    <a:ext uri="{FF2B5EF4-FFF2-40B4-BE49-F238E27FC236}">
                      <a16:creationId xmlns:a16="http://schemas.microsoft.com/office/drawing/2014/main" id="{F022CC2A-EE77-3DF6-91AB-AF19DA2C5B63}"/>
                    </a:ext>
                  </a:extLst>
                </p:cNvPr>
                <p:cNvPicPr/>
                <p:nvPr/>
              </p:nvPicPr>
              <p:blipFill>
                <a:blip r:embed="rId532"/>
                <a:stretch>
                  <a:fillRect/>
                </a:stretch>
              </p:blipFill>
              <p:spPr>
                <a:xfrm>
                  <a:off x="9653760" y="3713956"/>
                  <a:ext cx="2592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37" name="Freihand 336">
                  <a:extLst>
                    <a:ext uri="{FF2B5EF4-FFF2-40B4-BE49-F238E27FC236}">
                      <a16:creationId xmlns:a16="http://schemas.microsoft.com/office/drawing/2014/main" id="{77916DD8-F77E-6BB7-2F24-E2B9D0AD39E3}"/>
                    </a:ext>
                  </a:extLst>
                </p14:cNvPr>
                <p14:cNvContentPartPr/>
                <p14:nvPr/>
              </p14:nvContentPartPr>
              <p14:xfrm>
                <a:off x="10156680" y="3684076"/>
                <a:ext cx="173160" cy="137160"/>
              </p14:xfrm>
            </p:contentPart>
          </mc:Choice>
          <mc:Fallback>
            <p:pic>
              <p:nvPicPr>
                <p:cNvPr id="337" name="Freihand 336">
                  <a:extLst>
                    <a:ext uri="{FF2B5EF4-FFF2-40B4-BE49-F238E27FC236}">
                      <a16:creationId xmlns:a16="http://schemas.microsoft.com/office/drawing/2014/main" id="{77916DD8-F77E-6BB7-2F24-E2B9D0AD39E3}"/>
                    </a:ext>
                  </a:extLst>
                </p:cNvPr>
                <p:cNvPicPr/>
                <p:nvPr/>
              </p:nvPicPr>
              <p:blipFill>
                <a:blip r:embed="rId534"/>
                <a:stretch>
                  <a:fillRect/>
                </a:stretch>
              </p:blipFill>
              <p:spPr>
                <a:xfrm>
                  <a:off x="10147680" y="3675076"/>
                  <a:ext cx="1908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38" name="Freihand 337">
                  <a:extLst>
                    <a:ext uri="{FF2B5EF4-FFF2-40B4-BE49-F238E27FC236}">
                      <a16:creationId xmlns:a16="http://schemas.microsoft.com/office/drawing/2014/main" id="{C0077D69-6DEF-B678-71CB-F0A35763F68D}"/>
                    </a:ext>
                  </a:extLst>
                </p14:cNvPr>
                <p14:cNvContentPartPr/>
                <p14:nvPr/>
              </p14:nvContentPartPr>
              <p14:xfrm>
                <a:off x="10373400" y="3613876"/>
                <a:ext cx="111600" cy="202680"/>
              </p14:xfrm>
            </p:contentPart>
          </mc:Choice>
          <mc:Fallback>
            <p:pic>
              <p:nvPicPr>
                <p:cNvPr id="338" name="Freihand 337">
                  <a:extLst>
                    <a:ext uri="{FF2B5EF4-FFF2-40B4-BE49-F238E27FC236}">
                      <a16:creationId xmlns:a16="http://schemas.microsoft.com/office/drawing/2014/main" id="{C0077D69-6DEF-B678-71CB-F0A35763F68D}"/>
                    </a:ext>
                  </a:extLst>
                </p:cNvPr>
                <p:cNvPicPr/>
                <p:nvPr/>
              </p:nvPicPr>
              <p:blipFill>
                <a:blip r:embed="rId536"/>
                <a:stretch>
                  <a:fillRect/>
                </a:stretch>
              </p:blipFill>
              <p:spPr>
                <a:xfrm>
                  <a:off x="10364400" y="3604876"/>
                  <a:ext cx="1292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39" name="Freihand 338">
                  <a:extLst>
                    <a:ext uri="{FF2B5EF4-FFF2-40B4-BE49-F238E27FC236}">
                      <a16:creationId xmlns:a16="http://schemas.microsoft.com/office/drawing/2014/main" id="{547333CE-79F4-66D9-5504-B51657D2AE29}"/>
                    </a:ext>
                  </a:extLst>
                </p14:cNvPr>
                <p14:cNvContentPartPr/>
                <p14:nvPr/>
              </p14:nvContentPartPr>
              <p14:xfrm>
                <a:off x="10540440" y="3693796"/>
                <a:ext cx="258840" cy="123480"/>
              </p14:xfrm>
            </p:contentPart>
          </mc:Choice>
          <mc:Fallback>
            <p:pic>
              <p:nvPicPr>
                <p:cNvPr id="339" name="Freihand 338">
                  <a:extLst>
                    <a:ext uri="{FF2B5EF4-FFF2-40B4-BE49-F238E27FC236}">
                      <a16:creationId xmlns:a16="http://schemas.microsoft.com/office/drawing/2014/main" id="{547333CE-79F4-66D9-5504-B51657D2AE29}"/>
                    </a:ext>
                  </a:extLst>
                </p:cNvPr>
                <p:cNvPicPr/>
                <p:nvPr/>
              </p:nvPicPr>
              <p:blipFill>
                <a:blip r:embed="rId538"/>
                <a:stretch>
                  <a:fillRect/>
                </a:stretch>
              </p:blipFill>
              <p:spPr>
                <a:xfrm>
                  <a:off x="10531440" y="3684796"/>
                  <a:ext cx="2764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40" name="Freihand 339">
                  <a:extLst>
                    <a:ext uri="{FF2B5EF4-FFF2-40B4-BE49-F238E27FC236}">
                      <a16:creationId xmlns:a16="http://schemas.microsoft.com/office/drawing/2014/main" id="{951E7481-5C82-1021-F9D9-6B0E4952C938}"/>
                    </a:ext>
                  </a:extLst>
                </p14:cNvPr>
                <p14:cNvContentPartPr/>
                <p14:nvPr/>
              </p14:nvContentPartPr>
              <p14:xfrm>
                <a:off x="10860120" y="3726196"/>
                <a:ext cx="184680" cy="83880"/>
              </p14:xfrm>
            </p:contentPart>
          </mc:Choice>
          <mc:Fallback>
            <p:pic>
              <p:nvPicPr>
                <p:cNvPr id="340" name="Freihand 339">
                  <a:extLst>
                    <a:ext uri="{FF2B5EF4-FFF2-40B4-BE49-F238E27FC236}">
                      <a16:creationId xmlns:a16="http://schemas.microsoft.com/office/drawing/2014/main" id="{951E7481-5C82-1021-F9D9-6B0E4952C938}"/>
                    </a:ext>
                  </a:extLst>
                </p:cNvPr>
                <p:cNvPicPr/>
                <p:nvPr/>
              </p:nvPicPr>
              <p:blipFill>
                <a:blip r:embed="rId540"/>
                <a:stretch>
                  <a:fillRect/>
                </a:stretch>
              </p:blipFill>
              <p:spPr>
                <a:xfrm>
                  <a:off x="10851480" y="3717556"/>
                  <a:ext cx="202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41" name="Freihand 340">
                  <a:extLst>
                    <a:ext uri="{FF2B5EF4-FFF2-40B4-BE49-F238E27FC236}">
                      <a16:creationId xmlns:a16="http://schemas.microsoft.com/office/drawing/2014/main" id="{07151AC2-1558-8F89-B1AD-3EFF881BE225}"/>
                    </a:ext>
                  </a:extLst>
                </p14:cNvPr>
                <p14:cNvContentPartPr/>
                <p14:nvPr/>
              </p14:nvContentPartPr>
              <p14:xfrm>
                <a:off x="11034720" y="3676516"/>
                <a:ext cx="19440" cy="27360"/>
              </p14:xfrm>
            </p:contentPart>
          </mc:Choice>
          <mc:Fallback>
            <p:pic>
              <p:nvPicPr>
                <p:cNvPr id="341" name="Freihand 340">
                  <a:extLst>
                    <a:ext uri="{FF2B5EF4-FFF2-40B4-BE49-F238E27FC236}">
                      <a16:creationId xmlns:a16="http://schemas.microsoft.com/office/drawing/2014/main" id="{07151AC2-1558-8F89-B1AD-3EFF881BE225}"/>
                    </a:ext>
                  </a:extLst>
                </p:cNvPr>
                <p:cNvPicPr/>
                <p:nvPr/>
              </p:nvPicPr>
              <p:blipFill>
                <a:blip r:embed="rId542"/>
                <a:stretch>
                  <a:fillRect/>
                </a:stretch>
              </p:blipFill>
              <p:spPr>
                <a:xfrm>
                  <a:off x="11025720" y="3667876"/>
                  <a:ext cx="370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42" name="Freihand 341">
                  <a:extLst>
                    <a:ext uri="{FF2B5EF4-FFF2-40B4-BE49-F238E27FC236}">
                      <a16:creationId xmlns:a16="http://schemas.microsoft.com/office/drawing/2014/main" id="{13C848FB-EC1C-32F3-5FA7-ACE584DBB18D}"/>
                    </a:ext>
                  </a:extLst>
                </p14:cNvPr>
                <p14:cNvContentPartPr/>
                <p14:nvPr/>
              </p14:nvContentPartPr>
              <p14:xfrm>
                <a:off x="11091600" y="3681556"/>
                <a:ext cx="262440" cy="122040"/>
              </p14:xfrm>
            </p:contentPart>
          </mc:Choice>
          <mc:Fallback>
            <p:pic>
              <p:nvPicPr>
                <p:cNvPr id="342" name="Freihand 341">
                  <a:extLst>
                    <a:ext uri="{FF2B5EF4-FFF2-40B4-BE49-F238E27FC236}">
                      <a16:creationId xmlns:a16="http://schemas.microsoft.com/office/drawing/2014/main" id="{13C848FB-EC1C-32F3-5FA7-ACE584DBB18D}"/>
                    </a:ext>
                  </a:extLst>
                </p:cNvPr>
                <p:cNvPicPr/>
                <p:nvPr/>
              </p:nvPicPr>
              <p:blipFill>
                <a:blip r:embed="rId544"/>
                <a:stretch>
                  <a:fillRect/>
                </a:stretch>
              </p:blipFill>
              <p:spPr>
                <a:xfrm>
                  <a:off x="11082960" y="3672916"/>
                  <a:ext cx="2800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43" name="Freihand 342">
                  <a:extLst>
                    <a:ext uri="{FF2B5EF4-FFF2-40B4-BE49-F238E27FC236}">
                      <a16:creationId xmlns:a16="http://schemas.microsoft.com/office/drawing/2014/main" id="{797DB255-A5A3-9985-943E-21949A2633AE}"/>
                    </a:ext>
                  </a:extLst>
                </p14:cNvPr>
                <p14:cNvContentPartPr/>
                <p14:nvPr/>
              </p14:nvContentPartPr>
              <p14:xfrm>
                <a:off x="11345400" y="3634036"/>
                <a:ext cx="10080" cy="12600"/>
              </p14:xfrm>
            </p:contentPart>
          </mc:Choice>
          <mc:Fallback>
            <p:pic>
              <p:nvPicPr>
                <p:cNvPr id="343" name="Freihand 342">
                  <a:extLst>
                    <a:ext uri="{FF2B5EF4-FFF2-40B4-BE49-F238E27FC236}">
                      <a16:creationId xmlns:a16="http://schemas.microsoft.com/office/drawing/2014/main" id="{797DB255-A5A3-9985-943E-21949A2633AE}"/>
                    </a:ext>
                  </a:extLst>
                </p:cNvPr>
                <p:cNvPicPr/>
                <p:nvPr/>
              </p:nvPicPr>
              <p:blipFill>
                <a:blip r:embed="rId546"/>
                <a:stretch>
                  <a:fillRect/>
                </a:stretch>
              </p:blipFill>
              <p:spPr>
                <a:xfrm>
                  <a:off x="11336400" y="3625036"/>
                  <a:ext cx="277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44" name="Freihand 343">
                  <a:extLst>
                    <a:ext uri="{FF2B5EF4-FFF2-40B4-BE49-F238E27FC236}">
                      <a16:creationId xmlns:a16="http://schemas.microsoft.com/office/drawing/2014/main" id="{514D7632-20BB-2552-B4D1-7D9EDA3588E4}"/>
                    </a:ext>
                  </a:extLst>
                </p14:cNvPr>
                <p14:cNvContentPartPr/>
                <p14:nvPr/>
              </p14:nvContentPartPr>
              <p14:xfrm>
                <a:off x="11346120" y="3713956"/>
                <a:ext cx="136080" cy="105840"/>
              </p14:xfrm>
            </p:contentPart>
          </mc:Choice>
          <mc:Fallback>
            <p:pic>
              <p:nvPicPr>
                <p:cNvPr id="344" name="Freihand 343">
                  <a:extLst>
                    <a:ext uri="{FF2B5EF4-FFF2-40B4-BE49-F238E27FC236}">
                      <a16:creationId xmlns:a16="http://schemas.microsoft.com/office/drawing/2014/main" id="{514D7632-20BB-2552-B4D1-7D9EDA3588E4}"/>
                    </a:ext>
                  </a:extLst>
                </p:cNvPr>
                <p:cNvPicPr/>
                <p:nvPr/>
              </p:nvPicPr>
              <p:blipFill>
                <a:blip r:embed="rId548"/>
                <a:stretch>
                  <a:fillRect/>
                </a:stretch>
              </p:blipFill>
              <p:spPr>
                <a:xfrm>
                  <a:off x="11337120" y="3705316"/>
                  <a:ext cx="1537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45" name="Freihand 344">
                  <a:extLst>
                    <a:ext uri="{FF2B5EF4-FFF2-40B4-BE49-F238E27FC236}">
                      <a16:creationId xmlns:a16="http://schemas.microsoft.com/office/drawing/2014/main" id="{4BD2DFCD-25A7-9834-3239-1FC2380F40DB}"/>
                    </a:ext>
                  </a:extLst>
                </p14:cNvPr>
                <p14:cNvContentPartPr/>
                <p14:nvPr/>
              </p14:nvContentPartPr>
              <p14:xfrm>
                <a:off x="11502000" y="3597316"/>
                <a:ext cx="290520" cy="186840"/>
              </p14:xfrm>
            </p:contentPart>
          </mc:Choice>
          <mc:Fallback>
            <p:pic>
              <p:nvPicPr>
                <p:cNvPr id="345" name="Freihand 344">
                  <a:extLst>
                    <a:ext uri="{FF2B5EF4-FFF2-40B4-BE49-F238E27FC236}">
                      <a16:creationId xmlns:a16="http://schemas.microsoft.com/office/drawing/2014/main" id="{4BD2DFCD-25A7-9834-3239-1FC2380F40DB}"/>
                    </a:ext>
                  </a:extLst>
                </p:cNvPr>
                <p:cNvPicPr/>
                <p:nvPr/>
              </p:nvPicPr>
              <p:blipFill>
                <a:blip r:embed="rId550"/>
                <a:stretch>
                  <a:fillRect/>
                </a:stretch>
              </p:blipFill>
              <p:spPr>
                <a:xfrm>
                  <a:off x="11493360" y="3588316"/>
                  <a:ext cx="3081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46" name="Freihand 345">
                  <a:extLst>
                    <a:ext uri="{FF2B5EF4-FFF2-40B4-BE49-F238E27FC236}">
                      <a16:creationId xmlns:a16="http://schemas.microsoft.com/office/drawing/2014/main" id="{21658F99-673C-0CB0-AF69-F6F878410643}"/>
                    </a:ext>
                  </a:extLst>
                </p14:cNvPr>
                <p14:cNvContentPartPr/>
                <p14:nvPr/>
              </p14:nvContentPartPr>
              <p14:xfrm>
                <a:off x="11703960" y="3607396"/>
                <a:ext cx="51480" cy="25200"/>
              </p14:xfrm>
            </p:contentPart>
          </mc:Choice>
          <mc:Fallback>
            <p:pic>
              <p:nvPicPr>
                <p:cNvPr id="346" name="Freihand 345">
                  <a:extLst>
                    <a:ext uri="{FF2B5EF4-FFF2-40B4-BE49-F238E27FC236}">
                      <a16:creationId xmlns:a16="http://schemas.microsoft.com/office/drawing/2014/main" id="{21658F99-673C-0CB0-AF69-F6F878410643}"/>
                    </a:ext>
                  </a:extLst>
                </p:cNvPr>
                <p:cNvPicPr/>
                <p:nvPr/>
              </p:nvPicPr>
              <p:blipFill>
                <a:blip r:embed="rId552"/>
                <a:stretch>
                  <a:fillRect/>
                </a:stretch>
              </p:blipFill>
              <p:spPr>
                <a:xfrm>
                  <a:off x="11694960" y="3598756"/>
                  <a:ext cx="691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51" name="Freihand 350">
                  <a:extLst>
                    <a:ext uri="{FF2B5EF4-FFF2-40B4-BE49-F238E27FC236}">
                      <a16:creationId xmlns:a16="http://schemas.microsoft.com/office/drawing/2014/main" id="{E0FEAC4F-CF89-533B-E800-9958EB3FBF83}"/>
                    </a:ext>
                  </a:extLst>
                </p14:cNvPr>
                <p14:cNvContentPartPr/>
                <p14:nvPr/>
              </p14:nvContentPartPr>
              <p14:xfrm>
                <a:off x="11913480" y="3721876"/>
                <a:ext cx="91440" cy="166680"/>
              </p14:xfrm>
            </p:contentPart>
          </mc:Choice>
          <mc:Fallback>
            <p:pic>
              <p:nvPicPr>
                <p:cNvPr id="351" name="Freihand 350">
                  <a:extLst>
                    <a:ext uri="{FF2B5EF4-FFF2-40B4-BE49-F238E27FC236}">
                      <a16:creationId xmlns:a16="http://schemas.microsoft.com/office/drawing/2014/main" id="{E0FEAC4F-CF89-533B-E800-9958EB3FBF83}"/>
                    </a:ext>
                  </a:extLst>
                </p:cNvPr>
                <p:cNvPicPr/>
                <p:nvPr/>
              </p:nvPicPr>
              <p:blipFill>
                <a:blip r:embed="rId554"/>
                <a:stretch>
                  <a:fillRect/>
                </a:stretch>
              </p:blipFill>
              <p:spPr>
                <a:xfrm>
                  <a:off x="11904480" y="3713236"/>
                  <a:ext cx="1090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52" name="Freihand 351">
                  <a:extLst>
                    <a:ext uri="{FF2B5EF4-FFF2-40B4-BE49-F238E27FC236}">
                      <a16:creationId xmlns:a16="http://schemas.microsoft.com/office/drawing/2014/main" id="{B7722DA1-2E09-3807-7D22-EB958ABE146B}"/>
                    </a:ext>
                  </a:extLst>
                </p14:cNvPr>
                <p14:cNvContentPartPr/>
                <p14:nvPr/>
              </p14:nvContentPartPr>
              <p14:xfrm>
                <a:off x="11904120" y="3771556"/>
                <a:ext cx="63360" cy="7560"/>
              </p14:xfrm>
            </p:contentPart>
          </mc:Choice>
          <mc:Fallback>
            <p:pic>
              <p:nvPicPr>
                <p:cNvPr id="352" name="Freihand 351">
                  <a:extLst>
                    <a:ext uri="{FF2B5EF4-FFF2-40B4-BE49-F238E27FC236}">
                      <a16:creationId xmlns:a16="http://schemas.microsoft.com/office/drawing/2014/main" id="{B7722DA1-2E09-3807-7D22-EB958ABE146B}"/>
                    </a:ext>
                  </a:extLst>
                </p:cNvPr>
                <p:cNvPicPr/>
                <p:nvPr/>
              </p:nvPicPr>
              <p:blipFill>
                <a:blip r:embed="rId556"/>
                <a:stretch>
                  <a:fillRect/>
                </a:stretch>
              </p:blipFill>
              <p:spPr>
                <a:xfrm>
                  <a:off x="11895480" y="3762916"/>
                  <a:ext cx="810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53" name="Freihand 352">
                  <a:extLst>
                    <a:ext uri="{FF2B5EF4-FFF2-40B4-BE49-F238E27FC236}">
                      <a16:creationId xmlns:a16="http://schemas.microsoft.com/office/drawing/2014/main" id="{3AAF2888-4088-0A93-A4A9-6076568EDBBB}"/>
                    </a:ext>
                  </a:extLst>
                </p14:cNvPr>
                <p14:cNvContentPartPr/>
                <p14:nvPr/>
              </p14:nvContentPartPr>
              <p14:xfrm>
                <a:off x="11806200" y="3691636"/>
                <a:ext cx="258120" cy="295920"/>
              </p14:xfrm>
            </p:contentPart>
          </mc:Choice>
          <mc:Fallback>
            <p:pic>
              <p:nvPicPr>
                <p:cNvPr id="353" name="Freihand 352">
                  <a:extLst>
                    <a:ext uri="{FF2B5EF4-FFF2-40B4-BE49-F238E27FC236}">
                      <a16:creationId xmlns:a16="http://schemas.microsoft.com/office/drawing/2014/main" id="{3AAF2888-4088-0A93-A4A9-6076568EDBBB}"/>
                    </a:ext>
                  </a:extLst>
                </p:cNvPr>
                <p:cNvPicPr/>
                <p:nvPr/>
              </p:nvPicPr>
              <p:blipFill>
                <a:blip r:embed="rId558"/>
                <a:stretch>
                  <a:fillRect/>
                </a:stretch>
              </p:blipFill>
              <p:spPr>
                <a:xfrm>
                  <a:off x="11797200" y="3682636"/>
                  <a:ext cx="275760" cy="313560"/>
                </a:xfrm>
                <a:prstGeom prst="rect">
                  <a:avLst/>
                </a:prstGeom>
              </p:spPr>
            </p:pic>
          </mc:Fallback>
        </mc:AlternateContent>
      </p:grpSp>
      <p:grpSp>
        <p:nvGrpSpPr>
          <p:cNvPr id="403" name="Gruppieren 402">
            <a:extLst>
              <a:ext uri="{FF2B5EF4-FFF2-40B4-BE49-F238E27FC236}">
                <a16:creationId xmlns:a16="http://schemas.microsoft.com/office/drawing/2014/main" id="{FB999EA8-8348-7058-4C66-ED99FACD2DC6}"/>
              </a:ext>
            </a:extLst>
          </p:cNvPr>
          <p:cNvGrpSpPr/>
          <p:nvPr/>
        </p:nvGrpSpPr>
        <p:grpSpPr>
          <a:xfrm>
            <a:off x="281160" y="3536476"/>
            <a:ext cx="502560" cy="459360"/>
            <a:chOff x="281160" y="3536476"/>
            <a:chExt cx="502560" cy="459360"/>
          </a:xfrm>
        </p:grpSpPr>
        <mc:AlternateContent xmlns:mc="http://schemas.openxmlformats.org/markup-compatibility/2006">
          <mc:Choice xmlns:p14="http://schemas.microsoft.com/office/powerpoint/2010/main" Requires="p14">
            <p:contentPart p14:bwMode="auto" r:id="rId559">
              <p14:nvContentPartPr>
                <p14:cNvPr id="233" name="Freihand 232">
                  <a:extLst>
                    <a:ext uri="{FF2B5EF4-FFF2-40B4-BE49-F238E27FC236}">
                      <a16:creationId xmlns:a16="http://schemas.microsoft.com/office/drawing/2014/main" id="{68EA661C-2EAD-20A2-4EF3-E6817C9DF26C}"/>
                    </a:ext>
                  </a:extLst>
                </p14:cNvPr>
                <p14:cNvContentPartPr/>
                <p14:nvPr/>
              </p14:nvContentPartPr>
              <p14:xfrm>
                <a:off x="502200" y="3536476"/>
                <a:ext cx="101880" cy="212400"/>
              </p14:xfrm>
            </p:contentPart>
          </mc:Choice>
          <mc:Fallback>
            <p:pic>
              <p:nvPicPr>
                <p:cNvPr id="233" name="Freihand 232">
                  <a:extLst>
                    <a:ext uri="{FF2B5EF4-FFF2-40B4-BE49-F238E27FC236}">
                      <a16:creationId xmlns:a16="http://schemas.microsoft.com/office/drawing/2014/main" id="{68EA661C-2EAD-20A2-4EF3-E6817C9DF26C}"/>
                    </a:ext>
                  </a:extLst>
                </p:cNvPr>
                <p:cNvPicPr/>
                <p:nvPr/>
              </p:nvPicPr>
              <p:blipFill>
                <a:blip r:embed="rId560"/>
                <a:stretch>
                  <a:fillRect/>
                </a:stretch>
              </p:blipFill>
              <p:spPr>
                <a:xfrm>
                  <a:off x="493200" y="3527476"/>
                  <a:ext cx="1195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234" name="Freihand 233">
                  <a:extLst>
                    <a:ext uri="{FF2B5EF4-FFF2-40B4-BE49-F238E27FC236}">
                      <a16:creationId xmlns:a16="http://schemas.microsoft.com/office/drawing/2014/main" id="{8FF8153F-6044-407E-07A8-2113B6B11E39}"/>
                    </a:ext>
                  </a:extLst>
                </p14:cNvPr>
                <p14:cNvContentPartPr/>
                <p14:nvPr/>
              </p14:nvContentPartPr>
              <p14:xfrm>
                <a:off x="642960" y="3614596"/>
                <a:ext cx="140760" cy="93960"/>
              </p14:xfrm>
            </p:contentPart>
          </mc:Choice>
          <mc:Fallback>
            <p:pic>
              <p:nvPicPr>
                <p:cNvPr id="234" name="Freihand 233">
                  <a:extLst>
                    <a:ext uri="{FF2B5EF4-FFF2-40B4-BE49-F238E27FC236}">
                      <a16:creationId xmlns:a16="http://schemas.microsoft.com/office/drawing/2014/main" id="{8FF8153F-6044-407E-07A8-2113B6B11E39}"/>
                    </a:ext>
                  </a:extLst>
                </p:cNvPr>
                <p:cNvPicPr/>
                <p:nvPr/>
              </p:nvPicPr>
              <p:blipFill>
                <a:blip r:embed="rId562"/>
                <a:stretch>
                  <a:fillRect/>
                </a:stretch>
              </p:blipFill>
              <p:spPr>
                <a:xfrm>
                  <a:off x="633960" y="3605596"/>
                  <a:ext cx="1584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401" name="Freihand 400">
                  <a:extLst>
                    <a:ext uri="{FF2B5EF4-FFF2-40B4-BE49-F238E27FC236}">
                      <a16:creationId xmlns:a16="http://schemas.microsoft.com/office/drawing/2014/main" id="{81C28DF7-4661-1675-1CCA-470641BAB4FA}"/>
                    </a:ext>
                  </a:extLst>
                </p14:cNvPr>
                <p14:cNvContentPartPr/>
                <p14:nvPr/>
              </p14:nvContentPartPr>
              <p14:xfrm>
                <a:off x="332280" y="3701716"/>
                <a:ext cx="35280" cy="236160"/>
              </p14:xfrm>
            </p:contentPart>
          </mc:Choice>
          <mc:Fallback>
            <p:pic>
              <p:nvPicPr>
                <p:cNvPr id="401" name="Freihand 400">
                  <a:extLst>
                    <a:ext uri="{FF2B5EF4-FFF2-40B4-BE49-F238E27FC236}">
                      <a16:creationId xmlns:a16="http://schemas.microsoft.com/office/drawing/2014/main" id="{81C28DF7-4661-1675-1CCA-470641BAB4FA}"/>
                    </a:ext>
                  </a:extLst>
                </p:cNvPr>
                <p:cNvPicPr/>
                <p:nvPr/>
              </p:nvPicPr>
              <p:blipFill>
                <a:blip r:embed="rId564"/>
                <a:stretch>
                  <a:fillRect/>
                </a:stretch>
              </p:blipFill>
              <p:spPr>
                <a:xfrm>
                  <a:off x="323640" y="3692716"/>
                  <a:ext cx="5292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402" name="Freihand 401">
                  <a:extLst>
                    <a:ext uri="{FF2B5EF4-FFF2-40B4-BE49-F238E27FC236}">
                      <a16:creationId xmlns:a16="http://schemas.microsoft.com/office/drawing/2014/main" id="{B079BCE7-F6ED-7076-9998-3DAB222410DB}"/>
                    </a:ext>
                  </a:extLst>
                </p14:cNvPr>
                <p14:cNvContentPartPr/>
                <p14:nvPr/>
              </p14:nvContentPartPr>
              <p14:xfrm>
                <a:off x="281160" y="3830956"/>
                <a:ext cx="205200" cy="164880"/>
              </p14:xfrm>
            </p:contentPart>
          </mc:Choice>
          <mc:Fallback>
            <p:pic>
              <p:nvPicPr>
                <p:cNvPr id="402" name="Freihand 401">
                  <a:extLst>
                    <a:ext uri="{FF2B5EF4-FFF2-40B4-BE49-F238E27FC236}">
                      <a16:creationId xmlns:a16="http://schemas.microsoft.com/office/drawing/2014/main" id="{B079BCE7-F6ED-7076-9998-3DAB222410DB}"/>
                    </a:ext>
                  </a:extLst>
                </p:cNvPr>
                <p:cNvPicPr/>
                <p:nvPr/>
              </p:nvPicPr>
              <p:blipFill>
                <a:blip r:embed="rId566"/>
                <a:stretch>
                  <a:fillRect/>
                </a:stretch>
              </p:blipFill>
              <p:spPr>
                <a:xfrm>
                  <a:off x="272160" y="3821956"/>
                  <a:ext cx="222840" cy="182520"/>
                </a:xfrm>
                <a:prstGeom prst="rect">
                  <a:avLst/>
                </a:prstGeom>
              </p:spPr>
            </p:pic>
          </mc:Fallback>
        </mc:AlternateContent>
      </p:grpSp>
      <p:grpSp>
        <p:nvGrpSpPr>
          <p:cNvPr id="497" name="Gruppieren 496">
            <a:extLst>
              <a:ext uri="{FF2B5EF4-FFF2-40B4-BE49-F238E27FC236}">
                <a16:creationId xmlns:a16="http://schemas.microsoft.com/office/drawing/2014/main" id="{F004A826-9229-CF31-557D-26A8507BE8F6}"/>
              </a:ext>
            </a:extLst>
          </p:cNvPr>
          <p:cNvGrpSpPr/>
          <p:nvPr/>
        </p:nvGrpSpPr>
        <p:grpSpPr>
          <a:xfrm>
            <a:off x="246600" y="5081236"/>
            <a:ext cx="8277120" cy="1632600"/>
            <a:chOff x="246600" y="5081236"/>
            <a:chExt cx="8277120" cy="1632600"/>
          </a:xfrm>
        </p:grpSpPr>
        <mc:AlternateContent xmlns:mc="http://schemas.openxmlformats.org/markup-compatibility/2006">
          <mc:Choice xmlns:p14="http://schemas.microsoft.com/office/powerpoint/2010/main" Requires="p14">
            <p:contentPart p14:bwMode="auto" r:id="rId567">
              <p14:nvContentPartPr>
                <p14:cNvPr id="355" name="Freihand 354">
                  <a:extLst>
                    <a:ext uri="{FF2B5EF4-FFF2-40B4-BE49-F238E27FC236}">
                      <a16:creationId xmlns:a16="http://schemas.microsoft.com/office/drawing/2014/main" id="{760C531B-AF52-16AE-6E55-B8ADAA21E505}"/>
                    </a:ext>
                  </a:extLst>
                </p14:cNvPr>
                <p14:cNvContentPartPr/>
                <p14:nvPr/>
              </p14:nvContentPartPr>
              <p14:xfrm>
                <a:off x="676080" y="5267356"/>
                <a:ext cx="199800" cy="223200"/>
              </p14:xfrm>
            </p:contentPart>
          </mc:Choice>
          <mc:Fallback>
            <p:pic>
              <p:nvPicPr>
                <p:cNvPr id="355" name="Freihand 354">
                  <a:extLst>
                    <a:ext uri="{FF2B5EF4-FFF2-40B4-BE49-F238E27FC236}">
                      <a16:creationId xmlns:a16="http://schemas.microsoft.com/office/drawing/2014/main" id="{760C531B-AF52-16AE-6E55-B8ADAA21E505}"/>
                    </a:ext>
                  </a:extLst>
                </p:cNvPr>
                <p:cNvPicPr/>
                <p:nvPr/>
              </p:nvPicPr>
              <p:blipFill>
                <a:blip r:embed="rId568"/>
                <a:stretch>
                  <a:fillRect/>
                </a:stretch>
              </p:blipFill>
              <p:spPr>
                <a:xfrm>
                  <a:off x="667080" y="5258356"/>
                  <a:ext cx="21744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56" name="Freihand 355">
                  <a:extLst>
                    <a:ext uri="{FF2B5EF4-FFF2-40B4-BE49-F238E27FC236}">
                      <a16:creationId xmlns:a16="http://schemas.microsoft.com/office/drawing/2014/main" id="{F6E664B6-EEAA-0263-36C2-9FDB33B488A6}"/>
                    </a:ext>
                  </a:extLst>
                </p14:cNvPr>
                <p14:cNvContentPartPr/>
                <p14:nvPr/>
              </p14:nvContentPartPr>
              <p14:xfrm>
                <a:off x="704880" y="5359156"/>
                <a:ext cx="114480" cy="62280"/>
              </p14:xfrm>
            </p:contentPart>
          </mc:Choice>
          <mc:Fallback>
            <p:pic>
              <p:nvPicPr>
                <p:cNvPr id="356" name="Freihand 355">
                  <a:extLst>
                    <a:ext uri="{FF2B5EF4-FFF2-40B4-BE49-F238E27FC236}">
                      <a16:creationId xmlns:a16="http://schemas.microsoft.com/office/drawing/2014/main" id="{F6E664B6-EEAA-0263-36C2-9FDB33B488A6}"/>
                    </a:ext>
                  </a:extLst>
                </p:cNvPr>
                <p:cNvPicPr/>
                <p:nvPr/>
              </p:nvPicPr>
              <p:blipFill>
                <a:blip r:embed="rId570"/>
                <a:stretch>
                  <a:fillRect/>
                </a:stretch>
              </p:blipFill>
              <p:spPr>
                <a:xfrm>
                  <a:off x="695880" y="5350516"/>
                  <a:ext cx="1321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57" name="Freihand 356">
                  <a:extLst>
                    <a:ext uri="{FF2B5EF4-FFF2-40B4-BE49-F238E27FC236}">
                      <a16:creationId xmlns:a16="http://schemas.microsoft.com/office/drawing/2014/main" id="{9F7FF21B-0433-58F6-4A9B-CA61D5DDED0C}"/>
                    </a:ext>
                  </a:extLst>
                </p14:cNvPr>
                <p14:cNvContentPartPr/>
                <p14:nvPr/>
              </p14:nvContentPartPr>
              <p14:xfrm>
                <a:off x="1112760" y="5249716"/>
                <a:ext cx="347040" cy="231120"/>
              </p14:xfrm>
            </p:contentPart>
          </mc:Choice>
          <mc:Fallback>
            <p:pic>
              <p:nvPicPr>
                <p:cNvPr id="357" name="Freihand 356">
                  <a:extLst>
                    <a:ext uri="{FF2B5EF4-FFF2-40B4-BE49-F238E27FC236}">
                      <a16:creationId xmlns:a16="http://schemas.microsoft.com/office/drawing/2014/main" id="{9F7FF21B-0433-58F6-4A9B-CA61D5DDED0C}"/>
                    </a:ext>
                  </a:extLst>
                </p:cNvPr>
                <p:cNvPicPr/>
                <p:nvPr/>
              </p:nvPicPr>
              <p:blipFill>
                <a:blip r:embed="rId572"/>
                <a:stretch>
                  <a:fillRect/>
                </a:stretch>
              </p:blipFill>
              <p:spPr>
                <a:xfrm>
                  <a:off x="1104120" y="5240716"/>
                  <a:ext cx="36468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58" name="Freihand 357">
                  <a:extLst>
                    <a:ext uri="{FF2B5EF4-FFF2-40B4-BE49-F238E27FC236}">
                      <a16:creationId xmlns:a16="http://schemas.microsoft.com/office/drawing/2014/main" id="{F9FEBBA2-F8C6-5EF0-A99C-3919DC625762}"/>
                    </a:ext>
                  </a:extLst>
                </p14:cNvPr>
                <p14:cNvContentPartPr/>
                <p14:nvPr/>
              </p14:nvContentPartPr>
              <p14:xfrm>
                <a:off x="1466280" y="5201836"/>
                <a:ext cx="25560" cy="38520"/>
              </p14:xfrm>
            </p:contentPart>
          </mc:Choice>
          <mc:Fallback>
            <p:pic>
              <p:nvPicPr>
                <p:cNvPr id="358" name="Freihand 357">
                  <a:extLst>
                    <a:ext uri="{FF2B5EF4-FFF2-40B4-BE49-F238E27FC236}">
                      <a16:creationId xmlns:a16="http://schemas.microsoft.com/office/drawing/2014/main" id="{F9FEBBA2-F8C6-5EF0-A99C-3919DC625762}"/>
                    </a:ext>
                  </a:extLst>
                </p:cNvPr>
                <p:cNvPicPr/>
                <p:nvPr/>
              </p:nvPicPr>
              <p:blipFill>
                <a:blip r:embed="rId574"/>
                <a:stretch>
                  <a:fillRect/>
                </a:stretch>
              </p:blipFill>
              <p:spPr>
                <a:xfrm>
                  <a:off x="1457640" y="5193196"/>
                  <a:ext cx="432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59" name="Freihand 358">
                  <a:extLst>
                    <a:ext uri="{FF2B5EF4-FFF2-40B4-BE49-F238E27FC236}">
                      <a16:creationId xmlns:a16="http://schemas.microsoft.com/office/drawing/2014/main" id="{5DE308E5-6F0E-FF05-981E-632504B7BF7F}"/>
                    </a:ext>
                  </a:extLst>
                </p14:cNvPr>
                <p14:cNvContentPartPr/>
                <p14:nvPr/>
              </p14:nvContentPartPr>
              <p14:xfrm>
                <a:off x="1542600" y="5262676"/>
                <a:ext cx="82800" cy="147960"/>
              </p14:xfrm>
            </p:contentPart>
          </mc:Choice>
          <mc:Fallback>
            <p:pic>
              <p:nvPicPr>
                <p:cNvPr id="359" name="Freihand 358">
                  <a:extLst>
                    <a:ext uri="{FF2B5EF4-FFF2-40B4-BE49-F238E27FC236}">
                      <a16:creationId xmlns:a16="http://schemas.microsoft.com/office/drawing/2014/main" id="{5DE308E5-6F0E-FF05-981E-632504B7BF7F}"/>
                    </a:ext>
                  </a:extLst>
                </p:cNvPr>
                <p:cNvPicPr/>
                <p:nvPr/>
              </p:nvPicPr>
              <p:blipFill>
                <a:blip r:embed="rId576"/>
                <a:stretch>
                  <a:fillRect/>
                </a:stretch>
              </p:blipFill>
              <p:spPr>
                <a:xfrm>
                  <a:off x="1533960" y="5254036"/>
                  <a:ext cx="1004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62" name="Freihand 361">
                  <a:extLst>
                    <a:ext uri="{FF2B5EF4-FFF2-40B4-BE49-F238E27FC236}">
                      <a16:creationId xmlns:a16="http://schemas.microsoft.com/office/drawing/2014/main" id="{9633325D-25B1-ABFD-FA3F-5A1FEC6B4230}"/>
                    </a:ext>
                  </a:extLst>
                </p14:cNvPr>
                <p14:cNvContentPartPr/>
                <p14:nvPr/>
              </p14:nvContentPartPr>
              <p14:xfrm>
                <a:off x="1872360" y="5252236"/>
                <a:ext cx="332280" cy="143280"/>
              </p14:xfrm>
            </p:contentPart>
          </mc:Choice>
          <mc:Fallback>
            <p:pic>
              <p:nvPicPr>
                <p:cNvPr id="362" name="Freihand 361">
                  <a:extLst>
                    <a:ext uri="{FF2B5EF4-FFF2-40B4-BE49-F238E27FC236}">
                      <a16:creationId xmlns:a16="http://schemas.microsoft.com/office/drawing/2014/main" id="{9633325D-25B1-ABFD-FA3F-5A1FEC6B4230}"/>
                    </a:ext>
                  </a:extLst>
                </p:cNvPr>
                <p:cNvPicPr/>
                <p:nvPr/>
              </p:nvPicPr>
              <p:blipFill>
                <a:blip r:embed="rId578"/>
                <a:stretch>
                  <a:fillRect/>
                </a:stretch>
              </p:blipFill>
              <p:spPr>
                <a:xfrm>
                  <a:off x="1863720" y="5243236"/>
                  <a:ext cx="3499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63" name="Freihand 362">
                  <a:extLst>
                    <a:ext uri="{FF2B5EF4-FFF2-40B4-BE49-F238E27FC236}">
                      <a16:creationId xmlns:a16="http://schemas.microsoft.com/office/drawing/2014/main" id="{6BDC3244-3B9E-59B4-2DCF-FB8BE7139752}"/>
                    </a:ext>
                  </a:extLst>
                </p14:cNvPr>
                <p14:cNvContentPartPr/>
                <p14:nvPr/>
              </p14:nvContentPartPr>
              <p14:xfrm>
                <a:off x="2507040" y="5244676"/>
                <a:ext cx="11880" cy="180000"/>
              </p14:xfrm>
            </p:contentPart>
          </mc:Choice>
          <mc:Fallback>
            <p:pic>
              <p:nvPicPr>
                <p:cNvPr id="363" name="Freihand 362">
                  <a:extLst>
                    <a:ext uri="{FF2B5EF4-FFF2-40B4-BE49-F238E27FC236}">
                      <a16:creationId xmlns:a16="http://schemas.microsoft.com/office/drawing/2014/main" id="{6BDC3244-3B9E-59B4-2DCF-FB8BE7139752}"/>
                    </a:ext>
                  </a:extLst>
                </p:cNvPr>
                <p:cNvPicPr/>
                <p:nvPr/>
              </p:nvPicPr>
              <p:blipFill>
                <a:blip r:embed="rId580"/>
                <a:stretch>
                  <a:fillRect/>
                </a:stretch>
              </p:blipFill>
              <p:spPr>
                <a:xfrm>
                  <a:off x="2498400" y="5236036"/>
                  <a:ext cx="295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64" name="Freihand 363">
                  <a:extLst>
                    <a:ext uri="{FF2B5EF4-FFF2-40B4-BE49-F238E27FC236}">
                      <a16:creationId xmlns:a16="http://schemas.microsoft.com/office/drawing/2014/main" id="{10C575A3-8BDA-342B-FB24-0CCC1DF25642}"/>
                    </a:ext>
                  </a:extLst>
                </p14:cNvPr>
                <p14:cNvContentPartPr/>
                <p14:nvPr/>
              </p14:nvContentPartPr>
              <p14:xfrm>
                <a:off x="2430720" y="5179156"/>
                <a:ext cx="178200" cy="165600"/>
              </p14:xfrm>
            </p:contentPart>
          </mc:Choice>
          <mc:Fallback>
            <p:pic>
              <p:nvPicPr>
                <p:cNvPr id="364" name="Freihand 363">
                  <a:extLst>
                    <a:ext uri="{FF2B5EF4-FFF2-40B4-BE49-F238E27FC236}">
                      <a16:creationId xmlns:a16="http://schemas.microsoft.com/office/drawing/2014/main" id="{10C575A3-8BDA-342B-FB24-0CCC1DF25642}"/>
                    </a:ext>
                  </a:extLst>
                </p:cNvPr>
                <p:cNvPicPr/>
                <p:nvPr/>
              </p:nvPicPr>
              <p:blipFill>
                <a:blip r:embed="rId582"/>
                <a:stretch>
                  <a:fillRect/>
                </a:stretch>
              </p:blipFill>
              <p:spPr>
                <a:xfrm>
                  <a:off x="2422080" y="5170516"/>
                  <a:ext cx="1958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66" name="Freihand 365">
                  <a:extLst>
                    <a:ext uri="{FF2B5EF4-FFF2-40B4-BE49-F238E27FC236}">
                      <a16:creationId xmlns:a16="http://schemas.microsoft.com/office/drawing/2014/main" id="{01EFA8FA-7AD7-AD0F-F9EE-8B40FBB01894}"/>
                    </a:ext>
                  </a:extLst>
                </p14:cNvPr>
                <p14:cNvContentPartPr/>
                <p14:nvPr/>
              </p14:nvContentPartPr>
              <p14:xfrm>
                <a:off x="2624760" y="5287156"/>
                <a:ext cx="246600" cy="151200"/>
              </p14:xfrm>
            </p:contentPart>
          </mc:Choice>
          <mc:Fallback>
            <p:pic>
              <p:nvPicPr>
                <p:cNvPr id="366" name="Freihand 365">
                  <a:extLst>
                    <a:ext uri="{FF2B5EF4-FFF2-40B4-BE49-F238E27FC236}">
                      <a16:creationId xmlns:a16="http://schemas.microsoft.com/office/drawing/2014/main" id="{01EFA8FA-7AD7-AD0F-F9EE-8B40FBB01894}"/>
                    </a:ext>
                  </a:extLst>
                </p:cNvPr>
                <p:cNvPicPr/>
                <p:nvPr/>
              </p:nvPicPr>
              <p:blipFill>
                <a:blip r:embed="rId584"/>
                <a:stretch>
                  <a:fillRect/>
                </a:stretch>
              </p:blipFill>
              <p:spPr>
                <a:xfrm>
                  <a:off x="2615760" y="5278156"/>
                  <a:ext cx="2642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67" name="Freihand 366">
                  <a:extLst>
                    <a:ext uri="{FF2B5EF4-FFF2-40B4-BE49-F238E27FC236}">
                      <a16:creationId xmlns:a16="http://schemas.microsoft.com/office/drawing/2014/main" id="{E493D7F1-0B29-3BBC-DD33-BF23223F5233}"/>
                    </a:ext>
                  </a:extLst>
                </p14:cNvPr>
                <p14:cNvContentPartPr/>
                <p14:nvPr/>
              </p14:nvContentPartPr>
              <p14:xfrm>
                <a:off x="2834280" y="5197156"/>
                <a:ext cx="22680" cy="55080"/>
              </p14:xfrm>
            </p:contentPart>
          </mc:Choice>
          <mc:Fallback>
            <p:pic>
              <p:nvPicPr>
                <p:cNvPr id="367" name="Freihand 366">
                  <a:extLst>
                    <a:ext uri="{FF2B5EF4-FFF2-40B4-BE49-F238E27FC236}">
                      <a16:creationId xmlns:a16="http://schemas.microsoft.com/office/drawing/2014/main" id="{E493D7F1-0B29-3BBC-DD33-BF23223F5233}"/>
                    </a:ext>
                  </a:extLst>
                </p:cNvPr>
                <p:cNvPicPr/>
                <p:nvPr/>
              </p:nvPicPr>
              <p:blipFill>
                <a:blip r:embed="rId586"/>
                <a:stretch>
                  <a:fillRect/>
                </a:stretch>
              </p:blipFill>
              <p:spPr>
                <a:xfrm>
                  <a:off x="2825280" y="5188516"/>
                  <a:ext cx="403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68" name="Freihand 367">
                  <a:extLst>
                    <a:ext uri="{FF2B5EF4-FFF2-40B4-BE49-F238E27FC236}">
                      <a16:creationId xmlns:a16="http://schemas.microsoft.com/office/drawing/2014/main" id="{13CC19EF-08F9-7801-0979-591E3C028D31}"/>
                    </a:ext>
                  </a:extLst>
                </p14:cNvPr>
                <p14:cNvContentPartPr/>
                <p14:nvPr/>
              </p14:nvContentPartPr>
              <p14:xfrm>
                <a:off x="2919240" y="5262316"/>
                <a:ext cx="69120" cy="128160"/>
              </p14:xfrm>
            </p:contentPart>
          </mc:Choice>
          <mc:Fallback>
            <p:pic>
              <p:nvPicPr>
                <p:cNvPr id="368" name="Freihand 367">
                  <a:extLst>
                    <a:ext uri="{FF2B5EF4-FFF2-40B4-BE49-F238E27FC236}">
                      <a16:creationId xmlns:a16="http://schemas.microsoft.com/office/drawing/2014/main" id="{13CC19EF-08F9-7801-0979-591E3C028D31}"/>
                    </a:ext>
                  </a:extLst>
                </p:cNvPr>
                <p:cNvPicPr/>
                <p:nvPr/>
              </p:nvPicPr>
              <p:blipFill>
                <a:blip r:embed="rId588"/>
                <a:stretch>
                  <a:fillRect/>
                </a:stretch>
              </p:blipFill>
              <p:spPr>
                <a:xfrm>
                  <a:off x="2910600" y="5253316"/>
                  <a:ext cx="867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70" name="Freihand 369">
                  <a:extLst>
                    <a:ext uri="{FF2B5EF4-FFF2-40B4-BE49-F238E27FC236}">
                      <a16:creationId xmlns:a16="http://schemas.microsoft.com/office/drawing/2014/main" id="{B0EF7FF7-603C-F333-8AD2-DC357B3D0711}"/>
                    </a:ext>
                  </a:extLst>
                </p14:cNvPr>
                <p14:cNvContentPartPr/>
                <p14:nvPr/>
              </p14:nvContentPartPr>
              <p14:xfrm>
                <a:off x="3309840" y="5270236"/>
                <a:ext cx="91080" cy="235440"/>
              </p14:xfrm>
            </p:contentPart>
          </mc:Choice>
          <mc:Fallback>
            <p:pic>
              <p:nvPicPr>
                <p:cNvPr id="370" name="Freihand 369">
                  <a:extLst>
                    <a:ext uri="{FF2B5EF4-FFF2-40B4-BE49-F238E27FC236}">
                      <a16:creationId xmlns:a16="http://schemas.microsoft.com/office/drawing/2014/main" id="{B0EF7FF7-603C-F333-8AD2-DC357B3D0711}"/>
                    </a:ext>
                  </a:extLst>
                </p:cNvPr>
                <p:cNvPicPr/>
                <p:nvPr/>
              </p:nvPicPr>
              <p:blipFill>
                <a:blip r:embed="rId590"/>
                <a:stretch>
                  <a:fillRect/>
                </a:stretch>
              </p:blipFill>
              <p:spPr>
                <a:xfrm>
                  <a:off x="3301200" y="5261236"/>
                  <a:ext cx="10872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71" name="Freihand 370">
                  <a:extLst>
                    <a:ext uri="{FF2B5EF4-FFF2-40B4-BE49-F238E27FC236}">
                      <a16:creationId xmlns:a16="http://schemas.microsoft.com/office/drawing/2014/main" id="{2B99C2A8-59EA-AC64-2297-DA6FCBD2FC53}"/>
                    </a:ext>
                  </a:extLst>
                </p14:cNvPr>
                <p14:cNvContentPartPr/>
                <p14:nvPr/>
              </p14:nvContentPartPr>
              <p14:xfrm>
                <a:off x="3466800" y="5330356"/>
                <a:ext cx="146520" cy="114480"/>
              </p14:xfrm>
            </p:contentPart>
          </mc:Choice>
          <mc:Fallback>
            <p:pic>
              <p:nvPicPr>
                <p:cNvPr id="371" name="Freihand 370">
                  <a:extLst>
                    <a:ext uri="{FF2B5EF4-FFF2-40B4-BE49-F238E27FC236}">
                      <a16:creationId xmlns:a16="http://schemas.microsoft.com/office/drawing/2014/main" id="{2B99C2A8-59EA-AC64-2297-DA6FCBD2FC53}"/>
                    </a:ext>
                  </a:extLst>
                </p:cNvPr>
                <p:cNvPicPr/>
                <p:nvPr/>
              </p:nvPicPr>
              <p:blipFill>
                <a:blip r:embed="rId592"/>
                <a:stretch>
                  <a:fillRect/>
                </a:stretch>
              </p:blipFill>
              <p:spPr>
                <a:xfrm>
                  <a:off x="3457800" y="5321356"/>
                  <a:ext cx="1641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72" name="Freihand 371">
                  <a:extLst>
                    <a:ext uri="{FF2B5EF4-FFF2-40B4-BE49-F238E27FC236}">
                      <a16:creationId xmlns:a16="http://schemas.microsoft.com/office/drawing/2014/main" id="{67231B6D-16B5-C879-E44B-8736B9FCB2F8}"/>
                    </a:ext>
                  </a:extLst>
                </p14:cNvPr>
                <p14:cNvContentPartPr/>
                <p14:nvPr/>
              </p14:nvContentPartPr>
              <p14:xfrm>
                <a:off x="3847680" y="5266276"/>
                <a:ext cx="536040" cy="169920"/>
              </p14:xfrm>
            </p:contentPart>
          </mc:Choice>
          <mc:Fallback>
            <p:pic>
              <p:nvPicPr>
                <p:cNvPr id="372" name="Freihand 371">
                  <a:extLst>
                    <a:ext uri="{FF2B5EF4-FFF2-40B4-BE49-F238E27FC236}">
                      <a16:creationId xmlns:a16="http://schemas.microsoft.com/office/drawing/2014/main" id="{67231B6D-16B5-C879-E44B-8736B9FCB2F8}"/>
                    </a:ext>
                  </a:extLst>
                </p:cNvPr>
                <p:cNvPicPr/>
                <p:nvPr/>
              </p:nvPicPr>
              <p:blipFill>
                <a:blip r:embed="rId594"/>
                <a:stretch>
                  <a:fillRect/>
                </a:stretch>
              </p:blipFill>
              <p:spPr>
                <a:xfrm>
                  <a:off x="3838680" y="5257636"/>
                  <a:ext cx="5536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73" name="Freihand 372">
                  <a:extLst>
                    <a:ext uri="{FF2B5EF4-FFF2-40B4-BE49-F238E27FC236}">
                      <a16:creationId xmlns:a16="http://schemas.microsoft.com/office/drawing/2014/main" id="{98E1F479-C94E-72A0-AF2F-D1D01CC3EE6E}"/>
                    </a:ext>
                  </a:extLst>
                </p14:cNvPr>
                <p14:cNvContentPartPr/>
                <p14:nvPr/>
              </p14:nvContentPartPr>
              <p14:xfrm>
                <a:off x="4375800" y="5176636"/>
                <a:ext cx="21600" cy="28800"/>
              </p14:xfrm>
            </p:contentPart>
          </mc:Choice>
          <mc:Fallback>
            <p:pic>
              <p:nvPicPr>
                <p:cNvPr id="373" name="Freihand 372">
                  <a:extLst>
                    <a:ext uri="{FF2B5EF4-FFF2-40B4-BE49-F238E27FC236}">
                      <a16:creationId xmlns:a16="http://schemas.microsoft.com/office/drawing/2014/main" id="{98E1F479-C94E-72A0-AF2F-D1D01CC3EE6E}"/>
                    </a:ext>
                  </a:extLst>
                </p:cNvPr>
                <p:cNvPicPr/>
                <p:nvPr/>
              </p:nvPicPr>
              <p:blipFill>
                <a:blip r:embed="rId596"/>
                <a:stretch>
                  <a:fillRect/>
                </a:stretch>
              </p:blipFill>
              <p:spPr>
                <a:xfrm>
                  <a:off x="4367160" y="5167636"/>
                  <a:ext cx="392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74" name="Freihand 373">
                  <a:extLst>
                    <a:ext uri="{FF2B5EF4-FFF2-40B4-BE49-F238E27FC236}">
                      <a16:creationId xmlns:a16="http://schemas.microsoft.com/office/drawing/2014/main" id="{04C9CB37-31B8-C528-802D-61CE9BAF8173}"/>
                    </a:ext>
                  </a:extLst>
                </p14:cNvPr>
                <p14:cNvContentPartPr/>
                <p14:nvPr/>
              </p14:nvContentPartPr>
              <p14:xfrm>
                <a:off x="4421520" y="5092756"/>
                <a:ext cx="344160" cy="231480"/>
              </p14:xfrm>
            </p:contentPart>
          </mc:Choice>
          <mc:Fallback>
            <p:pic>
              <p:nvPicPr>
                <p:cNvPr id="374" name="Freihand 373">
                  <a:extLst>
                    <a:ext uri="{FF2B5EF4-FFF2-40B4-BE49-F238E27FC236}">
                      <a16:creationId xmlns:a16="http://schemas.microsoft.com/office/drawing/2014/main" id="{04C9CB37-31B8-C528-802D-61CE9BAF8173}"/>
                    </a:ext>
                  </a:extLst>
                </p:cNvPr>
                <p:cNvPicPr/>
                <p:nvPr/>
              </p:nvPicPr>
              <p:blipFill>
                <a:blip r:embed="rId598"/>
                <a:stretch>
                  <a:fillRect/>
                </a:stretch>
              </p:blipFill>
              <p:spPr>
                <a:xfrm>
                  <a:off x="4412880" y="5084116"/>
                  <a:ext cx="3618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75" name="Freihand 374">
                  <a:extLst>
                    <a:ext uri="{FF2B5EF4-FFF2-40B4-BE49-F238E27FC236}">
                      <a16:creationId xmlns:a16="http://schemas.microsoft.com/office/drawing/2014/main" id="{1344EA51-AFF6-2D1F-C718-49393DDF59DF}"/>
                    </a:ext>
                  </a:extLst>
                </p14:cNvPr>
                <p14:cNvContentPartPr/>
                <p14:nvPr/>
              </p14:nvContentPartPr>
              <p14:xfrm>
                <a:off x="4851000" y="5149636"/>
                <a:ext cx="51840" cy="178920"/>
              </p14:xfrm>
            </p:contentPart>
          </mc:Choice>
          <mc:Fallback>
            <p:pic>
              <p:nvPicPr>
                <p:cNvPr id="375" name="Freihand 374">
                  <a:extLst>
                    <a:ext uri="{FF2B5EF4-FFF2-40B4-BE49-F238E27FC236}">
                      <a16:creationId xmlns:a16="http://schemas.microsoft.com/office/drawing/2014/main" id="{1344EA51-AFF6-2D1F-C718-49393DDF59DF}"/>
                    </a:ext>
                  </a:extLst>
                </p:cNvPr>
                <p:cNvPicPr/>
                <p:nvPr/>
              </p:nvPicPr>
              <p:blipFill>
                <a:blip r:embed="rId600"/>
                <a:stretch>
                  <a:fillRect/>
                </a:stretch>
              </p:blipFill>
              <p:spPr>
                <a:xfrm>
                  <a:off x="4842360" y="5140996"/>
                  <a:ext cx="694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76" name="Freihand 375">
                  <a:extLst>
                    <a:ext uri="{FF2B5EF4-FFF2-40B4-BE49-F238E27FC236}">
                      <a16:creationId xmlns:a16="http://schemas.microsoft.com/office/drawing/2014/main" id="{7A6851EE-9B37-6E9C-4BF5-FB2136BF4DFA}"/>
                    </a:ext>
                  </a:extLst>
                </p14:cNvPr>
                <p14:cNvContentPartPr/>
                <p14:nvPr/>
              </p14:nvContentPartPr>
              <p14:xfrm>
                <a:off x="4946040" y="5188876"/>
                <a:ext cx="105480" cy="143640"/>
              </p14:xfrm>
            </p:contentPart>
          </mc:Choice>
          <mc:Fallback>
            <p:pic>
              <p:nvPicPr>
                <p:cNvPr id="376" name="Freihand 375">
                  <a:extLst>
                    <a:ext uri="{FF2B5EF4-FFF2-40B4-BE49-F238E27FC236}">
                      <a16:creationId xmlns:a16="http://schemas.microsoft.com/office/drawing/2014/main" id="{7A6851EE-9B37-6E9C-4BF5-FB2136BF4DFA}"/>
                    </a:ext>
                  </a:extLst>
                </p:cNvPr>
                <p:cNvPicPr/>
                <p:nvPr/>
              </p:nvPicPr>
              <p:blipFill>
                <a:blip r:embed="rId602"/>
                <a:stretch>
                  <a:fillRect/>
                </a:stretch>
              </p:blipFill>
              <p:spPr>
                <a:xfrm>
                  <a:off x="4937040" y="5180236"/>
                  <a:ext cx="1231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77" name="Freihand 376">
                  <a:extLst>
                    <a:ext uri="{FF2B5EF4-FFF2-40B4-BE49-F238E27FC236}">
                      <a16:creationId xmlns:a16="http://schemas.microsoft.com/office/drawing/2014/main" id="{31CA3C4F-F6B6-E177-15DE-CE4D609589BD}"/>
                    </a:ext>
                  </a:extLst>
                </p14:cNvPr>
                <p14:cNvContentPartPr/>
                <p14:nvPr/>
              </p14:nvContentPartPr>
              <p14:xfrm>
                <a:off x="5082480" y="5100676"/>
                <a:ext cx="126000" cy="207720"/>
              </p14:xfrm>
            </p:contentPart>
          </mc:Choice>
          <mc:Fallback>
            <p:pic>
              <p:nvPicPr>
                <p:cNvPr id="377" name="Freihand 376">
                  <a:extLst>
                    <a:ext uri="{FF2B5EF4-FFF2-40B4-BE49-F238E27FC236}">
                      <a16:creationId xmlns:a16="http://schemas.microsoft.com/office/drawing/2014/main" id="{31CA3C4F-F6B6-E177-15DE-CE4D609589BD}"/>
                    </a:ext>
                  </a:extLst>
                </p:cNvPr>
                <p:cNvPicPr/>
                <p:nvPr/>
              </p:nvPicPr>
              <p:blipFill>
                <a:blip r:embed="rId604"/>
                <a:stretch>
                  <a:fillRect/>
                </a:stretch>
              </p:blipFill>
              <p:spPr>
                <a:xfrm>
                  <a:off x="5073840" y="5092036"/>
                  <a:ext cx="1436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80" name="Freihand 379">
                  <a:extLst>
                    <a:ext uri="{FF2B5EF4-FFF2-40B4-BE49-F238E27FC236}">
                      <a16:creationId xmlns:a16="http://schemas.microsoft.com/office/drawing/2014/main" id="{2A3AC3B2-AA75-C73C-5FF9-5EBDAE6227FB}"/>
                    </a:ext>
                  </a:extLst>
                </p14:cNvPr>
                <p14:cNvContentPartPr/>
                <p14:nvPr/>
              </p14:nvContentPartPr>
              <p14:xfrm>
                <a:off x="5363640" y="5264836"/>
                <a:ext cx="192960" cy="10080"/>
              </p14:xfrm>
            </p:contentPart>
          </mc:Choice>
          <mc:Fallback>
            <p:pic>
              <p:nvPicPr>
                <p:cNvPr id="380" name="Freihand 379">
                  <a:extLst>
                    <a:ext uri="{FF2B5EF4-FFF2-40B4-BE49-F238E27FC236}">
                      <a16:creationId xmlns:a16="http://schemas.microsoft.com/office/drawing/2014/main" id="{2A3AC3B2-AA75-C73C-5FF9-5EBDAE6227FB}"/>
                    </a:ext>
                  </a:extLst>
                </p:cNvPr>
                <p:cNvPicPr/>
                <p:nvPr/>
              </p:nvPicPr>
              <p:blipFill>
                <a:blip r:embed="rId606"/>
                <a:stretch>
                  <a:fillRect/>
                </a:stretch>
              </p:blipFill>
              <p:spPr>
                <a:xfrm>
                  <a:off x="5355000" y="5256196"/>
                  <a:ext cx="2106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81" name="Freihand 380">
                  <a:extLst>
                    <a:ext uri="{FF2B5EF4-FFF2-40B4-BE49-F238E27FC236}">
                      <a16:creationId xmlns:a16="http://schemas.microsoft.com/office/drawing/2014/main" id="{FB7B83EE-171B-B8FC-AFC7-EC04091E623C}"/>
                    </a:ext>
                  </a:extLst>
                </p14:cNvPr>
                <p14:cNvContentPartPr/>
                <p14:nvPr/>
              </p14:nvContentPartPr>
              <p14:xfrm>
                <a:off x="5404680" y="5194636"/>
                <a:ext cx="278280" cy="204120"/>
              </p14:xfrm>
            </p:contentPart>
          </mc:Choice>
          <mc:Fallback>
            <p:pic>
              <p:nvPicPr>
                <p:cNvPr id="381" name="Freihand 380">
                  <a:extLst>
                    <a:ext uri="{FF2B5EF4-FFF2-40B4-BE49-F238E27FC236}">
                      <a16:creationId xmlns:a16="http://schemas.microsoft.com/office/drawing/2014/main" id="{FB7B83EE-171B-B8FC-AFC7-EC04091E623C}"/>
                    </a:ext>
                  </a:extLst>
                </p:cNvPr>
                <p:cNvPicPr/>
                <p:nvPr/>
              </p:nvPicPr>
              <p:blipFill>
                <a:blip r:embed="rId608"/>
                <a:stretch>
                  <a:fillRect/>
                </a:stretch>
              </p:blipFill>
              <p:spPr>
                <a:xfrm>
                  <a:off x="5396040" y="5185996"/>
                  <a:ext cx="2959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82" name="Freihand 381">
                  <a:extLst>
                    <a:ext uri="{FF2B5EF4-FFF2-40B4-BE49-F238E27FC236}">
                      <a16:creationId xmlns:a16="http://schemas.microsoft.com/office/drawing/2014/main" id="{A9C87BB9-7507-840E-416C-14E2692B2115}"/>
                    </a:ext>
                  </a:extLst>
                </p14:cNvPr>
                <p14:cNvContentPartPr/>
                <p14:nvPr/>
              </p14:nvContentPartPr>
              <p14:xfrm>
                <a:off x="6032880" y="5175196"/>
                <a:ext cx="83880" cy="155880"/>
              </p14:xfrm>
            </p:contentPart>
          </mc:Choice>
          <mc:Fallback>
            <p:pic>
              <p:nvPicPr>
                <p:cNvPr id="382" name="Freihand 381">
                  <a:extLst>
                    <a:ext uri="{FF2B5EF4-FFF2-40B4-BE49-F238E27FC236}">
                      <a16:creationId xmlns:a16="http://schemas.microsoft.com/office/drawing/2014/main" id="{A9C87BB9-7507-840E-416C-14E2692B2115}"/>
                    </a:ext>
                  </a:extLst>
                </p:cNvPr>
                <p:cNvPicPr/>
                <p:nvPr/>
              </p:nvPicPr>
              <p:blipFill>
                <a:blip r:embed="rId610"/>
                <a:stretch>
                  <a:fillRect/>
                </a:stretch>
              </p:blipFill>
              <p:spPr>
                <a:xfrm>
                  <a:off x="6023880" y="5166556"/>
                  <a:ext cx="1015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84" name="Freihand 383">
                  <a:extLst>
                    <a:ext uri="{FF2B5EF4-FFF2-40B4-BE49-F238E27FC236}">
                      <a16:creationId xmlns:a16="http://schemas.microsoft.com/office/drawing/2014/main" id="{22AFE454-FA44-0EB1-885F-A8AC231C8CEF}"/>
                    </a:ext>
                  </a:extLst>
                </p14:cNvPr>
                <p14:cNvContentPartPr/>
                <p14:nvPr/>
              </p14:nvContentPartPr>
              <p14:xfrm>
                <a:off x="6141960" y="5100676"/>
                <a:ext cx="130680" cy="282600"/>
              </p14:xfrm>
            </p:contentPart>
          </mc:Choice>
          <mc:Fallback>
            <p:pic>
              <p:nvPicPr>
                <p:cNvPr id="384" name="Freihand 383">
                  <a:extLst>
                    <a:ext uri="{FF2B5EF4-FFF2-40B4-BE49-F238E27FC236}">
                      <a16:creationId xmlns:a16="http://schemas.microsoft.com/office/drawing/2014/main" id="{22AFE454-FA44-0EB1-885F-A8AC231C8CEF}"/>
                    </a:ext>
                  </a:extLst>
                </p:cNvPr>
                <p:cNvPicPr/>
                <p:nvPr/>
              </p:nvPicPr>
              <p:blipFill>
                <a:blip r:embed="rId612"/>
                <a:stretch>
                  <a:fillRect/>
                </a:stretch>
              </p:blipFill>
              <p:spPr>
                <a:xfrm>
                  <a:off x="6133320" y="5092036"/>
                  <a:ext cx="14832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86" name="Freihand 385">
                  <a:extLst>
                    <a:ext uri="{FF2B5EF4-FFF2-40B4-BE49-F238E27FC236}">
                      <a16:creationId xmlns:a16="http://schemas.microsoft.com/office/drawing/2014/main" id="{0B2DF2E2-3791-B539-8384-20E92035592E}"/>
                    </a:ext>
                  </a:extLst>
                </p14:cNvPr>
                <p14:cNvContentPartPr/>
                <p14:nvPr/>
              </p14:nvContentPartPr>
              <p14:xfrm>
                <a:off x="6285600" y="5093116"/>
                <a:ext cx="366480" cy="418680"/>
              </p14:xfrm>
            </p:contentPart>
          </mc:Choice>
          <mc:Fallback>
            <p:pic>
              <p:nvPicPr>
                <p:cNvPr id="386" name="Freihand 385">
                  <a:extLst>
                    <a:ext uri="{FF2B5EF4-FFF2-40B4-BE49-F238E27FC236}">
                      <a16:creationId xmlns:a16="http://schemas.microsoft.com/office/drawing/2014/main" id="{0B2DF2E2-3791-B539-8384-20E92035592E}"/>
                    </a:ext>
                  </a:extLst>
                </p:cNvPr>
                <p:cNvPicPr/>
                <p:nvPr/>
              </p:nvPicPr>
              <p:blipFill>
                <a:blip r:embed="rId614"/>
                <a:stretch>
                  <a:fillRect/>
                </a:stretch>
              </p:blipFill>
              <p:spPr>
                <a:xfrm>
                  <a:off x="6276960" y="5084116"/>
                  <a:ext cx="384120" cy="43632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87" name="Freihand 386">
                  <a:extLst>
                    <a:ext uri="{FF2B5EF4-FFF2-40B4-BE49-F238E27FC236}">
                      <a16:creationId xmlns:a16="http://schemas.microsoft.com/office/drawing/2014/main" id="{9D96B46C-B0A7-809B-1A6F-C55DF8A4A5F2}"/>
                    </a:ext>
                  </a:extLst>
                </p14:cNvPr>
                <p14:cNvContentPartPr/>
                <p14:nvPr/>
              </p14:nvContentPartPr>
              <p14:xfrm>
                <a:off x="6060240" y="5081236"/>
                <a:ext cx="105120" cy="5040"/>
              </p14:xfrm>
            </p:contentPart>
          </mc:Choice>
          <mc:Fallback>
            <p:pic>
              <p:nvPicPr>
                <p:cNvPr id="387" name="Freihand 386">
                  <a:extLst>
                    <a:ext uri="{FF2B5EF4-FFF2-40B4-BE49-F238E27FC236}">
                      <a16:creationId xmlns:a16="http://schemas.microsoft.com/office/drawing/2014/main" id="{9D96B46C-B0A7-809B-1A6F-C55DF8A4A5F2}"/>
                    </a:ext>
                  </a:extLst>
                </p:cNvPr>
                <p:cNvPicPr/>
                <p:nvPr/>
              </p:nvPicPr>
              <p:blipFill>
                <a:blip r:embed="rId616"/>
                <a:stretch>
                  <a:fillRect/>
                </a:stretch>
              </p:blipFill>
              <p:spPr>
                <a:xfrm>
                  <a:off x="6051240" y="5072236"/>
                  <a:ext cx="1227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88" name="Freihand 387">
                  <a:extLst>
                    <a:ext uri="{FF2B5EF4-FFF2-40B4-BE49-F238E27FC236}">
                      <a16:creationId xmlns:a16="http://schemas.microsoft.com/office/drawing/2014/main" id="{952611E9-E2BF-5D7D-C812-C9824E4AAD39}"/>
                    </a:ext>
                  </a:extLst>
                </p14:cNvPr>
                <p14:cNvContentPartPr/>
                <p14:nvPr/>
              </p14:nvContentPartPr>
              <p14:xfrm>
                <a:off x="6881400" y="5107876"/>
                <a:ext cx="155160" cy="322560"/>
              </p14:xfrm>
            </p:contentPart>
          </mc:Choice>
          <mc:Fallback>
            <p:pic>
              <p:nvPicPr>
                <p:cNvPr id="388" name="Freihand 387">
                  <a:extLst>
                    <a:ext uri="{FF2B5EF4-FFF2-40B4-BE49-F238E27FC236}">
                      <a16:creationId xmlns:a16="http://schemas.microsoft.com/office/drawing/2014/main" id="{952611E9-E2BF-5D7D-C812-C9824E4AAD39}"/>
                    </a:ext>
                  </a:extLst>
                </p:cNvPr>
                <p:cNvPicPr/>
                <p:nvPr/>
              </p:nvPicPr>
              <p:blipFill>
                <a:blip r:embed="rId618"/>
                <a:stretch>
                  <a:fillRect/>
                </a:stretch>
              </p:blipFill>
              <p:spPr>
                <a:xfrm>
                  <a:off x="6872760" y="5098876"/>
                  <a:ext cx="17280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89" name="Freihand 388">
                  <a:extLst>
                    <a:ext uri="{FF2B5EF4-FFF2-40B4-BE49-F238E27FC236}">
                      <a16:creationId xmlns:a16="http://schemas.microsoft.com/office/drawing/2014/main" id="{7F97DDB7-2196-4C09-2DA3-2A01F499B4AB}"/>
                    </a:ext>
                  </a:extLst>
                </p14:cNvPr>
                <p14:cNvContentPartPr/>
                <p14:nvPr/>
              </p14:nvContentPartPr>
              <p14:xfrm>
                <a:off x="7056000" y="5224156"/>
                <a:ext cx="191520" cy="110160"/>
              </p14:xfrm>
            </p:contentPart>
          </mc:Choice>
          <mc:Fallback>
            <p:pic>
              <p:nvPicPr>
                <p:cNvPr id="389" name="Freihand 388">
                  <a:extLst>
                    <a:ext uri="{FF2B5EF4-FFF2-40B4-BE49-F238E27FC236}">
                      <a16:creationId xmlns:a16="http://schemas.microsoft.com/office/drawing/2014/main" id="{7F97DDB7-2196-4C09-2DA3-2A01F499B4AB}"/>
                    </a:ext>
                  </a:extLst>
                </p:cNvPr>
                <p:cNvPicPr/>
                <p:nvPr/>
              </p:nvPicPr>
              <p:blipFill>
                <a:blip r:embed="rId620"/>
                <a:stretch>
                  <a:fillRect/>
                </a:stretch>
              </p:blipFill>
              <p:spPr>
                <a:xfrm>
                  <a:off x="7047360" y="5215156"/>
                  <a:ext cx="2091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90" name="Freihand 389">
                  <a:extLst>
                    <a:ext uri="{FF2B5EF4-FFF2-40B4-BE49-F238E27FC236}">
                      <a16:creationId xmlns:a16="http://schemas.microsoft.com/office/drawing/2014/main" id="{2B29B9DD-F7F8-2C68-D977-99723FA76DA7}"/>
                    </a:ext>
                  </a:extLst>
                </p14:cNvPr>
                <p14:cNvContentPartPr/>
                <p14:nvPr/>
              </p14:nvContentPartPr>
              <p14:xfrm>
                <a:off x="7148880" y="5125876"/>
                <a:ext cx="54000" cy="8280"/>
              </p14:xfrm>
            </p:contentPart>
          </mc:Choice>
          <mc:Fallback>
            <p:pic>
              <p:nvPicPr>
                <p:cNvPr id="390" name="Freihand 389">
                  <a:extLst>
                    <a:ext uri="{FF2B5EF4-FFF2-40B4-BE49-F238E27FC236}">
                      <a16:creationId xmlns:a16="http://schemas.microsoft.com/office/drawing/2014/main" id="{2B29B9DD-F7F8-2C68-D977-99723FA76DA7}"/>
                    </a:ext>
                  </a:extLst>
                </p:cNvPr>
                <p:cNvPicPr/>
                <p:nvPr/>
              </p:nvPicPr>
              <p:blipFill>
                <a:blip r:embed="rId622"/>
                <a:stretch>
                  <a:fillRect/>
                </a:stretch>
              </p:blipFill>
              <p:spPr>
                <a:xfrm>
                  <a:off x="7139880" y="5117236"/>
                  <a:ext cx="716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91" name="Freihand 390">
                  <a:extLst>
                    <a:ext uri="{FF2B5EF4-FFF2-40B4-BE49-F238E27FC236}">
                      <a16:creationId xmlns:a16="http://schemas.microsoft.com/office/drawing/2014/main" id="{A058062F-2640-96EA-C56D-4197A32163A1}"/>
                    </a:ext>
                  </a:extLst>
                </p14:cNvPr>
                <p14:cNvContentPartPr/>
                <p14:nvPr/>
              </p14:nvContentPartPr>
              <p14:xfrm>
                <a:off x="7486200" y="5183116"/>
                <a:ext cx="108000" cy="145440"/>
              </p14:xfrm>
            </p:contentPart>
          </mc:Choice>
          <mc:Fallback>
            <p:pic>
              <p:nvPicPr>
                <p:cNvPr id="391" name="Freihand 390">
                  <a:extLst>
                    <a:ext uri="{FF2B5EF4-FFF2-40B4-BE49-F238E27FC236}">
                      <a16:creationId xmlns:a16="http://schemas.microsoft.com/office/drawing/2014/main" id="{A058062F-2640-96EA-C56D-4197A32163A1}"/>
                    </a:ext>
                  </a:extLst>
                </p:cNvPr>
                <p:cNvPicPr/>
                <p:nvPr/>
              </p:nvPicPr>
              <p:blipFill>
                <a:blip r:embed="rId624"/>
                <a:stretch>
                  <a:fillRect/>
                </a:stretch>
              </p:blipFill>
              <p:spPr>
                <a:xfrm>
                  <a:off x="7477200" y="5174476"/>
                  <a:ext cx="1256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92" name="Freihand 391">
                  <a:extLst>
                    <a:ext uri="{FF2B5EF4-FFF2-40B4-BE49-F238E27FC236}">
                      <a16:creationId xmlns:a16="http://schemas.microsoft.com/office/drawing/2014/main" id="{9E23B35E-4ECE-C1D8-0B2E-11EF8672CB45}"/>
                    </a:ext>
                  </a:extLst>
                </p14:cNvPr>
                <p14:cNvContentPartPr/>
                <p14:nvPr/>
              </p14:nvContentPartPr>
              <p14:xfrm>
                <a:off x="7631280" y="5246476"/>
                <a:ext cx="216720" cy="107640"/>
              </p14:xfrm>
            </p:contentPart>
          </mc:Choice>
          <mc:Fallback>
            <p:pic>
              <p:nvPicPr>
                <p:cNvPr id="392" name="Freihand 391">
                  <a:extLst>
                    <a:ext uri="{FF2B5EF4-FFF2-40B4-BE49-F238E27FC236}">
                      <a16:creationId xmlns:a16="http://schemas.microsoft.com/office/drawing/2014/main" id="{9E23B35E-4ECE-C1D8-0B2E-11EF8672CB45}"/>
                    </a:ext>
                  </a:extLst>
                </p:cNvPr>
                <p:cNvPicPr/>
                <p:nvPr/>
              </p:nvPicPr>
              <p:blipFill>
                <a:blip r:embed="rId626"/>
                <a:stretch>
                  <a:fillRect/>
                </a:stretch>
              </p:blipFill>
              <p:spPr>
                <a:xfrm>
                  <a:off x="7622640" y="5237836"/>
                  <a:ext cx="2343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96" name="Freihand 395">
                  <a:extLst>
                    <a:ext uri="{FF2B5EF4-FFF2-40B4-BE49-F238E27FC236}">
                      <a16:creationId xmlns:a16="http://schemas.microsoft.com/office/drawing/2014/main" id="{9BA5F89A-4EE0-FA9C-AFC3-D923A074A70C}"/>
                    </a:ext>
                  </a:extLst>
                </p14:cNvPr>
                <p14:cNvContentPartPr/>
                <p14:nvPr/>
              </p14:nvContentPartPr>
              <p14:xfrm>
                <a:off x="927720" y="5676676"/>
                <a:ext cx="229680" cy="174960"/>
              </p14:xfrm>
            </p:contentPart>
          </mc:Choice>
          <mc:Fallback>
            <p:pic>
              <p:nvPicPr>
                <p:cNvPr id="396" name="Freihand 395">
                  <a:extLst>
                    <a:ext uri="{FF2B5EF4-FFF2-40B4-BE49-F238E27FC236}">
                      <a16:creationId xmlns:a16="http://schemas.microsoft.com/office/drawing/2014/main" id="{9BA5F89A-4EE0-FA9C-AFC3-D923A074A70C}"/>
                    </a:ext>
                  </a:extLst>
                </p:cNvPr>
                <p:cNvPicPr/>
                <p:nvPr/>
              </p:nvPicPr>
              <p:blipFill>
                <a:blip r:embed="rId628"/>
                <a:stretch>
                  <a:fillRect/>
                </a:stretch>
              </p:blipFill>
              <p:spPr>
                <a:xfrm>
                  <a:off x="919080" y="5668036"/>
                  <a:ext cx="2473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97" name="Freihand 396">
                  <a:extLst>
                    <a:ext uri="{FF2B5EF4-FFF2-40B4-BE49-F238E27FC236}">
                      <a16:creationId xmlns:a16="http://schemas.microsoft.com/office/drawing/2014/main" id="{9C760E42-5F5F-9CC7-C411-1BB813D5C560}"/>
                    </a:ext>
                  </a:extLst>
                </p14:cNvPr>
                <p14:cNvContentPartPr/>
                <p14:nvPr/>
              </p14:nvContentPartPr>
              <p14:xfrm>
                <a:off x="1237680" y="5569396"/>
                <a:ext cx="348840" cy="273240"/>
              </p14:xfrm>
            </p:contentPart>
          </mc:Choice>
          <mc:Fallback>
            <p:pic>
              <p:nvPicPr>
                <p:cNvPr id="397" name="Freihand 396">
                  <a:extLst>
                    <a:ext uri="{FF2B5EF4-FFF2-40B4-BE49-F238E27FC236}">
                      <a16:creationId xmlns:a16="http://schemas.microsoft.com/office/drawing/2014/main" id="{9C760E42-5F5F-9CC7-C411-1BB813D5C560}"/>
                    </a:ext>
                  </a:extLst>
                </p:cNvPr>
                <p:cNvPicPr/>
                <p:nvPr/>
              </p:nvPicPr>
              <p:blipFill>
                <a:blip r:embed="rId630"/>
                <a:stretch>
                  <a:fillRect/>
                </a:stretch>
              </p:blipFill>
              <p:spPr>
                <a:xfrm>
                  <a:off x="1228680" y="5560396"/>
                  <a:ext cx="36648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98" name="Freihand 397">
                  <a:extLst>
                    <a:ext uri="{FF2B5EF4-FFF2-40B4-BE49-F238E27FC236}">
                      <a16:creationId xmlns:a16="http://schemas.microsoft.com/office/drawing/2014/main" id="{C80711EC-D56D-68C6-D9B7-D233005921C2}"/>
                    </a:ext>
                  </a:extLst>
                </p14:cNvPr>
                <p14:cNvContentPartPr/>
                <p14:nvPr/>
              </p14:nvContentPartPr>
              <p14:xfrm>
                <a:off x="1670040" y="5691076"/>
                <a:ext cx="268200" cy="112680"/>
              </p14:xfrm>
            </p:contentPart>
          </mc:Choice>
          <mc:Fallback>
            <p:pic>
              <p:nvPicPr>
                <p:cNvPr id="398" name="Freihand 397">
                  <a:extLst>
                    <a:ext uri="{FF2B5EF4-FFF2-40B4-BE49-F238E27FC236}">
                      <a16:creationId xmlns:a16="http://schemas.microsoft.com/office/drawing/2014/main" id="{C80711EC-D56D-68C6-D9B7-D233005921C2}"/>
                    </a:ext>
                  </a:extLst>
                </p:cNvPr>
                <p:cNvPicPr/>
                <p:nvPr/>
              </p:nvPicPr>
              <p:blipFill>
                <a:blip r:embed="rId632"/>
                <a:stretch>
                  <a:fillRect/>
                </a:stretch>
              </p:blipFill>
              <p:spPr>
                <a:xfrm>
                  <a:off x="1661400" y="5682076"/>
                  <a:ext cx="2858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99" name="Freihand 398">
                  <a:extLst>
                    <a:ext uri="{FF2B5EF4-FFF2-40B4-BE49-F238E27FC236}">
                      <a16:creationId xmlns:a16="http://schemas.microsoft.com/office/drawing/2014/main" id="{488E8634-AFA6-6310-4A6D-8E90F148D276}"/>
                    </a:ext>
                  </a:extLst>
                </p14:cNvPr>
                <p14:cNvContentPartPr/>
                <p14:nvPr/>
              </p14:nvContentPartPr>
              <p14:xfrm>
                <a:off x="1949400" y="5615476"/>
                <a:ext cx="359280" cy="174240"/>
              </p14:xfrm>
            </p:contentPart>
          </mc:Choice>
          <mc:Fallback>
            <p:pic>
              <p:nvPicPr>
                <p:cNvPr id="399" name="Freihand 398">
                  <a:extLst>
                    <a:ext uri="{FF2B5EF4-FFF2-40B4-BE49-F238E27FC236}">
                      <a16:creationId xmlns:a16="http://schemas.microsoft.com/office/drawing/2014/main" id="{488E8634-AFA6-6310-4A6D-8E90F148D276}"/>
                    </a:ext>
                  </a:extLst>
                </p:cNvPr>
                <p:cNvPicPr/>
                <p:nvPr/>
              </p:nvPicPr>
              <p:blipFill>
                <a:blip r:embed="rId634"/>
                <a:stretch>
                  <a:fillRect/>
                </a:stretch>
              </p:blipFill>
              <p:spPr>
                <a:xfrm>
                  <a:off x="1940760" y="5606476"/>
                  <a:ext cx="3769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04" name="Freihand 403">
                  <a:extLst>
                    <a:ext uri="{FF2B5EF4-FFF2-40B4-BE49-F238E27FC236}">
                      <a16:creationId xmlns:a16="http://schemas.microsoft.com/office/drawing/2014/main" id="{E2CAEFB6-7778-3E33-2D4E-3056D7C50CC1}"/>
                    </a:ext>
                  </a:extLst>
                </p14:cNvPr>
                <p14:cNvContentPartPr/>
                <p14:nvPr/>
              </p14:nvContentPartPr>
              <p14:xfrm>
                <a:off x="2610720" y="5714836"/>
                <a:ext cx="98280" cy="16200"/>
              </p14:xfrm>
            </p:contentPart>
          </mc:Choice>
          <mc:Fallback>
            <p:pic>
              <p:nvPicPr>
                <p:cNvPr id="404" name="Freihand 403">
                  <a:extLst>
                    <a:ext uri="{FF2B5EF4-FFF2-40B4-BE49-F238E27FC236}">
                      <a16:creationId xmlns:a16="http://schemas.microsoft.com/office/drawing/2014/main" id="{E2CAEFB6-7778-3E33-2D4E-3056D7C50CC1}"/>
                    </a:ext>
                  </a:extLst>
                </p:cNvPr>
                <p:cNvPicPr/>
                <p:nvPr/>
              </p:nvPicPr>
              <p:blipFill>
                <a:blip r:embed="rId636"/>
                <a:stretch>
                  <a:fillRect/>
                </a:stretch>
              </p:blipFill>
              <p:spPr>
                <a:xfrm>
                  <a:off x="2602080" y="5705836"/>
                  <a:ext cx="1159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05" name="Freihand 404">
                  <a:extLst>
                    <a:ext uri="{FF2B5EF4-FFF2-40B4-BE49-F238E27FC236}">
                      <a16:creationId xmlns:a16="http://schemas.microsoft.com/office/drawing/2014/main" id="{698CEEEC-3587-D0F7-9EB7-2EE73707D103}"/>
                    </a:ext>
                  </a:extLst>
                </p14:cNvPr>
                <p14:cNvContentPartPr/>
                <p14:nvPr/>
              </p14:nvContentPartPr>
              <p14:xfrm>
                <a:off x="2539080" y="5761636"/>
                <a:ext cx="189720" cy="31680"/>
              </p14:xfrm>
            </p:contentPart>
          </mc:Choice>
          <mc:Fallback>
            <p:pic>
              <p:nvPicPr>
                <p:cNvPr id="405" name="Freihand 404">
                  <a:extLst>
                    <a:ext uri="{FF2B5EF4-FFF2-40B4-BE49-F238E27FC236}">
                      <a16:creationId xmlns:a16="http://schemas.microsoft.com/office/drawing/2014/main" id="{698CEEEC-3587-D0F7-9EB7-2EE73707D103}"/>
                    </a:ext>
                  </a:extLst>
                </p:cNvPr>
                <p:cNvPicPr/>
                <p:nvPr/>
              </p:nvPicPr>
              <p:blipFill>
                <a:blip r:embed="rId638"/>
                <a:stretch>
                  <a:fillRect/>
                </a:stretch>
              </p:blipFill>
              <p:spPr>
                <a:xfrm>
                  <a:off x="2530080" y="5752996"/>
                  <a:ext cx="2073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06" name="Freihand 405">
                  <a:extLst>
                    <a:ext uri="{FF2B5EF4-FFF2-40B4-BE49-F238E27FC236}">
                      <a16:creationId xmlns:a16="http://schemas.microsoft.com/office/drawing/2014/main" id="{6C3DBCA5-98DE-F87D-2EFC-915B9B94C639}"/>
                    </a:ext>
                  </a:extLst>
                </p14:cNvPr>
                <p14:cNvContentPartPr/>
                <p14:nvPr/>
              </p14:nvContentPartPr>
              <p14:xfrm>
                <a:off x="2724480" y="5642476"/>
                <a:ext cx="165240" cy="195120"/>
              </p14:xfrm>
            </p:contentPart>
          </mc:Choice>
          <mc:Fallback>
            <p:pic>
              <p:nvPicPr>
                <p:cNvPr id="406" name="Freihand 405">
                  <a:extLst>
                    <a:ext uri="{FF2B5EF4-FFF2-40B4-BE49-F238E27FC236}">
                      <a16:creationId xmlns:a16="http://schemas.microsoft.com/office/drawing/2014/main" id="{6C3DBCA5-98DE-F87D-2EFC-915B9B94C639}"/>
                    </a:ext>
                  </a:extLst>
                </p:cNvPr>
                <p:cNvPicPr/>
                <p:nvPr/>
              </p:nvPicPr>
              <p:blipFill>
                <a:blip r:embed="rId640"/>
                <a:stretch>
                  <a:fillRect/>
                </a:stretch>
              </p:blipFill>
              <p:spPr>
                <a:xfrm>
                  <a:off x="2715480" y="5633836"/>
                  <a:ext cx="1828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07" name="Freihand 406">
                  <a:extLst>
                    <a:ext uri="{FF2B5EF4-FFF2-40B4-BE49-F238E27FC236}">
                      <a16:creationId xmlns:a16="http://schemas.microsoft.com/office/drawing/2014/main" id="{A3572597-C8A7-C43F-8B5F-9997FCC1786D}"/>
                    </a:ext>
                  </a:extLst>
                </p14:cNvPr>
                <p14:cNvContentPartPr/>
                <p14:nvPr/>
              </p14:nvContentPartPr>
              <p14:xfrm>
                <a:off x="3179880" y="5671996"/>
                <a:ext cx="167400" cy="133560"/>
              </p14:xfrm>
            </p:contentPart>
          </mc:Choice>
          <mc:Fallback>
            <p:pic>
              <p:nvPicPr>
                <p:cNvPr id="407" name="Freihand 406">
                  <a:extLst>
                    <a:ext uri="{FF2B5EF4-FFF2-40B4-BE49-F238E27FC236}">
                      <a16:creationId xmlns:a16="http://schemas.microsoft.com/office/drawing/2014/main" id="{A3572597-C8A7-C43F-8B5F-9997FCC1786D}"/>
                    </a:ext>
                  </a:extLst>
                </p:cNvPr>
                <p:cNvPicPr/>
                <p:nvPr/>
              </p:nvPicPr>
              <p:blipFill>
                <a:blip r:embed="rId642"/>
                <a:stretch>
                  <a:fillRect/>
                </a:stretch>
              </p:blipFill>
              <p:spPr>
                <a:xfrm>
                  <a:off x="3171240" y="5662996"/>
                  <a:ext cx="1850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08" name="Freihand 407">
                  <a:extLst>
                    <a:ext uri="{FF2B5EF4-FFF2-40B4-BE49-F238E27FC236}">
                      <a16:creationId xmlns:a16="http://schemas.microsoft.com/office/drawing/2014/main" id="{C9462A3A-A8C0-31D0-3DF8-F748D42EFD22}"/>
                    </a:ext>
                  </a:extLst>
                </p14:cNvPr>
                <p14:cNvContentPartPr/>
                <p14:nvPr/>
              </p14:nvContentPartPr>
              <p14:xfrm>
                <a:off x="3287160" y="5747596"/>
                <a:ext cx="63360" cy="69120"/>
              </p14:xfrm>
            </p:contentPart>
          </mc:Choice>
          <mc:Fallback>
            <p:pic>
              <p:nvPicPr>
                <p:cNvPr id="408" name="Freihand 407">
                  <a:extLst>
                    <a:ext uri="{FF2B5EF4-FFF2-40B4-BE49-F238E27FC236}">
                      <a16:creationId xmlns:a16="http://schemas.microsoft.com/office/drawing/2014/main" id="{C9462A3A-A8C0-31D0-3DF8-F748D42EFD22}"/>
                    </a:ext>
                  </a:extLst>
                </p:cNvPr>
                <p:cNvPicPr/>
                <p:nvPr/>
              </p:nvPicPr>
              <p:blipFill>
                <a:blip r:embed="rId644"/>
                <a:stretch>
                  <a:fillRect/>
                </a:stretch>
              </p:blipFill>
              <p:spPr>
                <a:xfrm>
                  <a:off x="3278520" y="5738956"/>
                  <a:ext cx="810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09" name="Freihand 408">
                  <a:extLst>
                    <a:ext uri="{FF2B5EF4-FFF2-40B4-BE49-F238E27FC236}">
                      <a16:creationId xmlns:a16="http://schemas.microsoft.com/office/drawing/2014/main" id="{AB1A24ED-FD1D-B2D0-693C-B3E7E96CCFF1}"/>
                    </a:ext>
                  </a:extLst>
                </p14:cNvPr>
                <p14:cNvContentPartPr/>
                <p14:nvPr/>
              </p14:nvContentPartPr>
              <p14:xfrm>
                <a:off x="3377880" y="5759476"/>
                <a:ext cx="320400" cy="99360"/>
              </p14:xfrm>
            </p:contentPart>
          </mc:Choice>
          <mc:Fallback>
            <p:pic>
              <p:nvPicPr>
                <p:cNvPr id="409" name="Freihand 408">
                  <a:extLst>
                    <a:ext uri="{FF2B5EF4-FFF2-40B4-BE49-F238E27FC236}">
                      <a16:creationId xmlns:a16="http://schemas.microsoft.com/office/drawing/2014/main" id="{AB1A24ED-FD1D-B2D0-693C-B3E7E96CCFF1}"/>
                    </a:ext>
                  </a:extLst>
                </p:cNvPr>
                <p:cNvPicPr/>
                <p:nvPr/>
              </p:nvPicPr>
              <p:blipFill>
                <a:blip r:embed="rId646"/>
                <a:stretch>
                  <a:fillRect/>
                </a:stretch>
              </p:blipFill>
              <p:spPr>
                <a:xfrm>
                  <a:off x="3369240" y="5750476"/>
                  <a:ext cx="3380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10" name="Freihand 409">
                  <a:extLst>
                    <a:ext uri="{FF2B5EF4-FFF2-40B4-BE49-F238E27FC236}">
                      <a16:creationId xmlns:a16="http://schemas.microsoft.com/office/drawing/2014/main" id="{D942948E-48D4-3FD2-967D-A95EC8903151}"/>
                    </a:ext>
                  </a:extLst>
                </p14:cNvPr>
                <p14:cNvContentPartPr/>
                <p14:nvPr/>
              </p14:nvContentPartPr>
              <p14:xfrm>
                <a:off x="3753720" y="5776756"/>
                <a:ext cx="91800" cy="68040"/>
              </p14:xfrm>
            </p:contentPart>
          </mc:Choice>
          <mc:Fallback>
            <p:pic>
              <p:nvPicPr>
                <p:cNvPr id="410" name="Freihand 409">
                  <a:extLst>
                    <a:ext uri="{FF2B5EF4-FFF2-40B4-BE49-F238E27FC236}">
                      <a16:creationId xmlns:a16="http://schemas.microsoft.com/office/drawing/2014/main" id="{D942948E-48D4-3FD2-967D-A95EC8903151}"/>
                    </a:ext>
                  </a:extLst>
                </p:cNvPr>
                <p:cNvPicPr/>
                <p:nvPr/>
              </p:nvPicPr>
              <p:blipFill>
                <a:blip r:embed="rId648"/>
                <a:stretch>
                  <a:fillRect/>
                </a:stretch>
              </p:blipFill>
              <p:spPr>
                <a:xfrm>
                  <a:off x="3744720" y="5767756"/>
                  <a:ext cx="1094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11" name="Freihand 410">
                  <a:extLst>
                    <a:ext uri="{FF2B5EF4-FFF2-40B4-BE49-F238E27FC236}">
                      <a16:creationId xmlns:a16="http://schemas.microsoft.com/office/drawing/2014/main" id="{71C5B953-61EE-1978-325C-189DEE5E20D7}"/>
                    </a:ext>
                  </a:extLst>
                </p14:cNvPr>
                <p14:cNvContentPartPr/>
                <p14:nvPr/>
              </p14:nvContentPartPr>
              <p14:xfrm>
                <a:off x="4101480" y="5661196"/>
                <a:ext cx="443880" cy="189000"/>
              </p14:xfrm>
            </p:contentPart>
          </mc:Choice>
          <mc:Fallback>
            <p:pic>
              <p:nvPicPr>
                <p:cNvPr id="411" name="Freihand 410">
                  <a:extLst>
                    <a:ext uri="{FF2B5EF4-FFF2-40B4-BE49-F238E27FC236}">
                      <a16:creationId xmlns:a16="http://schemas.microsoft.com/office/drawing/2014/main" id="{71C5B953-61EE-1978-325C-189DEE5E20D7}"/>
                    </a:ext>
                  </a:extLst>
                </p:cNvPr>
                <p:cNvPicPr/>
                <p:nvPr/>
              </p:nvPicPr>
              <p:blipFill>
                <a:blip r:embed="rId650"/>
                <a:stretch>
                  <a:fillRect/>
                </a:stretch>
              </p:blipFill>
              <p:spPr>
                <a:xfrm>
                  <a:off x="4092840" y="5652556"/>
                  <a:ext cx="4615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12" name="Freihand 411">
                  <a:extLst>
                    <a:ext uri="{FF2B5EF4-FFF2-40B4-BE49-F238E27FC236}">
                      <a16:creationId xmlns:a16="http://schemas.microsoft.com/office/drawing/2014/main" id="{9FE2F399-DD36-2C92-6848-1219B6E3FA97}"/>
                    </a:ext>
                  </a:extLst>
                </p14:cNvPr>
                <p14:cNvContentPartPr/>
                <p14:nvPr/>
              </p14:nvContentPartPr>
              <p14:xfrm>
                <a:off x="4582800" y="5603956"/>
                <a:ext cx="151920" cy="186840"/>
              </p14:xfrm>
            </p:contentPart>
          </mc:Choice>
          <mc:Fallback>
            <p:pic>
              <p:nvPicPr>
                <p:cNvPr id="412" name="Freihand 411">
                  <a:extLst>
                    <a:ext uri="{FF2B5EF4-FFF2-40B4-BE49-F238E27FC236}">
                      <a16:creationId xmlns:a16="http://schemas.microsoft.com/office/drawing/2014/main" id="{9FE2F399-DD36-2C92-6848-1219B6E3FA97}"/>
                    </a:ext>
                  </a:extLst>
                </p:cNvPr>
                <p:cNvPicPr/>
                <p:nvPr/>
              </p:nvPicPr>
              <p:blipFill>
                <a:blip r:embed="rId652"/>
                <a:stretch>
                  <a:fillRect/>
                </a:stretch>
              </p:blipFill>
              <p:spPr>
                <a:xfrm>
                  <a:off x="4574160" y="5594956"/>
                  <a:ext cx="1695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16" name="Freihand 415">
                  <a:extLst>
                    <a:ext uri="{FF2B5EF4-FFF2-40B4-BE49-F238E27FC236}">
                      <a16:creationId xmlns:a16="http://schemas.microsoft.com/office/drawing/2014/main" id="{934D1CCA-32C5-3EEC-8FBE-4A86AB70AA5D}"/>
                    </a:ext>
                  </a:extLst>
                </p14:cNvPr>
                <p14:cNvContentPartPr/>
                <p14:nvPr/>
              </p14:nvContentPartPr>
              <p14:xfrm>
                <a:off x="4973040" y="5679556"/>
                <a:ext cx="485640" cy="138600"/>
              </p14:xfrm>
            </p:contentPart>
          </mc:Choice>
          <mc:Fallback>
            <p:pic>
              <p:nvPicPr>
                <p:cNvPr id="416" name="Freihand 415">
                  <a:extLst>
                    <a:ext uri="{FF2B5EF4-FFF2-40B4-BE49-F238E27FC236}">
                      <a16:creationId xmlns:a16="http://schemas.microsoft.com/office/drawing/2014/main" id="{934D1CCA-32C5-3EEC-8FBE-4A86AB70AA5D}"/>
                    </a:ext>
                  </a:extLst>
                </p:cNvPr>
                <p:cNvPicPr/>
                <p:nvPr/>
              </p:nvPicPr>
              <p:blipFill>
                <a:blip r:embed="rId654"/>
                <a:stretch>
                  <a:fillRect/>
                </a:stretch>
              </p:blipFill>
              <p:spPr>
                <a:xfrm>
                  <a:off x="4964040" y="5670916"/>
                  <a:ext cx="5032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17" name="Freihand 416">
                  <a:extLst>
                    <a:ext uri="{FF2B5EF4-FFF2-40B4-BE49-F238E27FC236}">
                      <a16:creationId xmlns:a16="http://schemas.microsoft.com/office/drawing/2014/main" id="{80045C3F-2256-8E0F-9F33-439DD494515A}"/>
                    </a:ext>
                  </a:extLst>
                </p14:cNvPr>
                <p14:cNvContentPartPr/>
                <p14:nvPr/>
              </p14:nvContentPartPr>
              <p14:xfrm>
                <a:off x="5480640" y="5557516"/>
                <a:ext cx="360000" cy="202320"/>
              </p14:xfrm>
            </p:contentPart>
          </mc:Choice>
          <mc:Fallback>
            <p:pic>
              <p:nvPicPr>
                <p:cNvPr id="417" name="Freihand 416">
                  <a:extLst>
                    <a:ext uri="{FF2B5EF4-FFF2-40B4-BE49-F238E27FC236}">
                      <a16:creationId xmlns:a16="http://schemas.microsoft.com/office/drawing/2014/main" id="{80045C3F-2256-8E0F-9F33-439DD494515A}"/>
                    </a:ext>
                  </a:extLst>
                </p:cNvPr>
                <p:cNvPicPr/>
                <p:nvPr/>
              </p:nvPicPr>
              <p:blipFill>
                <a:blip r:embed="rId656"/>
                <a:stretch>
                  <a:fillRect/>
                </a:stretch>
              </p:blipFill>
              <p:spPr>
                <a:xfrm>
                  <a:off x="5472000" y="5548516"/>
                  <a:ext cx="3776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418" name="Freihand 417">
                  <a:extLst>
                    <a:ext uri="{FF2B5EF4-FFF2-40B4-BE49-F238E27FC236}">
                      <a16:creationId xmlns:a16="http://schemas.microsoft.com/office/drawing/2014/main" id="{405C3BF6-E289-2622-F467-AD21E04D391B}"/>
                    </a:ext>
                  </a:extLst>
                </p14:cNvPr>
                <p14:cNvContentPartPr/>
                <p14:nvPr/>
              </p14:nvContentPartPr>
              <p14:xfrm>
                <a:off x="5436360" y="5522956"/>
                <a:ext cx="12240" cy="14760"/>
              </p14:xfrm>
            </p:contentPart>
          </mc:Choice>
          <mc:Fallback>
            <p:pic>
              <p:nvPicPr>
                <p:cNvPr id="418" name="Freihand 417">
                  <a:extLst>
                    <a:ext uri="{FF2B5EF4-FFF2-40B4-BE49-F238E27FC236}">
                      <a16:creationId xmlns:a16="http://schemas.microsoft.com/office/drawing/2014/main" id="{405C3BF6-E289-2622-F467-AD21E04D391B}"/>
                    </a:ext>
                  </a:extLst>
                </p:cNvPr>
                <p:cNvPicPr/>
                <p:nvPr/>
              </p:nvPicPr>
              <p:blipFill>
                <a:blip r:embed="rId546"/>
                <a:stretch>
                  <a:fillRect/>
                </a:stretch>
              </p:blipFill>
              <p:spPr>
                <a:xfrm>
                  <a:off x="5427360" y="5513956"/>
                  <a:ext cx="298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19" name="Freihand 418">
                  <a:extLst>
                    <a:ext uri="{FF2B5EF4-FFF2-40B4-BE49-F238E27FC236}">
                      <a16:creationId xmlns:a16="http://schemas.microsoft.com/office/drawing/2014/main" id="{830581BD-828E-7D54-63E1-FB89155E0E1D}"/>
                    </a:ext>
                  </a:extLst>
                </p14:cNvPr>
                <p14:cNvContentPartPr/>
                <p14:nvPr/>
              </p14:nvContentPartPr>
              <p14:xfrm>
                <a:off x="6131160" y="5602156"/>
                <a:ext cx="411480" cy="157680"/>
              </p14:xfrm>
            </p:contentPart>
          </mc:Choice>
          <mc:Fallback>
            <p:pic>
              <p:nvPicPr>
                <p:cNvPr id="419" name="Freihand 418">
                  <a:extLst>
                    <a:ext uri="{FF2B5EF4-FFF2-40B4-BE49-F238E27FC236}">
                      <a16:creationId xmlns:a16="http://schemas.microsoft.com/office/drawing/2014/main" id="{830581BD-828E-7D54-63E1-FB89155E0E1D}"/>
                    </a:ext>
                  </a:extLst>
                </p:cNvPr>
                <p:cNvPicPr/>
                <p:nvPr/>
              </p:nvPicPr>
              <p:blipFill>
                <a:blip r:embed="rId659"/>
                <a:stretch>
                  <a:fillRect/>
                </a:stretch>
              </p:blipFill>
              <p:spPr>
                <a:xfrm>
                  <a:off x="6122160" y="5593516"/>
                  <a:ext cx="4291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21" name="Freihand 420">
                  <a:extLst>
                    <a:ext uri="{FF2B5EF4-FFF2-40B4-BE49-F238E27FC236}">
                      <a16:creationId xmlns:a16="http://schemas.microsoft.com/office/drawing/2014/main" id="{65D84C4B-5E7D-D5A8-185B-F9CB3DDC0A8C}"/>
                    </a:ext>
                  </a:extLst>
                </p14:cNvPr>
                <p14:cNvContentPartPr/>
                <p14:nvPr/>
              </p14:nvContentPartPr>
              <p14:xfrm>
                <a:off x="6581520" y="5641396"/>
                <a:ext cx="301320" cy="130680"/>
              </p14:xfrm>
            </p:contentPart>
          </mc:Choice>
          <mc:Fallback>
            <p:pic>
              <p:nvPicPr>
                <p:cNvPr id="421" name="Freihand 420">
                  <a:extLst>
                    <a:ext uri="{FF2B5EF4-FFF2-40B4-BE49-F238E27FC236}">
                      <a16:creationId xmlns:a16="http://schemas.microsoft.com/office/drawing/2014/main" id="{65D84C4B-5E7D-D5A8-185B-F9CB3DDC0A8C}"/>
                    </a:ext>
                  </a:extLst>
                </p:cNvPr>
                <p:cNvPicPr/>
                <p:nvPr/>
              </p:nvPicPr>
              <p:blipFill>
                <a:blip r:embed="rId661"/>
                <a:stretch>
                  <a:fillRect/>
                </a:stretch>
              </p:blipFill>
              <p:spPr>
                <a:xfrm>
                  <a:off x="6572880" y="5632756"/>
                  <a:ext cx="3189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22" name="Freihand 421">
                  <a:extLst>
                    <a:ext uri="{FF2B5EF4-FFF2-40B4-BE49-F238E27FC236}">
                      <a16:creationId xmlns:a16="http://schemas.microsoft.com/office/drawing/2014/main" id="{DEA558EB-16B8-94AA-861D-C317B7D86BAB}"/>
                    </a:ext>
                  </a:extLst>
                </p14:cNvPr>
                <p14:cNvContentPartPr/>
                <p14:nvPr/>
              </p14:nvContentPartPr>
              <p14:xfrm>
                <a:off x="6919200" y="5535916"/>
                <a:ext cx="162360" cy="202320"/>
              </p14:xfrm>
            </p:contentPart>
          </mc:Choice>
          <mc:Fallback>
            <p:pic>
              <p:nvPicPr>
                <p:cNvPr id="422" name="Freihand 421">
                  <a:extLst>
                    <a:ext uri="{FF2B5EF4-FFF2-40B4-BE49-F238E27FC236}">
                      <a16:creationId xmlns:a16="http://schemas.microsoft.com/office/drawing/2014/main" id="{DEA558EB-16B8-94AA-861D-C317B7D86BAB}"/>
                    </a:ext>
                  </a:extLst>
                </p:cNvPr>
                <p:cNvPicPr/>
                <p:nvPr/>
              </p:nvPicPr>
              <p:blipFill>
                <a:blip r:embed="rId663"/>
                <a:stretch>
                  <a:fillRect/>
                </a:stretch>
              </p:blipFill>
              <p:spPr>
                <a:xfrm>
                  <a:off x="6910200" y="5526916"/>
                  <a:ext cx="1800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23" name="Freihand 422">
                  <a:extLst>
                    <a:ext uri="{FF2B5EF4-FFF2-40B4-BE49-F238E27FC236}">
                      <a16:creationId xmlns:a16="http://schemas.microsoft.com/office/drawing/2014/main" id="{DBB01369-AF51-41DB-72CE-E2E2630BF3F5}"/>
                    </a:ext>
                  </a:extLst>
                </p14:cNvPr>
                <p14:cNvContentPartPr/>
                <p14:nvPr/>
              </p14:nvContentPartPr>
              <p14:xfrm>
                <a:off x="6886080" y="5582716"/>
                <a:ext cx="124200" cy="25560"/>
              </p14:xfrm>
            </p:contentPart>
          </mc:Choice>
          <mc:Fallback>
            <p:pic>
              <p:nvPicPr>
                <p:cNvPr id="423" name="Freihand 422">
                  <a:extLst>
                    <a:ext uri="{FF2B5EF4-FFF2-40B4-BE49-F238E27FC236}">
                      <a16:creationId xmlns:a16="http://schemas.microsoft.com/office/drawing/2014/main" id="{DBB01369-AF51-41DB-72CE-E2E2630BF3F5}"/>
                    </a:ext>
                  </a:extLst>
                </p:cNvPr>
                <p:cNvPicPr/>
                <p:nvPr/>
              </p:nvPicPr>
              <p:blipFill>
                <a:blip r:embed="rId665"/>
                <a:stretch>
                  <a:fillRect/>
                </a:stretch>
              </p:blipFill>
              <p:spPr>
                <a:xfrm>
                  <a:off x="6877440" y="5573716"/>
                  <a:ext cx="1418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24" name="Freihand 423">
                  <a:extLst>
                    <a:ext uri="{FF2B5EF4-FFF2-40B4-BE49-F238E27FC236}">
                      <a16:creationId xmlns:a16="http://schemas.microsoft.com/office/drawing/2014/main" id="{FA019F37-4F33-29AA-0F8B-4351FC7EDD7B}"/>
                    </a:ext>
                  </a:extLst>
                </p14:cNvPr>
                <p14:cNvContentPartPr/>
                <p14:nvPr/>
              </p14:nvContentPartPr>
              <p14:xfrm>
                <a:off x="7125840" y="5624836"/>
                <a:ext cx="196200" cy="306360"/>
              </p14:xfrm>
            </p:contentPart>
          </mc:Choice>
          <mc:Fallback>
            <p:pic>
              <p:nvPicPr>
                <p:cNvPr id="424" name="Freihand 423">
                  <a:extLst>
                    <a:ext uri="{FF2B5EF4-FFF2-40B4-BE49-F238E27FC236}">
                      <a16:creationId xmlns:a16="http://schemas.microsoft.com/office/drawing/2014/main" id="{FA019F37-4F33-29AA-0F8B-4351FC7EDD7B}"/>
                    </a:ext>
                  </a:extLst>
                </p:cNvPr>
                <p:cNvPicPr/>
                <p:nvPr/>
              </p:nvPicPr>
              <p:blipFill>
                <a:blip r:embed="rId667"/>
                <a:stretch>
                  <a:fillRect/>
                </a:stretch>
              </p:blipFill>
              <p:spPr>
                <a:xfrm>
                  <a:off x="7116840" y="5616196"/>
                  <a:ext cx="21384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25" name="Freihand 424">
                  <a:extLst>
                    <a:ext uri="{FF2B5EF4-FFF2-40B4-BE49-F238E27FC236}">
                      <a16:creationId xmlns:a16="http://schemas.microsoft.com/office/drawing/2014/main" id="{E8009492-F09B-0CBB-9A19-45DF7CA33879}"/>
                    </a:ext>
                  </a:extLst>
                </p14:cNvPr>
                <p14:cNvContentPartPr/>
                <p14:nvPr/>
              </p14:nvContentPartPr>
              <p14:xfrm>
                <a:off x="7519680" y="5608276"/>
                <a:ext cx="197280" cy="109440"/>
              </p14:xfrm>
            </p:contentPart>
          </mc:Choice>
          <mc:Fallback>
            <p:pic>
              <p:nvPicPr>
                <p:cNvPr id="425" name="Freihand 424">
                  <a:extLst>
                    <a:ext uri="{FF2B5EF4-FFF2-40B4-BE49-F238E27FC236}">
                      <a16:creationId xmlns:a16="http://schemas.microsoft.com/office/drawing/2014/main" id="{E8009492-F09B-0CBB-9A19-45DF7CA33879}"/>
                    </a:ext>
                  </a:extLst>
                </p:cNvPr>
                <p:cNvPicPr/>
                <p:nvPr/>
              </p:nvPicPr>
              <p:blipFill>
                <a:blip r:embed="rId669"/>
                <a:stretch>
                  <a:fillRect/>
                </a:stretch>
              </p:blipFill>
              <p:spPr>
                <a:xfrm>
                  <a:off x="7511040" y="5599276"/>
                  <a:ext cx="2149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26" name="Freihand 425">
                  <a:extLst>
                    <a:ext uri="{FF2B5EF4-FFF2-40B4-BE49-F238E27FC236}">
                      <a16:creationId xmlns:a16="http://schemas.microsoft.com/office/drawing/2014/main" id="{CD04CF35-494E-D11B-2285-73404CE9D861}"/>
                    </a:ext>
                  </a:extLst>
                </p14:cNvPr>
                <p14:cNvContentPartPr/>
                <p14:nvPr/>
              </p14:nvContentPartPr>
              <p14:xfrm>
                <a:off x="7785360" y="5593876"/>
                <a:ext cx="250200" cy="129240"/>
              </p14:xfrm>
            </p:contentPart>
          </mc:Choice>
          <mc:Fallback>
            <p:pic>
              <p:nvPicPr>
                <p:cNvPr id="426" name="Freihand 425">
                  <a:extLst>
                    <a:ext uri="{FF2B5EF4-FFF2-40B4-BE49-F238E27FC236}">
                      <a16:creationId xmlns:a16="http://schemas.microsoft.com/office/drawing/2014/main" id="{CD04CF35-494E-D11B-2285-73404CE9D861}"/>
                    </a:ext>
                  </a:extLst>
                </p:cNvPr>
                <p:cNvPicPr/>
                <p:nvPr/>
              </p:nvPicPr>
              <p:blipFill>
                <a:blip r:embed="rId671"/>
                <a:stretch>
                  <a:fillRect/>
                </a:stretch>
              </p:blipFill>
              <p:spPr>
                <a:xfrm>
                  <a:off x="7776720" y="5585236"/>
                  <a:ext cx="2678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28" name="Freihand 427">
                  <a:extLst>
                    <a:ext uri="{FF2B5EF4-FFF2-40B4-BE49-F238E27FC236}">
                      <a16:creationId xmlns:a16="http://schemas.microsoft.com/office/drawing/2014/main" id="{99D7480E-F8C8-607F-3804-4E63026CAB34}"/>
                    </a:ext>
                  </a:extLst>
                </p14:cNvPr>
                <p14:cNvContentPartPr/>
                <p14:nvPr/>
              </p14:nvContentPartPr>
              <p14:xfrm>
                <a:off x="964080" y="6020116"/>
                <a:ext cx="96480" cy="218520"/>
              </p14:xfrm>
            </p:contentPart>
          </mc:Choice>
          <mc:Fallback>
            <p:pic>
              <p:nvPicPr>
                <p:cNvPr id="428" name="Freihand 427">
                  <a:extLst>
                    <a:ext uri="{FF2B5EF4-FFF2-40B4-BE49-F238E27FC236}">
                      <a16:creationId xmlns:a16="http://schemas.microsoft.com/office/drawing/2014/main" id="{99D7480E-F8C8-607F-3804-4E63026CAB34}"/>
                    </a:ext>
                  </a:extLst>
                </p:cNvPr>
                <p:cNvPicPr/>
                <p:nvPr/>
              </p:nvPicPr>
              <p:blipFill>
                <a:blip r:embed="rId673"/>
                <a:stretch>
                  <a:fillRect/>
                </a:stretch>
              </p:blipFill>
              <p:spPr>
                <a:xfrm>
                  <a:off x="955080" y="6011116"/>
                  <a:ext cx="1141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29" name="Freihand 428">
                  <a:extLst>
                    <a:ext uri="{FF2B5EF4-FFF2-40B4-BE49-F238E27FC236}">
                      <a16:creationId xmlns:a16="http://schemas.microsoft.com/office/drawing/2014/main" id="{33CF497A-8773-D042-DE34-58B9A6DF8B4F}"/>
                    </a:ext>
                  </a:extLst>
                </p14:cNvPr>
                <p14:cNvContentPartPr/>
                <p14:nvPr/>
              </p14:nvContentPartPr>
              <p14:xfrm>
                <a:off x="1136520" y="5999956"/>
                <a:ext cx="86040" cy="239400"/>
              </p14:xfrm>
            </p:contentPart>
          </mc:Choice>
          <mc:Fallback>
            <p:pic>
              <p:nvPicPr>
                <p:cNvPr id="429" name="Freihand 428">
                  <a:extLst>
                    <a:ext uri="{FF2B5EF4-FFF2-40B4-BE49-F238E27FC236}">
                      <a16:creationId xmlns:a16="http://schemas.microsoft.com/office/drawing/2014/main" id="{33CF497A-8773-D042-DE34-58B9A6DF8B4F}"/>
                    </a:ext>
                  </a:extLst>
                </p:cNvPr>
                <p:cNvPicPr/>
                <p:nvPr/>
              </p:nvPicPr>
              <p:blipFill>
                <a:blip r:embed="rId675"/>
                <a:stretch>
                  <a:fillRect/>
                </a:stretch>
              </p:blipFill>
              <p:spPr>
                <a:xfrm>
                  <a:off x="1127520" y="5991316"/>
                  <a:ext cx="10368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30" name="Freihand 429">
                  <a:extLst>
                    <a:ext uri="{FF2B5EF4-FFF2-40B4-BE49-F238E27FC236}">
                      <a16:creationId xmlns:a16="http://schemas.microsoft.com/office/drawing/2014/main" id="{9627E00A-8D6A-454F-5761-2A9582F3A065}"/>
                    </a:ext>
                  </a:extLst>
                </p14:cNvPr>
                <p14:cNvContentPartPr/>
                <p14:nvPr/>
              </p14:nvContentPartPr>
              <p14:xfrm>
                <a:off x="1176480" y="6166276"/>
                <a:ext cx="74520" cy="59760"/>
              </p14:xfrm>
            </p:contentPart>
          </mc:Choice>
          <mc:Fallback>
            <p:pic>
              <p:nvPicPr>
                <p:cNvPr id="430" name="Freihand 429">
                  <a:extLst>
                    <a:ext uri="{FF2B5EF4-FFF2-40B4-BE49-F238E27FC236}">
                      <a16:creationId xmlns:a16="http://schemas.microsoft.com/office/drawing/2014/main" id="{9627E00A-8D6A-454F-5761-2A9582F3A065}"/>
                    </a:ext>
                  </a:extLst>
                </p:cNvPr>
                <p:cNvPicPr/>
                <p:nvPr/>
              </p:nvPicPr>
              <p:blipFill>
                <a:blip r:embed="rId677"/>
                <a:stretch>
                  <a:fillRect/>
                </a:stretch>
              </p:blipFill>
              <p:spPr>
                <a:xfrm>
                  <a:off x="1167480" y="6157276"/>
                  <a:ext cx="921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31" name="Freihand 430">
                  <a:extLst>
                    <a:ext uri="{FF2B5EF4-FFF2-40B4-BE49-F238E27FC236}">
                      <a16:creationId xmlns:a16="http://schemas.microsoft.com/office/drawing/2014/main" id="{84A42E03-F873-F022-8B2F-C27300B7BDF5}"/>
                    </a:ext>
                  </a:extLst>
                </p14:cNvPr>
                <p14:cNvContentPartPr/>
                <p14:nvPr/>
              </p14:nvContentPartPr>
              <p14:xfrm>
                <a:off x="1294560" y="6109036"/>
                <a:ext cx="124200" cy="129600"/>
              </p14:xfrm>
            </p:contentPart>
          </mc:Choice>
          <mc:Fallback>
            <p:pic>
              <p:nvPicPr>
                <p:cNvPr id="431" name="Freihand 430">
                  <a:extLst>
                    <a:ext uri="{FF2B5EF4-FFF2-40B4-BE49-F238E27FC236}">
                      <a16:creationId xmlns:a16="http://schemas.microsoft.com/office/drawing/2014/main" id="{84A42E03-F873-F022-8B2F-C27300B7BDF5}"/>
                    </a:ext>
                  </a:extLst>
                </p:cNvPr>
                <p:cNvPicPr/>
                <p:nvPr/>
              </p:nvPicPr>
              <p:blipFill>
                <a:blip r:embed="rId679"/>
                <a:stretch>
                  <a:fillRect/>
                </a:stretch>
              </p:blipFill>
              <p:spPr>
                <a:xfrm>
                  <a:off x="1285560" y="6100396"/>
                  <a:ext cx="1418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32" name="Freihand 431">
                  <a:extLst>
                    <a:ext uri="{FF2B5EF4-FFF2-40B4-BE49-F238E27FC236}">
                      <a16:creationId xmlns:a16="http://schemas.microsoft.com/office/drawing/2014/main" id="{F55B1909-A8F4-F12B-51F0-99363761FBB9}"/>
                    </a:ext>
                  </a:extLst>
                </p14:cNvPr>
                <p14:cNvContentPartPr/>
                <p14:nvPr/>
              </p14:nvContentPartPr>
              <p14:xfrm>
                <a:off x="1482120" y="5954596"/>
                <a:ext cx="33480" cy="262440"/>
              </p14:xfrm>
            </p:contentPart>
          </mc:Choice>
          <mc:Fallback>
            <p:pic>
              <p:nvPicPr>
                <p:cNvPr id="432" name="Freihand 431">
                  <a:extLst>
                    <a:ext uri="{FF2B5EF4-FFF2-40B4-BE49-F238E27FC236}">
                      <a16:creationId xmlns:a16="http://schemas.microsoft.com/office/drawing/2014/main" id="{F55B1909-A8F4-F12B-51F0-99363761FBB9}"/>
                    </a:ext>
                  </a:extLst>
                </p:cNvPr>
                <p:cNvPicPr/>
                <p:nvPr/>
              </p:nvPicPr>
              <p:blipFill>
                <a:blip r:embed="rId681"/>
                <a:stretch>
                  <a:fillRect/>
                </a:stretch>
              </p:blipFill>
              <p:spPr>
                <a:xfrm>
                  <a:off x="1473480" y="5945956"/>
                  <a:ext cx="5112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33" name="Freihand 432">
                  <a:extLst>
                    <a:ext uri="{FF2B5EF4-FFF2-40B4-BE49-F238E27FC236}">
                      <a16:creationId xmlns:a16="http://schemas.microsoft.com/office/drawing/2014/main" id="{3CF44250-2E23-40B5-8624-2339DD97660B}"/>
                    </a:ext>
                  </a:extLst>
                </p14:cNvPr>
                <p14:cNvContentPartPr/>
                <p14:nvPr/>
              </p14:nvContentPartPr>
              <p14:xfrm>
                <a:off x="1537200" y="6077716"/>
                <a:ext cx="237960" cy="124560"/>
              </p14:xfrm>
            </p:contentPart>
          </mc:Choice>
          <mc:Fallback>
            <p:pic>
              <p:nvPicPr>
                <p:cNvPr id="433" name="Freihand 432">
                  <a:extLst>
                    <a:ext uri="{FF2B5EF4-FFF2-40B4-BE49-F238E27FC236}">
                      <a16:creationId xmlns:a16="http://schemas.microsoft.com/office/drawing/2014/main" id="{3CF44250-2E23-40B5-8624-2339DD97660B}"/>
                    </a:ext>
                  </a:extLst>
                </p:cNvPr>
                <p:cNvPicPr/>
                <p:nvPr/>
              </p:nvPicPr>
              <p:blipFill>
                <a:blip r:embed="rId683"/>
                <a:stretch>
                  <a:fillRect/>
                </a:stretch>
              </p:blipFill>
              <p:spPr>
                <a:xfrm>
                  <a:off x="1528200" y="6069076"/>
                  <a:ext cx="2556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34" name="Freihand 433">
                  <a:extLst>
                    <a:ext uri="{FF2B5EF4-FFF2-40B4-BE49-F238E27FC236}">
                      <a16:creationId xmlns:a16="http://schemas.microsoft.com/office/drawing/2014/main" id="{477ACF6C-49CA-CB6B-7BA2-CA0A0710C5BE}"/>
                    </a:ext>
                  </a:extLst>
                </p14:cNvPr>
                <p14:cNvContentPartPr/>
                <p14:nvPr/>
              </p14:nvContentPartPr>
              <p14:xfrm>
                <a:off x="1878840" y="6049996"/>
                <a:ext cx="146880" cy="145800"/>
              </p14:xfrm>
            </p:contentPart>
          </mc:Choice>
          <mc:Fallback>
            <p:pic>
              <p:nvPicPr>
                <p:cNvPr id="434" name="Freihand 433">
                  <a:extLst>
                    <a:ext uri="{FF2B5EF4-FFF2-40B4-BE49-F238E27FC236}">
                      <a16:creationId xmlns:a16="http://schemas.microsoft.com/office/drawing/2014/main" id="{477ACF6C-49CA-CB6B-7BA2-CA0A0710C5BE}"/>
                    </a:ext>
                  </a:extLst>
                </p:cNvPr>
                <p:cNvPicPr/>
                <p:nvPr/>
              </p:nvPicPr>
              <p:blipFill>
                <a:blip r:embed="rId685"/>
                <a:stretch>
                  <a:fillRect/>
                </a:stretch>
              </p:blipFill>
              <p:spPr>
                <a:xfrm>
                  <a:off x="1869840" y="6041356"/>
                  <a:ext cx="1645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35" name="Freihand 434">
                  <a:extLst>
                    <a:ext uri="{FF2B5EF4-FFF2-40B4-BE49-F238E27FC236}">
                      <a16:creationId xmlns:a16="http://schemas.microsoft.com/office/drawing/2014/main" id="{95B10350-A352-939A-EC76-C90AE9CD6701}"/>
                    </a:ext>
                  </a:extLst>
                </p14:cNvPr>
                <p14:cNvContentPartPr/>
                <p14:nvPr/>
              </p14:nvContentPartPr>
              <p14:xfrm>
                <a:off x="1996560" y="5944156"/>
                <a:ext cx="159480" cy="338760"/>
              </p14:xfrm>
            </p:contentPart>
          </mc:Choice>
          <mc:Fallback>
            <p:pic>
              <p:nvPicPr>
                <p:cNvPr id="435" name="Freihand 434">
                  <a:extLst>
                    <a:ext uri="{FF2B5EF4-FFF2-40B4-BE49-F238E27FC236}">
                      <a16:creationId xmlns:a16="http://schemas.microsoft.com/office/drawing/2014/main" id="{95B10350-A352-939A-EC76-C90AE9CD6701}"/>
                    </a:ext>
                  </a:extLst>
                </p:cNvPr>
                <p:cNvPicPr/>
                <p:nvPr/>
              </p:nvPicPr>
              <p:blipFill>
                <a:blip r:embed="rId687"/>
                <a:stretch>
                  <a:fillRect/>
                </a:stretch>
              </p:blipFill>
              <p:spPr>
                <a:xfrm>
                  <a:off x="1987920" y="5935516"/>
                  <a:ext cx="177120" cy="35640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36" name="Freihand 435">
                  <a:extLst>
                    <a:ext uri="{FF2B5EF4-FFF2-40B4-BE49-F238E27FC236}">
                      <a16:creationId xmlns:a16="http://schemas.microsoft.com/office/drawing/2014/main" id="{ECDD4224-BFD1-DCCC-2BD7-8BE7BA2FA308}"/>
                    </a:ext>
                  </a:extLst>
                </p14:cNvPr>
                <p14:cNvContentPartPr/>
                <p14:nvPr/>
              </p14:nvContentPartPr>
              <p14:xfrm>
                <a:off x="2086920" y="5935156"/>
                <a:ext cx="164520" cy="299520"/>
              </p14:xfrm>
            </p:contentPart>
          </mc:Choice>
          <mc:Fallback>
            <p:pic>
              <p:nvPicPr>
                <p:cNvPr id="436" name="Freihand 435">
                  <a:extLst>
                    <a:ext uri="{FF2B5EF4-FFF2-40B4-BE49-F238E27FC236}">
                      <a16:creationId xmlns:a16="http://schemas.microsoft.com/office/drawing/2014/main" id="{ECDD4224-BFD1-DCCC-2BD7-8BE7BA2FA308}"/>
                    </a:ext>
                  </a:extLst>
                </p:cNvPr>
                <p:cNvPicPr/>
                <p:nvPr/>
              </p:nvPicPr>
              <p:blipFill>
                <a:blip r:embed="rId689"/>
                <a:stretch>
                  <a:fillRect/>
                </a:stretch>
              </p:blipFill>
              <p:spPr>
                <a:xfrm>
                  <a:off x="2078280" y="5926156"/>
                  <a:ext cx="18216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37" name="Freihand 436">
                  <a:extLst>
                    <a:ext uri="{FF2B5EF4-FFF2-40B4-BE49-F238E27FC236}">
                      <a16:creationId xmlns:a16="http://schemas.microsoft.com/office/drawing/2014/main" id="{3D906189-B723-96C6-1103-03D254A0CC70}"/>
                    </a:ext>
                  </a:extLst>
                </p14:cNvPr>
                <p14:cNvContentPartPr/>
                <p14:nvPr/>
              </p14:nvContentPartPr>
              <p14:xfrm>
                <a:off x="2276280" y="6019036"/>
                <a:ext cx="145800" cy="175680"/>
              </p14:xfrm>
            </p:contentPart>
          </mc:Choice>
          <mc:Fallback>
            <p:pic>
              <p:nvPicPr>
                <p:cNvPr id="437" name="Freihand 436">
                  <a:extLst>
                    <a:ext uri="{FF2B5EF4-FFF2-40B4-BE49-F238E27FC236}">
                      <a16:creationId xmlns:a16="http://schemas.microsoft.com/office/drawing/2014/main" id="{3D906189-B723-96C6-1103-03D254A0CC70}"/>
                    </a:ext>
                  </a:extLst>
                </p:cNvPr>
                <p:cNvPicPr/>
                <p:nvPr/>
              </p:nvPicPr>
              <p:blipFill>
                <a:blip r:embed="rId691"/>
                <a:stretch>
                  <a:fillRect/>
                </a:stretch>
              </p:blipFill>
              <p:spPr>
                <a:xfrm>
                  <a:off x="2267640" y="6010396"/>
                  <a:ext cx="1634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38" name="Freihand 437">
                  <a:extLst>
                    <a:ext uri="{FF2B5EF4-FFF2-40B4-BE49-F238E27FC236}">
                      <a16:creationId xmlns:a16="http://schemas.microsoft.com/office/drawing/2014/main" id="{CB6BE358-4341-95DC-B950-B8521C9F2F30}"/>
                    </a:ext>
                  </a:extLst>
                </p14:cNvPr>
                <p14:cNvContentPartPr/>
                <p14:nvPr/>
              </p14:nvContentPartPr>
              <p14:xfrm>
                <a:off x="2437200" y="5954596"/>
                <a:ext cx="94320" cy="197280"/>
              </p14:xfrm>
            </p:contentPart>
          </mc:Choice>
          <mc:Fallback>
            <p:pic>
              <p:nvPicPr>
                <p:cNvPr id="438" name="Freihand 437">
                  <a:extLst>
                    <a:ext uri="{FF2B5EF4-FFF2-40B4-BE49-F238E27FC236}">
                      <a16:creationId xmlns:a16="http://schemas.microsoft.com/office/drawing/2014/main" id="{CB6BE358-4341-95DC-B950-B8521C9F2F30}"/>
                    </a:ext>
                  </a:extLst>
                </p:cNvPr>
                <p:cNvPicPr/>
                <p:nvPr/>
              </p:nvPicPr>
              <p:blipFill>
                <a:blip r:embed="rId693"/>
                <a:stretch>
                  <a:fillRect/>
                </a:stretch>
              </p:blipFill>
              <p:spPr>
                <a:xfrm>
                  <a:off x="2428200" y="5945596"/>
                  <a:ext cx="1119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39" name="Freihand 438">
                  <a:extLst>
                    <a:ext uri="{FF2B5EF4-FFF2-40B4-BE49-F238E27FC236}">
                      <a16:creationId xmlns:a16="http://schemas.microsoft.com/office/drawing/2014/main" id="{23E84217-3E16-16D2-EBB6-C033F38FEF33}"/>
                    </a:ext>
                  </a:extLst>
                </p14:cNvPr>
                <p14:cNvContentPartPr/>
                <p14:nvPr/>
              </p14:nvContentPartPr>
              <p14:xfrm>
                <a:off x="2491200" y="5951716"/>
                <a:ext cx="138240" cy="236520"/>
              </p14:xfrm>
            </p:contentPart>
          </mc:Choice>
          <mc:Fallback>
            <p:pic>
              <p:nvPicPr>
                <p:cNvPr id="439" name="Freihand 438">
                  <a:extLst>
                    <a:ext uri="{FF2B5EF4-FFF2-40B4-BE49-F238E27FC236}">
                      <a16:creationId xmlns:a16="http://schemas.microsoft.com/office/drawing/2014/main" id="{23E84217-3E16-16D2-EBB6-C033F38FEF33}"/>
                    </a:ext>
                  </a:extLst>
                </p:cNvPr>
                <p:cNvPicPr/>
                <p:nvPr/>
              </p:nvPicPr>
              <p:blipFill>
                <a:blip r:embed="rId695"/>
                <a:stretch>
                  <a:fillRect/>
                </a:stretch>
              </p:blipFill>
              <p:spPr>
                <a:xfrm>
                  <a:off x="2482200" y="5942716"/>
                  <a:ext cx="1558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40" name="Freihand 439">
                  <a:extLst>
                    <a:ext uri="{FF2B5EF4-FFF2-40B4-BE49-F238E27FC236}">
                      <a16:creationId xmlns:a16="http://schemas.microsoft.com/office/drawing/2014/main" id="{DD3255F2-AA5E-B051-5FEC-F705749B4A79}"/>
                    </a:ext>
                  </a:extLst>
                </p14:cNvPr>
                <p14:cNvContentPartPr/>
                <p14:nvPr/>
              </p14:nvContentPartPr>
              <p14:xfrm>
                <a:off x="2716920" y="6030196"/>
                <a:ext cx="230040" cy="151200"/>
              </p14:xfrm>
            </p:contentPart>
          </mc:Choice>
          <mc:Fallback>
            <p:pic>
              <p:nvPicPr>
                <p:cNvPr id="440" name="Freihand 439">
                  <a:extLst>
                    <a:ext uri="{FF2B5EF4-FFF2-40B4-BE49-F238E27FC236}">
                      <a16:creationId xmlns:a16="http://schemas.microsoft.com/office/drawing/2014/main" id="{DD3255F2-AA5E-B051-5FEC-F705749B4A79}"/>
                    </a:ext>
                  </a:extLst>
                </p:cNvPr>
                <p:cNvPicPr/>
                <p:nvPr/>
              </p:nvPicPr>
              <p:blipFill>
                <a:blip r:embed="rId697"/>
                <a:stretch>
                  <a:fillRect/>
                </a:stretch>
              </p:blipFill>
              <p:spPr>
                <a:xfrm>
                  <a:off x="2708280" y="6021196"/>
                  <a:ext cx="2476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42" name="Freihand 441">
                  <a:extLst>
                    <a:ext uri="{FF2B5EF4-FFF2-40B4-BE49-F238E27FC236}">
                      <a16:creationId xmlns:a16="http://schemas.microsoft.com/office/drawing/2014/main" id="{D007093A-CCBF-AF65-0045-A1EF4A4D6667}"/>
                    </a:ext>
                  </a:extLst>
                </p14:cNvPr>
                <p14:cNvContentPartPr/>
                <p14:nvPr/>
              </p14:nvContentPartPr>
              <p14:xfrm>
                <a:off x="3201840" y="6021556"/>
                <a:ext cx="284760" cy="150120"/>
              </p14:xfrm>
            </p:contentPart>
          </mc:Choice>
          <mc:Fallback>
            <p:pic>
              <p:nvPicPr>
                <p:cNvPr id="442" name="Freihand 441">
                  <a:extLst>
                    <a:ext uri="{FF2B5EF4-FFF2-40B4-BE49-F238E27FC236}">
                      <a16:creationId xmlns:a16="http://schemas.microsoft.com/office/drawing/2014/main" id="{D007093A-CCBF-AF65-0045-A1EF4A4D6667}"/>
                    </a:ext>
                  </a:extLst>
                </p:cNvPr>
                <p:cNvPicPr/>
                <p:nvPr/>
              </p:nvPicPr>
              <p:blipFill>
                <a:blip r:embed="rId699"/>
                <a:stretch>
                  <a:fillRect/>
                </a:stretch>
              </p:blipFill>
              <p:spPr>
                <a:xfrm>
                  <a:off x="3193200" y="6012916"/>
                  <a:ext cx="3024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43" name="Freihand 442">
                  <a:extLst>
                    <a:ext uri="{FF2B5EF4-FFF2-40B4-BE49-F238E27FC236}">
                      <a16:creationId xmlns:a16="http://schemas.microsoft.com/office/drawing/2014/main" id="{06C18D51-072F-7531-0649-83C53A6E2791}"/>
                    </a:ext>
                  </a:extLst>
                </p14:cNvPr>
                <p14:cNvContentPartPr/>
                <p14:nvPr/>
              </p14:nvContentPartPr>
              <p14:xfrm>
                <a:off x="3804840" y="6016516"/>
                <a:ext cx="21960" cy="170280"/>
              </p14:xfrm>
            </p:contentPart>
          </mc:Choice>
          <mc:Fallback>
            <p:pic>
              <p:nvPicPr>
                <p:cNvPr id="443" name="Freihand 442">
                  <a:extLst>
                    <a:ext uri="{FF2B5EF4-FFF2-40B4-BE49-F238E27FC236}">
                      <a16:creationId xmlns:a16="http://schemas.microsoft.com/office/drawing/2014/main" id="{06C18D51-072F-7531-0649-83C53A6E2791}"/>
                    </a:ext>
                  </a:extLst>
                </p:cNvPr>
                <p:cNvPicPr/>
                <p:nvPr/>
              </p:nvPicPr>
              <p:blipFill>
                <a:blip r:embed="rId701"/>
                <a:stretch>
                  <a:fillRect/>
                </a:stretch>
              </p:blipFill>
              <p:spPr>
                <a:xfrm>
                  <a:off x="3795840" y="6007876"/>
                  <a:ext cx="396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44" name="Freihand 443">
                  <a:extLst>
                    <a:ext uri="{FF2B5EF4-FFF2-40B4-BE49-F238E27FC236}">
                      <a16:creationId xmlns:a16="http://schemas.microsoft.com/office/drawing/2014/main" id="{C220ECF8-C3C1-62DD-A3C0-8DDC29CC590C}"/>
                    </a:ext>
                  </a:extLst>
                </p14:cNvPr>
                <p14:cNvContentPartPr/>
                <p14:nvPr/>
              </p14:nvContentPartPr>
              <p14:xfrm>
                <a:off x="3731040" y="5993476"/>
                <a:ext cx="140400" cy="143280"/>
              </p14:xfrm>
            </p:contentPart>
          </mc:Choice>
          <mc:Fallback>
            <p:pic>
              <p:nvPicPr>
                <p:cNvPr id="444" name="Freihand 443">
                  <a:extLst>
                    <a:ext uri="{FF2B5EF4-FFF2-40B4-BE49-F238E27FC236}">
                      <a16:creationId xmlns:a16="http://schemas.microsoft.com/office/drawing/2014/main" id="{C220ECF8-C3C1-62DD-A3C0-8DDC29CC590C}"/>
                    </a:ext>
                  </a:extLst>
                </p:cNvPr>
                <p:cNvPicPr/>
                <p:nvPr/>
              </p:nvPicPr>
              <p:blipFill>
                <a:blip r:embed="rId703"/>
                <a:stretch>
                  <a:fillRect/>
                </a:stretch>
              </p:blipFill>
              <p:spPr>
                <a:xfrm>
                  <a:off x="3722040" y="5984476"/>
                  <a:ext cx="1580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45" name="Freihand 444">
                  <a:extLst>
                    <a:ext uri="{FF2B5EF4-FFF2-40B4-BE49-F238E27FC236}">
                      <a16:creationId xmlns:a16="http://schemas.microsoft.com/office/drawing/2014/main" id="{292352A2-64B3-0AB3-3161-EC67A14082E2}"/>
                    </a:ext>
                  </a:extLst>
                </p14:cNvPr>
                <p14:cNvContentPartPr/>
                <p14:nvPr/>
              </p14:nvContentPartPr>
              <p14:xfrm>
                <a:off x="3904920" y="6036676"/>
                <a:ext cx="271800" cy="140760"/>
              </p14:xfrm>
            </p:contentPart>
          </mc:Choice>
          <mc:Fallback>
            <p:pic>
              <p:nvPicPr>
                <p:cNvPr id="445" name="Freihand 444">
                  <a:extLst>
                    <a:ext uri="{FF2B5EF4-FFF2-40B4-BE49-F238E27FC236}">
                      <a16:creationId xmlns:a16="http://schemas.microsoft.com/office/drawing/2014/main" id="{292352A2-64B3-0AB3-3161-EC67A14082E2}"/>
                    </a:ext>
                  </a:extLst>
                </p:cNvPr>
                <p:cNvPicPr/>
                <p:nvPr/>
              </p:nvPicPr>
              <p:blipFill>
                <a:blip r:embed="rId705"/>
                <a:stretch>
                  <a:fillRect/>
                </a:stretch>
              </p:blipFill>
              <p:spPr>
                <a:xfrm>
                  <a:off x="3895920" y="6027676"/>
                  <a:ext cx="2894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46" name="Freihand 445">
                  <a:extLst>
                    <a:ext uri="{FF2B5EF4-FFF2-40B4-BE49-F238E27FC236}">
                      <a16:creationId xmlns:a16="http://schemas.microsoft.com/office/drawing/2014/main" id="{2AE7A25E-2F9D-BF1C-DAE9-A75EFB1AD90C}"/>
                    </a:ext>
                  </a:extLst>
                </p14:cNvPr>
                <p14:cNvContentPartPr/>
                <p14:nvPr/>
              </p14:nvContentPartPr>
              <p14:xfrm>
                <a:off x="4148280" y="5948836"/>
                <a:ext cx="33840" cy="20520"/>
              </p14:xfrm>
            </p:contentPart>
          </mc:Choice>
          <mc:Fallback>
            <p:pic>
              <p:nvPicPr>
                <p:cNvPr id="446" name="Freihand 445">
                  <a:extLst>
                    <a:ext uri="{FF2B5EF4-FFF2-40B4-BE49-F238E27FC236}">
                      <a16:creationId xmlns:a16="http://schemas.microsoft.com/office/drawing/2014/main" id="{2AE7A25E-2F9D-BF1C-DAE9-A75EFB1AD90C}"/>
                    </a:ext>
                  </a:extLst>
                </p:cNvPr>
                <p:cNvPicPr/>
                <p:nvPr/>
              </p:nvPicPr>
              <p:blipFill>
                <a:blip r:embed="rId707"/>
                <a:stretch>
                  <a:fillRect/>
                </a:stretch>
              </p:blipFill>
              <p:spPr>
                <a:xfrm>
                  <a:off x="4139640" y="5940196"/>
                  <a:ext cx="514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47" name="Freihand 446">
                  <a:extLst>
                    <a:ext uri="{FF2B5EF4-FFF2-40B4-BE49-F238E27FC236}">
                      <a16:creationId xmlns:a16="http://schemas.microsoft.com/office/drawing/2014/main" id="{3E656C60-44F5-85AD-CCE0-268439207CFA}"/>
                    </a:ext>
                  </a:extLst>
                </p14:cNvPr>
                <p14:cNvContentPartPr/>
                <p14:nvPr/>
              </p14:nvContentPartPr>
              <p14:xfrm>
                <a:off x="4233240" y="6010396"/>
                <a:ext cx="45720" cy="164160"/>
              </p14:xfrm>
            </p:contentPart>
          </mc:Choice>
          <mc:Fallback>
            <p:pic>
              <p:nvPicPr>
                <p:cNvPr id="447" name="Freihand 446">
                  <a:extLst>
                    <a:ext uri="{FF2B5EF4-FFF2-40B4-BE49-F238E27FC236}">
                      <a16:creationId xmlns:a16="http://schemas.microsoft.com/office/drawing/2014/main" id="{3E656C60-44F5-85AD-CCE0-268439207CFA}"/>
                    </a:ext>
                  </a:extLst>
                </p:cNvPr>
                <p:cNvPicPr/>
                <p:nvPr/>
              </p:nvPicPr>
              <p:blipFill>
                <a:blip r:embed="rId709"/>
                <a:stretch>
                  <a:fillRect/>
                </a:stretch>
              </p:blipFill>
              <p:spPr>
                <a:xfrm>
                  <a:off x="4224600" y="6001396"/>
                  <a:ext cx="633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48" name="Freihand 447">
                  <a:extLst>
                    <a:ext uri="{FF2B5EF4-FFF2-40B4-BE49-F238E27FC236}">
                      <a16:creationId xmlns:a16="http://schemas.microsoft.com/office/drawing/2014/main" id="{4473755A-8C25-084C-7916-78D45957A3ED}"/>
                    </a:ext>
                  </a:extLst>
                </p14:cNvPr>
                <p14:cNvContentPartPr/>
                <p14:nvPr/>
              </p14:nvContentPartPr>
              <p14:xfrm>
                <a:off x="4448160" y="6041356"/>
                <a:ext cx="165600" cy="280440"/>
              </p14:xfrm>
            </p:contentPart>
          </mc:Choice>
          <mc:Fallback>
            <p:pic>
              <p:nvPicPr>
                <p:cNvPr id="448" name="Freihand 447">
                  <a:extLst>
                    <a:ext uri="{FF2B5EF4-FFF2-40B4-BE49-F238E27FC236}">
                      <a16:creationId xmlns:a16="http://schemas.microsoft.com/office/drawing/2014/main" id="{4473755A-8C25-084C-7916-78D45957A3ED}"/>
                    </a:ext>
                  </a:extLst>
                </p:cNvPr>
                <p:cNvPicPr/>
                <p:nvPr/>
              </p:nvPicPr>
              <p:blipFill>
                <a:blip r:embed="rId711"/>
                <a:stretch>
                  <a:fillRect/>
                </a:stretch>
              </p:blipFill>
              <p:spPr>
                <a:xfrm>
                  <a:off x="4439160" y="6032356"/>
                  <a:ext cx="18324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49" name="Freihand 448">
                  <a:extLst>
                    <a:ext uri="{FF2B5EF4-FFF2-40B4-BE49-F238E27FC236}">
                      <a16:creationId xmlns:a16="http://schemas.microsoft.com/office/drawing/2014/main" id="{714532D6-16AB-F099-3A15-30986B88A34C}"/>
                    </a:ext>
                  </a:extLst>
                </p14:cNvPr>
                <p14:cNvContentPartPr/>
                <p14:nvPr/>
              </p14:nvContentPartPr>
              <p14:xfrm>
                <a:off x="4696920" y="6029476"/>
                <a:ext cx="60840" cy="173880"/>
              </p14:xfrm>
            </p:contentPart>
          </mc:Choice>
          <mc:Fallback>
            <p:pic>
              <p:nvPicPr>
                <p:cNvPr id="449" name="Freihand 448">
                  <a:extLst>
                    <a:ext uri="{FF2B5EF4-FFF2-40B4-BE49-F238E27FC236}">
                      <a16:creationId xmlns:a16="http://schemas.microsoft.com/office/drawing/2014/main" id="{714532D6-16AB-F099-3A15-30986B88A34C}"/>
                    </a:ext>
                  </a:extLst>
                </p:cNvPr>
                <p:cNvPicPr/>
                <p:nvPr/>
              </p:nvPicPr>
              <p:blipFill>
                <a:blip r:embed="rId713"/>
                <a:stretch>
                  <a:fillRect/>
                </a:stretch>
              </p:blipFill>
              <p:spPr>
                <a:xfrm>
                  <a:off x="4688280" y="6020476"/>
                  <a:ext cx="784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50" name="Freihand 449">
                  <a:extLst>
                    <a:ext uri="{FF2B5EF4-FFF2-40B4-BE49-F238E27FC236}">
                      <a16:creationId xmlns:a16="http://schemas.microsoft.com/office/drawing/2014/main" id="{CB64FB41-362E-49AD-E382-147A6DB76FA9}"/>
                    </a:ext>
                  </a:extLst>
                </p14:cNvPr>
                <p14:cNvContentPartPr/>
                <p14:nvPr/>
              </p14:nvContentPartPr>
              <p14:xfrm>
                <a:off x="4817880" y="5991676"/>
                <a:ext cx="411480" cy="193680"/>
              </p14:xfrm>
            </p:contentPart>
          </mc:Choice>
          <mc:Fallback>
            <p:pic>
              <p:nvPicPr>
                <p:cNvPr id="450" name="Freihand 449">
                  <a:extLst>
                    <a:ext uri="{FF2B5EF4-FFF2-40B4-BE49-F238E27FC236}">
                      <a16:creationId xmlns:a16="http://schemas.microsoft.com/office/drawing/2014/main" id="{CB64FB41-362E-49AD-E382-147A6DB76FA9}"/>
                    </a:ext>
                  </a:extLst>
                </p:cNvPr>
                <p:cNvPicPr/>
                <p:nvPr/>
              </p:nvPicPr>
              <p:blipFill>
                <a:blip r:embed="rId715"/>
                <a:stretch>
                  <a:fillRect/>
                </a:stretch>
              </p:blipFill>
              <p:spPr>
                <a:xfrm>
                  <a:off x="4808880" y="5982676"/>
                  <a:ext cx="4291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51" name="Freihand 450">
                  <a:extLst>
                    <a:ext uri="{FF2B5EF4-FFF2-40B4-BE49-F238E27FC236}">
                      <a16:creationId xmlns:a16="http://schemas.microsoft.com/office/drawing/2014/main" id="{04CB38D3-F478-6459-54FC-1525C142141B}"/>
                    </a:ext>
                  </a:extLst>
                </p14:cNvPr>
                <p14:cNvContentPartPr/>
                <p14:nvPr/>
              </p14:nvContentPartPr>
              <p14:xfrm>
                <a:off x="5498640" y="6003556"/>
                <a:ext cx="383400" cy="142200"/>
              </p14:xfrm>
            </p:contentPart>
          </mc:Choice>
          <mc:Fallback>
            <p:pic>
              <p:nvPicPr>
                <p:cNvPr id="451" name="Freihand 450">
                  <a:extLst>
                    <a:ext uri="{FF2B5EF4-FFF2-40B4-BE49-F238E27FC236}">
                      <a16:creationId xmlns:a16="http://schemas.microsoft.com/office/drawing/2014/main" id="{04CB38D3-F478-6459-54FC-1525C142141B}"/>
                    </a:ext>
                  </a:extLst>
                </p:cNvPr>
                <p:cNvPicPr/>
                <p:nvPr/>
              </p:nvPicPr>
              <p:blipFill>
                <a:blip r:embed="rId717"/>
                <a:stretch>
                  <a:fillRect/>
                </a:stretch>
              </p:blipFill>
              <p:spPr>
                <a:xfrm>
                  <a:off x="5489640" y="5994916"/>
                  <a:ext cx="4010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52" name="Freihand 451">
                  <a:extLst>
                    <a:ext uri="{FF2B5EF4-FFF2-40B4-BE49-F238E27FC236}">
                      <a16:creationId xmlns:a16="http://schemas.microsoft.com/office/drawing/2014/main" id="{67BD9448-FC3A-AD6D-F241-3CA40990BDAA}"/>
                    </a:ext>
                  </a:extLst>
                </p14:cNvPr>
                <p14:cNvContentPartPr/>
                <p14:nvPr/>
              </p14:nvContentPartPr>
              <p14:xfrm>
                <a:off x="5959440" y="5953876"/>
                <a:ext cx="154800" cy="151560"/>
              </p14:xfrm>
            </p:contentPart>
          </mc:Choice>
          <mc:Fallback>
            <p:pic>
              <p:nvPicPr>
                <p:cNvPr id="452" name="Freihand 451">
                  <a:extLst>
                    <a:ext uri="{FF2B5EF4-FFF2-40B4-BE49-F238E27FC236}">
                      <a16:creationId xmlns:a16="http://schemas.microsoft.com/office/drawing/2014/main" id="{67BD9448-FC3A-AD6D-F241-3CA40990BDAA}"/>
                    </a:ext>
                  </a:extLst>
                </p:cNvPr>
                <p:cNvPicPr/>
                <p:nvPr/>
              </p:nvPicPr>
              <p:blipFill>
                <a:blip r:embed="rId719"/>
                <a:stretch>
                  <a:fillRect/>
                </a:stretch>
              </p:blipFill>
              <p:spPr>
                <a:xfrm>
                  <a:off x="5950440" y="5945236"/>
                  <a:ext cx="1724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53" name="Freihand 452">
                  <a:extLst>
                    <a:ext uri="{FF2B5EF4-FFF2-40B4-BE49-F238E27FC236}">
                      <a16:creationId xmlns:a16="http://schemas.microsoft.com/office/drawing/2014/main" id="{96C218F2-ECF4-AA90-69C4-7871845444D8}"/>
                    </a:ext>
                  </a:extLst>
                </p14:cNvPr>
                <p14:cNvContentPartPr/>
                <p14:nvPr/>
              </p14:nvContentPartPr>
              <p14:xfrm>
                <a:off x="6163200" y="6008236"/>
                <a:ext cx="248040" cy="133560"/>
              </p14:xfrm>
            </p:contentPart>
          </mc:Choice>
          <mc:Fallback>
            <p:pic>
              <p:nvPicPr>
                <p:cNvPr id="453" name="Freihand 452">
                  <a:extLst>
                    <a:ext uri="{FF2B5EF4-FFF2-40B4-BE49-F238E27FC236}">
                      <a16:creationId xmlns:a16="http://schemas.microsoft.com/office/drawing/2014/main" id="{96C218F2-ECF4-AA90-69C4-7871845444D8}"/>
                    </a:ext>
                  </a:extLst>
                </p:cNvPr>
                <p:cNvPicPr/>
                <p:nvPr/>
              </p:nvPicPr>
              <p:blipFill>
                <a:blip r:embed="rId721"/>
                <a:stretch>
                  <a:fillRect/>
                </a:stretch>
              </p:blipFill>
              <p:spPr>
                <a:xfrm>
                  <a:off x="6154560" y="5999236"/>
                  <a:ext cx="2656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54" name="Freihand 453">
                  <a:extLst>
                    <a:ext uri="{FF2B5EF4-FFF2-40B4-BE49-F238E27FC236}">
                      <a16:creationId xmlns:a16="http://schemas.microsoft.com/office/drawing/2014/main" id="{AC9350F1-972E-D146-B122-B847622DDE42}"/>
                    </a:ext>
                  </a:extLst>
                </p14:cNvPr>
                <p14:cNvContentPartPr/>
                <p14:nvPr/>
              </p14:nvContentPartPr>
              <p14:xfrm>
                <a:off x="6639120" y="5995276"/>
                <a:ext cx="415440" cy="312120"/>
              </p14:xfrm>
            </p:contentPart>
          </mc:Choice>
          <mc:Fallback>
            <p:pic>
              <p:nvPicPr>
                <p:cNvPr id="454" name="Freihand 453">
                  <a:extLst>
                    <a:ext uri="{FF2B5EF4-FFF2-40B4-BE49-F238E27FC236}">
                      <a16:creationId xmlns:a16="http://schemas.microsoft.com/office/drawing/2014/main" id="{AC9350F1-972E-D146-B122-B847622DDE42}"/>
                    </a:ext>
                  </a:extLst>
                </p:cNvPr>
                <p:cNvPicPr/>
                <p:nvPr/>
              </p:nvPicPr>
              <p:blipFill>
                <a:blip r:embed="rId723"/>
                <a:stretch>
                  <a:fillRect/>
                </a:stretch>
              </p:blipFill>
              <p:spPr>
                <a:xfrm>
                  <a:off x="6630480" y="5986636"/>
                  <a:ext cx="43308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55" name="Freihand 454">
                  <a:extLst>
                    <a:ext uri="{FF2B5EF4-FFF2-40B4-BE49-F238E27FC236}">
                      <a16:creationId xmlns:a16="http://schemas.microsoft.com/office/drawing/2014/main" id="{1B8B6FEC-7FED-659B-7FDE-76DAFB5F0A2C}"/>
                    </a:ext>
                  </a:extLst>
                </p14:cNvPr>
                <p14:cNvContentPartPr/>
                <p14:nvPr/>
              </p14:nvContentPartPr>
              <p14:xfrm>
                <a:off x="7413480" y="6010756"/>
                <a:ext cx="16200" cy="205200"/>
              </p14:xfrm>
            </p:contentPart>
          </mc:Choice>
          <mc:Fallback>
            <p:pic>
              <p:nvPicPr>
                <p:cNvPr id="455" name="Freihand 454">
                  <a:extLst>
                    <a:ext uri="{FF2B5EF4-FFF2-40B4-BE49-F238E27FC236}">
                      <a16:creationId xmlns:a16="http://schemas.microsoft.com/office/drawing/2014/main" id="{1B8B6FEC-7FED-659B-7FDE-76DAFB5F0A2C}"/>
                    </a:ext>
                  </a:extLst>
                </p:cNvPr>
                <p:cNvPicPr/>
                <p:nvPr/>
              </p:nvPicPr>
              <p:blipFill>
                <a:blip r:embed="rId725"/>
                <a:stretch>
                  <a:fillRect/>
                </a:stretch>
              </p:blipFill>
              <p:spPr>
                <a:xfrm>
                  <a:off x="7404840" y="6002116"/>
                  <a:ext cx="338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56" name="Freihand 455">
                  <a:extLst>
                    <a:ext uri="{FF2B5EF4-FFF2-40B4-BE49-F238E27FC236}">
                      <a16:creationId xmlns:a16="http://schemas.microsoft.com/office/drawing/2014/main" id="{62526F48-3B1F-1312-4AFC-5A43B9160061}"/>
                    </a:ext>
                  </a:extLst>
                </p14:cNvPr>
                <p14:cNvContentPartPr/>
                <p14:nvPr/>
              </p14:nvContentPartPr>
              <p14:xfrm>
                <a:off x="7318080" y="5970436"/>
                <a:ext cx="217440" cy="138240"/>
              </p14:xfrm>
            </p:contentPart>
          </mc:Choice>
          <mc:Fallback>
            <p:pic>
              <p:nvPicPr>
                <p:cNvPr id="456" name="Freihand 455">
                  <a:extLst>
                    <a:ext uri="{FF2B5EF4-FFF2-40B4-BE49-F238E27FC236}">
                      <a16:creationId xmlns:a16="http://schemas.microsoft.com/office/drawing/2014/main" id="{62526F48-3B1F-1312-4AFC-5A43B9160061}"/>
                    </a:ext>
                  </a:extLst>
                </p:cNvPr>
                <p:cNvPicPr/>
                <p:nvPr/>
              </p:nvPicPr>
              <p:blipFill>
                <a:blip r:embed="rId727"/>
                <a:stretch>
                  <a:fillRect/>
                </a:stretch>
              </p:blipFill>
              <p:spPr>
                <a:xfrm>
                  <a:off x="7309440" y="5961436"/>
                  <a:ext cx="2350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57" name="Freihand 456">
                  <a:extLst>
                    <a:ext uri="{FF2B5EF4-FFF2-40B4-BE49-F238E27FC236}">
                      <a16:creationId xmlns:a16="http://schemas.microsoft.com/office/drawing/2014/main" id="{388ADE1E-311E-309B-7CC4-D1E88BD98807}"/>
                    </a:ext>
                  </a:extLst>
                </p14:cNvPr>
                <p14:cNvContentPartPr/>
                <p14:nvPr/>
              </p14:nvContentPartPr>
              <p14:xfrm>
                <a:off x="7556040" y="6178516"/>
                <a:ext cx="13320" cy="105120"/>
              </p14:xfrm>
            </p:contentPart>
          </mc:Choice>
          <mc:Fallback>
            <p:pic>
              <p:nvPicPr>
                <p:cNvPr id="457" name="Freihand 456">
                  <a:extLst>
                    <a:ext uri="{FF2B5EF4-FFF2-40B4-BE49-F238E27FC236}">
                      <a16:creationId xmlns:a16="http://schemas.microsoft.com/office/drawing/2014/main" id="{388ADE1E-311E-309B-7CC4-D1E88BD98807}"/>
                    </a:ext>
                  </a:extLst>
                </p:cNvPr>
                <p:cNvPicPr/>
                <p:nvPr/>
              </p:nvPicPr>
              <p:blipFill>
                <a:blip r:embed="rId729"/>
                <a:stretch>
                  <a:fillRect/>
                </a:stretch>
              </p:blipFill>
              <p:spPr>
                <a:xfrm>
                  <a:off x="7547040" y="6169876"/>
                  <a:ext cx="309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58" name="Freihand 457">
                  <a:extLst>
                    <a:ext uri="{FF2B5EF4-FFF2-40B4-BE49-F238E27FC236}">
                      <a16:creationId xmlns:a16="http://schemas.microsoft.com/office/drawing/2014/main" id="{B0215BF9-426B-F42C-9030-4A7257300F1F}"/>
                    </a:ext>
                  </a:extLst>
                </p14:cNvPr>
                <p14:cNvContentPartPr/>
                <p14:nvPr/>
              </p14:nvContentPartPr>
              <p14:xfrm>
                <a:off x="7473240" y="6123436"/>
                <a:ext cx="198000" cy="37440"/>
              </p14:xfrm>
            </p:contentPart>
          </mc:Choice>
          <mc:Fallback>
            <p:pic>
              <p:nvPicPr>
                <p:cNvPr id="458" name="Freihand 457">
                  <a:extLst>
                    <a:ext uri="{FF2B5EF4-FFF2-40B4-BE49-F238E27FC236}">
                      <a16:creationId xmlns:a16="http://schemas.microsoft.com/office/drawing/2014/main" id="{B0215BF9-426B-F42C-9030-4A7257300F1F}"/>
                    </a:ext>
                  </a:extLst>
                </p:cNvPr>
                <p:cNvPicPr/>
                <p:nvPr/>
              </p:nvPicPr>
              <p:blipFill>
                <a:blip r:embed="rId731"/>
                <a:stretch>
                  <a:fillRect/>
                </a:stretch>
              </p:blipFill>
              <p:spPr>
                <a:xfrm>
                  <a:off x="7464600" y="6114436"/>
                  <a:ext cx="2156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59" name="Freihand 458">
                  <a:extLst>
                    <a:ext uri="{FF2B5EF4-FFF2-40B4-BE49-F238E27FC236}">
                      <a16:creationId xmlns:a16="http://schemas.microsoft.com/office/drawing/2014/main" id="{407AB880-ED37-DE60-986B-4A04B06FB8E6}"/>
                    </a:ext>
                  </a:extLst>
                </p14:cNvPr>
                <p14:cNvContentPartPr/>
                <p14:nvPr/>
              </p14:nvContentPartPr>
              <p14:xfrm>
                <a:off x="7714080" y="6075556"/>
                <a:ext cx="87840" cy="173160"/>
              </p14:xfrm>
            </p:contentPart>
          </mc:Choice>
          <mc:Fallback>
            <p:pic>
              <p:nvPicPr>
                <p:cNvPr id="459" name="Freihand 458">
                  <a:extLst>
                    <a:ext uri="{FF2B5EF4-FFF2-40B4-BE49-F238E27FC236}">
                      <a16:creationId xmlns:a16="http://schemas.microsoft.com/office/drawing/2014/main" id="{407AB880-ED37-DE60-986B-4A04B06FB8E6}"/>
                    </a:ext>
                  </a:extLst>
                </p:cNvPr>
                <p:cNvPicPr/>
                <p:nvPr/>
              </p:nvPicPr>
              <p:blipFill>
                <a:blip r:embed="rId733"/>
                <a:stretch>
                  <a:fillRect/>
                </a:stretch>
              </p:blipFill>
              <p:spPr>
                <a:xfrm>
                  <a:off x="7705080" y="6066916"/>
                  <a:ext cx="1054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60" name="Freihand 459">
                  <a:extLst>
                    <a:ext uri="{FF2B5EF4-FFF2-40B4-BE49-F238E27FC236}">
                      <a16:creationId xmlns:a16="http://schemas.microsoft.com/office/drawing/2014/main" id="{B07706F1-4502-C28E-7A7E-31DA60AB5CBA}"/>
                    </a:ext>
                  </a:extLst>
                </p14:cNvPr>
                <p14:cNvContentPartPr/>
                <p14:nvPr/>
              </p14:nvContentPartPr>
              <p14:xfrm>
                <a:off x="7832520" y="6174916"/>
                <a:ext cx="108000" cy="92880"/>
              </p14:xfrm>
            </p:contentPart>
          </mc:Choice>
          <mc:Fallback>
            <p:pic>
              <p:nvPicPr>
                <p:cNvPr id="460" name="Freihand 459">
                  <a:extLst>
                    <a:ext uri="{FF2B5EF4-FFF2-40B4-BE49-F238E27FC236}">
                      <a16:creationId xmlns:a16="http://schemas.microsoft.com/office/drawing/2014/main" id="{B07706F1-4502-C28E-7A7E-31DA60AB5CBA}"/>
                    </a:ext>
                  </a:extLst>
                </p:cNvPr>
                <p:cNvPicPr/>
                <p:nvPr/>
              </p:nvPicPr>
              <p:blipFill>
                <a:blip r:embed="rId735"/>
                <a:stretch>
                  <a:fillRect/>
                </a:stretch>
              </p:blipFill>
              <p:spPr>
                <a:xfrm>
                  <a:off x="7823880" y="6165916"/>
                  <a:ext cx="1256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61" name="Freihand 460">
                  <a:extLst>
                    <a:ext uri="{FF2B5EF4-FFF2-40B4-BE49-F238E27FC236}">
                      <a16:creationId xmlns:a16="http://schemas.microsoft.com/office/drawing/2014/main" id="{F909CE5B-C35B-C419-C5E6-BD21B7BF0961}"/>
                    </a:ext>
                  </a:extLst>
                </p14:cNvPr>
                <p14:cNvContentPartPr/>
                <p14:nvPr/>
              </p14:nvContentPartPr>
              <p14:xfrm>
                <a:off x="7925760" y="6041716"/>
                <a:ext cx="8640" cy="6120"/>
              </p14:xfrm>
            </p:contentPart>
          </mc:Choice>
          <mc:Fallback>
            <p:pic>
              <p:nvPicPr>
                <p:cNvPr id="461" name="Freihand 460">
                  <a:extLst>
                    <a:ext uri="{FF2B5EF4-FFF2-40B4-BE49-F238E27FC236}">
                      <a16:creationId xmlns:a16="http://schemas.microsoft.com/office/drawing/2014/main" id="{F909CE5B-C35B-C419-C5E6-BD21B7BF0961}"/>
                    </a:ext>
                  </a:extLst>
                </p:cNvPr>
                <p:cNvPicPr/>
                <p:nvPr/>
              </p:nvPicPr>
              <p:blipFill>
                <a:blip r:embed="rId269"/>
                <a:stretch>
                  <a:fillRect/>
                </a:stretch>
              </p:blipFill>
              <p:spPr>
                <a:xfrm>
                  <a:off x="7917120" y="6033076"/>
                  <a:ext cx="262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62" name="Freihand 461">
                  <a:extLst>
                    <a:ext uri="{FF2B5EF4-FFF2-40B4-BE49-F238E27FC236}">
                      <a16:creationId xmlns:a16="http://schemas.microsoft.com/office/drawing/2014/main" id="{9EBE6635-9B4B-0FB5-CC6B-01C2DB7BA06B}"/>
                    </a:ext>
                  </a:extLst>
                </p14:cNvPr>
                <p14:cNvContentPartPr/>
                <p14:nvPr/>
              </p14:nvContentPartPr>
              <p14:xfrm>
                <a:off x="8101800" y="5960356"/>
                <a:ext cx="104040" cy="195120"/>
              </p14:xfrm>
            </p:contentPart>
          </mc:Choice>
          <mc:Fallback>
            <p:pic>
              <p:nvPicPr>
                <p:cNvPr id="462" name="Freihand 461">
                  <a:extLst>
                    <a:ext uri="{FF2B5EF4-FFF2-40B4-BE49-F238E27FC236}">
                      <a16:creationId xmlns:a16="http://schemas.microsoft.com/office/drawing/2014/main" id="{9EBE6635-9B4B-0FB5-CC6B-01C2DB7BA06B}"/>
                    </a:ext>
                  </a:extLst>
                </p:cNvPr>
                <p:cNvPicPr/>
                <p:nvPr/>
              </p:nvPicPr>
              <p:blipFill>
                <a:blip r:embed="rId738"/>
                <a:stretch>
                  <a:fillRect/>
                </a:stretch>
              </p:blipFill>
              <p:spPr>
                <a:xfrm>
                  <a:off x="8093160" y="5951356"/>
                  <a:ext cx="1216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63" name="Freihand 462">
                  <a:extLst>
                    <a:ext uri="{FF2B5EF4-FFF2-40B4-BE49-F238E27FC236}">
                      <a16:creationId xmlns:a16="http://schemas.microsoft.com/office/drawing/2014/main" id="{D10E6334-A382-B2E0-2A24-ACB16F2E1026}"/>
                    </a:ext>
                  </a:extLst>
                </p14:cNvPr>
                <p14:cNvContentPartPr/>
                <p14:nvPr/>
              </p14:nvContentPartPr>
              <p14:xfrm>
                <a:off x="8258760" y="5977636"/>
                <a:ext cx="102960" cy="278640"/>
              </p14:xfrm>
            </p:contentPart>
          </mc:Choice>
          <mc:Fallback>
            <p:pic>
              <p:nvPicPr>
                <p:cNvPr id="463" name="Freihand 462">
                  <a:extLst>
                    <a:ext uri="{FF2B5EF4-FFF2-40B4-BE49-F238E27FC236}">
                      <a16:creationId xmlns:a16="http://schemas.microsoft.com/office/drawing/2014/main" id="{D10E6334-A382-B2E0-2A24-ACB16F2E1026}"/>
                    </a:ext>
                  </a:extLst>
                </p:cNvPr>
                <p:cNvPicPr/>
                <p:nvPr/>
              </p:nvPicPr>
              <p:blipFill>
                <a:blip r:embed="rId740"/>
                <a:stretch>
                  <a:fillRect/>
                </a:stretch>
              </p:blipFill>
              <p:spPr>
                <a:xfrm>
                  <a:off x="8249760" y="5968636"/>
                  <a:ext cx="12060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64" name="Freihand 463">
                  <a:extLst>
                    <a:ext uri="{FF2B5EF4-FFF2-40B4-BE49-F238E27FC236}">
                      <a16:creationId xmlns:a16="http://schemas.microsoft.com/office/drawing/2014/main" id="{10D41ECD-F1FA-2027-33C3-6C241D74CDBF}"/>
                    </a:ext>
                  </a:extLst>
                </p14:cNvPr>
                <p14:cNvContentPartPr/>
                <p14:nvPr/>
              </p14:nvContentPartPr>
              <p14:xfrm>
                <a:off x="8382240" y="6074476"/>
                <a:ext cx="141480" cy="146880"/>
              </p14:xfrm>
            </p:contentPart>
          </mc:Choice>
          <mc:Fallback>
            <p:pic>
              <p:nvPicPr>
                <p:cNvPr id="464" name="Freihand 463">
                  <a:extLst>
                    <a:ext uri="{FF2B5EF4-FFF2-40B4-BE49-F238E27FC236}">
                      <a16:creationId xmlns:a16="http://schemas.microsoft.com/office/drawing/2014/main" id="{10D41ECD-F1FA-2027-33C3-6C241D74CDBF}"/>
                    </a:ext>
                  </a:extLst>
                </p:cNvPr>
                <p:cNvPicPr/>
                <p:nvPr/>
              </p:nvPicPr>
              <p:blipFill>
                <a:blip r:embed="rId742"/>
                <a:stretch>
                  <a:fillRect/>
                </a:stretch>
              </p:blipFill>
              <p:spPr>
                <a:xfrm>
                  <a:off x="8373240" y="6065476"/>
                  <a:ext cx="1591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68" name="Freihand 467">
                  <a:extLst>
                    <a:ext uri="{FF2B5EF4-FFF2-40B4-BE49-F238E27FC236}">
                      <a16:creationId xmlns:a16="http://schemas.microsoft.com/office/drawing/2014/main" id="{65A824BB-38FA-101B-F16F-E3145C0368B6}"/>
                    </a:ext>
                  </a:extLst>
                </p14:cNvPr>
                <p14:cNvContentPartPr/>
                <p14:nvPr/>
              </p14:nvContentPartPr>
              <p14:xfrm>
                <a:off x="246600" y="6439516"/>
                <a:ext cx="345960" cy="157680"/>
              </p14:xfrm>
            </p:contentPart>
          </mc:Choice>
          <mc:Fallback>
            <p:pic>
              <p:nvPicPr>
                <p:cNvPr id="468" name="Freihand 467">
                  <a:extLst>
                    <a:ext uri="{FF2B5EF4-FFF2-40B4-BE49-F238E27FC236}">
                      <a16:creationId xmlns:a16="http://schemas.microsoft.com/office/drawing/2014/main" id="{65A824BB-38FA-101B-F16F-E3145C0368B6}"/>
                    </a:ext>
                  </a:extLst>
                </p:cNvPr>
                <p:cNvPicPr/>
                <p:nvPr/>
              </p:nvPicPr>
              <p:blipFill>
                <a:blip r:embed="rId744"/>
                <a:stretch>
                  <a:fillRect/>
                </a:stretch>
              </p:blipFill>
              <p:spPr>
                <a:xfrm>
                  <a:off x="237600" y="6430516"/>
                  <a:ext cx="3636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69" name="Freihand 468">
                  <a:extLst>
                    <a:ext uri="{FF2B5EF4-FFF2-40B4-BE49-F238E27FC236}">
                      <a16:creationId xmlns:a16="http://schemas.microsoft.com/office/drawing/2014/main" id="{C83723BE-3991-9061-1FD1-B048D9ACC790}"/>
                    </a:ext>
                  </a:extLst>
                </p14:cNvPr>
                <p14:cNvContentPartPr/>
                <p14:nvPr/>
              </p14:nvContentPartPr>
              <p14:xfrm>
                <a:off x="624600" y="6413596"/>
                <a:ext cx="154800" cy="206280"/>
              </p14:xfrm>
            </p:contentPart>
          </mc:Choice>
          <mc:Fallback>
            <p:pic>
              <p:nvPicPr>
                <p:cNvPr id="469" name="Freihand 468">
                  <a:extLst>
                    <a:ext uri="{FF2B5EF4-FFF2-40B4-BE49-F238E27FC236}">
                      <a16:creationId xmlns:a16="http://schemas.microsoft.com/office/drawing/2014/main" id="{C83723BE-3991-9061-1FD1-B048D9ACC790}"/>
                    </a:ext>
                  </a:extLst>
                </p:cNvPr>
                <p:cNvPicPr/>
                <p:nvPr/>
              </p:nvPicPr>
              <p:blipFill>
                <a:blip r:embed="rId746"/>
                <a:stretch>
                  <a:fillRect/>
                </a:stretch>
              </p:blipFill>
              <p:spPr>
                <a:xfrm>
                  <a:off x="615600" y="6404596"/>
                  <a:ext cx="1724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70" name="Freihand 469">
                  <a:extLst>
                    <a:ext uri="{FF2B5EF4-FFF2-40B4-BE49-F238E27FC236}">
                      <a16:creationId xmlns:a16="http://schemas.microsoft.com/office/drawing/2014/main" id="{53B7F4B0-54DC-5123-326C-5C6E4E318AED}"/>
                    </a:ext>
                  </a:extLst>
                </p14:cNvPr>
                <p14:cNvContentPartPr/>
                <p14:nvPr/>
              </p14:nvContentPartPr>
              <p14:xfrm>
                <a:off x="990720" y="6416476"/>
                <a:ext cx="151560" cy="200520"/>
              </p14:xfrm>
            </p:contentPart>
          </mc:Choice>
          <mc:Fallback>
            <p:pic>
              <p:nvPicPr>
                <p:cNvPr id="470" name="Freihand 469">
                  <a:extLst>
                    <a:ext uri="{FF2B5EF4-FFF2-40B4-BE49-F238E27FC236}">
                      <a16:creationId xmlns:a16="http://schemas.microsoft.com/office/drawing/2014/main" id="{53B7F4B0-54DC-5123-326C-5C6E4E318AED}"/>
                    </a:ext>
                  </a:extLst>
                </p:cNvPr>
                <p:cNvPicPr/>
                <p:nvPr/>
              </p:nvPicPr>
              <p:blipFill>
                <a:blip r:embed="rId748"/>
                <a:stretch>
                  <a:fillRect/>
                </a:stretch>
              </p:blipFill>
              <p:spPr>
                <a:xfrm>
                  <a:off x="981720" y="6407836"/>
                  <a:ext cx="1692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71" name="Freihand 470">
                  <a:extLst>
                    <a:ext uri="{FF2B5EF4-FFF2-40B4-BE49-F238E27FC236}">
                      <a16:creationId xmlns:a16="http://schemas.microsoft.com/office/drawing/2014/main" id="{4B393BA3-7CE2-CF2C-5E13-E7699FB81ECB}"/>
                    </a:ext>
                  </a:extLst>
                </p14:cNvPr>
                <p14:cNvContentPartPr/>
                <p14:nvPr/>
              </p14:nvContentPartPr>
              <p14:xfrm>
                <a:off x="1186920" y="6519076"/>
                <a:ext cx="97560" cy="110880"/>
              </p14:xfrm>
            </p:contentPart>
          </mc:Choice>
          <mc:Fallback>
            <p:pic>
              <p:nvPicPr>
                <p:cNvPr id="471" name="Freihand 470">
                  <a:extLst>
                    <a:ext uri="{FF2B5EF4-FFF2-40B4-BE49-F238E27FC236}">
                      <a16:creationId xmlns:a16="http://schemas.microsoft.com/office/drawing/2014/main" id="{4B393BA3-7CE2-CF2C-5E13-E7699FB81ECB}"/>
                    </a:ext>
                  </a:extLst>
                </p:cNvPr>
                <p:cNvPicPr/>
                <p:nvPr/>
              </p:nvPicPr>
              <p:blipFill>
                <a:blip r:embed="rId750"/>
                <a:stretch>
                  <a:fillRect/>
                </a:stretch>
              </p:blipFill>
              <p:spPr>
                <a:xfrm>
                  <a:off x="1178280" y="6510076"/>
                  <a:ext cx="1152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72" name="Freihand 471">
                  <a:extLst>
                    <a:ext uri="{FF2B5EF4-FFF2-40B4-BE49-F238E27FC236}">
                      <a16:creationId xmlns:a16="http://schemas.microsoft.com/office/drawing/2014/main" id="{3EA7771B-F834-454F-F84D-4E243511B4BE}"/>
                    </a:ext>
                  </a:extLst>
                </p14:cNvPr>
                <p14:cNvContentPartPr/>
                <p14:nvPr/>
              </p14:nvContentPartPr>
              <p14:xfrm>
                <a:off x="1340280" y="6431596"/>
                <a:ext cx="122040" cy="198000"/>
              </p14:xfrm>
            </p:contentPart>
          </mc:Choice>
          <mc:Fallback>
            <p:pic>
              <p:nvPicPr>
                <p:cNvPr id="472" name="Freihand 471">
                  <a:extLst>
                    <a:ext uri="{FF2B5EF4-FFF2-40B4-BE49-F238E27FC236}">
                      <a16:creationId xmlns:a16="http://schemas.microsoft.com/office/drawing/2014/main" id="{3EA7771B-F834-454F-F84D-4E243511B4BE}"/>
                    </a:ext>
                  </a:extLst>
                </p:cNvPr>
                <p:cNvPicPr/>
                <p:nvPr/>
              </p:nvPicPr>
              <p:blipFill>
                <a:blip r:embed="rId752"/>
                <a:stretch>
                  <a:fillRect/>
                </a:stretch>
              </p:blipFill>
              <p:spPr>
                <a:xfrm>
                  <a:off x="1331640" y="6422596"/>
                  <a:ext cx="1396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73" name="Freihand 472">
                  <a:extLst>
                    <a:ext uri="{FF2B5EF4-FFF2-40B4-BE49-F238E27FC236}">
                      <a16:creationId xmlns:a16="http://schemas.microsoft.com/office/drawing/2014/main" id="{CEE3F0DB-DAC5-64C4-9954-CA1AEC9716D7}"/>
                    </a:ext>
                  </a:extLst>
                </p14:cNvPr>
                <p14:cNvContentPartPr/>
                <p14:nvPr/>
              </p14:nvContentPartPr>
              <p14:xfrm>
                <a:off x="1540800" y="6381916"/>
                <a:ext cx="202680" cy="331920"/>
              </p14:xfrm>
            </p:contentPart>
          </mc:Choice>
          <mc:Fallback>
            <p:pic>
              <p:nvPicPr>
                <p:cNvPr id="473" name="Freihand 472">
                  <a:extLst>
                    <a:ext uri="{FF2B5EF4-FFF2-40B4-BE49-F238E27FC236}">
                      <a16:creationId xmlns:a16="http://schemas.microsoft.com/office/drawing/2014/main" id="{CEE3F0DB-DAC5-64C4-9954-CA1AEC9716D7}"/>
                    </a:ext>
                  </a:extLst>
                </p:cNvPr>
                <p:cNvPicPr/>
                <p:nvPr/>
              </p:nvPicPr>
              <p:blipFill>
                <a:blip r:embed="rId754"/>
                <a:stretch>
                  <a:fillRect/>
                </a:stretch>
              </p:blipFill>
              <p:spPr>
                <a:xfrm>
                  <a:off x="1531800" y="6372916"/>
                  <a:ext cx="22032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76" name="Freihand 475">
                  <a:extLst>
                    <a:ext uri="{FF2B5EF4-FFF2-40B4-BE49-F238E27FC236}">
                      <a16:creationId xmlns:a16="http://schemas.microsoft.com/office/drawing/2014/main" id="{4ED16B4F-CAD4-AB49-2DBC-9B69A151FB70}"/>
                    </a:ext>
                  </a:extLst>
                </p14:cNvPr>
                <p14:cNvContentPartPr/>
                <p14:nvPr/>
              </p14:nvContentPartPr>
              <p14:xfrm>
                <a:off x="1734120" y="6444556"/>
                <a:ext cx="303120" cy="265320"/>
              </p14:xfrm>
            </p:contentPart>
          </mc:Choice>
          <mc:Fallback>
            <p:pic>
              <p:nvPicPr>
                <p:cNvPr id="476" name="Freihand 475">
                  <a:extLst>
                    <a:ext uri="{FF2B5EF4-FFF2-40B4-BE49-F238E27FC236}">
                      <a16:creationId xmlns:a16="http://schemas.microsoft.com/office/drawing/2014/main" id="{4ED16B4F-CAD4-AB49-2DBC-9B69A151FB70}"/>
                    </a:ext>
                  </a:extLst>
                </p:cNvPr>
                <p:cNvPicPr/>
                <p:nvPr/>
              </p:nvPicPr>
              <p:blipFill>
                <a:blip r:embed="rId756"/>
                <a:stretch>
                  <a:fillRect/>
                </a:stretch>
              </p:blipFill>
              <p:spPr>
                <a:xfrm>
                  <a:off x="1725120" y="6435556"/>
                  <a:ext cx="32076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77" name="Freihand 476">
                  <a:extLst>
                    <a:ext uri="{FF2B5EF4-FFF2-40B4-BE49-F238E27FC236}">
                      <a16:creationId xmlns:a16="http://schemas.microsoft.com/office/drawing/2014/main" id="{7A5F2965-D5DF-DF73-BA54-581F800CC7DE}"/>
                    </a:ext>
                  </a:extLst>
                </p14:cNvPr>
                <p14:cNvContentPartPr/>
                <p14:nvPr/>
              </p14:nvContentPartPr>
              <p14:xfrm>
                <a:off x="2252520" y="6467956"/>
                <a:ext cx="180360" cy="152640"/>
              </p14:xfrm>
            </p:contentPart>
          </mc:Choice>
          <mc:Fallback>
            <p:pic>
              <p:nvPicPr>
                <p:cNvPr id="477" name="Freihand 476">
                  <a:extLst>
                    <a:ext uri="{FF2B5EF4-FFF2-40B4-BE49-F238E27FC236}">
                      <a16:creationId xmlns:a16="http://schemas.microsoft.com/office/drawing/2014/main" id="{7A5F2965-D5DF-DF73-BA54-581F800CC7DE}"/>
                    </a:ext>
                  </a:extLst>
                </p:cNvPr>
                <p:cNvPicPr/>
                <p:nvPr/>
              </p:nvPicPr>
              <p:blipFill>
                <a:blip r:embed="rId758"/>
                <a:stretch>
                  <a:fillRect/>
                </a:stretch>
              </p:blipFill>
              <p:spPr>
                <a:xfrm>
                  <a:off x="2243880" y="6459316"/>
                  <a:ext cx="1980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78" name="Freihand 477">
                  <a:extLst>
                    <a:ext uri="{FF2B5EF4-FFF2-40B4-BE49-F238E27FC236}">
                      <a16:creationId xmlns:a16="http://schemas.microsoft.com/office/drawing/2014/main" id="{22F80717-E321-2F55-1B03-6C204DA3023D}"/>
                    </a:ext>
                  </a:extLst>
                </p14:cNvPr>
                <p14:cNvContentPartPr/>
                <p14:nvPr/>
              </p14:nvContentPartPr>
              <p14:xfrm>
                <a:off x="2491920" y="6483076"/>
                <a:ext cx="290880" cy="120240"/>
              </p14:xfrm>
            </p:contentPart>
          </mc:Choice>
          <mc:Fallback>
            <p:pic>
              <p:nvPicPr>
                <p:cNvPr id="478" name="Freihand 477">
                  <a:extLst>
                    <a:ext uri="{FF2B5EF4-FFF2-40B4-BE49-F238E27FC236}">
                      <a16:creationId xmlns:a16="http://schemas.microsoft.com/office/drawing/2014/main" id="{22F80717-E321-2F55-1B03-6C204DA3023D}"/>
                    </a:ext>
                  </a:extLst>
                </p:cNvPr>
                <p:cNvPicPr/>
                <p:nvPr/>
              </p:nvPicPr>
              <p:blipFill>
                <a:blip r:embed="rId760"/>
                <a:stretch>
                  <a:fillRect/>
                </a:stretch>
              </p:blipFill>
              <p:spPr>
                <a:xfrm>
                  <a:off x="2483280" y="6474076"/>
                  <a:ext cx="3085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79" name="Freihand 478">
                  <a:extLst>
                    <a:ext uri="{FF2B5EF4-FFF2-40B4-BE49-F238E27FC236}">
                      <a16:creationId xmlns:a16="http://schemas.microsoft.com/office/drawing/2014/main" id="{3534ACAF-7243-4DA6-BB5F-DBF555ECDDE8}"/>
                    </a:ext>
                  </a:extLst>
                </p14:cNvPr>
                <p14:cNvContentPartPr/>
                <p14:nvPr/>
              </p14:nvContentPartPr>
              <p14:xfrm>
                <a:off x="2940120" y="6380836"/>
                <a:ext cx="280080" cy="172800"/>
              </p14:xfrm>
            </p:contentPart>
          </mc:Choice>
          <mc:Fallback>
            <p:pic>
              <p:nvPicPr>
                <p:cNvPr id="479" name="Freihand 478">
                  <a:extLst>
                    <a:ext uri="{FF2B5EF4-FFF2-40B4-BE49-F238E27FC236}">
                      <a16:creationId xmlns:a16="http://schemas.microsoft.com/office/drawing/2014/main" id="{3534ACAF-7243-4DA6-BB5F-DBF555ECDDE8}"/>
                    </a:ext>
                  </a:extLst>
                </p:cNvPr>
                <p:cNvPicPr/>
                <p:nvPr/>
              </p:nvPicPr>
              <p:blipFill>
                <a:blip r:embed="rId762"/>
                <a:stretch>
                  <a:fillRect/>
                </a:stretch>
              </p:blipFill>
              <p:spPr>
                <a:xfrm>
                  <a:off x="2931120" y="6372196"/>
                  <a:ext cx="2977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80" name="Freihand 479">
                  <a:extLst>
                    <a:ext uri="{FF2B5EF4-FFF2-40B4-BE49-F238E27FC236}">
                      <a16:creationId xmlns:a16="http://schemas.microsoft.com/office/drawing/2014/main" id="{015A03E2-2B3C-41B0-FAA0-B180AF677DA0}"/>
                    </a:ext>
                  </a:extLst>
                </p14:cNvPr>
                <p14:cNvContentPartPr/>
                <p14:nvPr/>
              </p14:nvContentPartPr>
              <p14:xfrm>
                <a:off x="3299760" y="6271036"/>
                <a:ext cx="363960" cy="250200"/>
              </p14:xfrm>
            </p:contentPart>
          </mc:Choice>
          <mc:Fallback>
            <p:pic>
              <p:nvPicPr>
                <p:cNvPr id="480" name="Freihand 479">
                  <a:extLst>
                    <a:ext uri="{FF2B5EF4-FFF2-40B4-BE49-F238E27FC236}">
                      <a16:creationId xmlns:a16="http://schemas.microsoft.com/office/drawing/2014/main" id="{015A03E2-2B3C-41B0-FAA0-B180AF677DA0}"/>
                    </a:ext>
                  </a:extLst>
                </p:cNvPr>
                <p:cNvPicPr/>
                <p:nvPr/>
              </p:nvPicPr>
              <p:blipFill>
                <a:blip r:embed="rId764"/>
                <a:stretch>
                  <a:fillRect/>
                </a:stretch>
              </p:blipFill>
              <p:spPr>
                <a:xfrm>
                  <a:off x="3290760" y="6262036"/>
                  <a:ext cx="38160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81" name="Freihand 480">
                  <a:extLst>
                    <a:ext uri="{FF2B5EF4-FFF2-40B4-BE49-F238E27FC236}">
                      <a16:creationId xmlns:a16="http://schemas.microsoft.com/office/drawing/2014/main" id="{328F2CDF-303C-97B4-7AD4-CFA2EA8CBC2B}"/>
                    </a:ext>
                  </a:extLst>
                </p14:cNvPr>
                <p14:cNvContentPartPr/>
                <p14:nvPr/>
              </p14:nvContentPartPr>
              <p14:xfrm>
                <a:off x="3779280" y="6411076"/>
                <a:ext cx="168480" cy="126000"/>
              </p14:xfrm>
            </p:contentPart>
          </mc:Choice>
          <mc:Fallback>
            <p:pic>
              <p:nvPicPr>
                <p:cNvPr id="481" name="Freihand 480">
                  <a:extLst>
                    <a:ext uri="{FF2B5EF4-FFF2-40B4-BE49-F238E27FC236}">
                      <a16:creationId xmlns:a16="http://schemas.microsoft.com/office/drawing/2014/main" id="{328F2CDF-303C-97B4-7AD4-CFA2EA8CBC2B}"/>
                    </a:ext>
                  </a:extLst>
                </p:cNvPr>
                <p:cNvPicPr/>
                <p:nvPr/>
              </p:nvPicPr>
              <p:blipFill>
                <a:blip r:embed="rId766"/>
                <a:stretch>
                  <a:fillRect/>
                </a:stretch>
              </p:blipFill>
              <p:spPr>
                <a:xfrm>
                  <a:off x="3770280" y="6402436"/>
                  <a:ext cx="1861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82" name="Freihand 481">
                  <a:extLst>
                    <a:ext uri="{FF2B5EF4-FFF2-40B4-BE49-F238E27FC236}">
                      <a16:creationId xmlns:a16="http://schemas.microsoft.com/office/drawing/2014/main" id="{62B4F1C5-55AC-C8B4-5EF6-F8A0AD393ED2}"/>
                    </a:ext>
                  </a:extLst>
                </p14:cNvPr>
                <p14:cNvContentPartPr/>
                <p14:nvPr/>
              </p14:nvContentPartPr>
              <p14:xfrm>
                <a:off x="3984120" y="6446356"/>
                <a:ext cx="204480" cy="85680"/>
              </p14:xfrm>
            </p:contentPart>
          </mc:Choice>
          <mc:Fallback>
            <p:pic>
              <p:nvPicPr>
                <p:cNvPr id="482" name="Freihand 481">
                  <a:extLst>
                    <a:ext uri="{FF2B5EF4-FFF2-40B4-BE49-F238E27FC236}">
                      <a16:creationId xmlns:a16="http://schemas.microsoft.com/office/drawing/2014/main" id="{62B4F1C5-55AC-C8B4-5EF6-F8A0AD393ED2}"/>
                    </a:ext>
                  </a:extLst>
                </p:cNvPr>
                <p:cNvPicPr/>
                <p:nvPr/>
              </p:nvPicPr>
              <p:blipFill>
                <a:blip r:embed="rId768"/>
                <a:stretch>
                  <a:fillRect/>
                </a:stretch>
              </p:blipFill>
              <p:spPr>
                <a:xfrm>
                  <a:off x="3975120" y="6437716"/>
                  <a:ext cx="2221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83" name="Freihand 482">
                  <a:extLst>
                    <a:ext uri="{FF2B5EF4-FFF2-40B4-BE49-F238E27FC236}">
                      <a16:creationId xmlns:a16="http://schemas.microsoft.com/office/drawing/2014/main" id="{C90CF21E-7E58-B4FA-D282-6E014F69974E}"/>
                    </a:ext>
                  </a:extLst>
                </p14:cNvPr>
                <p14:cNvContentPartPr/>
                <p14:nvPr/>
              </p14:nvContentPartPr>
              <p14:xfrm>
                <a:off x="4191480" y="6334396"/>
                <a:ext cx="138960" cy="180360"/>
              </p14:xfrm>
            </p:contentPart>
          </mc:Choice>
          <mc:Fallback>
            <p:pic>
              <p:nvPicPr>
                <p:cNvPr id="483" name="Freihand 482">
                  <a:extLst>
                    <a:ext uri="{FF2B5EF4-FFF2-40B4-BE49-F238E27FC236}">
                      <a16:creationId xmlns:a16="http://schemas.microsoft.com/office/drawing/2014/main" id="{C90CF21E-7E58-B4FA-D282-6E014F69974E}"/>
                    </a:ext>
                  </a:extLst>
                </p:cNvPr>
                <p:cNvPicPr/>
                <p:nvPr/>
              </p:nvPicPr>
              <p:blipFill>
                <a:blip r:embed="rId770"/>
                <a:stretch>
                  <a:fillRect/>
                </a:stretch>
              </p:blipFill>
              <p:spPr>
                <a:xfrm>
                  <a:off x="4182480" y="6325756"/>
                  <a:ext cx="1566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84" name="Freihand 483">
                  <a:extLst>
                    <a:ext uri="{FF2B5EF4-FFF2-40B4-BE49-F238E27FC236}">
                      <a16:creationId xmlns:a16="http://schemas.microsoft.com/office/drawing/2014/main" id="{68730AF3-7774-2435-92F0-30F8F4E0E4EE}"/>
                    </a:ext>
                  </a:extLst>
                </p14:cNvPr>
                <p14:cNvContentPartPr/>
                <p14:nvPr/>
              </p14:nvContentPartPr>
              <p14:xfrm>
                <a:off x="4596120" y="6430156"/>
                <a:ext cx="159480" cy="123840"/>
              </p14:xfrm>
            </p:contentPart>
          </mc:Choice>
          <mc:Fallback>
            <p:pic>
              <p:nvPicPr>
                <p:cNvPr id="484" name="Freihand 483">
                  <a:extLst>
                    <a:ext uri="{FF2B5EF4-FFF2-40B4-BE49-F238E27FC236}">
                      <a16:creationId xmlns:a16="http://schemas.microsoft.com/office/drawing/2014/main" id="{68730AF3-7774-2435-92F0-30F8F4E0E4EE}"/>
                    </a:ext>
                  </a:extLst>
                </p:cNvPr>
                <p:cNvPicPr/>
                <p:nvPr/>
              </p:nvPicPr>
              <p:blipFill>
                <a:blip r:embed="rId772"/>
                <a:stretch>
                  <a:fillRect/>
                </a:stretch>
              </p:blipFill>
              <p:spPr>
                <a:xfrm>
                  <a:off x="4587480" y="6421156"/>
                  <a:ext cx="1771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85" name="Freihand 484">
                  <a:extLst>
                    <a:ext uri="{FF2B5EF4-FFF2-40B4-BE49-F238E27FC236}">
                      <a16:creationId xmlns:a16="http://schemas.microsoft.com/office/drawing/2014/main" id="{056EAD25-2CDC-CAF2-48AF-B0D2F506AEDB}"/>
                    </a:ext>
                  </a:extLst>
                </p14:cNvPr>
                <p14:cNvContentPartPr/>
                <p14:nvPr/>
              </p14:nvContentPartPr>
              <p14:xfrm>
                <a:off x="4780800" y="6358156"/>
                <a:ext cx="114480" cy="177120"/>
              </p14:xfrm>
            </p:contentPart>
          </mc:Choice>
          <mc:Fallback>
            <p:pic>
              <p:nvPicPr>
                <p:cNvPr id="485" name="Freihand 484">
                  <a:extLst>
                    <a:ext uri="{FF2B5EF4-FFF2-40B4-BE49-F238E27FC236}">
                      <a16:creationId xmlns:a16="http://schemas.microsoft.com/office/drawing/2014/main" id="{056EAD25-2CDC-CAF2-48AF-B0D2F506AEDB}"/>
                    </a:ext>
                  </a:extLst>
                </p:cNvPr>
                <p:cNvPicPr/>
                <p:nvPr/>
              </p:nvPicPr>
              <p:blipFill>
                <a:blip r:embed="rId774"/>
                <a:stretch>
                  <a:fillRect/>
                </a:stretch>
              </p:blipFill>
              <p:spPr>
                <a:xfrm>
                  <a:off x="4771800" y="6349156"/>
                  <a:ext cx="1321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86" name="Freihand 485">
                  <a:extLst>
                    <a:ext uri="{FF2B5EF4-FFF2-40B4-BE49-F238E27FC236}">
                      <a16:creationId xmlns:a16="http://schemas.microsoft.com/office/drawing/2014/main" id="{AC964159-E4CE-CB1E-56B2-352767EDCAE3}"/>
                    </a:ext>
                  </a:extLst>
                </p14:cNvPr>
                <p14:cNvContentPartPr/>
                <p14:nvPr/>
              </p14:nvContentPartPr>
              <p14:xfrm>
                <a:off x="4986000" y="6435556"/>
                <a:ext cx="186480" cy="227160"/>
              </p14:xfrm>
            </p:contentPart>
          </mc:Choice>
          <mc:Fallback>
            <p:pic>
              <p:nvPicPr>
                <p:cNvPr id="486" name="Freihand 485">
                  <a:extLst>
                    <a:ext uri="{FF2B5EF4-FFF2-40B4-BE49-F238E27FC236}">
                      <a16:creationId xmlns:a16="http://schemas.microsoft.com/office/drawing/2014/main" id="{AC964159-E4CE-CB1E-56B2-352767EDCAE3}"/>
                    </a:ext>
                  </a:extLst>
                </p:cNvPr>
                <p:cNvPicPr/>
                <p:nvPr/>
              </p:nvPicPr>
              <p:blipFill>
                <a:blip r:embed="rId776"/>
                <a:stretch>
                  <a:fillRect/>
                </a:stretch>
              </p:blipFill>
              <p:spPr>
                <a:xfrm>
                  <a:off x="4977000" y="6426556"/>
                  <a:ext cx="2041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487" name="Freihand 486">
                  <a:extLst>
                    <a:ext uri="{FF2B5EF4-FFF2-40B4-BE49-F238E27FC236}">
                      <a16:creationId xmlns:a16="http://schemas.microsoft.com/office/drawing/2014/main" id="{67603D88-9D59-762C-708E-05FB39FFE2B3}"/>
                    </a:ext>
                  </a:extLst>
                </p14:cNvPr>
                <p14:cNvContentPartPr/>
                <p14:nvPr/>
              </p14:nvContentPartPr>
              <p14:xfrm>
                <a:off x="5228640" y="6428356"/>
                <a:ext cx="114120" cy="142920"/>
              </p14:xfrm>
            </p:contentPart>
          </mc:Choice>
          <mc:Fallback>
            <p:pic>
              <p:nvPicPr>
                <p:cNvPr id="487" name="Freihand 486">
                  <a:extLst>
                    <a:ext uri="{FF2B5EF4-FFF2-40B4-BE49-F238E27FC236}">
                      <a16:creationId xmlns:a16="http://schemas.microsoft.com/office/drawing/2014/main" id="{67603D88-9D59-762C-708E-05FB39FFE2B3}"/>
                    </a:ext>
                  </a:extLst>
                </p:cNvPr>
                <p:cNvPicPr/>
                <p:nvPr/>
              </p:nvPicPr>
              <p:blipFill>
                <a:blip r:embed="rId778"/>
                <a:stretch>
                  <a:fillRect/>
                </a:stretch>
              </p:blipFill>
              <p:spPr>
                <a:xfrm>
                  <a:off x="5220000" y="6419716"/>
                  <a:ext cx="1317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88" name="Freihand 487">
                  <a:extLst>
                    <a:ext uri="{FF2B5EF4-FFF2-40B4-BE49-F238E27FC236}">
                      <a16:creationId xmlns:a16="http://schemas.microsoft.com/office/drawing/2014/main" id="{25088669-2DA6-DBFA-7CFD-5BF2CD56142B}"/>
                    </a:ext>
                  </a:extLst>
                </p14:cNvPr>
                <p14:cNvContentPartPr/>
                <p14:nvPr/>
              </p14:nvContentPartPr>
              <p14:xfrm>
                <a:off x="5224320" y="6460756"/>
                <a:ext cx="126720" cy="19800"/>
              </p14:xfrm>
            </p:contentPart>
          </mc:Choice>
          <mc:Fallback>
            <p:pic>
              <p:nvPicPr>
                <p:cNvPr id="488" name="Freihand 487">
                  <a:extLst>
                    <a:ext uri="{FF2B5EF4-FFF2-40B4-BE49-F238E27FC236}">
                      <a16:creationId xmlns:a16="http://schemas.microsoft.com/office/drawing/2014/main" id="{25088669-2DA6-DBFA-7CFD-5BF2CD56142B}"/>
                    </a:ext>
                  </a:extLst>
                </p:cNvPr>
                <p:cNvPicPr/>
                <p:nvPr/>
              </p:nvPicPr>
              <p:blipFill>
                <a:blip r:embed="rId780"/>
                <a:stretch>
                  <a:fillRect/>
                </a:stretch>
              </p:blipFill>
              <p:spPr>
                <a:xfrm>
                  <a:off x="5215320" y="6452116"/>
                  <a:ext cx="1443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489" name="Freihand 488">
                  <a:extLst>
                    <a:ext uri="{FF2B5EF4-FFF2-40B4-BE49-F238E27FC236}">
                      <a16:creationId xmlns:a16="http://schemas.microsoft.com/office/drawing/2014/main" id="{D72524BE-31BB-6FD4-7DC6-4FBA9EDD06C9}"/>
                    </a:ext>
                  </a:extLst>
                </p14:cNvPr>
                <p14:cNvContentPartPr/>
                <p14:nvPr/>
              </p14:nvContentPartPr>
              <p14:xfrm>
                <a:off x="5398920" y="6439156"/>
                <a:ext cx="84960" cy="68760"/>
              </p14:xfrm>
            </p:contentPart>
          </mc:Choice>
          <mc:Fallback>
            <p:pic>
              <p:nvPicPr>
                <p:cNvPr id="489" name="Freihand 488">
                  <a:extLst>
                    <a:ext uri="{FF2B5EF4-FFF2-40B4-BE49-F238E27FC236}">
                      <a16:creationId xmlns:a16="http://schemas.microsoft.com/office/drawing/2014/main" id="{D72524BE-31BB-6FD4-7DC6-4FBA9EDD06C9}"/>
                    </a:ext>
                  </a:extLst>
                </p:cNvPr>
                <p:cNvPicPr/>
                <p:nvPr/>
              </p:nvPicPr>
              <p:blipFill>
                <a:blip r:embed="rId782"/>
                <a:stretch>
                  <a:fillRect/>
                </a:stretch>
              </p:blipFill>
              <p:spPr>
                <a:xfrm>
                  <a:off x="5390280" y="6430156"/>
                  <a:ext cx="1026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490" name="Freihand 489">
                  <a:extLst>
                    <a:ext uri="{FF2B5EF4-FFF2-40B4-BE49-F238E27FC236}">
                      <a16:creationId xmlns:a16="http://schemas.microsoft.com/office/drawing/2014/main" id="{43F76637-2278-E47A-CDFA-9648CBF0F609}"/>
                    </a:ext>
                  </a:extLst>
                </p14:cNvPr>
                <p14:cNvContentPartPr/>
                <p14:nvPr/>
              </p14:nvContentPartPr>
              <p14:xfrm>
                <a:off x="5536800" y="6416836"/>
                <a:ext cx="302040" cy="247680"/>
              </p14:xfrm>
            </p:contentPart>
          </mc:Choice>
          <mc:Fallback>
            <p:pic>
              <p:nvPicPr>
                <p:cNvPr id="490" name="Freihand 489">
                  <a:extLst>
                    <a:ext uri="{FF2B5EF4-FFF2-40B4-BE49-F238E27FC236}">
                      <a16:creationId xmlns:a16="http://schemas.microsoft.com/office/drawing/2014/main" id="{43F76637-2278-E47A-CDFA-9648CBF0F609}"/>
                    </a:ext>
                  </a:extLst>
                </p:cNvPr>
                <p:cNvPicPr/>
                <p:nvPr/>
              </p:nvPicPr>
              <p:blipFill>
                <a:blip r:embed="rId784"/>
                <a:stretch>
                  <a:fillRect/>
                </a:stretch>
              </p:blipFill>
              <p:spPr>
                <a:xfrm>
                  <a:off x="5528160" y="6408196"/>
                  <a:ext cx="31968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491" name="Freihand 490">
                  <a:extLst>
                    <a:ext uri="{FF2B5EF4-FFF2-40B4-BE49-F238E27FC236}">
                      <a16:creationId xmlns:a16="http://schemas.microsoft.com/office/drawing/2014/main" id="{347A0B8E-3025-F50F-E1CF-51BAD2FA5BE6}"/>
                    </a:ext>
                  </a:extLst>
                </p14:cNvPr>
                <p14:cNvContentPartPr/>
                <p14:nvPr/>
              </p14:nvContentPartPr>
              <p14:xfrm>
                <a:off x="6077880" y="6435916"/>
                <a:ext cx="379800" cy="117360"/>
              </p14:xfrm>
            </p:contentPart>
          </mc:Choice>
          <mc:Fallback>
            <p:pic>
              <p:nvPicPr>
                <p:cNvPr id="491" name="Freihand 490">
                  <a:extLst>
                    <a:ext uri="{FF2B5EF4-FFF2-40B4-BE49-F238E27FC236}">
                      <a16:creationId xmlns:a16="http://schemas.microsoft.com/office/drawing/2014/main" id="{347A0B8E-3025-F50F-E1CF-51BAD2FA5BE6}"/>
                    </a:ext>
                  </a:extLst>
                </p:cNvPr>
                <p:cNvPicPr/>
                <p:nvPr/>
              </p:nvPicPr>
              <p:blipFill>
                <a:blip r:embed="rId786"/>
                <a:stretch>
                  <a:fillRect/>
                </a:stretch>
              </p:blipFill>
              <p:spPr>
                <a:xfrm>
                  <a:off x="6069240" y="6427276"/>
                  <a:ext cx="3974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492" name="Freihand 491">
                  <a:extLst>
                    <a:ext uri="{FF2B5EF4-FFF2-40B4-BE49-F238E27FC236}">
                      <a16:creationId xmlns:a16="http://schemas.microsoft.com/office/drawing/2014/main" id="{FBE3A88D-9B79-F8B5-30A8-6B4E0154E35A}"/>
                    </a:ext>
                  </a:extLst>
                </p14:cNvPr>
                <p14:cNvContentPartPr/>
                <p14:nvPr/>
              </p14:nvContentPartPr>
              <p14:xfrm>
                <a:off x="6533280" y="6364636"/>
                <a:ext cx="147960" cy="160920"/>
              </p14:xfrm>
            </p:contentPart>
          </mc:Choice>
          <mc:Fallback>
            <p:pic>
              <p:nvPicPr>
                <p:cNvPr id="492" name="Freihand 491">
                  <a:extLst>
                    <a:ext uri="{FF2B5EF4-FFF2-40B4-BE49-F238E27FC236}">
                      <a16:creationId xmlns:a16="http://schemas.microsoft.com/office/drawing/2014/main" id="{FBE3A88D-9B79-F8B5-30A8-6B4E0154E35A}"/>
                    </a:ext>
                  </a:extLst>
                </p:cNvPr>
                <p:cNvPicPr/>
                <p:nvPr/>
              </p:nvPicPr>
              <p:blipFill>
                <a:blip r:embed="rId788"/>
                <a:stretch>
                  <a:fillRect/>
                </a:stretch>
              </p:blipFill>
              <p:spPr>
                <a:xfrm>
                  <a:off x="6524280" y="6355996"/>
                  <a:ext cx="1656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93" name="Freihand 492">
                  <a:extLst>
                    <a:ext uri="{FF2B5EF4-FFF2-40B4-BE49-F238E27FC236}">
                      <a16:creationId xmlns:a16="http://schemas.microsoft.com/office/drawing/2014/main" id="{EE7BA2E0-7ACB-2C39-7DB6-B3C87D53CDCE}"/>
                    </a:ext>
                  </a:extLst>
                </p14:cNvPr>
                <p14:cNvContentPartPr/>
                <p14:nvPr/>
              </p14:nvContentPartPr>
              <p14:xfrm>
                <a:off x="6734520" y="6425476"/>
                <a:ext cx="275040" cy="128160"/>
              </p14:xfrm>
            </p:contentPart>
          </mc:Choice>
          <mc:Fallback>
            <p:pic>
              <p:nvPicPr>
                <p:cNvPr id="493" name="Freihand 492">
                  <a:extLst>
                    <a:ext uri="{FF2B5EF4-FFF2-40B4-BE49-F238E27FC236}">
                      <a16:creationId xmlns:a16="http://schemas.microsoft.com/office/drawing/2014/main" id="{EE7BA2E0-7ACB-2C39-7DB6-B3C87D53CDCE}"/>
                    </a:ext>
                  </a:extLst>
                </p:cNvPr>
                <p:cNvPicPr/>
                <p:nvPr/>
              </p:nvPicPr>
              <p:blipFill>
                <a:blip r:embed="rId790"/>
                <a:stretch>
                  <a:fillRect/>
                </a:stretch>
              </p:blipFill>
              <p:spPr>
                <a:xfrm>
                  <a:off x="6725520" y="6416476"/>
                  <a:ext cx="2926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494" name="Freihand 493">
                  <a:extLst>
                    <a:ext uri="{FF2B5EF4-FFF2-40B4-BE49-F238E27FC236}">
                      <a16:creationId xmlns:a16="http://schemas.microsoft.com/office/drawing/2014/main" id="{33AAE894-D73F-94D7-6922-91FEC55B4EAD}"/>
                    </a:ext>
                  </a:extLst>
                </p14:cNvPr>
                <p14:cNvContentPartPr/>
                <p14:nvPr/>
              </p14:nvContentPartPr>
              <p14:xfrm>
                <a:off x="7110000" y="6327556"/>
                <a:ext cx="30960" cy="271800"/>
              </p14:xfrm>
            </p:contentPart>
          </mc:Choice>
          <mc:Fallback>
            <p:pic>
              <p:nvPicPr>
                <p:cNvPr id="494" name="Freihand 493">
                  <a:extLst>
                    <a:ext uri="{FF2B5EF4-FFF2-40B4-BE49-F238E27FC236}">
                      <a16:creationId xmlns:a16="http://schemas.microsoft.com/office/drawing/2014/main" id="{33AAE894-D73F-94D7-6922-91FEC55B4EAD}"/>
                    </a:ext>
                  </a:extLst>
                </p:cNvPr>
                <p:cNvPicPr/>
                <p:nvPr/>
              </p:nvPicPr>
              <p:blipFill>
                <a:blip r:embed="rId792"/>
                <a:stretch>
                  <a:fillRect/>
                </a:stretch>
              </p:blipFill>
              <p:spPr>
                <a:xfrm>
                  <a:off x="7101360" y="6318916"/>
                  <a:ext cx="48600" cy="289440"/>
                </a:xfrm>
                <a:prstGeom prst="rect">
                  <a:avLst/>
                </a:prstGeom>
              </p:spPr>
            </p:pic>
          </mc:Fallback>
        </mc:AlternateContent>
      </p:grpSp>
    </p:spTree>
    <p:extLst>
      <p:ext uri="{BB962C8B-B14F-4D97-AF65-F5344CB8AC3E}">
        <p14:creationId xmlns:p14="http://schemas.microsoft.com/office/powerpoint/2010/main" val="355437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P spid="11" grpId="0" animBg="1"/>
      <p:bldP spid="19" grpId="0"/>
      <p:bldP spid="22" grpId="0" animBg="1"/>
      <p:bldP spid="25" grpId="0"/>
      <p:bldP spid="29" grpId="0"/>
      <p:bldP spid="30" grpId="0"/>
      <p:bldP spid="35" grpId="0"/>
      <p:bldP spid="43" grpId="0"/>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Skalenerträge</a:t>
            </a:r>
            <a:r>
              <a:rPr lang="en-US" sz="2800" dirty="0">
                <a:solidFill>
                  <a:sysClr val="windowText" lastClr="000000"/>
                </a:solidFill>
              </a:rPr>
              <a:t> und </a:t>
            </a:r>
            <a:r>
              <a:rPr lang="en-US" sz="2800" dirty="0" err="1">
                <a:solidFill>
                  <a:sysClr val="windowText" lastClr="000000"/>
                </a:solidFill>
              </a:rPr>
              <a:t>Wohlfahrt</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0" y="613101"/>
            <a:ext cx="9144000" cy="5519638"/>
          </a:xfrm>
          <a:prstGeom prst="rect">
            <a:avLst/>
          </a:prstGeom>
          <a:noFill/>
        </p:spPr>
        <p:txBody>
          <a:bodyPr wrap="square" rtlCol="0">
            <a:noAutofit/>
          </a:bodyPr>
          <a:lstStyle/>
          <a:p>
            <a:pPr marL="457200" indent="-457200">
              <a:buFont typeface="Arial" panose="020B0604020202020204" pitchFamily="34" charset="0"/>
              <a:buChar char="•"/>
            </a:pPr>
            <a:r>
              <a:rPr lang="de-DE" sz="2800" dirty="0"/>
              <a:t>Auf externen Skaleneffekten basierender Außenhandel ist in seinen Auswirkungen auf die nationale Wohlfahrt weniger eindeutig als derjenige Außenhandel, der durch komparative Vorteile oder Skaleneffekte auf Unternehmensebene verursacht wird.</a:t>
            </a:r>
          </a:p>
          <a:p>
            <a:pPr marL="457200" indent="-457200">
              <a:buFont typeface="Arial" panose="020B0604020202020204" pitchFamily="34" charset="0"/>
              <a:buChar char="•"/>
            </a:pPr>
            <a:endParaRPr lang="de-DE" sz="2800" dirty="0"/>
          </a:p>
          <a:p>
            <a:pPr marL="457200" indent="-457200">
              <a:buFont typeface="Arial" panose="020B0604020202020204" pitchFamily="34" charset="0"/>
              <a:buChar char="•"/>
            </a:pPr>
            <a:r>
              <a:rPr lang="de-DE" sz="2800" dirty="0"/>
              <a:t>Externe Skaleneffekte bedeuten, dass die historische Entwicklung und der Zufall entscheidend zur Herausbildung des Handelsmusters beitragen können.</a:t>
            </a:r>
          </a:p>
          <a:p>
            <a:pPr marL="457200" indent="-457200">
              <a:buFont typeface="Arial" panose="020B0604020202020204" pitchFamily="34" charset="0"/>
              <a:buChar char="•"/>
            </a:pPr>
            <a:endParaRPr lang="de-DE" sz="2800" dirty="0"/>
          </a:p>
          <a:p>
            <a:pPr marL="457200" indent="-457200">
              <a:buFont typeface="Arial" panose="020B0604020202020204" pitchFamily="34" charset="0"/>
              <a:buChar char="•"/>
            </a:pPr>
            <a:r>
              <a:rPr lang="de-DE" sz="2800" dirty="0"/>
              <a:t>Wenn externe Skalenerträge eine wichtige Rolle spielen, können Länder Verluste aus Außenhandel erleiden.</a:t>
            </a:r>
          </a:p>
        </p:txBody>
      </p:sp>
      <p:sp>
        <p:nvSpPr>
          <p:cNvPr id="5" name="Rechteck 4">
            <a:extLst>
              <a:ext uri="{FF2B5EF4-FFF2-40B4-BE49-F238E27FC236}">
                <a16:creationId xmlns:a16="http://schemas.microsoft.com/office/drawing/2014/main" id="{FE7BE2F5-6571-4967-B275-67505D4B37D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FE0C461-83C7-2AEE-FC8C-B906F45EE70B}"/>
                  </a:ext>
                </a:extLst>
              </p14:cNvPr>
              <p14:cNvContentPartPr/>
              <p14:nvPr/>
            </p14:nvContentPartPr>
            <p14:xfrm>
              <a:off x="5294880" y="3657076"/>
              <a:ext cx="2916360" cy="33480"/>
            </p14:xfrm>
          </p:contentPart>
        </mc:Choice>
        <mc:Fallback>
          <p:pic>
            <p:nvPicPr>
              <p:cNvPr id="2" name="Freihand 1">
                <a:extLst>
                  <a:ext uri="{FF2B5EF4-FFF2-40B4-BE49-F238E27FC236}">
                    <a16:creationId xmlns:a16="http://schemas.microsoft.com/office/drawing/2014/main" id="{EFE0C461-83C7-2AEE-FC8C-B906F45EE70B}"/>
                  </a:ext>
                </a:extLst>
              </p:cNvPr>
              <p:cNvPicPr/>
              <p:nvPr/>
            </p:nvPicPr>
            <p:blipFill>
              <a:blip r:embed="rId4"/>
              <a:stretch>
                <a:fillRect/>
              </a:stretch>
            </p:blipFill>
            <p:spPr>
              <a:xfrm>
                <a:off x="5286240" y="3648076"/>
                <a:ext cx="29340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6BA3865-EFEA-0D8A-0160-6BEB345467F8}"/>
                  </a:ext>
                </a:extLst>
              </p14:cNvPr>
              <p14:cNvContentPartPr/>
              <p14:nvPr/>
            </p14:nvContentPartPr>
            <p14:xfrm>
              <a:off x="400320" y="4005916"/>
              <a:ext cx="6810480" cy="167400"/>
            </p14:xfrm>
          </p:contentPart>
        </mc:Choice>
        <mc:Fallback>
          <p:pic>
            <p:nvPicPr>
              <p:cNvPr id="3" name="Freihand 2">
                <a:extLst>
                  <a:ext uri="{FF2B5EF4-FFF2-40B4-BE49-F238E27FC236}">
                    <a16:creationId xmlns:a16="http://schemas.microsoft.com/office/drawing/2014/main" id="{66BA3865-EFEA-0D8A-0160-6BEB345467F8}"/>
                  </a:ext>
                </a:extLst>
              </p:cNvPr>
              <p:cNvPicPr/>
              <p:nvPr/>
            </p:nvPicPr>
            <p:blipFill>
              <a:blip r:embed="rId6"/>
              <a:stretch>
                <a:fillRect/>
              </a:stretch>
            </p:blipFill>
            <p:spPr>
              <a:xfrm>
                <a:off x="391320" y="3997276"/>
                <a:ext cx="6828120" cy="185040"/>
              </a:xfrm>
              <a:prstGeom prst="rect">
                <a:avLst/>
              </a:prstGeom>
            </p:spPr>
          </p:pic>
        </mc:Fallback>
      </mc:AlternateContent>
      <p:grpSp>
        <p:nvGrpSpPr>
          <p:cNvPr id="94" name="Gruppieren 93">
            <a:extLst>
              <a:ext uri="{FF2B5EF4-FFF2-40B4-BE49-F238E27FC236}">
                <a16:creationId xmlns:a16="http://schemas.microsoft.com/office/drawing/2014/main" id="{5203CB54-773E-0E46-94B1-DAEC22C891D9}"/>
              </a:ext>
            </a:extLst>
          </p:cNvPr>
          <p:cNvGrpSpPr/>
          <p:nvPr/>
        </p:nvGrpSpPr>
        <p:grpSpPr>
          <a:xfrm>
            <a:off x="8344800" y="1539916"/>
            <a:ext cx="3803760" cy="2609640"/>
            <a:chOff x="8344800" y="1539916"/>
            <a:chExt cx="3803760" cy="2609640"/>
          </a:xfrm>
        </p:grpSpPr>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AE3F9A2D-D2D7-9C64-67D9-1E86ABDA70D0}"/>
                    </a:ext>
                  </a:extLst>
                </p14:cNvPr>
                <p14:cNvContentPartPr/>
                <p14:nvPr/>
              </p14:nvContentPartPr>
              <p14:xfrm>
                <a:off x="8433720" y="2686516"/>
                <a:ext cx="599040" cy="718200"/>
              </p14:xfrm>
            </p:contentPart>
          </mc:Choice>
          <mc:Fallback>
            <p:pic>
              <p:nvPicPr>
                <p:cNvPr id="6" name="Freihand 5">
                  <a:extLst>
                    <a:ext uri="{FF2B5EF4-FFF2-40B4-BE49-F238E27FC236}">
                      <a16:creationId xmlns:a16="http://schemas.microsoft.com/office/drawing/2014/main" id="{AE3F9A2D-D2D7-9C64-67D9-1E86ABDA70D0}"/>
                    </a:ext>
                  </a:extLst>
                </p:cNvPr>
                <p:cNvPicPr/>
                <p:nvPr/>
              </p:nvPicPr>
              <p:blipFill>
                <a:blip r:embed="rId8"/>
                <a:stretch>
                  <a:fillRect/>
                </a:stretch>
              </p:blipFill>
              <p:spPr>
                <a:xfrm>
                  <a:off x="8424720" y="2677876"/>
                  <a:ext cx="616680" cy="735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40260044-2F28-1B3E-846D-B83FFBCB2436}"/>
                    </a:ext>
                  </a:extLst>
                </p14:cNvPr>
                <p14:cNvContentPartPr/>
                <p14:nvPr/>
              </p14:nvContentPartPr>
              <p14:xfrm>
                <a:off x="8344800" y="3086476"/>
                <a:ext cx="278640" cy="491040"/>
              </p14:xfrm>
            </p:contentPart>
          </mc:Choice>
          <mc:Fallback>
            <p:pic>
              <p:nvPicPr>
                <p:cNvPr id="7" name="Freihand 6">
                  <a:extLst>
                    <a:ext uri="{FF2B5EF4-FFF2-40B4-BE49-F238E27FC236}">
                      <a16:creationId xmlns:a16="http://schemas.microsoft.com/office/drawing/2014/main" id="{40260044-2F28-1B3E-846D-B83FFBCB2436}"/>
                    </a:ext>
                  </a:extLst>
                </p:cNvPr>
                <p:cNvPicPr/>
                <p:nvPr/>
              </p:nvPicPr>
              <p:blipFill>
                <a:blip r:embed="rId10"/>
                <a:stretch>
                  <a:fillRect/>
                </a:stretch>
              </p:blipFill>
              <p:spPr>
                <a:xfrm>
                  <a:off x="8335800" y="3077476"/>
                  <a:ext cx="296280" cy="508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FFB0A074-7FC3-A838-D82B-064600DCD479}"/>
                    </a:ext>
                  </a:extLst>
                </p14:cNvPr>
                <p14:cNvContentPartPr/>
                <p14:nvPr/>
              </p14:nvContentPartPr>
              <p14:xfrm>
                <a:off x="9140760" y="2283676"/>
                <a:ext cx="256680" cy="168840"/>
              </p14:xfrm>
            </p:contentPart>
          </mc:Choice>
          <mc:Fallback>
            <p:pic>
              <p:nvPicPr>
                <p:cNvPr id="10" name="Freihand 9">
                  <a:extLst>
                    <a:ext uri="{FF2B5EF4-FFF2-40B4-BE49-F238E27FC236}">
                      <a16:creationId xmlns:a16="http://schemas.microsoft.com/office/drawing/2014/main" id="{FFB0A074-7FC3-A838-D82B-064600DCD479}"/>
                    </a:ext>
                  </a:extLst>
                </p:cNvPr>
                <p:cNvPicPr/>
                <p:nvPr/>
              </p:nvPicPr>
              <p:blipFill>
                <a:blip r:embed="rId12"/>
                <a:stretch>
                  <a:fillRect/>
                </a:stretch>
              </p:blipFill>
              <p:spPr>
                <a:xfrm>
                  <a:off x="9132120" y="2274676"/>
                  <a:ext cx="2743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55DBA4A7-F2B0-80E4-FEB7-7AAE6E2E0C78}"/>
                    </a:ext>
                  </a:extLst>
                </p14:cNvPr>
                <p14:cNvContentPartPr/>
                <p14:nvPr/>
              </p14:nvContentPartPr>
              <p14:xfrm>
                <a:off x="9418320" y="2281156"/>
                <a:ext cx="247680" cy="70200"/>
              </p14:xfrm>
            </p:contentPart>
          </mc:Choice>
          <mc:Fallback>
            <p:pic>
              <p:nvPicPr>
                <p:cNvPr id="11" name="Freihand 10">
                  <a:extLst>
                    <a:ext uri="{FF2B5EF4-FFF2-40B4-BE49-F238E27FC236}">
                      <a16:creationId xmlns:a16="http://schemas.microsoft.com/office/drawing/2014/main" id="{55DBA4A7-F2B0-80E4-FEB7-7AAE6E2E0C78}"/>
                    </a:ext>
                  </a:extLst>
                </p:cNvPr>
                <p:cNvPicPr/>
                <p:nvPr/>
              </p:nvPicPr>
              <p:blipFill>
                <a:blip r:embed="rId14"/>
                <a:stretch>
                  <a:fillRect/>
                </a:stretch>
              </p:blipFill>
              <p:spPr>
                <a:xfrm>
                  <a:off x="9409680" y="2272516"/>
                  <a:ext cx="2653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B75D22ED-1DFB-2A71-7470-B3A419BB3D1D}"/>
                    </a:ext>
                  </a:extLst>
                </p14:cNvPr>
                <p14:cNvContentPartPr/>
                <p14:nvPr/>
              </p14:nvContentPartPr>
              <p14:xfrm>
                <a:off x="9806760" y="1999636"/>
                <a:ext cx="336240" cy="327240"/>
              </p14:xfrm>
            </p:contentPart>
          </mc:Choice>
          <mc:Fallback>
            <p:pic>
              <p:nvPicPr>
                <p:cNvPr id="12" name="Freihand 11">
                  <a:extLst>
                    <a:ext uri="{FF2B5EF4-FFF2-40B4-BE49-F238E27FC236}">
                      <a16:creationId xmlns:a16="http://schemas.microsoft.com/office/drawing/2014/main" id="{B75D22ED-1DFB-2A71-7470-B3A419BB3D1D}"/>
                    </a:ext>
                  </a:extLst>
                </p:cNvPr>
                <p:cNvPicPr/>
                <p:nvPr/>
              </p:nvPicPr>
              <p:blipFill>
                <a:blip r:embed="rId16"/>
                <a:stretch>
                  <a:fillRect/>
                </a:stretch>
              </p:blipFill>
              <p:spPr>
                <a:xfrm>
                  <a:off x="9797760" y="1990996"/>
                  <a:ext cx="35388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8A4CBE27-99EC-A8D7-25FB-4F0F06CC7469}"/>
                    </a:ext>
                  </a:extLst>
                </p14:cNvPr>
                <p14:cNvContentPartPr/>
                <p14:nvPr/>
              </p14:nvContentPartPr>
              <p14:xfrm>
                <a:off x="10109520" y="2035276"/>
                <a:ext cx="35280" cy="11880"/>
              </p14:xfrm>
            </p:contentPart>
          </mc:Choice>
          <mc:Fallback>
            <p:pic>
              <p:nvPicPr>
                <p:cNvPr id="13" name="Freihand 12">
                  <a:extLst>
                    <a:ext uri="{FF2B5EF4-FFF2-40B4-BE49-F238E27FC236}">
                      <a16:creationId xmlns:a16="http://schemas.microsoft.com/office/drawing/2014/main" id="{8A4CBE27-99EC-A8D7-25FB-4F0F06CC7469}"/>
                    </a:ext>
                  </a:extLst>
                </p:cNvPr>
                <p:cNvPicPr/>
                <p:nvPr/>
              </p:nvPicPr>
              <p:blipFill>
                <a:blip r:embed="rId18"/>
                <a:stretch>
                  <a:fillRect/>
                </a:stretch>
              </p:blipFill>
              <p:spPr>
                <a:xfrm>
                  <a:off x="10100880" y="2026636"/>
                  <a:ext cx="529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6AC96B46-E8BE-1725-4A06-CD9A629E43A1}"/>
                    </a:ext>
                  </a:extLst>
                </p14:cNvPr>
                <p14:cNvContentPartPr/>
                <p14:nvPr/>
              </p14:nvContentPartPr>
              <p14:xfrm>
                <a:off x="10184760" y="1850596"/>
                <a:ext cx="389880" cy="280800"/>
              </p14:xfrm>
            </p:contentPart>
          </mc:Choice>
          <mc:Fallback>
            <p:pic>
              <p:nvPicPr>
                <p:cNvPr id="14" name="Freihand 13">
                  <a:extLst>
                    <a:ext uri="{FF2B5EF4-FFF2-40B4-BE49-F238E27FC236}">
                      <a16:creationId xmlns:a16="http://schemas.microsoft.com/office/drawing/2014/main" id="{6AC96B46-E8BE-1725-4A06-CD9A629E43A1}"/>
                    </a:ext>
                  </a:extLst>
                </p:cNvPr>
                <p:cNvPicPr/>
                <p:nvPr/>
              </p:nvPicPr>
              <p:blipFill>
                <a:blip r:embed="rId20"/>
                <a:stretch>
                  <a:fillRect/>
                </a:stretch>
              </p:blipFill>
              <p:spPr>
                <a:xfrm>
                  <a:off x="10176120" y="1841596"/>
                  <a:ext cx="40752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9062CFE0-5FDA-AE8D-A05B-7ABDA8E56CD3}"/>
                    </a:ext>
                  </a:extLst>
                </p14:cNvPr>
                <p14:cNvContentPartPr/>
                <p14:nvPr/>
              </p14:nvContentPartPr>
              <p14:xfrm>
                <a:off x="10740960" y="1753756"/>
                <a:ext cx="187560" cy="183960"/>
              </p14:xfrm>
            </p:contentPart>
          </mc:Choice>
          <mc:Fallback>
            <p:pic>
              <p:nvPicPr>
                <p:cNvPr id="15" name="Freihand 14">
                  <a:extLst>
                    <a:ext uri="{FF2B5EF4-FFF2-40B4-BE49-F238E27FC236}">
                      <a16:creationId xmlns:a16="http://schemas.microsoft.com/office/drawing/2014/main" id="{9062CFE0-5FDA-AE8D-A05B-7ABDA8E56CD3}"/>
                    </a:ext>
                  </a:extLst>
                </p:cNvPr>
                <p:cNvPicPr/>
                <p:nvPr/>
              </p:nvPicPr>
              <p:blipFill>
                <a:blip r:embed="rId22"/>
                <a:stretch>
                  <a:fillRect/>
                </a:stretch>
              </p:blipFill>
              <p:spPr>
                <a:xfrm>
                  <a:off x="10732320" y="1744756"/>
                  <a:ext cx="2052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4DB6D948-527C-732E-FAC4-B36B858D6612}"/>
                    </a:ext>
                  </a:extLst>
                </p14:cNvPr>
                <p14:cNvContentPartPr/>
                <p14:nvPr/>
              </p14:nvContentPartPr>
              <p14:xfrm>
                <a:off x="10933920" y="1649716"/>
                <a:ext cx="424080" cy="248760"/>
              </p14:xfrm>
            </p:contentPart>
          </mc:Choice>
          <mc:Fallback>
            <p:pic>
              <p:nvPicPr>
                <p:cNvPr id="16" name="Freihand 15">
                  <a:extLst>
                    <a:ext uri="{FF2B5EF4-FFF2-40B4-BE49-F238E27FC236}">
                      <a16:creationId xmlns:a16="http://schemas.microsoft.com/office/drawing/2014/main" id="{4DB6D948-527C-732E-FAC4-B36B858D6612}"/>
                    </a:ext>
                  </a:extLst>
                </p:cNvPr>
                <p:cNvPicPr/>
                <p:nvPr/>
              </p:nvPicPr>
              <p:blipFill>
                <a:blip r:embed="rId24"/>
                <a:stretch>
                  <a:fillRect/>
                </a:stretch>
              </p:blipFill>
              <p:spPr>
                <a:xfrm>
                  <a:off x="10925280" y="1640716"/>
                  <a:ext cx="44172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C2A375F3-2BEF-C54A-3395-AE76D5E306F1}"/>
                    </a:ext>
                  </a:extLst>
                </p14:cNvPr>
                <p14:cNvContentPartPr/>
                <p14:nvPr/>
              </p14:nvContentPartPr>
              <p14:xfrm>
                <a:off x="11332080" y="1638196"/>
                <a:ext cx="150480" cy="280080"/>
              </p14:xfrm>
            </p:contentPart>
          </mc:Choice>
          <mc:Fallback>
            <p:pic>
              <p:nvPicPr>
                <p:cNvPr id="17" name="Freihand 16">
                  <a:extLst>
                    <a:ext uri="{FF2B5EF4-FFF2-40B4-BE49-F238E27FC236}">
                      <a16:creationId xmlns:a16="http://schemas.microsoft.com/office/drawing/2014/main" id="{C2A375F3-2BEF-C54A-3395-AE76D5E306F1}"/>
                    </a:ext>
                  </a:extLst>
                </p:cNvPr>
                <p:cNvPicPr/>
                <p:nvPr/>
              </p:nvPicPr>
              <p:blipFill>
                <a:blip r:embed="rId26"/>
                <a:stretch>
                  <a:fillRect/>
                </a:stretch>
              </p:blipFill>
              <p:spPr>
                <a:xfrm>
                  <a:off x="11323080" y="1629196"/>
                  <a:ext cx="16812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D0D31273-46C8-DE54-D6B6-47FDA35E9C8A}"/>
                    </a:ext>
                  </a:extLst>
                </p14:cNvPr>
                <p14:cNvContentPartPr/>
                <p14:nvPr/>
              </p14:nvContentPartPr>
              <p14:xfrm>
                <a:off x="10998000" y="1539916"/>
                <a:ext cx="110160" cy="39960"/>
              </p14:xfrm>
            </p:contentPart>
          </mc:Choice>
          <mc:Fallback>
            <p:pic>
              <p:nvPicPr>
                <p:cNvPr id="18" name="Freihand 17">
                  <a:extLst>
                    <a:ext uri="{FF2B5EF4-FFF2-40B4-BE49-F238E27FC236}">
                      <a16:creationId xmlns:a16="http://schemas.microsoft.com/office/drawing/2014/main" id="{D0D31273-46C8-DE54-D6B6-47FDA35E9C8A}"/>
                    </a:ext>
                  </a:extLst>
                </p:cNvPr>
                <p:cNvPicPr/>
                <p:nvPr/>
              </p:nvPicPr>
              <p:blipFill>
                <a:blip r:embed="rId28"/>
                <a:stretch>
                  <a:fillRect/>
                </a:stretch>
              </p:blipFill>
              <p:spPr>
                <a:xfrm>
                  <a:off x="10989360" y="1531276"/>
                  <a:ext cx="1278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A4A76812-8253-E8CC-2FB1-9913F8C5EDE8}"/>
                    </a:ext>
                  </a:extLst>
                </p14:cNvPr>
                <p14:cNvContentPartPr/>
                <p14:nvPr/>
              </p14:nvContentPartPr>
              <p14:xfrm>
                <a:off x="9261000" y="2701636"/>
                <a:ext cx="449280" cy="171720"/>
              </p14:xfrm>
            </p:contentPart>
          </mc:Choice>
          <mc:Fallback>
            <p:pic>
              <p:nvPicPr>
                <p:cNvPr id="19" name="Freihand 18">
                  <a:extLst>
                    <a:ext uri="{FF2B5EF4-FFF2-40B4-BE49-F238E27FC236}">
                      <a16:creationId xmlns:a16="http://schemas.microsoft.com/office/drawing/2014/main" id="{A4A76812-8253-E8CC-2FB1-9913F8C5EDE8}"/>
                    </a:ext>
                  </a:extLst>
                </p:cNvPr>
                <p:cNvPicPr/>
                <p:nvPr/>
              </p:nvPicPr>
              <p:blipFill>
                <a:blip r:embed="rId30"/>
                <a:stretch>
                  <a:fillRect/>
                </a:stretch>
              </p:blipFill>
              <p:spPr>
                <a:xfrm>
                  <a:off x="9252000" y="2692636"/>
                  <a:ext cx="4669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FF44A785-92D5-B1A3-7449-D543A721C170}"/>
                    </a:ext>
                  </a:extLst>
                </p14:cNvPr>
                <p14:cNvContentPartPr/>
                <p14:nvPr/>
              </p14:nvContentPartPr>
              <p14:xfrm>
                <a:off x="9623520" y="2613436"/>
                <a:ext cx="43200" cy="28800"/>
              </p14:xfrm>
            </p:contentPart>
          </mc:Choice>
          <mc:Fallback>
            <p:pic>
              <p:nvPicPr>
                <p:cNvPr id="20" name="Freihand 19">
                  <a:extLst>
                    <a:ext uri="{FF2B5EF4-FFF2-40B4-BE49-F238E27FC236}">
                      <a16:creationId xmlns:a16="http://schemas.microsoft.com/office/drawing/2014/main" id="{FF44A785-92D5-B1A3-7449-D543A721C170}"/>
                    </a:ext>
                  </a:extLst>
                </p:cNvPr>
                <p:cNvPicPr/>
                <p:nvPr/>
              </p:nvPicPr>
              <p:blipFill>
                <a:blip r:embed="rId32"/>
                <a:stretch>
                  <a:fillRect/>
                </a:stretch>
              </p:blipFill>
              <p:spPr>
                <a:xfrm>
                  <a:off x="9614520" y="2604436"/>
                  <a:ext cx="608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72469161-1B68-B505-492B-BEC60A1F1FA3}"/>
                    </a:ext>
                  </a:extLst>
                </p14:cNvPr>
                <p14:cNvContentPartPr/>
                <p14:nvPr/>
              </p14:nvContentPartPr>
              <p14:xfrm>
                <a:off x="9765000" y="2626396"/>
                <a:ext cx="137520" cy="113400"/>
              </p14:xfrm>
            </p:contentPart>
          </mc:Choice>
          <mc:Fallback>
            <p:pic>
              <p:nvPicPr>
                <p:cNvPr id="21" name="Freihand 20">
                  <a:extLst>
                    <a:ext uri="{FF2B5EF4-FFF2-40B4-BE49-F238E27FC236}">
                      <a16:creationId xmlns:a16="http://schemas.microsoft.com/office/drawing/2014/main" id="{72469161-1B68-B505-492B-BEC60A1F1FA3}"/>
                    </a:ext>
                  </a:extLst>
                </p:cNvPr>
                <p:cNvPicPr/>
                <p:nvPr/>
              </p:nvPicPr>
              <p:blipFill>
                <a:blip r:embed="rId34"/>
                <a:stretch>
                  <a:fillRect/>
                </a:stretch>
              </p:blipFill>
              <p:spPr>
                <a:xfrm>
                  <a:off x="9756360" y="2617396"/>
                  <a:ext cx="1551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B87CDB9F-76EC-9542-A838-2DC2FABE717E}"/>
                    </a:ext>
                  </a:extLst>
                </p14:cNvPr>
                <p14:cNvContentPartPr/>
                <p14:nvPr/>
              </p14:nvContentPartPr>
              <p14:xfrm>
                <a:off x="9982080" y="2412556"/>
                <a:ext cx="242280" cy="283680"/>
              </p14:xfrm>
            </p:contentPart>
          </mc:Choice>
          <mc:Fallback>
            <p:pic>
              <p:nvPicPr>
                <p:cNvPr id="22" name="Freihand 21">
                  <a:extLst>
                    <a:ext uri="{FF2B5EF4-FFF2-40B4-BE49-F238E27FC236}">
                      <a16:creationId xmlns:a16="http://schemas.microsoft.com/office/drawing/2014/main" id="{B87CDB9F-76EC-9542-A838-2DC2FABE717E}"/>
                    </a:ext>
                  </a:extLst>
                </p:cNvPr>
                <p:cNvPicPr/>
                <p:nvPr/>
              </p:nvPicPr>
              <p:blipFill>
                <a:blip r:embed="rId36"/>
                <a:stretch>
                  <a:fillRect/>
                </a:stretch>
              </p:blipFill>
              <p:spPr>
                <a:xfrm>
                  <a:off x="9973440" y="2403556"/>
                  <a:ext cx="25992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F1022B57-ACBA-EA2B-A606-6C6F155A6174}"/>
                    </a:ext>
                  </a:extLst>
                </p14:cNvPr>
                <p14:cNvContentPartPr/>
                <p14:nvPr/>
              </p14:nvContentPartPr>
              <p14:xfrm>
                <a:off x="10257480" y="2365756"/>
                <a:ext cx="116640" cy="292680"/>
              </p14:xfrm>
            </p:contentPart>
          </mc:Choice>
          <mc:Fallback>
            <p:pic>
              <p:nvPicPr>
                <p:cNvPr id="23" name="Freihand 22">
                  <a:extLst>
                    <a:ext uri="{FF2B5EF4-FFF2-40B4-BE49-F238E27FC236}">
                      <a16:creationId xmlns:a16="http://schemas.microsoft.com/office/drawing/2014/main" id="{F1022B57-ACBA-EA2B-A606-6C6F155A6174}"/>
                    </a:ext>
                  </a:extLst>
                </p:cNvPr>
                <p:cNvPicPr/>
                <p:nvPr/>
              </p:nvPicPr>
              <p:blipFill>
                <a:blip r:embed="rId38"/>
                <a:stretch>
                  <a:fillRect/>
                </a:stretch>
              </p:blipFill>
              <p:spPr>
                <a:xfrm>
                  <a:off x="10248480" y="2356756"/>
                  <a:ext cx="13428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D435A248-BD08-70D1-405A-FBB1F2394E65}"/>
                    </a:ext>
                  </a:extLst>
                </p14:cNvPr>
                <p14:cNvContentPartPr/>
                <p14:nvPr/>
              </p14:nvContentPartPr>
              <p14:xfrm>
                <a:off x="10388520" y="2282236"/>
                <a:ext cx="358560" cy="253440"/>
              </p14:xfrm>
            </p:contentPart>
          </mc:Choice>
          <mc:Fallback>
            <p:pic>
              <p:nvPicPr>
                <p:cNvPr id="24" name="Freihand 23">
                  <a:extLst>
                    <a:ext uri="{FF2B5EF4-FFF2-40B4-BE49-F238E27FC236}">
                      <a16:creationId xmlns:a16="http://schemas.microsoft.com/office/drawing/2014/main" id="{D435A248-BD08-70D1-405A-FBB1F2394E65}"/>
                    </a:ext>
                  </a:extLst>
                </p:cNvPr>
                <p:cNvPicPr/>
                <p:nvPr/>
              </p:nvPicPr>
              <p:blipFill>
                <a:blip r:embed="rId40"/>
                <a:stretch>
                  <a:fillRect/>
                </a:stretch>
              </p:blipFill>
              <p:spPr>
                <a:xfrm>
                  <a:off x="10379520" y="2273236"/>
                  <a:ext cx="37620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C1F85A85-DE78-DFA4-8B30-9D8DA42AB0B9}"/>
                    </a:ext>
                  </a:extLst>
                </p14:cNvPr>
                <p14:cNvContentPartPr/>
                <p14:nvPr/>
              </p14:nvContentPartPr>
              <p14:xfrm>
                <a:off x="10799280" y="2339476"/>
                <a:ext cx="109080" cy="114480"/>
              </p14:xfrm>
            </p:contentPart>
          </mc:Choice>
          <mc:Fallback>
            <p:pic>
              <p:nvPicPr>
                <p:cNvPr id="25" name="Freihand 24">
                  <a:extLst>
                    <a:ext uri="{FF2B5EF4-FFF2-40B4-BE49-F238E27FC236}">
                      <a16:creationId xmlns:a16="http://schemas.microsoft.com/office/drawing/2014/main" id="{C1F85A85-DE78-DFA4-8B30-9D8DA42AB0B9}"/>
                    </a:ext>
                  </a:extLst>
                </p:cNvPr>
                <p:cNvPicPr/>
                <p:nvPr/>
              </p:nvPicPr>
              <p:blipFill>
                <a:blip r:embed="rId42"/>
                <a:stretch>
                  <a:fillRect/>
                </a:stretch>
              </p:blipFill>
              <p:spPr>
                <a:xfrm>
                  <a:off x="10790280" y="2330476"/>
                  <a:ext cx="1267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AB6AE7E2-54BC-1E21-9351-AADCCB45778C}"/>
                    </a:ext>
                  </a:extLst>
                </p14:cNvPr>
                <p14:cNvContentPartPr/>
                <p14:nvPr/>
              </p14:nvContentPartPr>
              <p14:xfrm>
                <a:off x="10915200" y="2229316"/>
                <a:ext cx="108000" cy="146880"/>
              </p14:xfrm>
            </p:contentPart>
          </mc:Choice>
          <mc:Fallback>
            <p:pic>
              <p:nvPicPr>
                <p:cNvPr id="26" name="Freihand 25">
                  <a:extLst>
                    <a:ext uri="{FF2B5EF4-FFF2-40B4-BE49-F238E27FC236}">
                      <a16:creationId xmlns:a16="http://schemas.microsoft.com/office/drawing/2014/main" id="{AB6AE7E2-54BC-1E21-9351-AADCCB45778C}"/>
                    </a:ext>
                  </a:extLst>
                </p:cNvPr>
                <p:cNvPicPr/>
                <p:nvPr/>
              </p:nvPicPr>
              <p:blipFill>
                <a:blip r:embed="rId44"/>
                <a:stretch>
                  <a:fillRect/>
                </a:stretch>
              </p:blipFill>
              <p:spPr>
                <a:xfrm>
                  <a:off x="10906560" y="2220676"/>
                  <a:ext cx="1256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F134F466-0639-D2FC-B134-BE713DCF0C95}"/>
                    </a:ext>
                  </a:extLst>
                </p14:cNvPr>
                <p14:cNvContentPartPr/>
                <p14:nvPr/>
              </p14:nvContentPartPr>
              <p14:xfrm>
                <a:off x="11034360" y="2136076"/>
                <a:ext cx="122400" cy="189720"/>
              </p14:xfrm>
            </p:contentPart>
          </mc:Choice>
          <mc:Fallback>
            <p:pic>
              <p:nvPicPr>
                <p:cNvPr id="27" name="Freihand 26">
                  <a:extLst>
                    <a:ext uri="{FF2B5EF4-FFF2-40B4-BE49-F238E27FC236}">
                      <a16:creationId xmlns:a16="http://schemas.microsoft.com/office/drawing/2014/main" id="{F134F466-0639-D2FC-B134-BE713DCF0C95}"/>
                    </a:ext>
                  </a:extLst>
                </p:cNvPr>
                <p:cNvPicPr/>
                <p:nvPr/>
              </p:nvPicPr>
              <p:blipFill>
                <a:blip r:embed="rId46"/>
                <a:stretch>
                  <a:fillRect/>
                </a:stretch>
              </p:blipFill>
              <p:spPr>
                <a:xfrm>
                  <a:off x="11025720" y="2127076"/>
                  <a:ext cx="1400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3806F165-F8A9-DC64-E6F4-E7011EAFCBB4}"/>
                    </a:ext>
                  </a:extLst>
                </p14:cNvPr>
                <p14:cNvContentPartPr/>
                <p14:nvPr/>
              </p14:nvContentPartPr>
              <p14:xfrm>
                <a:off x="11188440" y="2085676"/>
                <a:ext cx="313200" cy="236160"/>
              </p14:xfrm>
            </p:contentPart>
          </mc:Choice>
          <mc:Fallback>
            <p:pic>
              <p:nvPicPr>
                <p:cNvPr id="28" name="Freihand 27">
                  <a:extLst>
                    <a:ext uri="{FF2B5EF4-FFF2-40B4-BE49-F238E27FC236}">
                      <a16:creationId xmlns:a16="http://schemas.microsoft.com/office/drawing/2014/main" id="{3806F165-F8A9-DC64-E6F4-E7011EAFCBB4}"/>
                    </a:ext>
                  </a:extLst>
                </p:cNvPr>
                <p:cNvPicPr/>
                <p:nvPr/>
              </p:nvPicPr>
              <p:blipFill>
                <a:blip r:embed="rId48"/>
                <a:stretch>
                  <a:fillRect/>
                </a:stretch>
              </p:blipFill>
              <p:spPr>
                <a:xfrm>
                  <a:off x="11179800" y="2077036"/>
                  <a:ext cx="3308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CDCD595C-A386-AFF5-43D9-57A29195714F}"/>
                    </a:ext>
                  </a:extLst>
                </p14:cNvPr>
                <p14:cNvContentPartPr/>
                <p14:nvPr/>
              </p14:nvContentPartPr>
              <p14:xfrm>
                <a:off x="11472840" y="1992436"/>
                <a:ext cx="16200" cy="24480"/>
              </p14:xfrm>
            </p:contentPart>
          </mc:Choice>
          <mc:Fallback>
            <p:pic>
              <p:nvPicPr>
                <p:cNvPr id="29" name="Freihand 28">
                  <a:extLst>
                    <a:ext uri="{FF2B5EF4-FFF2-40B4-BE49-F238E27FC236}">
                      <a16:creationId xmlns:a16="http://schemas.microsoft.com/office/drawing/2014/main" id="{CDCD595C-A386-AFF5-43D9-57A29195714F}"/>
                    </a:ext>
                  </a:extLst>
                </p:cNvPr>
                <p:cNvPicPr/>
                <p:nvPr/>
              </p:nvPicPr>
              <p:blipFill>
                <a:blip r:embed="rId50"/>
                <a:stretch>
                  <a:fillRect/>
                </a:stretch>
              </p:blipFill>
              <p:spPr>
                <a:xfrm>
                  <a:off x="11463840" y="1983796"/>
                  <a:ext cx="338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FB8F1795-2A8D-00E9-D251-774D80B33511}"/>
                    </a:ext>
                  </a:extLst>
                </p14:cNvPr>
                <p14:cNvContentPartPr/>
                <p14:nvPr/>
              </p14:nvContentPartPr>
              <p14:xfrm>
                <a:off x="11532960" y="1891636"/>
                <a:ext cx="155520" cy="396360"/>
              </p14:xfrm>
            </p:contentPart>
          </mc:Choice>
          <mc:Fallback>
            <p:pic>
              <p:nvPicPr>
                <p:cNvPr id="30" name="Freihand 29">
                  <a:extLst>
                    <a:ext uri="{FF2B5EF4-FFF2-40B4-BE49-F238E27FC236}">
                      <a16:creationId xmlns:a16="http://schemas.microsoft.com/office/drawing/2014/main" id="{FB8F1795-2A8D-00E9-D251-774D80B33511}"/>
                    </a:ext>
                  </a:extLst>
                </p:cNvPr>
                <p:cNvPicPr/>
                <p:nvPr/>
              </p:nvPicPr>
              <p:blipFill>
                <a:blip r:embed="rId52"/>
                <a:stretch>
                  <a:fillRect/>
                </a:stretch>
              </p:blipFill>
              <p:spPr>
                <a:xfrm>
                  <a:off x="11523960" y="1882636"/>
                  <a:ext cx="173160" cy="414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FFC3AD78-6187-E39B-287C-12AD8E28B838}"/>
                    </a:ext>
                  </a:extLst>
                </p14:cNvPr>
                <p14:cNvContentPartPr/>
                <p14:nvPr/>
              </p14:nvContentPartPr>
              <p14:xfrm>
                <a:off x="11660040" y="2068396"/>
                <a:ext cx="43200" cy="31320"/>
              </p14:xfrm>
            </p:contentPart>
          </mc:Choice>
          <mc:Fallback>
            <p:pic>
              <p:nvPicPr>
                <p:cNvPr id="31" name="Freihand 30">
                  <a:extLst>
                    <a:ext uri="{FF2B5EF4-FFF2-40B4-BE49-F238E27FC236}">
                      <a16:creationId xmlns:a16="http://schemas.microsoft.com/office/drawing/2014/main" id="{FFC3AD78-6187-E39B-287C-12AD8E28B838}"/>
                    </a:ext>
                  </a:extLst>
                </p:cNvPr>
                <p:cNvPicPr/>
                <p:nvPr/>
              </p:nvPicPr>
              <p:blipFill>
                <a:blip r:embed="rId54"/>
                <a:stretch>
                  <a:fillRect/>
                </a:stretch>
              </p:blipFill>
              <p:spPr>
                <a:xfrm>
                  <a:off x="11651400" y="2059756"/>
                  <a:ext cx="608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956F15AB-16E5-2CB3-38E4-44B99FC83E6F}"/>
                    </a:ext>
                  </a:extLst>
                </p14:cNvPr>
                <p14:cNvContentPartPr/>
                <p14:nvPr/>
              </p14:nvContentPartPr>
              <p14:xfrm>
                <a:off x="11719080" y="1834756"/>
                <a:ext cx="248400" cy="217440"/>
              </p14:xfrm>
            </p:contentPart>
          </mc:Choice>
          <mc:Fallback>
            <p:pic>
              <p:nvPicPr>
                <p:cNvPr id="32" name="Freihand 31">
                  <a:extLst>
                    <a:ext uri="{FF2B5EF4-FFF2-40B4-BE49-F238E27FC236}">
                      <a16:creationId xmlns:a16="http://schemas.microsoft.com/office/drawing/2014/main" id="{956F15AB-16E5-2CB3-38E4-44B99FC83E6F}"/>
                    </a:ext>
                  </a:extLst>
                </p:cNvPr>
                <p:cNvPicPr/>
                <p:nvPr/>
              </p:nvPicPr>
              <p:blipFill>
                <a:blip r:embed="rId56"/>
                <a:stretch>
                  <a:fillRect/>
                </a:stretch>
              </p:blipFill>
              <p:spPr>
                <a:xfrm>
                  <a:off x="11710080" y="1825756"/>
                  <a:ext cx="2660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29D2A546-9712-5CC4-61F3-7674D7863767}"/>
                    </a:ext>
                  </a:extLst>
                </p14:cNvPr>
                <p14:cNvContentPartPr/>
                <p14:nvPr/>
              </p14:nvContentPartPr>
              <p14:xfrm>
                <a:off x="11747160" y="1795876"/>
                <a:ext cx="7920" cy="19800"/>
              </p14:xfrm>
            </p:contentPart>
          </mc:Choice>
          <mc:Fallback>
            <p:pic>
              <p:nvPicPr>
                <p:cNvPr id="33" name="Freihand 32">
                  <a:extLst>
                    <a:ext uri="{FF2B5EF4-FFF2-40B4-BE49-F238E27FC236}">
                      <a16:creationId xmlns:a16="http://schemas.microsoft.com/office/drawing/2014/main" id="{29D2A546-9712-5CC4-61F3-7674D7863767}"/>
                    </a:ext>
                  </a:extLst>
                </p:cNvPr>
                <p:cNvPicPr/>
                <p:nvPr/>
              </p:nvPicPr>
              <p:blipFill>
                <a:blip r:embed="rId58"/>
                <a:stretch>
                  <a:fillRect/>
                </a:stretch>
              </p:blipFill>
              <p:spPr>
                <a:xfrm>
                  <a:off x="11738520" y="1787236"/>
                  <a:ext cx="255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53D7DD9E-579F-8B2A-B17B-5B06921712AD}"/>
                    </a:ext>
                  </a:extLst>
                </p14:cNvPr>
                <p14:cNvContentPartPr/>
                <p14:nvPr/>
              </p14:nvContentPartPr>
              <p14:xfrm>
                <a:off x="9287640" y="3095476"/>
                <a:ext cx="320760" cy="403560"/>
              </p14:xfrm>
            </p:contentPart>
          </mc:Choice>
          <mc:Fallback>
            <p:pic>
              <p:nvPicPr>
                <p:cNvPr id="34" name="Freihand 33">
                  <a:extLst>
                    <a:ext uri="{FF2B5EF4-FFF2-40B4-BE49-F238E27FC236}">
                      <a16:creationId xmlns:a16="http://schemas.microsoft.com/office/drawing/2014/main" id="{53D7DD9E-579F-8B2A-B17B-5B06921712AD}"/>
                    </a:ext>
                  </a:extLst>
                </p:cNvPr>
                <p:cNvPicPr/>
                <p:nvPr/>
              </p:nvPicPr>
              <p:blipFill>
                <a:blip r:embed="rId60"/>
                <a:stretch>
                  <a:fillRect/>
                </a:stretch>
              </p:blipFill>
              <p:spPr>
                <a:xfrm>
                  <a:off x="9278640" y="3086476"/>
                  <a:ext cx="338400" cy="4212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F83DC462-9F60-F650-F763-6B861DF0A8F2}"/>
                    </a:ext>
                  </a:extLst>
                </p14:cNvPr>
                <p14:cNvContentPartPr/>
                <p14:nvPr/>
              </p14:nvContentPartPr>
              <p14:xfrm>
                <a:off x="9531720" y="3126796"/>
                <a:ext cx="26640" cy="5400"/>
              </p14:xfrm>
            </p:contentPart>
          </mc:Choice>
          <mc:Fallback>
            <p:pic>
              <p:nvPicPr>
                <p:cNvPr id="35" name="Freihand 34">
                  <a:extLst>
                    <a:ext uri="{FF2B5EF4-FFF2-40B4-BE49-F238E27FC236}">
                      <a16:creationId xmlns:a16="http://schemas.microsoft.com/office/drawing/2014/main" id="{F83DC462-9F60-F650-F763-6B861DF0A8F2}"/>
                    </a:ext>
                  </a:extLst>
                </p:cNvPr>
                <p:cNvPicPr/>
                <p:nvPr/>
              </p:nvPicPr>
              <p:blipFill>
                <a:blip r:embed="rId62"/>
                <a:stretch>
                  <a:fillRect/>
                </a:stretch>
              </p:blipFill>
              <p:spPr>
                <a:xfrm>
                  <a:off x="9522720" y="3117796"/>
                  <a:ext cx="442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78CC9D61-23B8-6AF0-0B05-45BDB2E4595A}"/>
                    </a:ext>
                  </a:extLst>
                </p14:cNvPr>
                <p14:cNvContentPartPr/>
                <p14:nvPr/>
              </p14:nvContentPartPr>
              <p14:xfrm>
                <a:off x="9782280" y="3014476"/>
                <a:ext cx="366120" cy="197640"/>
              </p14:xfrm>
            </p:contentPart>
          </mc:Choice>
          <mc:Fallback>
            <p:pic>
              <p:nvPicPr>
                <p:cNvPr id="36" name="Freihand 35">
                  <a:extLst>
                    <a:ext uri="{FF2B5EF4-FFF2-40B4-BE49-F238E27FC236}">
                      <a16:creationId xmlns:a16="http://schemas.microsoft.com/office/drawing/2014/main" id="{78CC9D61-23B8-6AF0-0B05-45BDB2E4595A}"/>
                    </a:ext>
                  </a:extLst>
                </p:cNvPr>
                <p:cNvPicPr/>
                <p:nvPr/>
              </p:nvPicPr>
              <p:blipFill>
                <a:blip r:embed="rId64"/>
                <a:stretch>
                  <a:fillRect/>
                </a:stretch>
              </p:blipFill>
              <p:spPr>
                <a:xfrm>
                  <a:off x="9773640" y="3005476"/>
                  <a:ext cx="3837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6F6A1DFD-B7BC-C00F-F0FD-9F5561ACA1E5}"/>
                    </a:ext>
                  </a:extLst>
                </p14:cNvPr>
                <p14:cNvContentPartPr/>
                <p14:nvPr/>
              </p14:nvContentPartPr>
              <p14:xfrm>
                <a:off x="10032120" y="2880196"/>
                <a:ext cx="21960" cy="12240"/>
              </p14:xfrm>
            </p:contentPart>
          </mc:Choice>
          <mc:Fallback>
            <p:pic>
              <p:nvPicPr>
                <p:cNvPr id="37" name="Freihand 36">
                  <a:extLst>
                    <a:ext uri="{FF2B5EF4-FFF2-40B4-BE49-F238E27FC236}">
                      <a16:creationId xmlns:a16="http://schemas.microsoft.com/office/drawing/2014/main" id="{6F6A1DFD-B7BC-C00F-F0FD-9F5561ACA1E5}"/>
                    </a:ext>
                  </a:extLst>
                </p:cNvPr>
                <p:cNvPicPr/>
                <p:nvPr/>
              </p:nvPicPr>
              <p:blipFill>
                <a:blip r:embed="rId66"/>
                <a:stretch>
                  <a:fillRect/>
                </a:stretch>
              </p:blipFill>
              <p:spPr>
                <a:xfrm>
                  <a:off x="10023480" y="2871196"/>
                  <a:ext cx="396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8" name="Freihand 37">
                  <a:extLst>
                    <a:ext uri="{FF2B5EF4-FFF2-40B4-BE49-F238E27FC236}">
                      <a16:creationId xmlns:a16="http://schemas.microsoft.com/office/drawing/2014/main" id="{5603CAD7-7237-5C21-B6B5-B61CFCCFE459}"/>
                    </a:ext>
                  </a:extLst>
                </p14:cNvPr>
                <p14:cNvContentPartPr/>
                <p14:nvPr/>
              </p14:nvContentPartPr>
              <p14:xfrm>
                <a:off x="10324080" y="2825836"/>
                <a:ext cx="251640" cy="206280"/>
              </p14:xfrm>
            </p:contentPart>
          </mc:Choice>
          <mc:Fallback>
            <p:pic>
              <p:nvPicPr>
                <p:cNvPr id="38" name="Freihand 37">
                  <a:extLst>
                    <a:ext uri="{FF2B5EF4-FFF2-40B4-BE49-F238E27FC236}">
                      <a16:creationId xmlns:a16="http://schemas.microsoft.com/office/drawing/2014/main" id="{5603CAD7-7237-5C21-B6B5-B61CFCCFE459}"/>
                    </a:ext>
                  </a:extLst>
                </p:cNvPr>
                <p:cNvPicPr/>
                <p:nvPr/>
              </p:nvPicPr>
              <p:blipFill>
                <a:blip r:embed="rId68"/>
                <a:stretch>
                  <a:fillRect/>
                </a:stretch>
              </p:blipFill>
              <p:spPr>
                <a:xfrm>
                  <a:off x="10315440" y="2817196"/>
                  <a:ext cx="2692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0060C376-AC45-192F-8A20-8AABC5A4A459}"/>
                    </a:ext>
                  </a:extLst>
                </p14:cNvPr>
                <p14:cNvContentPartPr/>
                <p14:nvPr/>
              </p14:nvContentPartPr>
              <p14:xfrm>
                <a:off x="10597680" y="2614516"/>
                <a:ext cx="373320" cy="331560"/>
              </p14:xfrm>
            </p:contentPart>
          </mc:Choice>
          <mc:Fallback>
            <p:pic>
              <p:nvPicPr>
                <p:cNvPr id="40" name="Freihand 39">
                  <a:extLst>
                    <a:ext uri="{FF2B5EF4-FFF2-40B4-BE49-F238E27FC236}">
                      <a16:creationId xmlns:a16="http://schemas.microsoft.com/office/drawing/2014/main" id="{0060C376-AC45-192F-8A20-8AABC5A4A459}"/>
                    </a:ext>
                  </a:extLst>
                </p:cNvPr>
                <p:cNvPicPr/>
                <p:nvPr/>
              </p:nvPicPr>
              <p:blipFill>
                <a:blip r:embed="rId70"/>
                <a:stretch>
                  <a:fillRect/>
                </a:stretch>
              </p:blipFill>
              <p:spPr>
                <a:xfrm>
                  <a:off x="10588680" y="2605516"/>
                  <a:ext cx="39096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9EF5F943-0C50-C16A-47C7-AA71005BD579}"/>
                    </a:ext>
                  </a:extLst>
                </p14:cNvPr>
                <p14:cNvContentPartPr/>
                <p14:nvPr/>
              </p14:nvContentPartPr>
              <p14:xfrm>
                <a:off x="11044080" y="2669236"/>
                <a:ext cx="223920" cy="128520"/>
              </p14:xfrm>
            </p:contentPart>
          </mc:Choice>
          <mc:Fallback>
            <p:pic>
              <p:nvPicPr>
                <p:cNvPr id="41" name="Freihand 40">
                  <a:extLst>
                    <a:ext uri="{FF2B5EF4-FFF2-40B4-BE49-F238E27FC236}">
                      <a16:creationId xmlns:a16="http://schemas.microsoft.com/office/drawing/2014/main" id="{9EF5F943-0C50-C16A-47C7-AA71005BD579}"/>
                    </a:ext>
                  </a:extLst>
                </p:cNvPr>
                <p:cNvPicPr/>
                <p:nvPr/>
              </p:nvPicPr>
              <p:blipFill>
                <a:blip r:embed="rId72"/>
                <a:stretch>
                  <a:fillRect/>
                </a:stretch>
              </p:blipFill>
              <p:spPr>
                <a:xfrm>
                  <a:off x="11035080" y="2660596"/>
                  <a:ext cx="2415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734B6B03-1C84-5B03-0DA2-503E4297C45F}"/>
                    </a:ext>
                  </a:extLst>
                </p14:cNvPr>
                <p14:cNvContentPartPr/>
                <p14:nvPr/>
              </p14:nvContentPartPr>
              <p14:xfrm>
                <a:off x="11266560" y="2616316"/>
                <a:ext cx="106200" cy="126720"/>
              </p14:xfrm>
            </p:contentPart>
          </mc:Choice>
          <mc:Fallback>
            <p:pic>
              <p:nvPicPr>
                <p:cNvPr id="42" name="Freihand 41">
                  <a:extLst>
                    <a:ext uri="{FF2B5EF4-FFF2-40B4-BE49-F238E27FC236}">
                      <a16:creationId xmlns:a16="http://schemas.microsoft.com/office/drawing/2014/main" id="{734B6B03-1C84-5B03-0DA2-503E4297C45F}"/>
                    </a:ext>
                  </a:extLst>
                </p:cNvPr>
                <p:cNvPicPr/>
                <p:nvPr/>
              </p:nvPicPr>
              <p:blipFill>
                <a:blip r:embed="rId74"/>
                <a:stretch>
                  <a:fillRect/>
                </a:stretch>
              </p:blipFill>
              <p:spPr>
                <a:xfrm>
                  <a:off x="11257560" y="2607676"/>
                  <a:ext cx="1238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Freihand 42">
                  <a:extLst>
                    <a:ext uri="{FF2B5EF4-FFF2-40B4-BE49-F238E27FC236}">
                      <a16:creationId xmlns:a16="http://schemas.microsoft.com/office/drawing/2014/main" id="{7A37E7B8-264C-BEB9-ADB7-B35E46A3EEAD}"/>
                    </a:ext>
                  </a:extLst>
                </p14:cNvPr>
                <p14:cNvContentPartPr/>
                <p14:nvPr/>
              </p14:nvContentPartPr>
              <p14:xfrm>
                <a:off x="11417760" y="2432716"/>
                <a:ext cx="97200" cy="244800"/>
              </p14:xfrm>
            </p:contentPart>
          </mc:Choice>
          <mc:Fallback>
            <p:pic>
              <p:nvPicPr>
                <p:cNvPr id="43" name="Freihand 42">
                  <a:extLst>
                    <a:ext uri="{FF2B5EF4-FFF2-40B4-BE49-F238E27FC236}">
                      <a16:creationId xmlns:a16="http://schemas.microsoft.com/office/drawing/2014/main" id="{7A37E7B8-264C-BEB9-ADB7-B35E46A3EEAD}"/>
                    </a:ext>
                  </a:extLst>
                </p:cNvPr>
                <p:cNvPicPr/>
                <p:nvPr/>
              </p:nvPicPr>
              <p:blipFill>
                <a:blip r:embed="rId76"/>
                <a:stretch>
                  <a:fillRect/>
                </a:stretch>
              </p:blipFill>
              <p:spPr>
                <a:xfrm>
                  <a:off x="11409120" y="2423716"/>
                  <a:ext cx="11484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944CA3C3-E9B3-B67C-F056-0A50912193BF}"/>
                    </a:ext>
                  </a:extLst>
                </p14:cNvPr>
                <p14:cNvContentPartPr/>
                <p14:nvPr/>
              </p14:nvContentPartPr>
              <p14:xfrm>
                <a:off x="11447640" y="2559076"/>
                <a:ext cx="97920" cy="57240"/>
              </p14:xfrm>
            </p:contentPart>
          </mc:Choice>
          <mc:Fallback>
            <p:pic>
              <p:nvPicPr>
                <p:cNvPr id="44" name="Freihand 43">
                  <a:extLst>
                    <a:ext uri="{FF2B5EF4-FFF2-40B4-BE49-F238E27FC236}">
                      <a16:creationId xmlns:a16="http://schemas.microsoft.com/office/drawing/2014/main" id="{944CA3C3-E9B3-B67C-F056-0A50912193BF}"/>
                    </a:ext>
                  </a:extLst>
                </p:cNvPr>
                <p:cNvPicPr/>
                <p:nvPr/>
              </p:nvPicPr>
              <p:blipFill>
                <a:blip r:embed="rId78"/>
                <a:stretch>
                  <a:fillRect/>
                </a:stretch>
              </p:blipFill>
              <p:spPr>
                <a:xfrm>
                  <a:off x="11438640" y="2550436"/>
                  <a:ext cx="1155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B595E81A-24B8-BCC0-FD36-29EDE5489D48}"/>
                    </a:ext>
                  </a:extLst>
                </p14:cNvPr>
                <p14:cNvContentPartPr/>
                <p14:nvPr/>
              </p14:nvContentPartPr>
              <p14:xfrm>
                <a:off x="11562120" y="2387716"/>
                <a:ext cx="305280" cy="206280"/>
              </p14:xfrm>
            </p:contentPart>
          </mc:Choice>
          <mc:Fallback>
            <p:pic>
              <p:nvPicPr>
                <p:cNvPr id="45" name="Freihand 44">
                  <a:extLst>
                    <a:ext uri="{FF2B5EF4-FFF2-40B4-BE49-F238E27FC236}">
                      <a16:creationId xmlns:a16="http://schemas.microsoft.com/office/drawing/2014/main" id="{B595E81A-24B8-BCC0-FD36-29EDE5489D48}"/>
                    </a:ext>
                  </a:extLst>
                </p:cNvPr>
                <p:cNvPicPr/>
                <p:nvPr/>
              </p:nvPicPr>
              <p:blipFill>
                <a:blip r:embed="rId80"/>
                <a:stretch>
                  <a:fillRect/>
                </a:stretch>
              </p:blipFill>
              <p:spPr>
                <a:xfrm>
                  <a:off x="11553120" y="2379076"/>
                  <a:ext cx="3229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Freihand 45">
                  <a:extLst>
                    <a:ext uri="{FF2B5EF4-FFF2-40B4-BE49-F238E27FC236}">
                      <a16:creationId xmlns:a16="http://schemas.microsoft.com/office/drawing/2014/main" id="{025CDF91-EB59-9AE5-6502-1D20D4BF60A4}"/>
                    </a:ext>
                  </a:extLst>
                </p14:cNvPr>
                <p14:cNvContentPartPr/>
                <p14:nvPr/>
              </p14:nvContentPartPr>
              <p14:xfrm>
                <a:off x="9418680" y="3480676"/>
                <a:ext cx="282600" cy="380520"/>
              </p14:xfrm>
            </p:contentPart>
          </mc:Choice>
          <mc:Fallback>
            <p:pic>
              <p:nvPicPr>
                <p:cNvPr id="46" name="Freihand 45">
                  <a:extLst>
                    <a:ext uri="{FF2B5EF4-FFF2-40B4-BE49-F238E27FC236}">
                      <a16:creationId xmlns:a16="http://schemas.microsoft.com/office/drawing/2014/main" id="{025CDF91-EB59-9AE5-6502-1D20D4BF60A4}"/>
                    </a:ext>
                  </a:extLst>
                </p:cNvPr>
                <p:cNvPicPr/>
                <p:nvPr/>
              </p:nvPicPr>
              <p:blipFill>
                <a:blip r:embed="rId82"/>
                <a:stretch>
                  <a:fillRect/>
                </a:stretch>
              </p:blipFill>
              <p:spPr>
                <a:xfrm>
                  <a:off x="9409680" y="3471676"/>
                  <a:ext cx="300240" cy="3981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7" name="Freihand 46">
                  <a:extLst>
                    <a:ext uri="{FF2B5EF4-FFF2-40B4-BE49-F238E27FC236}">
                      <a16:creationId xmlns:a16="http://schemas.microsoft.com/office/drawing/2014/main" id="{A582CBFD-9FAE-6402-0FC6-F0AF68615A1B}"/>
                    </a:ext>
                  </a:extLst>
                </p14:cNvPr>
                <p14:cNvContentPartPr/>
                <p14:nvPr/>
              </p14:nvContentPartPr>
              <p14:xfrm>
                <a:off x="9695160" y="3398236"/>
                <a:ext cx="393840" cy="242280"/>
              </p14:xfrm>
            </p:contentPart>
          </mc:Choice>
          <mc:Fallback>
            <p:pic>
              <p:nvPicPr>
                <p:cNvPr id="47" name="Freihand 46">
                  <a:extLst>
                    <a:ext uri="{FF2B5EF4-FFF2-40B4-BE49-F238E27FC236}">
                      <a16:creationId xmlns:a16="http://schemas.microsoft.com/office/drawing/2014/main" id="{A582CBFD-9FAE-6402-0FC6-F0AF68615A1B}"/>
                    </a:ext>
                  </a:extLst>
                </p:cNvPr>
                <p:cNvPicPr/>
                <p:nvPr/>
              </p:nvPicPr>
              <p:blipFill>
                <a:blip r:embed="rId84"/>
                <a:stretch>
                  <a:fillRect/>
                </a:stretch>
              </p:blipFill>
              <p:spPr>
                <a:xfrm>
                  <a:off x="9686160" y="3389236"/>
                  <a:ext cx="41148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8" name="Freihand 47">
                  <a:extLst>
                    <a:ext uri="{FF2B5EF4-FFF2-40B4-BE49-F238E27FC236}">
                      <a16:creationId xmlns:a16="http://schemas.microsoft.com/office/drawing/2014/main" id="{E43C2262-6AF1-9878-CD94-ADBE56F94816}"/>
                    </a:ext>
                  </a:extLst>
                </p14:cNvPr>
                <p14:cNvContentPartPr/>
                <p14:nvPr/>
              </p14:nvContentPartPr>
              <p14:xfrm>
                <a:off x="9498240" y="3451156"/>
                <a:ext cx="147960" cy="48240"/>
              </p14:xfrm>
            </p:contentPart>
          </mc:Choice>
          <mc:Fallback>
            <p:pic>
              <p:nvPicPr>
                <p:cNvPr id="48" name="Freihand 47">
                  <a:extLst>
                    <a:ext uri="{FF2B5EF4-FFF2-40B4-BE49-F238E27FC236}">
                      <a16:creationId xmlns:a16="http://schemas.microsoft.com/office/drawing/2014/main" id="{E43C2262-6AF1-9878-CD94-ADBE56F94816}"/>
                    </a:ext>
                  </a:extLst>
                </p:cNvPr>
                <p:cNvPicPr/>
                <p:nvPr/>
              </p:nvPicPr>
              <p:blipFill>
                <a:blip r:embed="rId86"/>
                <a:stretch>
                  <a:fillRect/>
                </a:stretch>
              </p:blipFill>
              <p:spPr>
                <a:xfrm>
                  <a:off x="9489240" y="3442516"/>
                  <a:ext cx="1656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9" name="Freihand 48">
                  <a:extLst>
                    <a:ext uri="{FF2B5EF4-FFF2-40B4-BE49-F238E27FC236}">
                      <a16:creationId xmlns:a16="http://schemas.microsoft.com/office/drawing/2014/main" id="{F712910C-734E-B600-A9C1-5977C763FB1E}"/>
                    </a:ext>
                  </a:extLst>
                </p14:cNvPr>
                <p14:cNvContentPartPr/>
                <p14:nvPr/>
              </p14:nvContentPartPr>
              <p14:xfrm>
                <a:off x="10251720" y="3321556"/>
                <a:ext cx="288360" cy="140760"/>
              </p14:xfrm>
            </p:contentPart>
          </mc:Choice>
          <mc:Fallback>
            <p:pic>
              <p:nvPicPr>
                <p:cNvPr id="49" name="Freihand 48">
                  <a:extLst>
                    <a:ext uri="{FF2B5EF4-FFF2-40B4-BE49-F238E27FC236}">
                      <a16:creationId xmlns:a16="http://schemas.microsoft.com/office/drawing/2014/main" id="{F712910C-734E-B600-A9C1-5977C763FB1E}"/>
                    </a:ext>
                  </a:extLst>
                </p:cNvPr>
                <p:cNvPicPr/>
                <p:nvPr/>
              </p:nvPicPr>
              <p:blipFill>
                <a:blip r:embed="rId88"/>
                <a:stretch>
                  <a:fillRect/>
                </a:stretch>
              </p:blipFill>
              <p:spPr>
                <a:xfrm>
                  <a:off x="10243080" y="3312916"/>
                  <a:ext cx="3060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0" name="Freihand 49">
                  <a:extLst>
                    <a:ext uri="{FF2B5EF4-FFF2-40B4-BE49-F238E27FC236}">
                      <a16:creationId xmlns:a16="http://schemas.microsoft.com/office/drawing/2014/main" id="{9ED19CC5-787B-C6A8-FF49-FD2F3F7CF74E}"/>
                    </a:ext>
                  </a:extLst>
                </p14:cNvPr>
                <p14:cNvContentPartPr/>
                <p14:nvPr/>
              </p14:nvContentPartPr>
              <p14:xfrm>
                <a:off x="10575360" y="3258196"/>
                <a:ext cx="127800" cy="137160"/>
              </p14:xfrm>
            </p:contentPart>
          </mc:Choice>
          <mc:Fallback>
            <p:pic>
              <p:nvPicPr>
                <p:cNvPr id="50" name="Freihand 49">
                  <a:extLst>
                    <a:ext uri="{FF2B5EF4-FFF2-40B4-BE49-F238E27FC236}">
                      <a16:creationId xmlns:a16="http://schemas.microsoft.com/office/drawing/2014/main" id="{9ED19CC5-787B-C6A8-FF49-FD2F3F7CF74E}"/>
                    </a:ext>
                  </a:extLst>
                </p:cNvPr>
                <p:cNvPicPr/>
                <p:nvPr/>
              </p:nvPicPr>
              <p:blipFill>
                <a:blip r:embed="rId90"/>
                <a:stretch>
                  <a:fillRect/>
                </a:stretch>
              </p:blipFill>
              <p:spPr>
                <a:xfrm>
                  <a:off x="10566720" y="3249556"/>
                  <a:ext cx="1454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Freihand 51">
                  <a:extLst>
                    <a:ext uri="{FF2B5EF4-FFF2-40B4-BE49-F238E27FC236}">
                      <a16:creationId xmlns:a16="http://schemas.microsoft.com/office/drawing/2014/main" id="{34C54DD4-9462-5087-C8DF-114B45DC5031}"/>
                    </a:ext>
                  </a:extLst>
                </p14:cNvPr>
                <p14:cNvContentPartPr/>
                <p14:nvPr/>
              </p14:nvContentPartPr>
              <p14:xfrm>
                <a:off x="10840320" y="3080716"/>
                <a:ext cx="350640" cy="172080"/>
              </p14:xfrm>
            </p:contentPart>
          </mc:Choice>
          <mc:Fallback>
            <p:pic>
              <p:nvPicPr>
                <p:cNvPr id="52" name="Freihand 51">
                  <a:extLst>
                    <a:ext uri="{FF2B5EF4-FFF2-40B4-BE49-F238E27FC236}">
                      <a16:creationId xmlns:a16="http://schemas.microsoft.com/office/drawing/2014/main" id="{34C54DD4-9462-5087-C8DF-114B45DC5031}"/>
                    </a:ext>
                  </a:extLst>
                </p:cNvPr>
                <p:cNvPicPr/>
                <p:nvPr/>
              </p:nvPicPr>
              <p:blipFill>
                <a:blip r:embed="rId92"/>
                <a:stretch>
                  <a:fillRect/>
                </a:stretch>
              </p:blipFill>
              <p:spPr>
                <a:xfrm>
                  <a:off x="10831320" y="3072076"/>
                  <a:ext cx="3682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4" name="Freihand 53">
                  <a:extLst>
                    <a:ext uri="{FF2B5EF4-FFF2-40B4-BE49-F238E27FC236}">
                      <a16:creationId xmlns:a16="http://schemas.microsoft.com/office/drawing/2014/main" id="{EA3AE8B7-810D-2726-E3E0-50EF746A57A2}"/>
                    </a:ext>
                  </a:extLst>
                </p14:cNvPr>
                <p14:cNvContentPartPr/>
                <p14:nvPr/>
              </p14:nvContentPartPr>
              <p14:xfrm>
                <a:off x="9561600" y="3852196"/>
                <a:ext cx="281160" cy="149400"/>
              </p14:xfrm>
            </p:contentPart>
          </mc:Choice>
          <mc:Fallback>
            <p:pic>
              <p:nvPicPr>
                <p:cNvPr id="54" name="Freihand 53">
                  <a:extLst>
                    <a:ext uri="{FF2B5EF4-FFF2-40B4-BE49-F238E27FC236}">
                      <a16:creationId xmlns:a16="http://schemas.microsoft.com/office/drawing/2014/main" id="{EA3AE8B7-810D-2726-E3E0-50EF746A57A2}"/>
                    </a:ext>
                  </a:extLst>
                </p:cNvPr>
                <p:cNvPicPr/>
                <p:nvPr/>
              </p:nvPicPr>
              <p:blipFill>
                <a:blip r:embed="rId94"/>
                <a:stretch>
                  <a:fillRect/>
                </a:stretch>
              </p:blipFill>
              <p:spPr>
                <a:xfrm>
                  <a:off x="9552600" y="3843196"/>
                  <a:ext cx="2988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Freihand 54">
                  <a:extLst>
                    <a:ext uri="{FF2B5EF4-FFF2-40B4-BE49-F238E27FC236}">
                      <a16:creationId xmlns:a16="http://schemas.microsoft.com/office/drawing/2014/main" id="{BE238B5A-A007-377D-1B1B-74315BE69F33}"/>
                    </a:ext>
                  </a:extLst>
                </p14:cNvPr>
                <p14:cNvContentPartPr/>
                <p14:nvPr/>
              </p14:nvContentPartPr>
              <p14:xfrm>
                <a:off x="9736920" y="3756796"/>
                <a:ext cx="6120" cy="2880"/>
              </p14:xfrm>
            </p:contentPart>
          </mc:Choice>
          <mc:Fallback>
            <p:pic>
              <p:nvPicPr>
                <p:cNvPr id="55" name="Freihand 54">
                  <a:extLst>
                    <a:ext uri="{FF2B5EF4-FFF2-40B4-BE49-F238E27FC236}">
                      <a16:creationId xmlns:a16="http://schemas.microsoft.com/office/drawing/2014/main" id="{BE238B5A-A007-377D-1B1B-74315BE69F33}"/>
                    </a:ext>
                  </a:extLst>
                </p:cNvPr>
                <p:cNvPicPr/>
                <p:nvPr/>
              </p:nvPicPr>
              <p:blipFill>
                <a:blip r:embed="rId96"/>
                <a:stretch>
                  <a:fillRect/>
                </a:stretch>
              </p:blipFill>
              <p:spPr>
                <a:xfrm>
                  <a:off x="9728280" y="3747796"/>
                  <a:ext cx="237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050F3E39-9BDE-DC56-E86F-2EAB2676E295}"/>
                    </a:ext>
                  </a:extLst>
                </p14:cNvPr>
                <p14:cNvContentPartPr/>
                <p14:nvPr/>
              </p14:nvContentPartPr>
              <p14:xfrm>
                <a:off x="9863280" y="3786316"/>
                <a:ext cx="104040" cy="136080"/>
              </p14:xfrm>
            </p:contentPart>
          </mc:Choice>
          <mc:Fallback>
            <p:pic>
              <p:nvPicPr>
                <p:cNvPr id="56" name="Freihand 55">
                  <a:extLst>
                    <a:ext uri="{FF2B5EF4-FFF2-40B4-BE49-F238E27FC236}">
                      <a16:creationId xmlns:a16="http://schemas.microsoft.com/office/drawing/2014/main" id="{050F3E39-9BDE-DC56-E86F-2EAB2676E295}"/>
                    </a:ext>
                  </a:extLst>
                </p:cNvPr>
                <p:cNvPicPr/>
                <p:nvPr/>
              </p:nvPicPr>
              <p:blipFill>
                <a:blip r:embed="rId98"/>
                <a:stretch>
                  <a:fillRect/>
                </a:stretch>
              </p:blipFill>
              <p:spPr>
                <a:xfrm>
                  <a:off x="9854280" y="3777676"/>
                  <a:ext cx="1216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Freihand 56">
                  <a:extLst>
                    <a:ext uri="{FF2B5EF4-FFF2-40B4-BE49-F238E27FC236}">
                      <a16:creationId xmlns:a16="http://schemas.microsoft.com/office/drawing/2014/main" id="{5BFDB939-1F44-3B65-9AB8-AE51984F8FD7}"/>
                    </a:ext>
                  </a:extLst>
                </p14:cNvPr>
                <p14:cNvContentPartPr/>
                <p14:nvPr/>
              </p14:nvContentPartPr>
              <p14:xfrm>
                <a:off x="9949320" y="3676876"/>
                <a:ext cx="98640" cy="187560"/>
              </p14:xfrm>
            </p:contentPart>
          </mc:Choice>
          <mc:Fallback>
            <p:pic>
              <p:nvPicPr>
                <p:cNvPr id="57" name="Freihand 56">
                  <a:extLst>
                    <a:ext uri="{FF2B5EF4-FFF2-40B4-BE49-F238E27FC236}">
                      <a16:creationId xmlns:a16="http://schemas.microsoft.com/office/drawing/2014/main" id="{5BFDB939-1F44-3B65-9AB8-AE51984F8FD7}"/>
                    </a:ext>
                  </a:extLst>
                </p:cNvPr>
                <p:cNvPicPr/>
                <p:nvPr/>
              </p:nvPicPr>
              <p:blipFill>
                <a:blip r:embed="rId100"/>
                <a:stretch>
                  <a:fillRect/>
                </a:stretch>
              </p:blipFill>
              <p:spPr>
                <a:xfrm>
                  <a:off x="9940320" y="3668236"/>
                  <a:ext cx="1162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8" name="Freihand 57">
                  <a:extLst>
                    <a:ext uri="{FF2B5EF4-FFF2-40B4-BE49-F238E27FC236}">
                      <a16:creationId xmlns:a16="http://schemas.microsoft.com/office/drawing/2014/main" id="{B427EBE4-C98F-6FE5-80D2-749DE7532519}"/>
                    </a:ext>
                  </a:extLst>
                </p14:cNvPr>
                <p14:cNvContentPartPr/>
                <p14:nvPr/>
              </p14:nvContentPartPr>
              <p14:xfrm>
                <a:off x="10078560" y="3641236"/>
                <a:ext cx="313560" cy="156960"/>
              </p14:xfrm>
            </p:contentPart>
          </mc:Choice>
          <mc:Fallback>
            <p:pic>
              <p:nvPicPr>
                <p:cNvPr id="58" name="Freihand 57">
                  <a:extLst>
                    <a:ext uri="{FF2B5EF4-FFF2-40B4-BE49-F238E27FC236}">
                      <a16:creationId xmlns:a16="http://schemas.microsoft.com/office/drawing/2014/main" id="{B427EBE4-C98F-6FE5-80D2-749DE7532519}"/>
                    </a:ext>
                  </a:extLst>
                </p:cNvPr>
                <p:cNvPicPr/>
                <p:nvPr/>
              </p:nvPicPr>
              <p:blipFill>
                <a:blip r:embed="rId102"/>
                <a:stretch>
                  <a:fillRect/>
                </a:stretch>
              </p:blipFill>
              <p:spPr>
                <a:xfrm>
                  <a:off x="10069560" y="3632596"/>
                  <a:ext cx="3312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9" name="Freihand 58">
                  <a:extLst>
                    <a:ext uri="{FF2B5EF4-FFF2-40B4-BE49-F238E27FC236}">
                      <a16:creationId xmlns:a16="http://schemas.microsoft.com/office/drawing/2014/main" id="{AF67D4A0-8667-92E0-926C-A670AC453BB5}"/>
                    </a:ext>
                  </a:extLst>
                </p14:cNvPr>
                <p14:cNvContentPartPr/>
                <p14:nvPr/>
              </p14:nvContentPartPr>
              <p14:xfrm>
                <a:off x="10312200" y="3542956"/>
                <a:ext cx="181080" cy="199080"/>
              </p14:xfrm>
            </p:contentPart>
          </mc:Choice>
          <mc:Fallback>
            <p:pic>
              <p:nvPicPr>
                <p:cNvPr id="59" name="Freihand 58">
                  <a:extLst>
                    <a:ext uri="{FF2B5EF4-FFF2-40B4-BE49-F238E27FC236}">
                      <a16:creationId xmlns:a16="http://schemas.microsoft.com/office/drawing/2014/main" id="{AF67D4A0-8667-92E0-926C-A670AC453BB5}"/>
                    </a:ext>
                  </a:extLst>
                </p:cNvPr>
                <p:cNvPicPr/>
                <p:nvPr/>
              </p:nvPicPr>
              <p:blipFill>
                <a:blip r:embed="rId104"/>
                <a:stretch>
                  <a:fillRect/>
                </a:stretch>
              </p:blipFill>
              <p:spPr>
                <a:xfrm>
                  <a:off x="10303560" y="3534316"/>
                  <a:ext cx="1987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0" name="Freihand 59">
                  <a:extLst>
                    <a:ext uri="{FF2B5EF4-FFF2-40B4-BE49-F238E27FC236}">
                      <a16:creationId xmlns:a16="http://schemas.microsoft.com/office/drawing/2014/main" id="{B2B1C606-28D6-3869-B634-42C014CBE14F}"/>
                    </a:ext>
                  </a:extLst>
                </p14:cNvPr>
                <p14:cNvContentPartPr/>
                <p14:nvPr/>
              </p14:nvContentPartPr>
              <p14:xfrm>
                <a:off x="10625400" y="3421276"/>
                <a:ext cx="359640" cy="213840"/>
              </p14:xfrm>
            </p:contentPart>
          </mc:Choice>
          <mc:Fallback>
            <p:pic>
              <p:nvPicPr>
                <p:cNvPr id="60" name="Freihand 59">
                  <a:extLst>
                    <a:ext uri="{FF2B5EF4-FFF2-40B4-BE49-F238E27FC236}">
                      <a16:creationId xmlns:a16="http://schemas.microsoft.com/office/drawing/2014/main" id="{B2B1C606-28D6-3869-B634-42C014CBE14F}"/>
                    </a:ext>
                  </a:extLst>
                </p:cNvPr>
                <p:cNvPicPr/>
                <p:nvPr/>
              </p:nvPicPr>
              <p:blipFill>
                <a:blip r:embed="rId106"/>
                <a:stretch>
                  <a:fillRect/>
                </a:stretch>
              </p:blipFill>
              <p:spPr>
                <a:xfrm>
                  <a:off x="10616400" y="3412636"/>
                  <a:ext cx="3772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1" name="Freihand 60">
                  <a:extLst>
                    <a:ext uri="{FF2B5EF4-FFF2-40B4-BE49-F238E27FC236}">
                      <a16:creationId xmlns:a16="http://schemas.microsoft.com/office/drawing/2014/main" id="{11FEAFCA-9BE2-04CE-D914-B42645C763DE}"/>
                    </a:ext>
                  </a:extLst>
                </p14:cNvPr>
                <p14:cNvContentPartPr/>
                <p14:nvPr/>
              </p14:nvContentPartPr>
              <p14:xfrm>
                <a:off x="10901160" y="3327316"/>
                <a:ext cx="26280" cy="37080"/>
              </p14:xfrm>
            </p:contentPart>
          </mc:Choice>
          <mc:Fallback>
            <p:pic>
              <p:nvPicPr>
                <p:cNvPr id="61" name="Freihand 60">
                  <a:extLst>
                    <a:ext uri="{FF2B5EF4-FFF2-40B4-BE49-F238E27FC236}">
                      <a16:creationId xmlns:a16="http://schemas.microsoft.com/office/drawing/2014/main" id="{11FEAFCA-9BE2-04CE-D914-B42645C763DE}"/>
                    </a:ext>
                  </a:extLst>
                </p:cNvPr>
                <p:cNvPicPr/>
                <p:nvPr/>
              </p:nvPicPr>
              <p:blipFill>
                <a:blip r:embed="rId108"/>
                <a:stretch>
                  <a:fillRect/>
                </a:stretch>
              </p:blipFill>
              <p:spPr>
                <a:xfrm>
                  <a:off x="10892160" y="3318676"/>
                  <a:ext cx="439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2" name="Freihand 61">
                  <a:extLst>
                    <a:ext uri="{FF2B5EF4-FFF2-40B4-BE49-F238E27FC236}">
                      <a16:creationId xmlns:a16="http://schemas.microsoft.com/office/drawing/2014/main" id="{B728AB97-E79D-1031-9517-78C79D45660E}"/>
                    </a:ext>
                  </a:extLst>
                </p14:cNvPr>
                <p14:cNvContentPartPr/>
                <p14:nvPr/>
              </p14:nvContentPartPr>
              <p14:xfrm>
                <a:off x="11093760" y="3201316"/>
                <a:ext cx="265680" cy="230040"/>
              </p14:xfrm>
            </p:contentPart>
          </mc:Choice>
          <mc:Fallback>
            <p:pic>
              <p:nvPicPr>
                <p:cNvPr id="62" name="Freihand 61">
                  <a:extLst>
                    <a:ext uri="{FF2B5EF4-FFF2-40B4-BE49-F238E27FC236}">
                      <a16:creationId xmlns:a16="http://schemas.microsoft.com/office/drawing/2014/main" id="{B728AB97-E79D-1031-9517-78C79D45660E}"/>
                    </a:ext>
                  </a:extLst>
                </p:cNvPr>
                <p:cNvPicPr/>
                <p:nvPr/>
              </p:nvPicPr>
              <p:blipFill>
                <a:blip r:embed="rId110"/>
                <a:stretch>
                  <a:fillRect/>
                </a:stretch>
              </p:blipFill>
              <p:spPr>
                <a:xfrm>
                  <a:off x="11085120" y="3192676"/>
                  <a:ext cx="28332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3" name="Freihand 62">
                  <a:extLst>
                    <a:ext uri="{FF2B5EF4-FFF2-40B4-BE49-F238E27FC236}">
                      <a16:creationId xmlns:a16="http://schemas.microsoft.com/office/drawing/2014/main" id="{7BA3E998-57A5-3CD7-4956-D11B6A50B7EF}"/>
                    </a:ext>
                  </a:extLst>
                </p14:cNvPr>
                <p14:cNvContentPartPr/>
                <p14:nvPr/>
              </p14:nvContentPartPr>
              <p14:xfrm>
                <a:off x="11450520" y="3052276"/>
                <a:ext cx="253800" cy="205200"/>
              </p14:xfrm>
            </p:contentPart>
          </mc:Choice>
          <mc:Fallback>
            <p:pic>
              <p:nvPicPr>
                <p:cNvPr id="63" name="Freihand 62">
                  <a:extLst>
                    <a:ext uri="{FF2B5EF4-FFF2-40B4-BE49-F238E27FC236}">
                      <a16:creationId xmlns:a16="http://schemas.microsoft.com/office/drawing/2014/main" id="{7BA3E998-57A5-3CD7-4956-D11B6A50B7EF}"/>
                    </a:ext>
                  </a:extLst>
                </p:cNvPr>
                <p:cNvPicPr/>
                <p:nvPr/>
              </p:nvPicPr>
              <p:blipFill>
                <a:blip r:embed="rId112"/>
                <a:stretch>
                  <a:fillRect/>
                </a:stretch>
              </p:blipFill>
              <p:spPr>
                <a:xfrm>
                  <a:off x="11441520" y="3043636"/>
                  <a:ext cx="2714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4" name="Freihand 63">
                  <a:extLst>
                    <a:ext uri="{FF2B5EF4-FFF2-40B4-BE49-F238E27FC236}">
                      <a16:creationId xmlns:a16="http://schemas.microsoft.com/office/drawing/2014/main" id="{4C29C14D-EB52-73C6-F251-D1F637EBED74}"/>
                    </a:ext>
                  </a:extLst>
                </p14:cNvPr>
                <p14:cNvContentPartPr/>
                <p14:nvPr/>
              </p14:nvContentPartPr>
              <p14:xfrm>
                <a:off x="11687040" y="2983876"/>
                <a:ext cx="112320" cy="173520"/>
              </p14:xfrm>
            </p:contentPart>
          </mc:Choice>
          <mc:Fallback>
            <p:pic>
              <p:nvPicPr>
                <p:cNvPr id="64" name="Freihand 63">
                  <a:extLst>
                    <a:ext uri="{FF2B5EF4-FFF2-40B4-BE49-F238E27FC236}">
                      <a16:creationId xmlns:a16="http://schemas.microsoft.com/office/drawing/2014/main" id="{4C29C14D-EB52-73C6-F251-D1F637EBED74}"/>
                    </a:ext>
                  </a:extLst>
                </p:cNvPr>
                <p:cNvPicPr/>
                <p:nvPr/>
              </p:nvPicPr>
              <p:blipFill>
                <a:blip r:embed="rId114"/>
                <a:stretch>
                  <a:fillRect/>
                </a:stretch>
              </p:blipFill>
              <p:spPr>
                <a:xfrm>
                  <a:off x="11678040" y="2974876"/>
                  <a:ext cx="1299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5" name="Freihand 64">
                  <a:extLst>
                    <a:ext uri="{FF2B5EF4-FFF2-40B4-BE49-F238E27FC236}">
                      <a16:creationId xmlns:a16="http://schemas.microsoft.com/office/drawing/2014/main" id="{8EE22EA8-E251-EC03-964F-799C5CB4219F}"/>
                    </a:ext>
                  </a:extLst>
                </p14:cNvPr>
                <p14:cNvContentPartPr/>
                <p14:nvPr/>
              </p14:nvContentPartPr>
              <p14:xfrm>
                <a:off x="11746440" y="2835556"/>
                <a:ext cx="180360" cy="258120"/>
              </p14:xfrm>
            </p:contentPart>
          </mc:Choice>
          <mc:Fallback>
            <p:pic>
              <p:nvPicPr>
                <p:cNvPr id="65" name="Freihand 64">
                  <a:extLst>
                    <a:ext uri="{FF2B5EF4-FFF2-40B4-BE49-F238E27FC236}">
                      <a16:creationId xmlns:a16="http://schemas.microsoft.com/office/drawing/2014/main" id="{8EE22EA8-E251-EC03-964F-799C5CB4219F}"/>
                    </a:ext>
                  </a:extLst>
                </p:cNvPr>
                <p:cNvPicPr/>
                <p:nvPr/>
              </p:nvPicPr>
              <p:blipFill>
                <a:blip r:embed="rId116"/>
                <a:stretch>
                  <a:fillRect/>
                </a:stretch>
              </p:blipFill>
              <p:spPr>
                <a:xfrm>
                  <a:off x="11737440" y="2826916"/>
                  <a:ext cx="19800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6" name="Freihand 65">
                  <a:extLst>
                    <a:ext uri="{FF2B5EF4-FFF2-40B4-BE49-F238E27FC236}">
                      <a16:creationId xmlns:a16="http://schemas.microsoft.com/office/drawing/2014/main" id="{EAAF6DE7-9716-2E19-5736-FE3AFA13C192}"/>
                    </a:ext>
                  </a:extLst>
                </p14:cNvPr>
                <p14:cNvContentPartPr/>
                <p14:nvPr/>
              </p14:nvContentPartPr>
              <p14:xfrm>
                <a:off x="11081520" y="3059116"/>
                <a:ext cx="994680" cy="485280"/>
              </p14:xfrm>
            </p:contentPart>
          </mc:Choice>
          <mc:Fallback>
            <p:pic>
              <p:nvPicPr>
                <p:cNvPr id="66" name="Freihand 65">
                  <a:extLst>
                    <a:ext uri="{FF2B5EF4-FFF2-40B4-BE49-F238E27FC236}">
                      <a16:creationId xmlns:a16="http://schemas.microsoft.com/office/drawing/2014/main" id="{EAAF6DE7-9716-2E19-5736-FE3AFA13C192}"/>
                    </a:ext>
                  </a:extLst>
                </p:cNvPr>
                <p:cNvPicPr/>
                <p:nvPr/>
              </p:nvPicPr>
              <p:blipFill>
                <a:blip r:embed="rId118"/>
                <a:stretch>
                  <a:fillRect/>
                </a:stretch>
              </p:blipFill>
              <p:spPr>
                <a:xfrm>
                  <a:off x="11072880" y="3050476"/>
                  <a:ext cx="1012320" cy="5029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8" name="Freihand 67">
                  <a:extLst>
                    <a:ext uri="{FF2B5EF4-FFF2-40B4-BE49-F238E27FC236}">
                      <a16:creationId xmlns:a16="http://schemas.microsoft.com/office/drawing/2014/main" id="{7CD27672-1C14-374F-9895-AC0752AA19DE}"/>
                    </a:ext>
                  </a:extLst>
                </p14:cNvPr>
                <p14:cNvContentPartPr/>
                <p14:nvPr/>
              </p14:nvContentPartPr>
              <p14:xfrm>
                <a:off x="10109520" y="4008796"/>
                <a:ext cx="117000" cy="129240"/>
              </p14:xfrm>
            </p:contentPart>
          </mc:Choice>
          <mc:Fallback>
            <p:pic>
              <p:nvPicPr>
                <p:cNvPr id="68" name="Freihand 67">
                  <a:extLst>
                    <a:ext uri="{FF2B5EF4-FFF2-40B4-BE49-F238E27FC236}">
                      <a16:creationId xmlns:a16="http://schemas.microsoft.com/office/drawing/2014/main" id="{7CD27672-1C14-374F-9895-AC0752AA19DE}"/>
                    </a:ext>
                  </a:extLst>
                </p:cNvPr>
                <p:cNvPicPr/>
                <p:nvPr/>
              </p:nvPicPr>
              <p:blipFill>
                <a:blip r:embed="rId120"/>
                <a:stretch>
                  <a:fillRect/>
                </a:stretch>
              </p:blipFill>
              <p:spPr>
                <a:xfrm>
                  <a:off x="10100520" y="4000156"/>
                  <a:ext cx="1346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9" name="Freihand 68">
                  <a:extLst>
                    <a:ext uri="{FF2B5EF4-FFF2-40B4-BE49-F238E27FC236}">
                      <a16:creationId xmlns:a16="http://schemas.microsoft.com/office/drawing/2014/main" id="{76C08B8A-C06A-2F7D-D7B8-3A7B605756FC}"/>
                    </a:ext>
                  </a:extLst>
                </p14:cNvPr>
                <p14:cNvContentPartPr/>
                <p14:nvPr/>
              </p14:nvContentPartPr>
              <p14:xfrm>
                <a:off x="10202760" y="3831676"/>
                <a:ext cx="267120" cy="210600"/>
              </p14:xfrm>
            </p:contentPart>
          </mc:Choice>
          <mc:Fallback>
            <p:pic>
              <p:nvPicPr>
                <p:cNvPr id="69" name="Freihand 68">
                  <a:extLst>
                    <a:ext uri="{FF2B5EF4-FFF2-40B4-BE49-F238E27FC236}">
                      <a16:creationId xmlns:a16="http://schemas.microsoft.com/office/drawing/2014/main" id="{76C08B8A-C06A-2F7D-D7B8-3A7B605756FC}"/>
                    </a:ext>
                  </a:extLst>
                </p:cNvPr>
                <p:cNvPicPr/>
                <p:nvPr/>
              </p:nvPicPr>
              <p:blipFill>
                <a:blip r:embed="rId122"/>
                <a:stretch>
                  <a:fillRect/>
                </a:stretch>
              </p:blipFill>
              <p:spPr>
                <a:xfrm>
                  <a:off x="10194120" y="3822676"/>
                  <a:ext cx="2847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0" name="Freihand 69">
                  <a:extLst>
                    <a:ext uri="{FF2B5EF4-FFF2-40B4-BE49-F238E27FC236}">
                      <a16:creationId xmlns:a16="http://schemas.microsoft.com/office/drawing/2014/main" id="{4AE52575-2918-7B03-72DF-448AB0F036B5}"/>
                    </a:ext>
                  </a:extLst>
                </p14:cNvPr>
                <p14:cNvContentPartPr/>
                <p14:nvPr/>
              </p14:nvContentPartPr>
              <p14:xfrm>
                <a:off x="10523160" y="3697756"/>
                <a:ext cx="358560" cy="317880"/>
              </p14:xfrm>
            </p:contentPart>
          </mc:Choice>
          <mc:Fallback>
            <p:pic>
              <p:nvPicPr>
                <p:cNvPr id="70" name="Freihand 69">
                  <a:extLst>
                    <a:ext uri="{FF2B5EF4-FFF2-40B4-BE49-F238E27FC236}">
                      <a16:creationId xmlns:a16="http://schemas.microsoft.com/office/drawing/2014/main" id="{4AE52575-2918-7B03-72DF-448AB0F036B5}"/>
                    </a:ext>
                  </a:extLst>
                </p:cNvPr>
                <p:cNvPicPr/>
                <p:nvPr/>
              </p:nvPicPr>
              <p:blipFill>
                <a:blip r:embed="rId124"/>
                <a:stretch>
                  <a:fillRect/>
                </a:stretch>
              </p:blipFill>
              <p:spPr>
                <a:xfrm>
                  <a:off x="10514520" y="3688756"/>
                  <a:ext cx="37620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2" name="Freihand 71">
                  <a:extLst>
                    <a:ext uri="{FF2B5EF4-FFF2-40B4-BE49-F238E27FC236}">
                      <a16:creationId xmlns:a16="http://schemas.microsoft.com/office/drawing/2014/main" id="{AF9B57CC-492D-4A3F-0AE2-7AF1C7A6A09A}"/>
                    </a:ext>
                  </a:extLst>
                </p14:cNvPr>
                <p14:cNvContentPartPr/>
                <p14:nvPr/>
              </p14:nvContentPartPr>
              <p14:xfrm>
                <a:off x="10984320" y="3606316"/>
                <a:ext cx="109080" cy="133560"/>
              </p14:xfrm>
            </p:contentPart>
          </mc:Choice>
          <mc:Fallback>
            <p:pic>
              <p:nvPicPr>
                <p:cNvPr id="72" name="Freihand 71">
                  <a:extLst>
                    <a:ext uri="{FF2B5EF4-FFF2-40B4-BE49-F238E27FC236}">
                      <a16:creationId xmlns:a16="http://schemas.microsoft.com/office/drawing/2014/main" id="{AF9B57CC-492D-4A3F-0AE2-7AF1C7A6A09A}"/>
                    </a:ext>
                  </a:extLst>
                </p:cNvPr>
                <p:cNvPicPr/>
                <p:nvPr/>
              </p:nvPicPr>
              <p:blipFill>
                <a:blip r:embed="rId126"/>
                <a:stretch>
                  <a:fillRect/>
                </a:stretch>
              </p:blipFill>
              <p:spPr>
                <a:xfrm>
                  <a:off x="10975320" y="3597676"/>
                  <a:ext cx="1267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3" name="Freihand 72">
                  <a:extLst>
                    <a:ext uri="{FF2B5EF4-FFF2-40B4-BE49-F238E27FC236}">
                      <a16:creationId xmlns:a16="http://schemas.microsoft.com/office/drawing/2014/main" id="{56F9DDE1-5773-EA6D-346E-150BACCAB592}"/>
                    </a:ext>
                  </a:extLst>
                </p14:cNvPr>
                <p14:cNvContentPartPr/>
                <p14:nvPr/>
              </p14:nvContentPartPr>
              <p14:xfrm>
                <a:off x="11082600" y="3563476"/>
                <a:ext cx="152640" cy="118800"/>
              </p14:xfrm>
            </p:contentPart>
          </mc:Choice>
          <mc:Fallback>
            <p:pic>
              <p:nvPicPr>
                <p:cNvPr id="73" name="Freihand 72">
                  <a:extLst>
                    <a:ext uri="{FF2B5EF4-FFF2-40B4-BE49-F238E27FC236}">
                      <a16:creationId xmlns:a16="http://schemas.microsoft.com/office/drawing/2014/main" id="{56F9DDE1-5773-EA6D-346E-150BACCAB592}"/>
                    </a:ext>
                  </a:extLst>
                </p:cNvPr>
                <p:cNvPicPr/>
                <p:nvPr/>
              </p:nvPicPr>
              <p:blipFill>
                <a:blip r:embed="rId128"/>
                <a:stretch>
                  <a:fillRect/>
                </a:stretch>
              </p:blipFill>
              <p:spPr>
                <a:xfrm>
                  <a:off x="11073960" y="3554476"/>
                  <a:ext cx="1702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4" name="Freihand 73">
                  <a:extLst>
                    <a:ext uri="{FF2B5EF4-FFF2-40B4-BE49-F238E27FC236}">
                      <a16:creationId xmlns:a16="http://schemas.microsoft.com/office/drawing/2014/main" id="{40B18BA7-13ED-9413-317E-3755A3969343}"/>
                    </a:ext>
                  </a:extLst>
                </p14:cNvPr>
                <p14:cNvContentPartPr/>
                <p14:nvPr/>
              </p14:nvContentPartPr>
              <p14:xfrm>
                <a:off x="11267640" y="3540076"/>
                <a:ext cx="103320" cy="126720"/>
              </p14:xfrm>
            </p:contentPart>
          </mc:Choice>
          <mc:Fallback>
            <p:pic>
              <p:nvPicPr>
                <p:cNvPr id="74" name="Freihand 73">
                  <a:extLst>
                    <a:ext uri="{FF2B5EF4-FFF2-40B4-BE49-F238E27FC236}">
                      <a16:creationId xmlns:a16="http://schemas.microsoft.com/office/drawing/2014/main" id="{40B18BA7-13ED-9413-317E-3755A3969343}"/>
                    </a:ext>
                  </a:extLst>
                </p:cNvPr>
                <p:cNvPicPr/>
                <p:nvPr/>
              </p:nvPicPr>
              <p:blipFill>
                <a:blip r:embed="rId130"/>
                <a:stretch>
                  <a:fillRect/>
                </a:stretch>
              </p:blipFill>
              <p:spPr>
                <a:xfrm>
                  <a:off x="11259000" y="3531436"/>
                  <a:ext cx="1209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5" name="Freihand 74">
                  <a:extLst>
                    <a:ext uri="{FF2B5EF4-FFF2-40B4-BE49-F238E27FC236}">
                      <a16:creationId xmlns:a16="http://schemas.microsoft.com/office/drawing/2014/main" id="{D41B1CE2-1977-6C7F-B75B-70DA6DDCE339}"/>
                    </a:ext>
                  </a:extLst>
                </p14:cNvPr>
                <p14:cNvContentPartPr/>
                <p14:nvPr/>
              </p14:nvContentPartPr>
              <p14:xfrm>
                <a:off x="11413080" y="3388156"/>
                <a:ext cx="56520" cy="225720"/>
              </p14:xfrm>
            </p:contentPart>
          </mc:Choice>
          <mc:Fallback>
            <p:pic>
              <p:nvPicPr>
                <p:cNvPr id="75" name="Freihand 74">
                  <a:extLst>
                    <a:ext uri="{FF2B5EF4-FFF2-40B4-BE49-F238E27FC236}">
                      <a16:creationId xmlns:a16="http://schemas.microsoft.com/office/drawing/2014/main" id="{D41B1CE2-1977-6C7F-B75B-70DA6DDCE339}"/>
                    </a:ext>
                  </a:extLst>
                </p:cNvPr>
                <p:cNvPicPr/>
                <p:nvPr/>
              </p:nvPicPr>
              <p:blipFill>
                <a:blip r:embed="rId132"/>
                <a:stretch>
                  <a:fillRect/>
                </a:stretch>
              </p:blipFill>
              <p:spPr>
                <a:xfrm>
                  <a:off x="11404080" y="3379516"/>
                  <a:ext cx="7416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6" name="Freihand 75">
                  <a:extLst>
                    <a:ext uri="{FF2B5EF4-FFF2-40B4-BE49-F238E27FC236}">
                      <a16:creationId xmlns:a16="http://schemas.microsoft.com/office/drawing/2014/main" id="{8FEEE569-4477-169D-8CCF-5138A6373712}"/>
                    </a:ext>
                  </a:extLst>
                </p14:cNvPr>
                <p14:cNvContentPartPr/>
                <p14:nvPr/>
              </p14:nvContentPartPr>
              <p14:xfrm>
                <a:off x="11457720" y="3464836"/>
                <a:ext cx="165600" cy="95040"/>
              </p14:xfrm>
            </p:contentPart>
          </mc:Choice>
          <mc:Fallback>
            <p:pic>
              <p:nvPicPr>
                <p:cNvPr id="76" name="Freihand 75">
                  <a:extLst>
                    <a:ext uri="{FF2B5EF4-FFF2-40B4-BE49-F238E27FC236}">
                      <a16:creationId xmlns:a16="http://schemas.microsoft.com/office/drawing/2014/main" id="{8FEEE569-4477-169D-8CCF-5138A6373712}"/>
                    </a:ext>
                  </a:extLst>
                </p:cNvPr>
                <p:cNvPicPr/>
                <p:nvPr/>
              </p:nvPicPr>
              <p:blipFill>
                <a:blip r:embed="rId134"/>
                <a:stretch>
                  <a:fillRect/>
                </a:stretch>
              </p:blipFill>
              <p:spPr>
                <a:xfrm>
                  <a:off x="11449080" y="3455836"/>
                  <a:ext cx="1832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7" name="Freihand 76">
                  <a:extLst>
                    <a:ext uri="{FF2B5EF4-FFF2-40B4-BE49-F238E27FC236}">
                      <a16:creationId xmlns:a16="http://schemas.microsoft.com/office/drawing/2014/main" id="{9AE898F6-A293-A486-4E8E-255E1EBE245D}"/>
                    </a:ext>
                  </a:extLst>
                </p14:cNvPr>
                <p14:cNvContentPartPr/>
                <p14:nvPr/>
              </p14:nvContentPartPr>
              <p14:xfrm>
                <a:off x="11640960" y="3353596"/>
                <a:ext cx="107280" cy="133200"/>
              </p14:xfrm>
            </p:contentPart>
          </mc:Choice>
          <mc:Fallback>
            <p:pic>
              <p:nvPicPr>
                <p:cNvPr id="77" name="Freihand 76">
                  <a:extLst>
                    <a:ext uri="{FF2B5EF4-FFF2-40B4-BE49-F238E27FC236}">
                      <a16:creationId xmlns:a16="http://schemas.microsoft.com/office/drawing/2014/main" id="{9AE898F6-A293-A486-4E8E-255E1EBE245D}"/>
                    </a:ext>
                  </a:extLst>
                </p:cNvPr>
                <p:cNvPicPr/>
                <p:nvPr/>
              </p:nvPicPr>
              <p:blipFill>
                <a:blip r:embed="rId136"/>
                <a:stretch>
                  <a:fillRect/>
                </a:stretch>
              </p:blipFill>
              <p:spPr>
                <a:xfrm>
                  <a:off x="11631960" y="3344956"/>
                  <a:ext cx="1249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8" name="Freihand 77">
                  <a:extLst>
                    <a:ext uri="{FF2B5EF4-FFF2-40B4-BE49-F238E27FC236}">
                      <a16:creationId xmlns:a16="http://schemas.microsoft.com/office/drawing/2014/main" id="{0F685201-29CA-C701-0FC4-585E0AE93AAC}"/>
                    </a:ext>
                  </a:extLst>
                </p14:cNvPr>
                <p14:cNvContentPartPr/>
                <p14:nvPr/>
              </p14:nvContentPartPr>
              <p14:xfrm>
                <a:off x="11725200" y="3293836"/>
                <a:ext cx="106200" cy="141840"/>
              </p14:xfrm>
            </p:contentPart>
          </mc:Choice>
          <mc:Fallback>
            <p:pic>
              <p:nvPicPr>
                <p:cNvPr id="78" name="Freihand 77">
                  <a:extLst>
                    <a:ext uri="{FF2B5EF4-FFF2-40B4-BE49-F238E27FC236}">
                      <a16:creationId xmlns:a16="http://schemas.microsoft.com/office/drawing/2014/main" id="{0F685201-29CA-C701-0FC4-585E0AE93AAC}"/>
                    </a:ext>
                  </a:extLst>
                </p:cNvPr>
                <p:cNvPicPr/>
                <p:nvPr/>
              </p:nvPicPr>
              <p:blipFill>
                <a:blip r:embed="rId138"/>
                <a:stretch>
                  <a:fillRect/>
                </a:stretch>
              </p:blipFill>
              <p:spPr>
                <a:xfrm>
                  <a:off x="11716200" y="3285196"/>
                  <a:ext cx="1238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9" name="Freihand 78">
                  <a:extLst>
                    <a:ext uri="{FF2B5EF4-FFF2-40B4-BE49-F238E27FC236}">
                      <a16:creationId xmlns:a16="http://schemas.microsoft.com/office/drawing/2014/main" id="{F5655D30-8F03-CDB8-422A-4146AE675ABA}"/>
                    </a:ext>
                  </a:extLst>
                </p14:cNvPr>
                <p14:cNvContentPartPr/>
                <p14:nvPr/>
              </p14:nvContentPartPr>
              <p14:xfrm>
                <a:off x="11672640" y="3281956"/>
                <a:ext cx="268200" cy="68760"/>
              </p14:xfrm>
            </p:contentPart>
          </mc:Choice>
          <mc:Fallback>
            <p:pic>
              <p:nvPicPr>
                <p:cNvPr id="79" name="Freihand 78">
                  <a:extLst>
                    <a:ext uri="{FF2B5EF4-FFF2-40B4-BE49-F238E27FC236}">
                      <a16:creationId xmlns:a16="http://schemas.microsoft.com/office/drawing/2014/main" id="{F5655D30-8F03-CDB8-422A-4146AE675ABA}"/>
                    </a:ext>
                  </a:extLst>
                </p:cNvPr>
                <p:cNvPicPr/>
                <p:nvPr/>
              </p:nvPicPr>
              <p:blipFill>
                <a:blip r:embed="rId140"/>
                <a:stretch>
                  <a:fillRect/>
                </a:stretch>
              </p:blipFill>
              <p:spPr>
                <a:xfrm>
                  <a:off x="11663640" y="3272956"/>
                  <a:ext cx="2858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0" name="Freihand 79">
                  <a:extLst>
                    <a:ext uri="{FF2B5EF4-FFF2-40B4-BE49-F238E27FC236}">
                      <a16:creationId xmlns:a16="http://schemas.microsoft.com/office/drawing/2014/main" id="{79905B6B-6506-A4EB-9015-385B9DEC0439}"/>
                    </a:ext>
                  </a:extLst>
                </p14:cNvPr>
                <p14:cNvContentPartPr/>
                <p14:nvPr/>
              </p14:nvContentPartPr>
              <p14:xfrm>
                <a:off x="11954880" y="3205996"/>
                <a:ext cx="116640" cy="214560"/>
              </p14:xfrm>
            </p:contentPart>
          </mc:Choice>
          <mc:Fallback>
            <p:pic>
              <p:nvPicPr>
                <p:cNvPr id="80" name="Freihand 79">
                  <a:extLst>
                    <a:ext uri="{FF2B5EF4-FFF2-40B4-BE49-F238E27FC236}">
                      <a16:creationId xmlns:a16="http://schemas.microsoft.com/office/drawing/2014/main" id="{79905B6B-6506-A4EB-9015-385B9DEC0439}"/>
                    </a:ext>
                  </a:extLst>
                </p:cNvPr>
                <p:cNvPicPr/>
                <p:nvPr/>
              </p:nvPicPr>
              <p:blipFill>
                <a:blip r:embed="rId142"/>
                <a:stretch>
                  <a:fillRect/>
                </a:stretch>
              </p:blipFill>
              <p:spPr>
                <a:xfrm>
                  <a:off x="11946240" y="3196996"/>
                  <a:ext cx="13428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1" name="Freihand 80">
                  <a:extLst>
                    <a:ext uri="{FF2B5EF4-FFF2-40B4-BE49-F238E27FC236}">
                      <a16:creationId xmlns:a16="http://schemas.microsoft.com/office/drawing/2014/main" id="{356AE266-1744-4A45-5E71-F1A87A7BCA44}"/>
                    </a:ext>
                  </a:extLst>
                </p14:cNvPr>
                <p14:cNvContentPartPr/>
                <p14:nvPr/>
              </p14:nvContentPartPr>
              <p14:xfrm>
                <a:off x="11844360" y="3200596"/>
                <a:ext cx="108360" cy="24120"/>
              </p14:xfrm>
            </p:contentPart>
          </mc:Choice>
          <mc:Fallback>
            <p:pic>
              <p:nvPicPr>
                <p:cNvPr id="81" name="Freihand 80">
                  <a:extLst>
                    <a:ext uri="{FF2B5EF4-FFF2-40B4-BE49-F238E27FC236}">
                      <a16:creationId xmlns:a16="http://schemas.microsoft.com/office/drawing/2014/main" id="{356AE266-1744-4A45-5E71-F1A87A7BCA44}"/>
                    </a:ext>
                  </a:extLst>
                </p:cNvPr>
                <p:cNvPicPr/>
                <p:nvPr/>
              </p:nvPicPr>
              <p:blipFill>
                <a:blip r:embed="rId144"/>
                <a:stretch>
                  <a:fillRect/>
                </a:stretch>
              </p:blipFill>
              <p:spPr>
                <a:xfrm>
                  <a:off x="11835360" y="3191596"/>
                  <a:ext cx="1260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2" name="Freihand 81">
                  <a:extLst>
                    <a:ext uri="{FF2B5EF4-FFF2-40B4-BE49-F238E27FC236}">
                      <a16:creationId xmlns:a16="http://schemas.microsoft.com/office/drawing/2014/main" id="{15B9C41E-FF09-07E2-DC10-5633E983B3FE}"/>
                    </a:ext>
                  </a:extLst>
                </p14:cNvPr>
                <p14:cNvContentPartPr/>
                <p14:nvPr/>
              </p14:nvContentPartPr>
              <p14:xfrm>
                <a:off x="10728360" y="3938596"/>
                <a:ext cx="347760" cy="210960"/>
              </p14:xfrm>
            </p:contentPart>
          </mc:Choice>
          <mc:Fallback>
            <p:pic>
              <p:nvPicPr>
                <p:cNvPr id="82" name="Freihand 81">
                  <a:extLst>
                    <a:ext uri="{FF2B5EF4-FFF2-40B4-BE49-F238E27FC236}">
                      <a16:creationId xmlns:a16="http://schemas.microsoft.com/office/drawing/2014/main" id="{15B9C41E-FF09-07E2-DC10-5633E983B3FE}"/>
                    </a:ext>
                  </a:extLst>
                </p:cNvPr>
                <p:cNvPicPr/>
                <p:nvPr/>
              </p:nvPicPr>
              <p:blipFill>
                <a:blip r:embed="rId146"/>
                <a:stretch>
                  <a:fillRect/>
                </a:stretch>
              </p:blipFill>
              <p:spPr>
                <a:xfrm>
                  <a:off x="10719720" y="3929956"/>
                  <a:ext cx="3654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3" name="Freihand 82">
                  <a:extLst>
                    <a:ext uri="{FF2B5EF4-FFF2-40B4-BE49-F238E27FC236}">
                      <a16:creationId xmlns:a16="http://schemas.microsoft.com/office/drawing/2014/main" id="{9A7C4124-9B81-4B0F-678F-6F056881466F}"/>
                    </a:ext>
                  </a:extLst>
                </p14:cNvPr>
                <p14:cNvContentPartPr/>
                <p14:nvPr/>
              </p14:nvContentPartPr>
              <p14:xfrm>
                <a:off x="11046960" y="3883516"/>
                <a:ext cx="225720" cy="133200"/>
              </p14:xfrm>
            </p:contentPart>
          </mc:Choice>
          <mc:Fallback>
            <p:pic>
              <p:nvPicPr>
                <p:cNvPr id="83" name="Freihand 82">
                  <a:extLst>
                    <a:ext uri="{FF2B5EF4-FFF2-40B4-BE49-F238E27FC236}">
                      <a16:creationId xmlns:a16="http://schemas.microsoft.com/office/drawing/2014/main" id="{9A7C4124-9B81-4B0F-678F-6F056881466F}"/>
                    </a:ext>
                  </a:extLst>
                </p:cNvPr>
                <p:cNvPicPr/>
                <p:nvPr/>
              </p:nvPicPr>
              <p:blipFill>
                <a:blip r:embed="rId148"/>
                <a:stretch>
                  <a:fillRect/>
                </a:stretch>
              </p:blipFill>
              <p:spPr>
                <a:xfrm>
                  <a:off x="11038320" y="3874516"/>
                  <a:ext cx="2433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4" name="Freihand 83">
                  <a:extLst>
                    <a:ext uri="{FF2B5EF4-FFF2-40B4-BE49-F238E27FC236}">
                      <a16:creationId xmlns:a16="http://schemas.microsoft.com/office/drawing/2014/main" id="{24AFB32E-19DE-ABE8-AE5D-EDBCF6155304}"/>
                    </a:ext>
                  </a:extLst>
                </p14:cNvPr>
                <p14:cNvContentPartPr/>
                <p14:nvPr/>
              </p14:nvContentPartPr>
              <p14:xfrm>
                <a:off x="11250000" y="3775156"/>
                <a:ext cx="159480" cy="161280"/>
              </p14:xfrm>
            </p:contentPart>
          </mc:Choice>
          <mc:Fallback>
            <p:pic>
              <p:nvPicPr>
                <p:cNvPr id="84" name="Freihand 83">
                  <a:extLst>
                    <a:ext uri="{FF2B5EF4-FFF2-40B4-BE49-F238E27FC236}">
                      <a16:creationId xmlns:a16="http://schemas.microsoft.com/office/drawing/2014/main" id="{24AFB32E-19DE-ABE8-AE5D-EDBCF6155304}"/>
                    </a:ext>
                  </a:extLst>
                </p:cNvPr>
                <p:cNvPicPr/>
                <p:nvPr/>
              </p:nvPicPr>
              <p:blipFill>
                <a:blip r:embed="rId150"/>
                <a:stretch>
                  <a:fillRect/>
                </a:stretch>
              </p:blipFill>
              <p:spPr>
                <a:xfrm>
                  <a:off x="11241000" y="3766516"/>
                  <a:ext cx="1771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5" name="Freihand 84">
                  <a:extLst>
                    <a:ext uri="{FF2B5EF4-FFF2-40B4-BE49-F238E27FC236}">
                      <a16:creationId xmlns:a16="http://schemas.microsoft.com/office/drawing/2014/main" id="{43E2610B-45DE-516F-79E2-7B1F18394D5D}"/>
                    </a:ext>
                  </a:extLst>
                </p14:cNvPr>
                <p14:cNvContentPartPr/>
                <p14:nvPr/>
              </p14:nvContentPartPr>
              <p14:xfrm>
                <a:off x="11228760" y="3778396"/>
                <a:ext cx="86400" cy="61200"/>
              </p14:xfrm>
            </p:contentPart>
          </mc:Choice>
          <mc:Fallback>
            <p:pic>
              <p:nvPicPr>
                <p:cNvPr id="85" name="Freihand 84">
                  <a:extLst>
                    <a:ext uri="{FF2B5EF4-FFF2-40B4-BE49-F238E27FC236}">
                      <a16:creationId xmlns:a16="http://schemas.microsoft.com/office/drawing/2014/main" id="{43E2610B-45DE-516F-79E2-7B1F18394D5D}"/>
                    </a:ext>
                  </a:extLst>
                </p:cNvPr>
                <p:cNvPicPr/>
                <p:nvPr/>
              </p:nvPicPr>
              <p:blipFill>
                <a:blip r:embed="rId152"/>
                <a:stretch>
                  <a:fillRect/>
                </a:stretch>
              </p:blipFill>
              <p:spPr>
                <a:xfrm>
                  <a:off x="11219760" y="3769396"/>
                  <a:ext cx="1040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6" name="Freihand 85">
                  <a:extLst>
                    <a:ext uri="{FF2B5EF4-FFF2-40B4-BE49-F238E27FC236}">
                      <a16:creationId xmlns:a16="http://schemas.microsoft.com/office/drawing/2014/main" id="{4E1F1467-9A16-9051-03E5-19F02F15FA56}"/>
                    </a:ext>
                  </a:extLst>
                </p14:cNvPr>
                <p14:cNvContentPartPr/>
                <p14:nvPr/>
              </p14:nvContentPartPr>
              <p14:xfrm>
                <a:off x="11428920" y="3732316"/>
                <a:ext cx="184320" cy="132840"/>
              </p14:xfrm>
            </p:contentPart>
          </mc:Choice>
          <mc:Fallback>
            <p:pic>
              <p:nvPicPr>
                <p:cNvPr id="86" name="Freihand 85">
                  <a:extLst>
                    <a:ext uri="{FF2B5EF4-FFF2-40B4-BE49-F238E27FC236}">
                      <a16:creationId xmlns:a16="http://schemas.microsoft.com/office/drawing/2014/main" id="{4E1F1467-9A16-9051-03E5-19F02F15FA56}"/>
                    </a:ext>
                  </a:extLst>
                </p:cNvPr>
                <p:cNvPicPr/>
                <p:nvPr/>
              </p:nvPicPr>
              <p:blipFill>
                <a:blip r:embed="rId154"/>
                <a:stretch>
                  <a:fillRect/>
                </a:stretch>
              </p:blipFill>
              <p:spPr>
                <a:xfrm>
                  <a:off x="11420280" y="3723676"/>
                  <a:ext cx="2019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7" name="Freihand 86">
                  <a:extLst>
                    <a:ext uri="{FF2B5EF4-FFF2-40B4-BE49-F238E27FC236}">
                      <a16:creationId xmlns:a16="http://schemas.microsoft.com/office/drawing/2014/main" id="{18EC2F7A-5F17-09AD-ED2C-5283BF14028F}"/>
                    </a:ext>
                  </a:extLst>
                </p14:cNvPr>
                <p14:cNvContentPartPr/>
                <p14:nvPr/>
              </p14:nvContentPartPr>
              <p14:xfrm>
                <a:off x="11451600" y="3849316"/>
                <a:ext cx="142920" cy="245880"/>
              </p14:xfrm>
            </p:contentPart>
          </mc:Choice>
          <mc:Fallback>
            <p:pic>
              <p:nvPicPr>
                <p:cNvPr id="87" name="Freihand 86">
                  <a:extLst>
                    <a:ext uri="{FF2B5EF4-FFF2-40B4-BE49-F238E27FC236}">
                      <a16:creationId xmlns:a16="http://schemas.microsoft.com/office/drawing/2014/main" id="{18EC2F7A-5F17-09AD-ED2C-5283BF14028F}"/>
                    </a:ext>
                  </a:extLst>
                </p:cNvPr>
                <p:cNvPicPr/>
                <p:nvPr/>
              </p:nvPicPr>
              <p:blipFill>
                <a:blip r:embed="rId156"/>
                <a:stretch>
                  <a:fillRect/>
                </a:stretch>
              </p:blipFill>
              <p:spPr>
                <a:xfrm>
                  <a:off x="11442960" y="3840316"/>
                  <a:ext cx="16056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88" name="Freihand 87">
                  <a:extLst>
                    <a:ext uri="{FF2B5EF4-FFF2-40B4-BE49-F238E27FC236}">
                      <a16:creationId xmlns:a16="http://schemas.microsoft.com/office/drawing/2014/main" id="{6E7A2457-50F3-0FB6-6C94-AC63F1D54E77}"/>
                    </a:ext>
                  </a:extLst>
                </p14:cNvPr>
                <p14:cNvContentPartPr/>
                <p14:nvPr/>
              </p14:nvContentPartPr>
              <p14:xfrm>
                <a:off x="11585880" y="4012396"/>
                <a:ext cx="107280" cy="42840"/>
              </p14:xfrm>
            </p:contentPart>
          </mc:Choice>
          <mc:Fallback>
            <p:pic>
              <p:nvPicPr>
                <p:cNvPr id="88" name="Freihand 87">
                  <a:extLst>
                    <a:ext uri="{FF2B5EF4-FFF2-40B4-BE49-F238E27FC236}">
                      <a16:creationId xmlns:a16="http://schemas.microsoft.com/office/drawing/2014/main" id="{6E7A2457-50F3-0FB6-6C94-AC63F1D54E77}"/>
                    </a:ext>
                  </a:extLst>
                </p:cNvPr>
                <p:cNvPicPr/>
                <p:nvPr/>
              </p:nvPicPr>
              <p:blipFill>
                <a:blip r:embed="rId158"/>
                <a:stretch>
                  <a:fillRect/>
                </a:stretch>
              </p:blipFill>
              <p:spPr>
                <a:xfrm>
                  <a:off x="11576880" y="4003756"/>
                  <a:ext cx="1249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0" name="Freihand 89">
                  <a:extLst>
                    <a:ext uri="{FF2B5EF4-FFF2-40B4-BE49-F238E27FC236}">
                      <a16:creationId xmlns:a16="http://schemas.microsoft.com/office/drawing/2014/main" id="{1A14C94B-6DB3-E5D9-3BD4-359A7490133D}"/>
                    </a:ext>
                  </a:extLst>
                </p14:cNvPr>
                <p14:cNvContentPartPr/>
                <p14:nvPr/>
              </p14:nvContentPartPr>
              <p14:xfrm>
                <a:off x="11664360" y="3892876"/>
                <a:ext cx="167040" cy="126360"/>
              </p14:xfrm>
            </p:contentPart>
          </mc:Choice>
          <mc:Fallback>
            <p:pic>
              <p:nvPicPr>
                <p:cNvPr id="90" name="Freihand 89">
                  <a:extLst>
                    <a:ext uri="{FF2B5EF4-FFF2-40B4-BE49-F238E27FC236}">
                      <a16:creationId xmlns:a16="http://schemas.microsoft.com/office/drawing/2014/main" id="{1A14C94B-6DB3-E5D9-3BD4-359A7490133D}"/>
                    </a:ext>
                  </a:extLst>
                </p:cNvPr>
                <p:cNvPicPr/>
                <p:nvPr/>
              </p:nvPicPr>
              <p:blipFill>
                <a:blip r:embed="rId160"/>
                <a:stretch>
                  <a:fillRect/>
                </a:stretch>
              </p:blipFill>
              <p:spPr>
                <a:xfrm>
                  <a:off x="11655360" y="3883876"/>
                  <a:ext cx="1846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1" name="Freihand 90">
                  <a:extLst>
                    <a:ext uri="{FF2B5EF4-FFF2-40B4-BE49-F238E27FC236}">
                      <a16:creationId xmlns:a16="http://schemas.microsoft.com/office/drawing/2014/main" id="{8A77826F-5214-5929-DC26-A8C1BC867605}"/>
                    </a:ext>
                  </a:extLst>
                </p14:cNvPr>
                <p14:cNvContentPartPr/>
                <p14:nvPr/>
              </p14:nvContentPartPr>
              <p14:xfrm>
                <a:off x="11855520" y="3844636"/>
                <a:ext cx="42120" cy="59400"/>
              </p14:xfrm>
            </p:contentPart>
          </mc:Choice>
          <mc:Fallback>
            <p:pic>
              <p:nvPicPr>
                <p:cNvPr id="91" name="Freihand 90">
                  <a:extLst>
                    <a:ext uri="{FF2B5EF4-FFF2-40B4-BE49-F238E27FC236}">
                      <a16:creationId xmlns:a16="http://schemas.microsoft.com/office/drawing/2014/main" id="{8A77826F-5214-5929-DC26-A8C1BC867605}"/>
                    </a:ext>
                  </a:extLst>
                </p:cNvPr>
                <p:cNvPicPr/>
                <p:nvPr/>
              </p:nvPicPr>
              <p:blipFill>
                <a:blip r:embed="rId162"/>
                <a:stretch>
                  <a:fillRect/>
                </a:stretch>
              </p:blipFill>
              <p:spPr>
                <a:xfrm>
                  <a:off x="11846880" y="3835636"/>
                  <a:ext cx="597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2" name="Freihand 91">
                  <a:extLst>
                    <a:ext uri="{FF2B5EF4-FFF2-40B4-BE49-F238E27FC236}">
                      <a16:creationId xmlns:a16="http://schemas.microsoft.com/office/drawing/2014/main" id="{B6307572-A603-386A-E9E7-E8D4E8448D1D}"/>
                    </a:ext>
                  </a:extLst>
                </p14:cNvPr>
                <p14:cNvContentPartPr/>
                <p14:nvPr/>
              </p14:nvContentPartPr>
              <p14:xfrm>
                <a:off x="11936520" y="3664636"/>
                <a:ext cx="174600" cy="201240"/>
              </p14:xfrm>
            </p:contentPart>
          </mc:Choice>
          <mc:Fallback>
            <p:pic>
              <p:nvPicPr>
                <p:cNvPr id="92" name="Freihand 91">
                  <a:extLst>
                    <a:ext uri="{FF2B5EF4-FFF2-40B4-BE49-F238E27FC236}">
                      <a16:creationId xmlns:a16="http://schemas.microsoft.com/office/drawing/2014/main" id="{B6307572-A603-386A-E9E7-E8D4E8448D1D}"/>
                    </a:ext>
                  </a:extLst>
                </p:cNvPr>
                <p:cNvPicPr/>
                <p:nvPr/>
              </p:nvPicPr>
              <p:blipFill>
                <a:blip r:embed="rId164"/>
                <a:stretch>
                  <a:fillRect/>
                </a:stretch>
              </p:blipFill>
              <p:spPr>
                <a:xfrm>
                  <a:off x="11927520" y="3655636"/>
                  <a:ext cx="1922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3" name="Freihand 92">
                  <a:extLst>
                    <a:ext uri="{FF2B5EF4-FFF2-40B4-BE49-F238E27FC236}">
                      <a16:creationId xmlns:a16="http://schemas.microsoft.com/office/drawing/2014/main" id="{B32387F9-D6BF-48D5-41BD-92CADD8090E3}"/>
                    </a:ext>
                  </a:extLst>
                </p14:cNvPr>
                <p14:cNvContentPartPr/>
                <p14:nvPr/>
              </p14:nvContentPartPr>
              <p14:xfrm>
                <a:off x="12074400" y="3439636"/>
                <a:ext cx="74160" cy="236160"/>
              </p14:xfrm>
            </p:contentPart>
          </mc:Choice>
          <mc:Fallback>
            <p:pic>
              <p:nvPicPr>
                <p:cNvPr id="93" name="Freihand 92">
                  <a:extLst>
                    <a:ext uri="{FF2B5EF4-FFF2-40B4-BE49-F238E27FC236}">
                      <a16:creationId xmlns:a16="http://schemas.microsoft.com/office/drawing/2014/main" id="{B32387F9-D6BF-48D5-41BD-92CADD8090E3}"/>
                    </a:ext>
                  </a:extLst>
                </p:cNvPr>
                <p:cNvPicPr/>
                <p:nvPr/>
              </p:nvPicPr>
              <p:blipFill>
                <a:blip r:embed="rId166"/>
                <a:stretch>
                  <a:fillRect/>
                </a:stretch>
              </p:blipFill>
              <p:spPr>
                <a:xfrm>
                  <a:off x="12065760" y="3430996"/>
                  <a:ext cx="91800" cy="253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7">
            <p14:nvContentPartPr>
              <p14:cNvPr id="95" name="Freihand 94">
                <a:extLst>
                  <a:ext uri="{FF2B5EF4-FFF2-40B4-BE49-F238E27FC236}">
                    <a16:creationId xmlns:a16="http://schemas.microsoft.com/office/drawing/2014/main" id="{DDE00B19-F26B-D1D1-DE7E-BE544F5AC793}"/>
                  </a:ext>
                </a:extLst>
              </p14:cNvPr>
              <p14:cNvContentPartPr/>
              <p14:nvPr/>
            </p14:nvContentPartPr>
            <p14:xfrm>
              <a:off x="430200" y="5287156"/>
              <a:ext cx="7673400" cy="139320"/>
            </p14:xfrm>
          </p:contentPart>
        </mc:Choice>
        <mc:Fallback>
          <p:pic>
            <p:nvPicPr>
              <p:cNvPr id="95" name="Freihand 94">
                <a:extLst>
                  <a:ext uri="{FF2B5EF4-FFF2-40B4-BE49-F238E27FC236}">
                    <a16:creationId xmlns:a16="http://schemas.microsoft.com/office/drawing/2014/main" id="{DDE00B19-F26B-D1D1-DE7E-BE544F5AC793}"/>
                  </a:ext>
                </a:extLst>
              </p:cNvPr>
              <p:cNvPicPr/>
              <p:nvPr/>
            </p:nvPicPr>
            <p:blipFill>
              <a:blip r:embed="rId168"/>
              <a:stretch>
                <a:fillRect/>
              </a:stretch>
            </p:blipFill>
            <p:spPr>
              <a:xfrm>
                <a:off x="421200" y="5278516"/>
                <a:ext cx="76910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6" name="Freihand 95">
                <a:extLst>
                  <a:ext uri="{FF2B5EF4-FFF2-40B4-BE49-F238E27FC236}">
                    <a16:creationId xmlns:a16="http://schemas.microsoft.com/office/drawing/2014/main" id="{04AC028B-66DF-59AC-F531-6B87B03EDE1A}"/>
                  </a:ext>
                </a:extLst>
              </p14:cNvPr>
              <p14:cNvContentPartPr/>
              <p14:nvPr/>
            </p14:nvContentPartPr>
            <p14:xfrm>
              <a:off x="475200" y="5746156"/>
              <a:ext cx="8024400" cy="174600"/>
            </p14:xfrm>
          </p:contentPart>
        </mc:Choice>
        <mc:Fallback>
          <p:pic>
            <p:nvPicPr>
              <p:cNvPr id="96" name="Freihand 95">
                <a:extLst>
                  <a:ext uri="{FF2B5EF4-FFF2-40B4-BE49-F238E27FC236}">
                    <a16:creationId xmlns:a16="http://schemas.microsoft.com/office/drawing/2014/main" id="{04AC028B-66DF-59AC-F531-6B87B03EDE1A}"/>
                  </a:ext>
                </a:extLst>
              </p:cNvPr>
              <p:cNvPicPr/>
              <p:nvPr/>
            </p:nvPicPr>
            <p:blipFill>
              <a:blip r:embed="rId170"/>
              <a:stretch>
                <a:fillRect/>
              </a:stretch>
            </p:blipFill>
            <p:spPr>
              <a:xfrm>
                <a:off x="466200" y="5737156"/>
                <a:ext cx="8042040" cy="192240"/>
              </a:xfrm>
              <a:prstGeom prst="rect">
                <a:avLst/>
              </a:prstGeom>
            </p:spPr>
          </p:pic>
        </mc:Fallback>
      </mc:AlternateContent>
    </p:spTree>
    <p:extLst>
      <p:ext uri="{BB962C8B-B14F-4D97-AF65-F5344CB8AC3E}">
        <p14:creationId xmlns:p14="http://schemas.microsoft.com/office/powerpoint/2010/main" val="456116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Zunehmende</a:t>
            </a:r>
            <a:r>
              <a:rPr lang="en-US" sz="2800" dirty="0">
                <a:solidFill>
                  <a:sysClr val="windowText" lastClr="000000"/>
                </a:solidFill>
              </a:rPr>
              <a:t> </a:t>
            </a:r>
            <a:r>
              <a:rPr lang="en-US" sz="2800" dirty="0" err="1">
                <a:solidFill>
                  <a:sysClr val="windowText" lastClr="000000"/>
                </a:solidFill>
              </a:rPr>
              <a:t>Skaleneffekte</a:t>
            </a:r>
            <a:r>
              <a:rPr lang="en-US" sz="2800" dirty="0">
                <a:solidFill>
                  <a:sysClr val="windowText" lastClr="000000"/>
                </a:solidFill>
              </a:rPr>
              <a:t> und Handel</a:t>
            </a:r>
          </a:p>
        </p:txBody>
      </p:sp>
      <p:sp>
        <p:nvSpPr>
          <p:cNvPr id="9" name="Textfeld 8">
            <a:extLst>
              <a:ext uri="{FF2B5EF4-FFF2-40B4-BE49-F238E27FC236}">
                <a16:creationId xmlns:a16="http://schemas.microsoft.com/office/drawing/2014/main" id="{EA66E258-8245-4EE8-9B19-BB1BAC4D268E}"/>
              </a:ext>
            </a:extLst>
          </p:cNvPr>
          <p:cNvSpPr txBox="1"/>
          <p:nvPr/>
        </p:nvSpPr>
        <p:spPr>
          <a:xfrm>
            <a:off x="814137" y="669181"/>
            <a:ext cx="9144000" cy="5519638"/>
          </a:xfrm>
          <a:prstGeom prst="rect">
            <a:avLst/>
          </a:prstGeom>
          <a:noFill/>
        </p:spPr>
        <p:txBody>
          <a:bodyPr wrap="square" rtlCol="0">
            <a:noAutofit/>
          </a:bodyPr>
          <a:lstStyle/>
          <a:p>
            <a:r>
              <a:rPr lang="en-US" sz="2600" i="1" dirty="0"/>
              <a:t>“When an industry has thus chosen a locality for itself, it is likely</a:t>
            </a:r>
          </a:p>
          <a:p>
            <a:r>
              <a:rPr lang="en-US" sz="2600" i="1" dirty="0"/>
              <a:t>to stay there long: so great are the advantages which people</a:t>
            </a:r>
          </a:p>
          <a:p>
            <a:r>
              <a:rPr lang="en-US" sz="2600" i="1" dirty="0"/>
              <a:t>following the same skilled trade get from near neighborhood to</a:t>
            </a:r>
          </a:p>
          <a:p>
            <a:r>
              <a:rPr lang="en-US" sz="2600" i="1" dirty="0"/>
              <a:t>one another. </a:t>
            </a:r>
            <a:r>
              <a:rPr lang="en-US" sz="2600" i="1" dirty="0">
                <a:solidFill>
                  <a:schemeClr val="tx2">
                    <a:lumMod val="60000"/>
                    <a:lumOff val="40000"/>
                  </a:schemeClr>
                </a:solidFill>
              </a:rPr>
              <a:t>The mysteries of the trade become no mysteries;</a:t>
            </a:r>
          </a:p>
          <a:p>
            <a:r>
              <a:rPr lang="en-US" sz="2600" i="1" dirty="0">
                <a:solidFill>
                  <a:schemeClr val="tx2">
                    <a:lumMod val="60000"/>
                    <a:lumOff val="40000"/>
                  </a:schemeClr>
                </a:solidFill>
              </a:rPr>
              <a:t>but are as it were in the air</a:t>
            </a:r>
            <a:r>
              <a:rPr lang="en-US" sz="2600" i="1" dirty="0"/>
              <a:t>,... Good work is rightly appreciated,</a:t>
            </a:r>
          </a:p>
          <a:p>
            <a:r>
              <a:rPr lang="en-US" sz="2600" i="1" dirty="0"/>
              <a:t>inventions and improvements in machinery, in processes and the</a:t>
            </a:r>
          </a:p>
          <a:p>
            <a:r>
              <a:rPr lang="en-US" sz="2600" i="1" dirty="0"/>
              <a:t>general organization of the business have their merits promptly</a:t>
            </a:r>
          </a:p>
          <a:p>
            <a:r>
              <a:rPr lang="en-US" sz="2600" i="1" dirty="0"/>
              <a:t>discussed: </a:t>
            </a:r>
            <a:r>
              <a:rPr lang="en-US" sz="2600" i="1" dirty="0">
                <a:solidFill>
                  <a:schemeClr val="tx2">
                    <a:lumMod val="60000"/>
                    <a:lumOff val="40000"/>
                  </a:schemeClr>
                </a:solidFill>
              </a:rPr>
              <a:t>if one man starts a new idea, it is taken up by others</a:t>
            </a:r>
          </a:p>
          <a:p>
            <a:r>
              <a:rPr lang="en-US" sz="2600" i="1" dirty="0">
                <a:solidFill>
                  <a:schemeClr val="tx2">
                    <a:lumMod val="60000"/>
                    <a:lumOff val="40000"/>
                  </a:schemeClr>
                </a:solidFill>
              </a:rPr>
              <a:t>and combined with suggestions of their own; and thus it becomes</a:t>
            </a:r>
          </a:p>
          <a:p>
            <a:r>
              <a:rPr lang="en-US" sz="2600" i="1" dirty="0">
                <a:solidFill>
                  <a:schemeClr val="tx2">
                    <a:lumMod val="60000"/>
                    <a:lumOff val="40000"/>
                  </a:schemeClr>
                </a:solidFill>
              </a:rPr>
              <a:t>the source of further new ideas</a:t>
            </a:r>
            <a:r>
              <a:rPr lang="en-US" sz="2600" i="1" dirty="0"/>
              <a:t>.</a:t>
            </a:r>
          </a:p>
          <a:p>
            <a:endParaRPr lang="en-US" sz="2600" i="1" dirty="0"/>
          </a:p>
          <a:p>
            <a:r>
              <a:rPr lang="en-US" sz="2400" dirty="0"/>
              <a:t>Marshall (Principles of Economics, London: MacMillan, 1920)</a:t>
            </a:r>
            <a:endParaRPr lang="de-DE" sz="2000" dirty="0"/>
          </a:p>
        </p:txBody>
      </p:sp>
      <p:sp>
        <p:nvSpPr>
          <p:cNvPr id="6" name="Rechteck 5">
            <a:extLst>
              <a:ext uri="{FF2B5EF4-FFF2-40B4-BE49-F238E27FC236}">
                <a16:creationId xmlns:a16="http://schemas.microsoft.com/office/drawing/2014/main" id="{7A77CAB1-6206-4E4D-9514-62AE0775E55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DBE3D6D-A97C-4603-000F-8B799668636B}"/>
                  </a:ext>
                </a:extLst>
              </p14:cNvPr>
              <p14:cNvContentPartPr/>
              <p14:nvPr/>
            </p14:nvContentPartPr>
            <p14:xfrm>
              <a:off x="2607480" y="2226796"/>
              <a:ext cx="6858720" cy="259200"/>
            </p14:xfrm>
          </p:contentPart>
        </mc:Choice>
        <mc:Fallback>
          <p:pic>
            <p:nvPicPr>
              <p:cNvPr id="2" name="Freihand 1">
                <a:extLst>
                  <a:ext uri="{FF2B5EF4-FFF2-40B4-BE49-F238E27FC236}">
                    <a16:creationId xmlns:a16="http://schemas.microsoft.com/office/drawing/2014/main" id="{BDBE3D6D-A97C-4603-000F-8B799668636B}"/>
                  </a:ext>
                </a:extLst>
              </p:cNvPr>
              <p:cNvPicPr/>
              <p:nvPr/>
            </p:nvPicPr>
            <p:blipFill>
              <a:blip r:embed="rId4"/>
              <a:stretch>
                <a:fillRect/>
              </a:stretch>
            </p:blipFill>
            <p:spPr>
              <a:xfrm>
                <a:off x="2598840" y="2217796"/>
                <a:ext cx="687636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B9EA532A-642F-7DE1-3AC6-BAA2832AD40B}"/>
                  </a:ext>
                </a:extLst>
              </p14:cNvPr>
              <p14:cNvContentPartPr/>
              <p14:nvPr/>
            </p14:nvContentPartPr>
            <p14:xfrm>
              <a:off x="851760" y="2655556"/>
              <a:ext cx="3641040" cy="210240"/>
            </p14:xfrm>
          </p:contentPart>
        </mc:Choice>
        <mc:Fallback>
          <p:pic>
            <p:nvPicPr>
              <p:cNvPr id="3" name="Freihand 2">
                <a:extLst>
                  <a:ext uri="{FF2B5EF4-FFF2-40B4-BE49-F238E27FC236}">
                    <a16:creationId xmlns:a16="http://schemas.microsoft.com/office/drawing/2014/main" id="{B9EA532A-642F-7DE1-3AC6-BAA2832AD40B}"/>
                  </a:ext>
                </a:extLst>
              </p:cNvPr>
              <p:cNvPicPr/>
              <p:nvPr/>
            </p:nvPicPr>
            <p:blipFill>
              <a:blip r:embed="rId6"/>
              <a:stretch>
                <a:fillRect/>
              </a:stretch>
            </p:blipFill>
            <p:spPr>
              <a:xfrm>
                <a:off x="843120" y="2646916"/>
                <a:ext cx="36586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F294ACF8-8ABD-5A47-3BB0-AF1E2BA45B05}"/>
                  </a:ext>
                </a:extLst>
              </p14:cNvPr>
              <p14:cNvContentPartPr/>
              <p14:nvPr/>
            </p14:nvContentPartPr>
            <p14:xfrm>
              <a:off x="2215080" y="3875956"/>
              <a:ext cx="7606080" cy="186480"/>
            </p14:xfrm>
          </p:contentPart>
        </mc:Choice>
        <mc:Fallback>
          <p:pic>
            <p:nvPicPr>
              <p:cNvPr id="5" name="Freihand 4">
                <a:extLst>
                  <a:ext uri="{FF2B5EF4-FFF2-40B4-BE49-F238E27FC236}">
                    <a16:creationId xmlns:a16="http://schemas.microsoft.com/office/drawing/2014/main" id="{F294ACF8-8ABD-5A47-3BB0-AF1E2BA45B05}"/>
                  </a:ext>
                </a:extLst>
              </p:cNvPr>
              <p:cNvPicPr/>
              <p:nvPr/>
            </p:nvPicPr>
            <p:blipFill>
              <a:blip r:embed="rId8"/>
              <a:stretch>
                <a:fillRect/>
              </a:stretch>
            </p:blipFill>
            <p:spPr>
              <a:xfrm>
                <a:off x="2206080" y="3867316"/>
                <a:ext cx="76237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BE7E6B73-4C0E-7A96-5F7C-E89D2F3A5202}"/>
                  </a:ext>
                </a:extLst>
              </p14:cNvPr>
              <p14:cNvContentPartPr/>
              <p14:nvPr/>
            </p14:nvContentPartPr>
            <p14:xfrm>
              <a:off x="7095240" y="4152436"/>
              <a:ext cx="2591640" cy="176760"/>
            </p14:xfrm>
          </p:contentPart>
        </mc:Choice>
        <mc:Fallback>
          <p:pic>
            <p:nvPicPr>
              <p:cNvPr id="7" name="Freihand 6">
                <a:extLst>
                  <a:ext uri="{FF2B5EF4-FFF2-40B4-BE49-F238E27FC236}">
                    <a16:creationId xmlns:a16="http://schemas.microsoft.com/office/drawing/2014/main" id="{BE7E6B73-4C0E-7A96-5F7C-E89D2F3A5202}"/>
                  </a:ext>
                </a:extLst>
              </p:cNvPr>
              <p:cNvPicPr/>
              <p:nvPr/>
            </p:nvPicPr>
            <p:blipFill>
              <a:blip r:embed="rId10"/>
              <a:stretch>
                <a:fillRect/>
              </a:stretch>
            </p:blipFill>
            <p:spPr>
              <a:xfrm>
                <a:off x="7086240" y="4143436"/>
                <a:ext cx="26092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94D4B7A1-1ECC-BAC2-7393-1E3E2D7A914B}"/>
                  </a:ext>
                </a:extLst>
              </p14:cNvPr>
              <p14:cNvContentPartPr/>
              <p14:nvPr/>
            </p14:nvContentPartPr>
            <p14:xfrm>
              <a:off x="850320" y="4750036"/>
              <a:ext cx="4095360" cy="159120"/>
            </p14:xfrm>
          </p:contentPart>
        </mc:Choice>
        <mc:Fallback>
          <p:pic>
            <p:nvPicPr>
              <p:cNvPr id="8" name="Freihand 7">
                <a:extLst>
                  <a:ext uri="{FF2B5EF4-FFF2-40B4-BE49-F238E27FC236}">
                    <a16:creationId xmlns:a16="http://schemas.microsoft.com/office/drawing/2014/main" id="{94D4B7A1-1ECC-BAC2-7393-1E3E2D7A914B}"/>
                  </a:ext>
                </a:extLst>
              </p:cNvPr>
              <p:cNvPicPr/>
              <p:nvPr/>
            </p:nvPicPr>
            <p:blipFill>
              <a:blip r:embed="rId12"/>
              <a:stretch>
                <a:fillRect/>
              </a:stretch>
            </p:blipFill>
            <p:spPr>
              <a:xfrm>
                <a:off x="841320" y="4741036"/>
                <a:ext cx="4113000" cy="176760"/>
              </a:xfrm>
              <a:prstGeom prst="rect">
                <a:avLst/>
              </a:prstGeom>
            </p:spPr>
          </p:pic>
        </mc:Fallback>
      </mc:AlternateContent>
      <p:grpSp>
        <p:nvGrpSpPr>
          <p:cNvPr id="30" name="Gruppieren 29">
            <a:extLst>
              <a:ext uri="{FF2B5EF4-FFF2-40B4-BE49-F238E27FC236}">
                <a16:creationId xmlns:a16="http://schemas.microsoft.com/office/drawing/2014/main" id="{8BDA2617-6090-57F9-207D-A16F5B62E102}"/>
              </a:ext>
            </a:extLst>
          </p:cNvPr>
          <p:cNvGrpSpPr/>
          <p:nvPr/>
        </p:nvGrpSpPr>
        <p:grpSpPr>
          <a:xfrm>
            <a:off x="9493200" y="2290156"/>
            <a:ext cx="2428560" cy="1568160"/>
            <a:chOff x="9493200" y="2290156"/>
            <a:chExt cx="2428560" cy="1568160"/>
          </a:xfrm>
        </p:grpSpPr>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CD554D75-631D-93EE-D60A-0F1E7C8C3B48}"/>
                    </a:ext>
                  </a:extLst>
                </p14:cNvPr>
                <p14:cNvContentPartPr/>
                <p14:nvPr/>
              </p14:nvContentPartPr>
              <p14:xfrm>
                <a:off x="9631440" y="3434236"/>
                <a:ext cx="253080" cy="316080"/>
              </p14:xfrm>
            </p:contentPart>
          </mc:Choice>
          <mc:Fallback>
            <p:pic>
              <p:nvPicPr>
                <p:cNvPr id="10" name="Freihand 9">
                  <a:extLst>
                    <a:ext uri="{FF2B5EF4-FFF2-40B4-BE49-F238E27FC236}">
                      <a16:creationId xmlns:a16="http://schemas.microsoft.com/office/drawing/2014/main" id="{CD554D75-631D-93EE-D60A-0F1E7C8C3B48}"/>
                    </a:ext>
                  </a:extLst>
                </p:cNvPr>
                <p:cNvPicPr/>
                <p:nvPr/>
              </p:nvPicPr>
              <p:blipFill>
                <a:blip r:embed="rId14"/>
                <a:stretch>
                  <a:fillRect/>
                </a:stretch>
              </p:blipFill>
              <p:spPr>
                <a:xfrm>
                  <a:off x="9622440" y="3425236"/>
                  <a:ext cx="27072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870BA8D7-6AE0-6565-B1A8-2F681C258C93}"/>
                    </a:ext>
                  </a:extLst>
                </p14:cNvPr>
                <p14:cNvContentPartPr/>
                <p14:nvPr/>
              </p14:nvContentPartPr>
              <p14:xfrm>
                <a:off x="9493200" y="3597676"/>
                <a:ext cx="213120" cy="260640"/>
              </p14:xfrm>
            </p:contentPart>
          </mc:Choice>
          <mc:Fallback>
            <p:pic>
              <p:nvPicPr>
                <p:cNvPr id="11" name="Freihand 10">
                  <a:extLst>
                    <a:ext uri="{FF2B5EF4-FFF2-40B4-BE49-F238E27FC236}">
                      <a16:creationId xmlns:a16="http://schemas.microsoft.com/office/drawing/2014/main" id="{870BA8D7-6AE0-6565-B1A8-2F681C258C93}"/>
                    </a:ext>
                  </a:extLst>
                </p:cNvPr>
                <p:cNvPicPr/>
                <p:nvPr/>
              </p:nvPicPr>
              <p:blipFill>
                <a:blip r:embed="rId16"/>
                <a:stretch>
                  <a:fillRect/>
                </a:stretch>
              </p:blipFill>
              <p:spPr>
                <a:xfrm>
                  <a:off x="9484560" y="3589036"/>
                  <a:ext cx="23076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C6C41AD1-472F-3650-2A00-D8685EB2ACDF}"/>
                    </a:ext>
                  </a:extLst>
                </p14:cNvPr>
                <p14:cNvContentPartPr/>
                <p14:nvPr/>
              </p14:nvContentPartPr>
              <p14:xfrm>
                <a:off x="9949320" y="2883076"/>
                <a:ext cx="232920" cy="301320"/>
              </p14:xfrm>
            </p:contentPart>
          </mc:Choice>
          <mc:Fallback>
            <p:pic>
              <p:nvPicPr>
                <p:cNvPr id="12" name="Freihand 11">
                  <a:extLst>
                    <a:ext uri="{FF2B5EF4-FFF2-40B4-BE49-F238E27FC236}">
                      <a16:creationId xmlns:a16="http://schemas.microsoft.com/office/drawing/2014/main" id="{C6C41AD1-472F-3650-2A00-D8685EB2ACDF}"/>
                    </a:ext>
                  </a:extLst>
                </p:cNvPr>
                <p:cNvPicPr/>
                <p:nvPr/>
              </p:nvPicPr>
              <p:blipFill>
                <a:blip r:embed="rId18"/>
                <a:stretch>
                  <a:fillRect/>
                </a:stretch>
              </p:blipFill>
              <p:spPr>
                <a:xfrm>
                  <a:off x="9940680" y="2874436"/>
                  <a:ext cx="25056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D8E68572-5518-5E44-F52D-D1EAC379AEFD}"/>
                    </a:ext>
                  </a:extLst>
                </p14:cNvPr>
                <p14:cNvContentPartPr/>
                <p14:nvPr/>
              </p14:nvContentPartPr>
              <p14:xfrm>
                <a:off x="10254600" y="2851756"/>
                <a:ext cx="56520" cy="232200"/>
              </p14:xfrm>
            </p:contentPart>
          </mc:Choice>
          <mc:Fallback>
            <p:pic>
              <p:nvPicPr>
                <p:cNvPr id="13" name="Freihand 12">
                  <a:extLst>
                    <a:ext uri="{FF2B5EF4-FFF2-40B4-BE49-F238E27FC236}">
                      <a16:creationId xmlns:a16="http://schemas.microsoft.com/office/drawing/2014/main" id="{D8E68572-5518-5E44-F52D-D1EAC379AEFD}"/>
                    </a:ext>
                  </a:extLst>
                </p:cNvPr>
                <p:cNvPicPr/>
                <p:nvPr/>
              </p:nvPicPr>
              <p:blipFill>
                <a:blip r:embed="rId20"/>
                <a:stretch>
                  <a:fillRect/>
                </a:stretch>
              </p:blipFill>
              <p:spPr>
                <a:xfrm>
                  <a:off x="10245600" y="2842756"/>
                  <a:ext cx="741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65388790-0006-E73A-45AB-621A5480BB70}"/>
                    </a:ext>
                  </a:extLst>
                </p14:cNvPr>
                <p14:cNvContentPartPr/>
                <p14:nvPr/>
              </p14:nvContentPartPr>
              <p14:xfrm>
                <a:off x="10330920" y="2879476"/>
                <a:ext cx="109440" cy="136080"/>
              </p14:xfrm>
            </p:contentPart>
          </mc:Choice>
          <mc:Fallback>
            <p:pic>
              <p:nvPicPr>
                <p:cNvPr id="14" name="Freihand 13">
                  <a:extLst>
                    <a:ext uri="{FF2B5EF4-FFF2-40B4-BE49-F238E27FC236}">
                      <a16:creationId xmlns:a16="http://schemas.microsoft.com/office/drawing/2014/main" id="{65388790-0006-E73A-45AB-621A5480BB70}"/>
                    </a:ext>
                  </a:extLst>
                </p:cNvPr>
                <p:cNvPicPr/>
                <p:nvPr/>
              </p:nvPicPr>
              <p:blipFill>
                <a:blip r:embed="rId22"/>
                <a:stretch>
                  <a:fillRect/>
                </a:stretch>
              </p:blipFill>
              <p:spPr>
                <a:xfrm>
                  <a:off x="10321920" y="2870836"/>
                  <a:ext cx="1270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97F3BA4E-9751-6330-6F8A-519122146390}"/>
                    </a:ext>
                  </a:extLst>
                </p14:cNvPr>
                <p14:cNvContentPartPr/>
                <p14:nvPr/>
              </p14:nvContentPartPr>
              <p14:xfrm>
                <a:off x="10441440" y="2834476"/>
                <a:ext cx="123120" cy="154080"/>
              </p14:xfrm>
            </p:contentPart>
          </mc:Choice>
          <mc:Fallback>
            <p:pic>
              <p:nvPicPr>
                <p:cNvPr id="15" name="Freihand 14">
                  <a:extLst>
                    <a:ext uri="{FF2B5EF4-FFF2-40B4-BE49-F238E27FC236}">
                      <a16:creationId xmlns:a16="http://schemas.microsoft.com/office/drawing/2014/main" id="{97F3BA4E-9751-6330-6F8A-519122146390}"/>
                    </a:ext>
                  </a:extLst>
                </p:cNvPr>
                <p:cNvPicPr/>
                <p:nvPr/>
              </p:nvPicPr>
              <p:blipFill>
                <a:blip r:embed="rId24"/>
                <a:stretch>
                  <a:fillRect/>
                </a:stretch>
              </p:blipFill>
              <p:spPr>
                <a:xfrm>
                  <a:off x="10432440" y="2825836"/>
                  <a:ext cx="1407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8E7CEE87-9BA7-C8CD-711F-4C738EAE9DEB}"/>
                    </a:ext>
                  </a:extLst>
                </p14:cNvPr>
                <p14:cNvContentPartPr/>
                <p14:nvPr/>
              </p14:nvContentPartPr>
              <p14:xfrm>
                <a:off x="10575360" y="2807836"/>
                <a:ext cx="200160" cy="62640"/>
              </p14:xfrm>
            </p:contentPart>
          </mc:Choice>
          <mc:Fallback>
            <p:pic>
              <p:nvPicPr>
                <p:cNvPr id="16" name="Freihand 15">
                  <a:extLst>
                    <a:ext uri="{FF2B5EF4-FFF2-40B4-BE49-F238E27FC236}">
                      <a16:creationId xmlns:a16="http://schemas.microsoft.com/office/drawing/2014/main" id="{8E7CEE87-9BA7-C8CD-711F-4C738EAE9DEB}"/>
                    </a:ext>
                  </a:extLst>
                </p:cNvPr>
                <p:cNvPicPr/>
                <p:nvPr/>
              </p:nvPicPr>
              <p:blipFill>
                <a:blip r:embed="rId26"/>
                <a:stretch>
                  <a:fillRect/>
                </a:stretch>
              </p:blipFill>
              <p:spPr>
                <a:xfrm>
                  <a:off x="10566720" y="2798836"/>
                  <a:ext cx="2178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AEA566FF-21C9-3B67-42DB-40F31D6BBDA1}"/>
                    </a:ext>
                  </a:extLst>
                </p14:cNvPr>
                <p14:cNvContentPartPr/>
                <p14:nvPr/>
              </p14:nvContentPartPr>
              <p14:xfrm>
                <a:off x="10806480" y="2703436"/>
                <a:ext cx="123120" cy="140400"/>
              </p14:xfrm>
            </p:contentPart>
          </mc:Choice>
          <mc:Fallback>
            <p:pic>
              <p:nvPicPr>
                <p:cNvPr id="17" name="Freihand 16">
                  <a:extLst>
                    <a:ext uri="{FF2B5EF4-FFF2-40B4-BE49-F238E27FC236}">
                      <a16:creationId xmlns:a16="http://schemas.microsoft.com/office/drawing/2014/main" id="{AEA566FF-21C9-3B67-42DB-40F31D6BBDA1}"/>
                    </a:ext>
                  </a:extLst>
                </p:cNvPr>
                <p:cNvPicPr/>
                <p:nvPr/>
              </p:nvPicPr>
              <p:blipFill>
                <a:blip r:embed="rId28"/>
                <a:stretch>
                  <a:fillRect/>
                </a:stretch>
              </p:blipFill>
              <p:spPr>
                <a:xfrm>
                  <a:off x="10797840" y="2694796"/>
                  <a:ext cx="1407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9F7EE267-7A98-D6A9-37BB-1A30E5C6B21A}"/>
                    </a:ext>
                  </a:extLst>
                </p14:cNvPr>
                <p14:cNvContentPartPr/>
                <p14:nvPr/>
              </p14:nvContentPartPr>
              <p14:xfrm>
                <a:off x="11030040" y="2601916"/>
                <a:ext cx="143640" cy="117360"/>
              </p14:xfrm>
            </p:contentPart>
          </mc:Choice>
          <mc:Fallback>
            <p:pic>
              <p:nvPicPr>
                <p:cNvPr id="18" name="Freihand 17">
                  <a:extLst>
                    <a:ext uri="{FF2B5EF4-FFF2-40B4-BE49-F238E27FC236}">
                      <a16:creationId xmlns:a16="http://schemas.microsoft.com/office/drawing/2014/main" id="{9F7EE267-7A98-D6A9-37BB-1A30E5C6B21A}"/>
                    </a:ext>
                  </a:extLst>
                </p:cNvPr>
                <p:cNvPicPr/>
                <p:nvPr/>
              </p:nvPicPr>
              <p:blipFill>
                <a:blip r:embed="rId30"/>
                <a:stretch>
                  <a:fillRect/>
                </a:stretch>
              </p:blipFill>
              <p:spPr>
                <a:xfrm>
                  <a:off x="11021400" y="2593276"/>
                  <a:ext cx="1612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DDA368E6-9584-EE94-825E-DB06C55492C4}"/>
                    </a:ext>
                  </a:extLst>
                </p14:cNvPr>
                <p14:cNvContentPartPr/>
                <p14:nvPr/>
              </p14:nvContentPartPr>
              <p14:xfrm>
                <a:off x="10305000" y="3328036"/>
                <a:ext cx="177840" cy="267480"/>
              </p14:xfrm>
            </p:contentPart>
          </mc:Choice>
          <mc:Fallback>
            <p:pic>
              <p:nvPicPr>
                <p:cNvPr id="19" name="Freihand 18">
                  <a:extLst>
                    <a:ext uri="{FF2B5EF4-FFF2-40B4-BE49-F238E27FC236}">
                      <a16:creationId xmlns:a16="http://schemas.microsoft.com/office/drawing/2014/main" id="{DDA368E6-9584-EE94-825E-DB06C55492C4}"/>
                    </a:ext>
                  </a:extLst>
                </p:cNvPr>
                <p:cNvPicPr/>
                <p:nvPr/>
              </p:nvPicPr>
              <p:blipFill>
                <a:blip r:embed="rId32"/>
                <a:stretch>
                  <a:fillRect/>
                </a:stretch>
              </p:blipFill>
              <p:spPr>
                <a:xfrm>
                  <a:off x="10296360" y="3319036"/>
                  <a:ext cx="19548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D2D4B9C8-EBE6-90A3-1C72-85F5373C6D95}"/>
                    </a:ext>
                  </a:extLst>
                </p14:cNvPr>
                <p14:cNvContentPartPr/>
                <p14:nvPr/>
              </p14:nvContentPartPr>
              <p14:xfrm>
                <a:off x="10397160" y="3309676"/>
                <a:ext cx="186480" cy="188640"/>
              </p14:xfrm>
            </p:contentPart>
          </mc:Choice>
          <mc:Fallback>
            <p:pic>
              <p:nvPicPr>
                <p:cNvPr id="22" name="Freihand 21">
                  <a:extLst>
                    <a:ext uri="{FF2B5EF4-FFF2-40B4-BE49-F238E27FC236}">
                      <a16:creationId xmlns:a16="http://schemas.microsoft.com/office/drawing/2014/main" id="{D2D4B9C8-EBE6-90A3-1C72-85F5373C6D95}"/>
                    </a:ext>
                  </a:extLst>
                </p:cNvPr>
                <p:cNvPicPr/>
                <p:nvPr/>
              </p:nvPicPr>
              <p:blipFill>
                <a:blip r:embed="rId34"/>
                <a:stretch>
                  <a:fillRect/>
                </a:stretch>
              </p:blipFill>
              <p:spPr>
                <a:xfrm>
                  <a:off x="10388160" y="3300676"/>
                  <a:ext cx="2041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A37015FA-B95B-FD8F-6BB9-9A9F5DF2843D}"/>
                    </a:ext>
                  </a:extLst>
                </p14:cNvPr>
                <p14:cNvContentPartPr/>
                <p14:nvPr/>
              </p14:nvContentPartPr>
              <p14:xfrm>
                <a:off x="10536120" y="3159196"/>
                <a:ext cx="300240" cy="218880"/>
              </p14:xfrm>
            </p:contentPart>
          </mc:Choice>
          <mc:Fallback>
            <p:pic>
              <p:nvPicPr>
                <p:cNvPr id="23" name="Freihand 22">
                  <a:extLst>
                    <a:ext uri="{FF2B5EF4-FFF2-40B4-BE49-F238E27FC236}">
                      <a16:creationId xmlns:a16="http://schemas.microsoft.com/office/drawing/2014/main" id="{A37015FA-B95B-FD8F-6BB9-9A9F5DF2843D}"/>
                    </a:ext>
                  </a:extLst>
                </p:cNvPr>
                <p:cNvPicPr/>
                <p:nvPr/>
              </p:nvPicPr>
              <p:blipFill>
                <a:blip r:embed="rId36"/>
                <a:stretch>
                  <a:fillRect/>
                </a:stretch>
              </p:blipFill>
              <p:spPr>
                <a:xfrm>
                  <a:off x="10527480" y="3150196"/>
                  <a:ext cx="31788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42FB8153-01D8-2A99-25BC-75E4D2D5DF8C}"/>
                    </a:ext>
                  </a:extLst>
                </p14:cNvPr>
                <p14:cNvContentPartPr/>
                <p14:nvPr/>
              </p14:nvContentPartPr>
              <p14:xfrm>
                <a:off x="10871640" y="2935276"/>
                <a:ext cx="329400" cy="284040"/>
              </p14:xfrm>
            </p:contentPart>
          </mc:Choice>
          <mc:Fallback>
            <p:pic>
              <p:nvPicPr>
                <p:cNvPr id="24" name="Freihand 23">
                  <a:extLst>
                    <a:ext uri="{FF2B5EF4-FFF2-40B4-BE49-F238E27FC236}">
                      <a16:creationId xmlns:a16="http://schemas.microsoft.com/office/drawing/2014/main" id="{42FB8153-01D8-2A99-25BC-75E4D2D5DF8C}"/>
                    </a:ext>
                  </a:extLst>
                </p:cNvPr>
                <p:cNvPicPr/>
                <p:nvPr/>
              </p:nvPicPr>
              <p:blipFill>
                <a:blip r:embed="rId38"/>
                <a:stretch>
                  <a:fillRect/>
                </a:stretch>
              </p:blipFill>
              <p:spPr>
                <a:xfrm>
                  <a:off x="10863000" y="2926276"/>
                  <a:ext cx="34704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CD9DD317-0B77-D08B-FC91-149920C55CBC}"/>
                    </a:ext>
                  </a:extLst>
                </p14:cNvPr>
                <p14:cNvContentPartPr/>
                <p14:nvPr/>
              </p14:nvContentPartPr>
              <p14:xfrm>
                <a:off x="11246400" y="2658076"/>
                <a:ext cx="493920" cy="346680"/>
              </p14:xfrm>
            </p:contentPart>
          </mc:Choice>
          <mc:Fallback>
            <p:pic>
              <p:nvPicPr>
                <p:cNvPr id="26" name="Freihand 25">
                  <a:extLst>
                    <a:ext uri="{FF2B5EF4-FFF2-40B4-BE49-F238E27FC236}">
                      <a16:creationId xmlns:a16="http://schemas.microsoft.com/office/drawing/2014/main" id="{CD9DD317-0B77-D08B-FC91-149920C55CBC}"/>
                    </a:ext>
                  </a:extLst>
                </p:cNvPr>
                <p:cNvPicPr/>
                <p:nvPr/>
              </p:nvPicPr>
              <p:blipFill>
                <a:blip r:embed="rId40"/>
                <a:stretch>
                  <a:fillRect/>
                </a:stretch>
              </p:blipFill>
              <p:spPr>
                <a:xfrm>
                  <a:off x="11237760" y="2649076"/>
                  <a:ext cx="511560" cy="3643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B5479116-8C51-AD8B-4F64-AB931A40AA2B}"/>
                    </a:ext>
                  </a:extLst>
                </p14:cNvPr>
                <p14:cNvContentPartPr/>
                <p14:nvPr/>
              </p14:nvContentPartPr>
              <p14:xfrm>
                <a:off x="11307600" y="2618836"/>
                <a:ext cx="113760" cy="51480"/>
              </p14:xfrm>
            </p:contentPart>
          </mc:Choice>
          <mc:Fallback>
            <p:pic>
              <p:nvPicPr>
                <p:cNvPr id="27" name="Freihand 26">
                  <a:extLst>
                    <a:ext uri="{FF2B5EF4-FFF2-40B4-BE49-F238E27FC236}">
                      <a16:creationId xmlns:a16="http://schemas.microsoft.com/office/drawing/2014/main" id="{B5479116-8C51-AD8B-4F64-AB931A40AA2B}"/>
                    </a:ext>
                  </a:extLst>
                </p:cNvPr>
                <p:cNvPicPr/>
                <p:nvPr/>
              </p:nvPicPr>
              <p:blipFill>
                <a:blip r:embed="rId42"/>
                <a:stretch>
                  <a:fillRect/>
                </a:stretch>
              </p:blipFill>
              <p:spPr>
                <a:xfrm>
                  <a:off x="11298960" y="2610196"/>
                  <a:ext cx="1314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DBCE4CBC-CDA6-91B0-0C30-FB0FADCF0B56}"/>
                    </a:ext>
                  </a:extLst>
                </p14:cNvPr>
                <p14:cNvContentPartPr/>
                <p14:nvPr/>
              </p14:nvContentPartPr>
              <p14:xfrm>
                <a:off x="11731320" y="2290156"/>
                <a:ext cx="165960" cy="424440"/>
              </p14:xfrm>
            </p:contentPart>
          </mc:Choice>
          <mc:Fallback>
            <p:pic>
              <p:nvPicPr>
                <p:cNvPr id="28" name="Freihand 27">
                  <a:extLst>
                    <a:ext uri="{FF2B5EF4-FFF2-40B4-BE49-F238E27FC236}">
                      <a16:creationId xmlns:a16="http://schemas.microsoft.com/office/drawing/2014/main" id="{DBCE4CBC-CDA6-91B0-0C30-FB0FADCF0B56}"/>
                    </a:ext>
                  </a:extLst>
                </p:cNvPr>
                <p:cNvPicPr/>
                <p:nvPr/>
              </p:nvPicPr>
              <p:blipFill>
                <a:blip r:embed="rId44"/>
                <a:stretch>
                  <a:fillRect/>
                </a:stretch>
              </p:blipFill>
              <p:spPr>
                <a:xfrm>
                  <a:off x="11722320" y="2281516"/>
                  <a:ext cx="183600" cy="442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E1118285-999D-9033-2596-ADFE83E7D080}"/>
                    </a:ext>
                  </a:extLst>
                </p14:cNvPr>
                <p14:cNvContentPartPr/>
                <p14:nvPr/>
              </p14:nvContentPartPr>
              <p14:xfrm>
                <a:off x="10419120" y="2904676"/>
                <a:ext cx="1502640" cy="865440"/>
              </p14:xfrm>
            </p:contentPart>
          </mc:Choice>
          <mc:Fallback>
            <p:pic>
              <p:nvPicPr>
                <p:cNvPr id="29" name="Freihand 28">
                  <a:extLst>
                    <a:ext uri="{FF2B5EF4-FFF2-40B4-BE49-F238E27FC236}">
                      <a16:creationId xmlns:a16="http://schemas.microsoft.com/office/drawing/2014/main" id="{E1118285-999D-9033-2596-ADFE83E7D080}"/>
                    </a:ext>
                  </a:extLst>
                </p:cNvPr>
                <p:cNvPicPr/>
                <p:nvPr/>
              </p:nvPicPr>
              <p:blipFill>
                <a:blip r:embed="rId46"/>
                <a:stretch>
                  <a:fillRect/>
                </a:stretch>
              </p:blipFill>
              <p:spPr>
                <a:xfrm>
                  <a:off x="10410120" y="2896036"/>
                  <a:ext cx="1520280" cy="883080"/>
                </a:xfrm>
                <a:prstGeom prst="rect">
                  <a:avLst/>
                </a:prstGeom>
              </p:spPr>
            </p:pic>
          </mc:Fallback>
        </mc:AlternateContent>
      </p:grpSp>
    </p:spTree>
    <p:extLst>
      <p:ext uri="{BB962C8B-B14F-4D97-AF65-F5344CB8AC3E}">
        <p14:creationId xmlns:p14="http://schemas.microsoft.com/office/powerpoint/2010/main" val="3953416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0425" y="-51693"/>
            <a:ext cx="11117766"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991" dirty="0">
                <a:solidFill>
                  <a:sysClr val="windowText" lastClr="000000"/>
                </a:solidFill>
                <a:latin typeface="Times New Roman" panose="02020603050405020304" pitchFamily="18" charset="0"/>
                <a:cs typeface="Times New Roman" panose="02020603050405020304" pitchFamily="18" charset="0"/>
              </a:rPr>
              <a:t>Intra-</a:t>
            </a:r>
            <a:r>
              <a:rPr lang="en-US" sz="3991" dirty="0" err="1">
                <a:solidFill>
                  <a:sysClr val="windowText" lastClr="000000"/>
                </a:solidFill>
                <a:latin typeface="Times New Roman" panose="02020603050405020304" pitchFamily="18" charset="0"/>
                <a:cs typeface="Times New Roman" panose="02020603050405020304" pitchFamily="18" charset="0"/>
              </a:rPr>
              <a:t>Industrie</a:t>
            </a:r>
            <a:r>
              <a:rPr lang="en-US" sz="3991" dirty="0">
                <a:solidFill>
                  <a:sysClr val="windowText" lastClr="000000"/>
                </a:solidFill>
                <a:latin typeface="Times New Roman" panose="02020603050405020304" pitchFamily="18" charset="0"/>
                <a:cs typeface="Times New Roman" panose="02020603050405020304" pitchFamily="18" charset="0"/>
              </a:rPr>
              <a:t>-Handel Deutschland – USA</a:t>
            </a:r>
          </a:p>
        </p:txBody>
      </p:sp>
      <mc:AlternateContent xmlns:mc="http://schemas.openxmlformats.org/markup-compatibility/2006" xmlns:a14="http://schemas.microsoft.com/office/drawing/2010/main">
        <mc:Choice Requires="a14">
          <p:sp>
            <p:nvSpPr>
              <p:cNvPr id="9" name="TextBox 9"/>
              <p:cNvSpPr txBox="1"/>
              <p:nvPr/>
            </p:nvSpPr>
            <p:spPr>
              <a:xfrm>
                <a:off x="-5778" y="5218196"/>
                <a:ext cx="4443909" cy="530594"/>
              </a:xfrm>
              <a:prstGeom prst="rect">
                <a:avLst/>
              </a:prstGeom>
              <a:noFill/>
            </p:spPr>
            <p:txBody>
              <a:bodyPr wrap="none" rtlCol="0">
                <a:spAutoFit/>
              </a:bodyPr>
              <a:lstStyle/>
              <a:p>
                <a:r>
                  <a:rPr lang="de-DE" sz="1600" b="1" dirty="0">
                    <a:latin typeface="Times New Roman" panose="02020603050405020304" pitchFamily="18" charset="0"/>
                    <a:cs typeface="Times New Roman" panose="02020603050405020304" pitchFamily="18" charset="0"/>
                  </a:rPr>
                  <a:t>Grubel-Lloyd-Index: </a:t>
                </a:r>
                <a14:m>
                  <m:oMath xmlns:m="http://schemas.openxmlformats.org/officeDocument/2006/math">
                    <m:r>
                      <a:rPr lang="de-DE" sz="1600" b="1" i="0" smtClean="0">
                        <a:latin typeface="Cambria Math" panose="02040503050406030204" pitchFamily="18" charset="0"/>
                      </a:rPr>
                      <m:t>𝐆𝐋𝐈</m:t>
                    </m:r>
                    <m:r>
                      <a:rPr lang="de-DE" sz="1600" b="1" i="0" smtClean="0">
                        <a:latin typeface="Cambria Math" panose="02040503050406030204" pitchFamily="18" charset="0"/>
                      </a:rPr>
                      <m:t>=</m:t>
                    </m:r>
                    <m:r>
                      <a:rPr lang="de-DE" sz="1600" b="1" i="1">
                        <a:latin typeface="Cambria Math"/>
                      </a:rPr>
                      <m:t>𝟏</m:t>
                    </m:r>
                    <m:r>
                      <a:rPr lang="de-DE" sz="1600" b="1" i="1">
                        <a:latin typeface="Cambria Math"/>
                      </a:rPr>
                      <m:t>−</m:t>
                    </m:r>
                    <m:d>
                      <m:dPr>
                        <m:begChr m:val="["/>
                        <m:endChr m:val="]"/>
                        <m:ctrlPr>
                          <a:rPr lang="de-DE" sz="1600" b="1" i="1" smtClean="0">
                            <a:latin typeface="Cambria Math" panose="02040503050406030204" pitchFamily="18" charset="0"/>
                          </a:rPr>
                        </m:ctrlPr>
                      </m:dPr>
                      <m:e>
                        <m:f>
                          <m:fPr>
                            <m:ctrlPr>
                              <a:rPr lang="de-DE" sz="1600" b="1" i="1">
                                <a:latin typeface="Cambria Math" panose="02040503050406030204" pitchFamily="18" charset="0"/>
                              </a:rPr>
                            </m:ctrlPr>
                          </m:fPr>
                          <m:num>
                            <m:r>
                              <a:rPr lang="de-DE" sz="1600" b="1" i="1" smtClean="0">
                                <a:latin typeface="Cambria Math" panose="02040503050406030204" pitchFamily="18" charset="0"/>
                              </a:rPr>
                              <m:t>|</m:t>
                            </m:r>
                            <m:r>
                              <a:rPr lang="de-DE" sz="1600" b="1" i="1">
                                <a:latin typeface="Cambria Math"/>
                              </a:rPr>
                              <m:t>𝑬𝒙𝒑𝒐𝒓𝒕</m:t>
                            </m:r>
                            <m:r>
                              <a:rPr lang="de-DE" sz="1600" b="1" i="1">
                                <a:latin typeface="Cambria Math"/>
                              </a:rPr>
                              <m:t>−</m:t>
                            </m:r>
                            <m:r>
                              <a:rPr lang="de-DE" sz="1600" b="1" i="1">
                                <a:latin typeface="Cambria Math"/>
                              </a:rPr>
                              <m:t>𝑰𝒎𝒑𝒐𝒓𝒕</m:t>
                            </m:r>
                            <m:r>
                              <a:rPr lang="de-DE" sz="1600" b="1" i="1" smtClean="0">
                                <a:latin typeface="Cambria Math" panose="02040503050406030204" pitchFamily="18" charset="0"/>
                              </a:rPr>
                              <m:t>|</m:t>
                            </m:r>
                          </m:num>
                          <m:den>
                            <m:r>
                              <a:rPr lang="de-DE" sz="1600" b="1" i="1">
                                <a:latin typeface="Cambria Math"/>
                              </a:rPr>
                              <m:t>𝑬𝒙𝒑𝒐𝒓𝒕</m:t>
                            </m:r>
                            <m:r>
                              <a:rPr lang="de-DE" sz="1600" b="1" i="1">
                                <a:latin typeface="Cambria Math"/>
                              </a:rPr>
                              <m:t>+</m:t>
                            </m:r>
                            <m:r>
                              <a:rPr lang="de-DE" sz="1600" b="1" i="1">
                                <a:latin typeface="Cambria Math"/>
                              </a:rPr>
                              <m:t>𝑰𝒎𝒑𝒐𝒓𝒕</m:t>
                            </m:r>
                          </m:den>
                        </m:f>
                      </m:e>
                    </m:d>
                  </m:oMath>
                </a14:m>
                <a:endParaRPr lang="en-US" sz="1600" dirty="0">
                  <a:latin typeface="Times New Roman" panose="02020603050405020304" pitchFamily="18" charset="0"/>
                  <a:cs typeface="Times New Roman" panose="02020603050405020304" pitchFamily="18" charset="0"/>
                </a:endParaRPr>
              </a:p>
            </p:txBody>
          </p:sp>
        </mc:Choice>
        <mc:Fallback xmlns="">
          <p:sp>
            <p:nvSpPr>
              <p:cNvPr id="9" name="TextBox 9"/>
              <p:cNvSpPr txBox="1">
                <a:spLocks noRot="1" noChangeAspect="1" noMove="1" noResize="1" noEditPoints="1" noAdjustHandles="1" noChangeArrowheads="1" noChangeShapeType="1" noTextEdit="1"/>
              </p:cNvSpPr>
              <p:nvPr/>
            </p:nvSpPr>
            <p:spPr>
              <a:xfrm>
                <a:off x="-5778" y="5218196"/>
                <a:ext cx="4443909" cy="530594"/>
              </a:xfrm>
              <a:prstGeom prst="rect">
                <a:avLst/>
              </a:prstGeom>
              <a:blipFill>
                <a:blip r:embed="rId3"/>
                <a:stretch>
                  <a:fillRect l="-686" b="-2299"/>
                </a:stretch>
              </a:blipFill>
            </p:spPr>
            <p:txBody>
              <a:bodyPr/>
              <a:lstStyle/>
              <a:p>
                <a:r>
                  <a:rPr lang="de-DE">
                    <a:noFill/>
                  </a:rPr>
                  <a:t> </a:t>
                </a:r>
              </a:p>
            </p:txBody>
          </p:sp>
        </mc:Fallback>
      </mc:AlternateContent>
      <p:sp>
        <p:nvSpPr>
          <p:cNvPr id="10" name="Textfeld 9">
            <a:extLst>
              <a:ext uri="{FF2B5EF4-FFF2-40B4-BE49-F238E27FC236}">
                <a16:creationId xmlns:a16="http://schemas.microsoft.com/office/drawing/2014/main" id="{9823FC23-803A-4FF1-B8BE-805162487671}"/>
              </a:ext>
            </a:extLst>
          </p:cNvPr>
          <p:cNvSpPr txBox="1"/>
          <p:nvPr/>
        </p:nvSpPr>
        <p:spPr>
          <a:xfrm>
            <a:off x="0" y="3904357"/>
            <a:ext cx="3435556"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Quelle</a:t>
            </a:r>
            <a:r>
              <a:rPr lang="de-DE" sz="1633">
                <a:latin typeface="Times New Roman" panose="02020603050405020304" pitchFamily="18" charset="0"/>
                <a:cs typeface="Times New Roman" panose="02020603050405020304" pitchFamily="18" charset="0"/>
              </a:rPr>
              <a:t>: Destatis, eigene Berechnungen</a:t>
            </a:r>
            <a:endParaRPr lang="de-DE" sz="1633" dirty="0">
              <a:latin typeface="Times New Roman" panose="02020603050405020304" pitchFamily="18" charset="0"/>
              <a:cs typeface="Times New Roman" panose="02020603050405020304" pitchFamily="18" charset="0"/>
            </a:endParaRPr>
          </a:p>
        </p:txBody>
      </p:sp>
      <p:sp>
        <p:nvSpPr>
          <p:cNvPr id="7" name="TextBox 9"/>
          <p:cNvSpPr txBox="1"/>
          <p:nvPr/>
        </p:nvSpPr>
        <p:spPr>
          <a:xfrm>
            <a:off x="323634" y="4340360"/>
            <a:ext cx="3708400" cy="1077218"/>
          </a:xfrm>
          <a:prstGeom prst="rect">
            <a:avLst/>
          </a:prstGeom>
          <a:noFill/>
        </p:spPr>
        <p:txBody>
          <a:bodyPr wrap="square" rtlCol="0">
            <a:spAutoFit/>
          </a:bodyPr>
          <a:lstStyle/>
          <a:p>
            <a:r>
              <a:rPr lang="de-DE" sz="1600">
                <a:latin typeface="Times New Roman" panose="02020603050405020304" pitchFamily="18" charset="0"/>
                <a:cs typeface="Times New Roman" panose="02020603050405020304" pitchFamily="18" charset="0"/>
              </a:rPr>
              <a:t>Als Maß für die Aufteilung zwischen inter- und intra-industriellem Handel wird der Grubel-Lloyd-Index verwendet:</a:t>
            </a:r>
          </a:p>
          <a:p>
            <a:endParaRPr lang="de-DE" sz="1600"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F351F11F-A47C-4813-A08F-93DE056D3BE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C869E4E-D3BA-B61B-84B1-C3CAE862F99C}"/>
              </a:ext>
            </a:extLst>
          </p:cNvPr>
          <p:cNvPicPr>
            <a:picLocks noChangeAspect="1"/>
          </p:cNvPicPr>
          <p:nvPr/>
        </p:nvPicPr>
        <p:blipFill>
          <a:blip r:embed="rId4"/>
          <a:stretch>
            <a:fillRect/>
          </a:stretch>
        </p:blipFill>
        <p:spPr>
          <a:xfrm>
            <a:off x="352560" y="577886"/>
            <a:ext cx="10193520" cy="3381737"/>
          </a:xfrm>
          <a:prstGeom prst="rect">
            <a:avLst/>
          </a:prstGeom>
        </p:spPr>
      </p:pic>
      <p:sp>
        <p:nvSpPr>
          <p:cNvPr id="8" name="TextBox 9">
            <a:extLst>
              <a:ext uri="{FF2B5EF4-FFF2-40B4-BE49-F238E27FC236}">
                <a16:creationId xmlns:a16="http://schemas.microsoft.com/office/drawing/2014/main" id="{53730233-935E-B187-0C5D-0D8FEA905F39}"/>
              </a:ext>
            </a:extLst>
          </p:cNvPr>
          <p:cNvSpPr txBox="1"/>
          <p:nvPr/>
        </p:nvSpPr>
        <p:spPr>
          <a:xfrm>
            <a:off x="4361445" y="4275339"/>
            <a:ext cx="4328160" cy="2308324"/>
          </a:xfrm>
          <a:prstGeom prst="rect">
            <a:avLst/>
          </a:prstGeom>
          <a:noFill/>
        </p:spPr>
        <p:txBody>
          <a:bodyPr wrap="square" rtlCol="0">
            <a:spAutoFit/>
          </a:bodyPr>
          <a:lstStyle/>
          <a:p>
            <a:r>
              <a:rPr lang="de-DE" sz="1600" b="1">
                <a:latin typeface="Times New Roman" panose="02020603050405020304" pitchFamily="18" charset="0"/>
                <a:cs typeface="Times New Roman" panose="02020603050405020304" pitchFamily="18" charset="0"/>
              </a:rPr>
              <a:t>GLI </a:t>
            </a:r>
            <a:r>
              <a:rPr lang="de-DE" sz="1600" b="1" dirty="0">
                <a:latin typeface="Times New Roman" panose="02020603050405020304" pitchFamily="18" charset="0"/>
                <a:cs typeface="Times New Roman" panose="02020603050405020304" pitchFamily="18" charset="0"/>
              </a:rPr>
              <a:t>= 1 </a:t>
            </a:r>
            <a:r>
              <a:rPr lang="de-DE" sz="1600" dirty="0">
                <a:latin typeface="Times New Roman" panose="02020603050405020304" pitchFamily="18" charset="0"/>
                <a:cs typeface="Times New Roman" panose="02020603050405020304" pitchFamily="18" charset="0"/>
              </a:rPr>
              <a:t>heißt, dass in einer Branche sich Exporte und Importe die Waage halten und damit ein hohes Maß an </a:t>
            </a:r>
            <a:r>
              <a:rPr lang="de-DE" sz="1600" b="1" dirty="0">
                <a:latin typeface="Times New Roman" panose="02020603050405020304" pitchFamily="18" charset="0"/>
                <a:cs typeface="Times New Roman" panose="02020603050405020304" pitchFamily="18" charset="0"/>
              </a:rPr>
              <a:t>intra-industriellem</a:t>
            </a:r>
            <a:r>
              <a:rPr lang="de-DE" sz="1600" dirty="0">
                <a:latin typeface="Times New Roman" panose="02020603050405020304" pitchFamily="18" charset="0"/>
                <a:cs typeface="Times New Roman" panose="02020603050405020304" pitchFamily="18" charset="0"/>
              </a:rPr>
              <a:t> Handel gegeben ist!</a:t>
            </a:r>
          </a:p>
          <a:p>
            <a:endParaRPr lang="de-DE" sz="1600" dirty="0">
              <a:latin typeface="Times New Roman" panose="02020603050405020304" pitchFamily="18" charset="0"/>
              <a:cs typeface="Times New Roman" panose="02020603050405020304" pitchFamily="18" charset="0"/>
            </a:endParaRPr>
          </a:p>
          <a:p>
            <a:r>
              <a:rPr lang="de-DE" sz="1600" b="1" dirty="0">
                <a:latin typeface="Times New Roman" panose="02020603050405020304" pitchFamily="18" charset="0"/>
                <a:cs typeface="Times New Roman" panose="02020603050405020304" pitchFamily="18" charset="0"/>
              </a:rPr>
              <a:t>GLI → 0</a:t>
            </a:r>
            <a:r>
              <a:rPr lang="de-DE" sz="1600" dirty="0">
                <a:latin typeface="Times New Roman" panose="02020603050405020304" pitchFamily="18" charset="0"/>
                <a:cs typeface="Times New Roman" panose="02020603050405020304" pitchFamily="18" charset="0"/>
              </a:rPr>
              <a:t>, dass entweder die Exporte die Importe deutlich übersteigen, oder umgekehrt.</a:t>
            </a:r>
          </a:p>
          <a:p>
            <a:r>
              <a:rPr lang="de-DE" sz="1600" dirty="0">
                <a:latin typeface="Times New Roman" panose="02020603050405020304" pitchFamily="18" charset="0"/>
                <a:cs typeface="Times New Roman" panose="02020603050405020304" pitchFamily="18" charset="0"/>
              </a:rPr>
              <a:t>D.h. der Handel läuft vornehmlich nur in eine Richtung ab und es handelt sich um </a:t>
            </a:r>
            <a:r>
              <a:rPr lang="de-DE" sz="1600" b="1" dirty="0">
                <a:latin typeface="Times New Roman" panose="02020603050405020304" pitchFamily="18" charset="0"/>
                <a:cs typeface="Times New Roman" panose="02020603050405020304" pitchFamily="18" charset="0"/>
              </a:rPr>
              <a:t>inter-industriellen</a:t>
            </a:r>
            <a:r>
              <a:rPr lang="de-DE" sz="1600" dirty="0">
                <a:latin typeface="Times New Roman" panose="02020603050405020304" pitchFamily="18" charset="0"/>
                <a:cs typeface="Times New Roman" panose="02020603050405020304" pitchFamily="18" charset="0"/>
              </a:rPr>
              <a:t> Handel </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0292AF47-2B79-0EA2-0C16-3A6AB6FE2603}"/>
                  </a:ext>
                </a:extLst>
              </p14:cNvPr>
              <p14:cNvContentPartPr/>
              <p14:nvPr/>
            </p14:nvContentPartPr>
            <p14:xfrm>
              <a:off x="171720" y="5797276"/>
              <a:ext cx="4305600" cy="132480"/>
            </p14:xfrm>
          </p:contentPart>
        </mc:Choice>
        <mc:Fallback>
          <p:pic>
            <p:nvPicPr>
              <p:cNvPr id="2" name="Freihand 1">
                <a:extLst>
                  <a:ext uri="{FF2B5EF4-FFF2-40B4-BE49-F238E27FC236}">
                    <a16:creationId xmlns:a16="http://schemas.microsoft.com/office/drawing/2014/main" id="{0292AF47-2B79-0EA2-0C16-3A6AB6FE2603}"/>
                  </a:ext>
                </a:extLst>
              </p:cNvPr>
              <p:cNvPicPr/>
              <p:nvPr/>
            </p:nvPicPr>
            <p:blipFill>
              <a:blip r:embed="rId6"/>
              <a:stretch>
                <a:fillRect/>
              </a:stretch>
            </p:blipFill>
            <p:spPr>
              <a:xfrm>
                <a:off x="162720" y="5788636"/>
                <a:ext cx="43232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3" name="Freihand 42">
                <a:extLst>
                  <a:ext uri="{FF2B5EF4-FFF2-40B4-BE49-F238E27FC236}">
                    <a16:creationId xmlns:a16="http://schemas.microsoft.com/office/drawing/2014/main" id="{13260097-187C-93B6-DD7D-7034B34022F9}"/>
                  </a:ext>
                </a:extLst>
              </p14:cNvPr>
              <p14:cNvContentPartPr/>
              <p14:nvPr/>
            </p14:nvContentPartPr>
            <p14:xfrm>
              <a:off x="194040" y="1080196"/>
              <a:ext cx="961200" cy="2945520"/>
            </p14:xfrm>
          </p:contentPart>
        </mc:Choice>
        <mc:Fallback>
          <p:pic>
            <p:nvPicPr>
              <p:cNvPr id="43" name="Freihand 42">
                <a:extLst>
                  <a:ext uri="{FF2B5EF4-FFF2-40B4-BE49-F238E27FC236}">
                    <a16:creationId xmlns:a16="http://schemas.microsoft.com/office/drawing/2014/main" id="{13260097-187C-93B6-DD7D-7034B34022F9}"/>
                  </a:ext>
                </a:extLst>
              </p:cNvPr>
              <p:cNvPicPr/>
              <p:nvPr/>
            </p:nvPicPr>
            <p:blipFill>
              <a:blip r:embed="rId8"/>
              <a:stretch>
                <a:fillRect/>
              </a:stretch>
            </p:blipFill>
            <p:spPr>
              <a:xfrm>
                <a:off x="185040" y="1071556"/>
                <a:ext cx="978840" cy="2963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4" name="Freihand 43">
                <a:extLst>
                  <a:ext uri="{FF2B5EF4-FFF2-40B4-BE49-F238E27FC236}">
                    <a16:creationId xmlns:a16="http://schemas.microsoft.com/office/drawing/2014/main" id="{52911BE7-9997-DDE6-E73C-A3FFEA63D1E5}"/>
                  </a:ext>
                </a:extLst>
              </p14:cNvPr>
              <p14:cNvContentPartPr/>
              <p14:nvPr/>
            </p14:nvContentPartPr>
            <p14:xfrm>
              <a:off x="1564920" y="1447756"/>
              <a:ext cx="2390040" cy="64440"/>
            </p14:xfrm>
          </p:contentPart>
        </mc:Choice>
        <mc:Fallback>
          <p:pic>
            <p:nvPicPr>
              <p:cNvPr id="44" name="Freihand 43">
                <a:extLst>
                  <a:ext uri="{FF2B5EF4-FFF2-40B4-BE49-F238E27FC236}">
                    <a16:creationId xmlns:a16="http://schemas.microsoft.com/office/drawing/2014/main" id="{52911BE7-9997-DDE6-E73C-A3FFEA63D1E5}"/>
                  </a:ext>
                </a:extLst>
              </p:cNvPr>
              <p:cNvPicPr/>
              <p:nvPr/>
            </p:nvPicPr>
            <p:blipFill>
              <a:blip r:embed="rId10"/>
              <a:stretch>
                <a:fillRect/>
              </a:stretch>
            </p:blipFill>
            <p:spPr>
              <a:xfrm>
                <a:off x="1555920" y="1438756"/>
                <a:ext cx="24076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5" name="Freihand 44">
                <a:extLst>
                  <a:ext uri="{FF2B5EF4-FFF2-40B4-BE49-F238E27FC236}">
                    <a16:creationId xmlns:a16="http://schemas.microsoft.com/office/drawing/2014/main" id="{A54211AD-CFAD-9F6A-55F8-B67ACA4992B7}"/>
                  </a:ext>
                </a:extLst>
              </p14:cNvPr>
              <p14:cNvContentPartPr/>
              <p14:nvPr/>
            </p14:nvContentPartPr>
            <p14:xfrm>
              <a:off x="9249840" y="1143556"/>
              <a:ext cx="653400" cy="330840"/>
            </p14:xfrm>
          </p:contentPart>
        </mc:Choice>
        <mc:Fallback>
          <p:pic>
            <p:nvPicPr>
              <p:cNvPr id="45" name="Freihand 44">
                <a:extLst>
                  <a:ext uri="{FF2B5EF4-FFF2-40B4-BE49-F238E27FC236}">
                    <a16:creationId xmlns:a16="http://schemas.microsoft.com/office/drawing/2014/main" id="{A54211AD-CFAD-9F6A-55F8-B67ACA4992B7}"/>
                  </a:ext>
                </a:extLst>
              </p:cNvPr>
              <p:cNvPicPr/>
              <p:nvPr/>
            </p:nvPicPr>
            <p:blipFill>
              <a:blip r:embed="rId12"/>
              <a:stretch>
                <a:fillRect/>
              </a:stretch>
            </p:blipFill>
            <p:spPr>
              <a:xfrm>
                <a:off x="9241200" y="1134916"/>
                <a:ext cx="67104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7" name="Freihand 56">
                <a:extLst>
                  <a:ext uri="{FF2B5EF4-FFF2-40B4-BE49-F238E27FC236}">
                    <a16:creationId xmlns:a16="http://schemas.microsoft.com/office/drawing/2014/main" id="{4538A222-677D-A643-E400-9C302D5D53D9}"/>
                  </a:ext>
                </a:extLst>
              </p14:cNvPr>
              <p14:cNvContentPartPr/>
              <p14:nvPr/>
            </p14:nvContentPartPr>
            <p14:xfrm>
              <a:off x="9378000" y="2574916"/>
              <a:ext cx="531360" cy="833400"/>
            </p14:xfrm>
          </p:contentPart>
        </mc:Choice>
        <mc:Fallback>
          <p:pic>
            <p:nvPicPr>
              <p:cNvPr id="57" name="Freihand 56">
                <a:extLst>
                  <a:ext uri="{FF2B5EF4-FFF2-40B4-BE49-F238E27FC236}">
                    <a16:creationId xmlns:a16="http://schemas.microsoft.com/office/drawing/2014/main" id="{4538A222-677D-A643-E400-9C302D5D53D9}"/>
                  </a:ext>
                </a:extLst>
              </p:cNvPr>
              <p:cNvPicPr/>
              <p:nvPr/>
            </p:nvPicPr>
            <p:blipFill>
              <a:blip r:embed="rId14"/>
              <a:stretch>
                <a:fillRect/>
              </a:stretch>
            </p:blipFill>
            <p:spPr>
              <a:xfrm>
                <a:off x="9369000" y="2565916"/>
                <a:ext cx="549000" cy="851040"/>
              </a:xfrm>
              <a:prstGeom prst="rect">
                <a:avLst/>
              </a:prstGeom>
            </p:spPr>
          </p:pic>
        </mc:Fallback>
      </mc:AlternateContent>
      <p:grpSp>
        <p:nvGrpSpPr>
          <p:cNvPr id="70" name="Gruppieren 69">
            <a:extLst>
              <a:ext uri="{FF2B5EF4-FFF2-40B4-BE49-F238E27FC236}">
                <a16:creationId xmlns:a16="http://schemas.microsoft.com/office/drawing/2014/main" id="{349AC341-69F5-7027-73F0-D79694D66E31}"/>
              </a:ext>
            </a:extLst>
          </p:cNvPr>
          <p:cNvGrpSpPr/>
          <p:nvPr/>
        </p:nvGrpSpPr>
        <p:grpSpPr>
          <a:xfrm>
            <a:off x="10780200" y="511756"/>
            <a:ext cx="1277280" cy="294480"/>
            <a:chOff x="10780200" y="511756"/>
            <a:chExt cx="1277280" cy="294480"/>
          </a:xfrm>
        </p:grpSpPr>
        <mc:AlternateContent xmlns:mc="http://schemas.openxmlformats.org/markup-compatibility/2006">
          <mc:Choice xmlns:p14="http://schemas.microsoft.com/office/powerpoint/2010/main" Requires="p14">
            <p:contentPart p14:bwMode="auto" r:id="rId15">
              <p14:nvContentPartPr>
                <p14:cNvPr id="58" name="Freihand 57">
                  <a:extLst>
                    <a:ext uri="{FF2B5EF4-FFF2-40B4-BE49-F238E27FC236}">
                      <a16:creationId xmlns:a16="http://schemas.microsoft.com/office/drawing/2014/main" id="{F0548BC9-2EAC-E3D2-BDAE-8910B01003B3}"/>
                    </a:ext>
                  </a:extLst>
                </p14:cNvPr>
                <p14:cNvContentPartPr/>
                <p14:nvPr/>
              </p14:nvContentPartPr>
              <p14:xfrm>
                <a:off x="10787040" y="722716"/>
                <a:ext cx="147240" cy="19080"/>
              </p14:xfrm>
            </p:contentPart>
          </mc:Choice>
          <mc:Fallback>
            <p:pic>
              <p:nvPicPr>
                <p:cNvPr id="58" name="Freihand 57">
                  <a:extLst>
                    <a:ext uri="{FF2B5EF4-FFF2-40B4-BE49-F238E27FC236}">
                      <a16:creationId xmlns:a16="http://schemas.microsoft.com/office/drawing/2014/main" id="{F0548BC9-2EAC-E3D2-BDAE-8910B01003B3}"/>
                    </a:ext>
                  </a:extLst>
                </p:cNvPr>
                <p:cNvPicPr/>
                <p:nvPr/>
              </p:nvPicPr>
              <p:blipFill>
                <a:blip r:embed="rId16"/>
                <a:stretch>
                  <a:fillRect/>
                </a:stretch>
              </p:blipFill>
              <p:spPr>
                <a:xfrm>
                  <a:off x="10778400" y="714076"/>
                  <a:ext cx="1648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9" name="Freihand 58">
                  <a:extLst>
                    <a:ext uri="{FF2B5EF4-FFF2-40B4-BE49-F238E27FC236}">
                      <a16:creationId xmlns:a16="http://schemas.microsoft.com/office/drawing/2014/main" id="{E4F7C148-E0F8-8E84-11EF-D541A64E69F4}"/>
                    </a:ext>
                  </a:extLst>
                </p14:cNvPr>
                <p14:cNvContentPartPr/>
                <p14:nvPr/>
              </p14:nvContentPartPr>
              <p14:xfrm>
                <a:off x="10780200" y="628756"/>
                <a:ext cx="315000" cy="177480"/>
              </p14:xfrm>
            </p:contentPart>
          </mc:Choice>
          <mc:Fallback>
            <p:pic>
              <p:nvPicPr>
                <p:cNvPr id="59" name="Freihand 58">
                  <a:extLst>
                    <a:ext uri="{FF2B5EF4-FFF2-40B4-BE49-F238E27FC236}">
                      <a16:creationId xmlns:a16="http://schemas.microsoft.com/office/drawing/2014/main" id="{E4F7C148-E0F8-8E84-11EF-D541A64E69F4}"/>
                    </a:ext>
                  </a:extLst>
                </p:cNvPr>
                <p:cNvPicPr/>
                <p:nvPr/>
              </p:nvPicPr>
              <p:blipFill>
                <a:blip r:embed="rId18"/>
                <a:stretch>
                  <a:fillRect/>
                </a:stretch>
              </p:blipFill>
              <p:spPr>
                <a:xfrm>
                  <a:off x="10771560" y="620116"/>
                  <a:ext cx="3326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1" name="Freihand 60">
                  <a:extLst>
                    <a:ext uri="{FF2B5EF4-FFF2-40B4-BE49-F238E27FC236}">
                      <a16:creationId xmlns:a16="http://schemas.microsoft.com/office/drawing/2014/main" id="{43B922AC-A621-0C7B-6541-6F0247EF0868}"/>
                    </a:ext>
                  </a:extLst>
                </p14:cNvPr>
                <p14:cNvContentPartPr/>
                <p14:nvPr/>
              </p14:nvContentPartPr>
              <p14:xfrm>
                <a:off x="11288880" y="628036"/>
                <a:ext cx="187200" cy="83160"/>
              </p14:xfrm>
            </p:contentPart>
          </mc:Choice>
          <mc:Fallback>
            <p:pic>
              <p:nvPicPr>
                <p:cNvPr id="61" name="Freihand 60">
                  <a:extLst>
                    <a:ext uri="{FF2B5EF4-FFF2-40B4-BE49-F238E27FC236}">
                      <a16:creationId xmlns:a16="http://schemas.microsoft.com/office/drawing/2014/main" id="{43B922AC-A621-0C7B-6541-6F0247EF0868}"/>
                    </a:ext>
                  </a:extLst>
                </p:cNvPr>
                <p:cNvPicPr/>
                <p:nvPr/>
              </p:nvPicPr>
              <p:blipFill>
                <a:blip r:embed="rId20"/>
                <a:stretch>
                  <a:fillRect/>
                </a:stretch>
              </p:blipFill>
              <p:spPr>
                <a:xfrm>
                  <a:off x="11279880" y="619036"/>
                  <a:ext cx="2048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2" name="Freihand 61">
                  <a:extLst>
                    <a:ext uri="{FF2B5EF4-FFF2-40B4-BE49-F238E27FC236}">
                      <a16:creationId xmlns:a16="http://schemas.microsoft.com/office/drawing/2014/main" id="{22FDB29F-16F7-A252-5B32-88661E398A05}"/>
                    </a:ext>
                  </a:extLst>
                </p14:cNvPr>
                <p14:cNvContentPartPr/>
                <p14:nvPr/>
              </p14:nvContentPartPr>
              <p14:xfrm>
                <a:off x="11470680" y="511756"/>
                <a:ext cx="24480" cy="15840"/>
              </p14:xfrm>
            </p:contentPart>
          </mc:Choice>
          <mc:Fallback>
            <p:pic>
              <p:nvPicPr>
                <p:cNvPr id="62" name="Freihand 61">
                  <a:extLst>
                    <a:ext uri="{FF2B5EF4-FFF2-40B4-BE49-F238E27FC236}">
                      <a16:creationId xmlns:a16="http://schemas.microsoft.com/office/drawing/2014/main" id="{22FDB29F-16F7-A252-5B32-88661E398A05}"/>
                    </a:ext>
                  </a:extLst>
                </p:cNvPr>
                <p:cNvPicPr/>
                <p:nvPr/>
              </p:nvPicPr>
              <p:blipFill>
                <a:blip r:embed="rId22"/>
                <a:stretch>
                  <a:fillRect/>
                </a:stretch>
              </p:blipFill>
              <p:spPr>
                <a:xfrm>
                  <a:off x="11462040" y="503116"/>
                  <a:ext cx="421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63" name="Freihand 62">
                  <a:extLst>
                    <a:ext uri="{FF2B5EF4-FFF2-40B4-BE49-F238E27FC236}">
                      <a16:creationId xmlns:a16="http://schemas.microsoft.com/office/drawing/2014/main" id="{6F485D5A-E3B1-AA8E-D1A8-986CD823F099}"/>
                    </a:ext>
                  </a:extLst>
                </p14:cNvPr>
                <p14:cNvContentPartPr/>
                <p14:nvPr/>
              </p14:nvContentPartPr>
              <p14:xfrm>
                <a:off x="11590920" y="633796"/>
                <a:ext cx="111960" cy="73800"/>
              </p14:xfrm>
            </p:contentPart>
          </mc:Choice>
          <mc:Fallback>
            <p:pic>
              <p:nvPicPr>
                <p:cNvPr id="63" name="Freihand 62">
                  <a:extLst>
                    <a:ext uri="{FF2B5EF4-FFF2-40B4-BE49-F238E27FC236}">
                      <a16:creationId xmlns:a16="http://schemas.microsoft.com/office/drawing/2014/main" id="{6F485D5A-E3B1-AA8E-D1A8-986CD823F099}"/>
                    </a:ext>
                  </a:extLst>
                </p:cNvPr>
                <p:cNvPicPr/>
                <p:nvPr/>
              </p:nvPicPr>
              <p:blipFill>
                <a:blip r:embed="rId24"/>
                <a:stretch>
                  <a:fillRect/>
                </a:stretch>
              </p:blipFill>
              <p:spPr>
                <a:xfrm>
                  <a:off x="11582280" y="625156"/>
                  <a:ext cx="1296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64" name="Freihand 63">
                  <a:extLst>
                    <a:ext uri="{FF2B5EF4-FFF2-40B4-BE49-F238E27FC236}">
                      <a16:creationId xmlns:a16="http://schemas.microsoft.com/office/drawing/2014/main" id="{B6714814-18F4-18C4-7A5E-C8F2D5146857}"/>
                    </a:ext>
                  </a:extLst>
                </p14:cNvPr>
                <p14:cNvContentPartPr/>
                <p14:nvPr/>
              </p14:nvContentPartPr>
              <p14:xfrm>
                <a:off x="11710080" y="513916"/>
                <a:ext cx="280800" cy="190080"/>
              </p14:xfrm>
            </p:contentPart>
          </mc:Choice>
          <mc:Fallback>
            <p:pic>
              <p:nvPicPr>
                <p:cNvPr id="64" name="Freihand 63">
                  <a:extLst>
                    <a:ext uri="{FF2B5EF4-FFF2-40B4-BE49-F238E27FC236}">
                      <a16:creationId xmlns:a16="http://schemas.microsoft.com/office/drawing/2014/main" id="{B6714814-18F4-18C4-7A5E-C8F2D5146857}"/>
                    </a:ext>
                  </a:extLst>
                </p:cNvPr>
                <p:cNvPicPr/>
                <p:nvPr/>
              </p:nvPicPr>
              <p:blipFill>
                <a:blip r:embed="rId26"/>
                <a:stretch>
                  <a:fillRect/>
                </a:stretch>
              </p:blipFill>
              <p:spPr>
                <a:xfrm>
                  <a:off x="11701440" y="504916"/>
                  <a:ext cx="2984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65" name="Freihand 64">
                  <a:extLst>
                    <a:ext uri="{FF2B5EF4-FFF2-40B4-BE49-F238E27FC236}">
                      <a16:creationId xmlns:a16="http://schemas.microsoft.com/office/drawing/2014/main" id="{D9B68316-FAC0-7FEC-2032-4EAF259975DE}"/>
                    </a:ext>
                  </a:extLst>
                </p14:cNvPr>
                <p14:cNvContentPartPr/>
                <p14:nvPr/>
              </p14:nvContentPartPr>
              <p14:xfrm>
                <a:off x="11990880" y="644956"/>
                <a:ext cx="66600" cy="76680"/>
              </p14:xfrm>
            </p:contentPart>
          </mc:Choice>
          <mc:Fallback>
            <p:pic>
              <p:nvPicPr>
                <p:cNvPr id="65" name="Freihand 64">
                  <a:extLst>
                    <a:ext uri="{FF2B5EF4-FFF2-40B4-BE49-F238E27FC236}">
                      <a16:creationId xmlns:a16="http://schemas.microsoft.com/office/drawing/2014/main" id="{D9B68316-FAC0-7FEC-2032-4EAF259975DE}"/>
                    </a:ext>
                  </a:extLst>
                </p:cNvPr>
                <p:cNvPicPr/>
                <p:nvPr/>
              </p:nvPicPr>
              <p:blipFill>
                <a:blip r:embed="rId28"/>
                <a:stretch>
                  <a:fillRect/>
                </a:stretch>
              </p:blipFill>
              <p:spPr>
                <a:xfrm>
                  <a:off x="11982240" y="636316"/>
                  <a:ext cx="84240" cy="94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66" name="Freihand 65">
                <a:extLst>
                  <a:ext uri="{FF2B5EF4-FFF2-40B4-BE49-F238E27FC236}">
                    <a16:creationId xmlns:a16="http://schemas.microsoft.com/office/drawing/2014/main" id="{7BFC4872-00FA-B13E-5C08-E9672D64A0EE}"/>
                  </a:ext>
                </a:extLst>
              </p14:cNvPr>
              <p14:cNvContentPartPr/>
              <p14:nvPr/>
            </p14:nvContentPartPr>
            <p14:xfrm>
              <a:off x="10817640" y="990196"/>
              <a:ext cx="142200" cy="189720"/>
            </p14:xfrm>
          </p:contentPart>
        </mc:Choice>
        <mc:Fallback>
          <p:pic>
            <p:nvPicPr>
              <p:cNvPr id="66" name="Freihand 65">
                <a:extLst>
                  <a:ext uri="{FF2B5EF4-FFF2-40B4-BE49-F238E27FC236}">
                    <a16:creationId xmlns:a16="http://schemas.microsoft.com/office/drawing/2014/main" id="{7BFC4872-00FA-B13E-5C08-E9672D64A0EE}"/>
                  </a:ext>
                </a:extLst>
              </p:cNvPr>
              <p:cNvPicPr/>
              <p:nvPr/>
            </p:nvPicPr>
            <p:blipFill>
              <a:blip r:embed="rId30"/>
              <a:stretch>
                <a:fillRect/>
              </a:stretch>
            </p:blipFill>
            <p:spPr>
              <a:xfrm>
                <a:off x="10808640" y="981196"/>
                <a:ext cx="1598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67" name="Freihand 66">
                <a:extLst>
                  <a:ext uri="{FF2B5EF4-FFF2-40B4-BE49-F238E27FC236}">
                    <a16:creationId xmlns:a16="http://schemas.microsoft.com/office/drawing/2014/main" id="{397AD1A9-986A-017B-E2F8-18D9C69C1395}"/>
                  </a:ext>
                </a:extLst>
              </p14:cNvPr>
              <p14:cNvContentPartPr/>
              <p14:nvPr/>
            </p14:nvContentPartPr>
            <p14:xfrm>
              <a:off x="10929600" y="991636"/>
              <a:ext cx="163800" cy="223920"/>
            </p14:xfrm>
          </p:contentPart>
        </mc:Choice>
        <mc:Fallback>
          <p:pic>
            <p:nvPicPr>
              <p:cNvPr id="67" name="Freihand 66">
                <a:extLst>
                  <a:ext uri="{FF2B5EF4-FFF2-40B4-BE49-F238E27FC236}">
                    <a16:creationId xmlns:a16="http://schemas.microsoft.com/office/drawing/2014/main" id="{397AD1A9-986A-017B-E2F8-18D9C69C1395}"/>
                  </a:ext>
                </a:extLst>
              </p:cNvPr>
              <p:cNvPicPr/>
              <p:nvPr/>
            </p:nvPicPr>
            <p:blipFill>
              <a:blip r:embed="rId32"/>
              <a:stretch>
                <a:fillRect/>
              </a:stretch>
            </p:blipFill>
            <p:spPr>
              <a:xfrm>
                <a:off x="10920600" y="982636"/>
                <a:ext cx="1814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68" name="Freihand 67">
                <a:extLst>
                  <a:ext uri="{FF2B5EF4-FFF2-40B4-BE49-F238E27FC236}">
                    <a16:creationId xmlns:a16="http://schemas.microsoft.com/office/drawing/2014/main" id="{7E267720-727E-D583-A914-19993D8190E6}"/>
                  </a:ext>
                </a:extLst>
              </p14:cNvPr>
              <p14:cNvContentPartPr/>
              <p14:nvPr/>
            </p14:nvContentPartPr>
            <p14:xfrm>
              <a:off x="11025360" y="1192156"/>
              <a:ext cx="96840" cy="227160"/>
            </p14:xfrm>
          </p:contentPart>
        </mc:Choice>
        <mc:Fallback>
          <p:pic>
            <p:nvPicPr>
              <p:cNvPr id="68" name="Freihand 67">
                <a:extLst>
                  <a:ext uri="{FF2B5EF4-FFF2-40B4-BE49-F238E27FC236}">
                    <a16:creationId xmlns:a16="http://schemas.microsoft.com/office/drawing/2014/main" id="{7E267720-727E-D583-A914-19993D8190E6}"/>
                  </a:ext>
                </a:extLst>
              </p:cNvPr>
              <p:cNvPicPr/>
              <p:nvPr/>
            </p:nvPicPr>
            <p:blipFill>
              <a:blip r:embed="rId34"/>
              <a:stretch>
                <a:fillRect/>
              </a:stretch>
            </p:blipFill>
            <p:spPr>
              <a:xfrm>
                <a:off x="11016360" y="1183156"/>
                <a:ext cx="11448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71" name="Freihand 70">
                <a:extLst>
                  <a:ext uri="{FF2B5EF4-FFF2-40B4-BE49-F238E27FC236}">
                    <a16:creationId xmlns:a16="http://schemas.microsoft.com/office/drawing/2014/main" id="{1F41430A-F393-C4A0-74AC-125AC3279954}"/>
                  </a:ext>
                </a:extLst>
              </p14:cNvPr>
              <p14:cNvContentPartPr/>
              <p14:nvPr/>
            </p14:nvContentPartPr>
            <p14:xfrm>
              <a:off x="11305080" y="960316"/>
              <a:ext cx="177480" cy="214920"/>
            </p14:xfrm>
          </p:contentPart>
        </mc:Choice>
        <mc:Fallback>
          <p:pic>
            <p:nvPicPr>
              <p:cNvPr id="71" name="Freihand 70">
                <a:extLst>
                  <a:ext uri="{FF2B5EF4-FFF2-40B4-BE49-F238E27FC236}">
                    <a16:creationId xmlns:a16="http://schemas.microsoft.com/office/drawing/2014/main" id="{1F41430A-F393-C4A0-74AC-125AC3279954}"/>
                  </a:ext>
                </a:extLst>
              </p:cNvPr>
              <p:cNvPicPr/>
              <p:nvPr/>
            </p:nvPicPr>
            <p:blipFill>
              <a:blip r:embed="rId36"/>
              <a:stretch>
                <a:fillRect/>
              </a:stretch>
            </p:blipFill>
            <p:spPr>
              <a:xfrm>
                <a:off x="11296080" y="951676"/>
                <a:ext cx="1951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72" name="Freihand 71">
                <a:extLst>
                  <a:ext uri="{FF2B5EF4-FFF2-40B4-BE49-F238E27FC236}">
                    <a16:creationId xmlns:a16="http://schemas.microsoft.com/office/drawing/2014/main" id="{E7D054E9-1B52-7A24-3A47-E2CCEC1D871E}"/>
                  </a:ext>
                </a:extLst>
              </p14:cNvPr>
              <p14:cNvContentPartPr/>
              <p14:nvPr/>
            </p14:nvContentPartPr>
            <p14:xfrm>
              <a:off x="11511000" y="1036996"/>
              <a:ext cx="90000" cy="90360"/>
            </p14:xfrm>
          </p:contentPart>
        </mc:Choice>
        <mc:Fallback>
          <p:pic>
            <p:nvPicPr>
              <p:cNvPr id="72" name="Freihand 71">
                <a:extLst>
                  <a:ext uri="{FF2B5EF4-FFF2-40B4-BE49-F238E27FC236}">
                    <a16:creationId xmlns:a16="http://schemas.microsoft.com/office/drawing/2014/main" id="{E7D054E9-1B52-7A24-3A47-E2CCEC1D871E}"/>
                  </a:ext>
                </a:extLst>
              </p:cNvPr>
              <p:cNvPicPr/>
              <p:nvPr/>
            </p:nvPicPr>
            <p:blipFill>
              <a:blip r:embed="rId38"/>
              <a:stretch>
                <a:fillRect/>
              </a:stretch>
            </p:blipFill>
            <p:spPr>
              <a:xfrm>
                <a:off x="11502360" y="1027996"/>
                <a:ext cx="1076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73" name="Freihand 72">
                <a:extLst>
                  <a:ext uri="{FF2B5EF4-FFF2-40B4-BE49-F238E27FC236}">
                    <a16:creationId xmlns:a16="http://schemas.microsoft.com/office/drawing/2014/main" id="{C6012195-7536-E226-BC16-A139AD065E59}"/>
                  </a:ext>
                </a:extLst>
              </p14:cNvPr>
              <p14:cNvContentPartPr/>
              <p14:nvPr/>
            </p14:nvContentPartPr>
            <p14:xfrm>
              <a:off x="11601360" y="1002436"/>
              <a:ext cx="90000" cy="171000"/>
            </p14:xfrm>
          </p:contentPart>
        </mc:Choice>
        <mc:Fallback>
          <p:pic>
            <p:nvPicPr>
              <p:cNvPr id="73" name="Freihand 72">
                <a:extLst>
                  <a:ext uri="{FF2B5EF4-FFF2-40B4-BE49-F238E27FC236}">
                    <a16:creationId xmlns:a16="http://schemas.microsoft.com/office/drawing/2014/main" id="{C6012195-7536-E226-BC16-A139AD065E59}"/>
                  </a:ext>
                </a:extLst>
              </p:cNvPr>
              <p:cNvPicPr/>
              <p:nvPr/>
            </p:nvPicPr>
            <p:blipFill>
              <a:blip r:embed="rId40"/>
              <a:stretch>
                <a:fillRect/>
              </a:stretch>
            </p:blipFill>
            <p:spPr>
              <a:xfrm>
                <a:off x="11592360" y="993796"/>
                <a:ext cx="107640" cy="188640"/>
              </a:xfrm>
              <a:prstGeom prst="rect">
                <a:avLst/>
              </a:prstGeom>
            </p:spPr>
          </p:pic>
        </mc:Fallback>
      </mc:AlternateContent>
      <p:grpSp>
        <p:nvGrpSpPr>
          <p:cNvPr id="128" name="Gruppieren 127">
            <a:extLst>
              <a:ext uri="{FF2B5EF4-FFF2-40B4-BE49-F238E27FC236}">
                <a16:creationId xmlns:a16="http://schemas.microsoft.com/office/drawing/2014/main" id="{C00B0EB8-720D-EB02-776E-E8CF0FCFD86F}"/>
              </a:ext>
            </a:extLst>
          </p:cNvPr>
          <p:cNvGrpSpPr/>
          <p:nvPr/>
        </p:nvGrpSpPr>
        <p:grpSpPr>
          <a:xfrm>
            <a:off x="9300960" y="1393396"/>
            <a:ext cx="2805840" cy="1368720"/>
            <a:chOff x="9300960" y="1393396"/>
            <a:chExt cx="2805840" cy="1368720"/>
          </a:xfrm>
        </p:grpSpPr>
        <mc:AlternateContent xmlns:mc="http://schemas.openxmlformats.org/markup-compatibility/2006">
          <mc:Choice xmlns:p14="http://schemas.microsoft.com/office/powerpoint/2010/main" Requires="p14">
            <p:contentPart p14:bwMode="auto" r:id="rId41">
              <p14:nvContentPartPr>
                <p14:cNvPr id="46" name="Freihand 45">
                  <a:extLst>
                    <a:ext uri="{FF2B5EF4-FFF2-40B4-BE49-F238E27FC236}">
                      <a16:creationId xmlns:a16="http://schemas.microsoft.com/office/drawing/2014/main" id="{251A70D9-1D66-2D4E-22D8-582EFCB6113C}"/>
                    </a:ext>
                  </a:extLst>
                </p14:cNvPr>
                <p14:cNvContentPartPr/>
                <p14:nvPr/>
              </p14:nvContentPartPr>
              <p14:xfrm>
                <a:off x="9300960" y="1412116"/>
                <a:ext cx="685080" cy="367920"/>
              </p14:xfrm>
            </p:contentPart>
          </mc:Choice>
          <mc:Fallback>
            <p:pic>
              <p:nvPicPr>
                <p:cNvPr id="46" name="Freihand 45">
                  <a:extLst>
                    <a:ext uri="{FF2B5EF4-FFF2-40B4-BE49-F238E27FC236}">
                      <a16:creationId xmlns:a16="http://schemas.microsoft.com/office/drawing/2014/main" id="{251A70D9-1D66-2D4E-22D8-582EFCB6113C}"/>
                    </a:ext>
                  </a:extLst>
                </p:cNvPr>
                <p:cNvPicPr/>
                <p:nvPr/>
              </p:nvPicPr>
              <p:blipFill>
                <a:blip r:embed="rId42"/>
                <a:stretch>
                  <a:fillRect/>
                </a:stretch>
              </p:blipFill>
              <p:spPr>
                <a:xfrm>
                  <a:off x="9291960" y="1403476"/>
                  <a:ext cx="702720" cy="3855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7" name="Freihand 46">
                  <a:extLst>
                    <a:ext uri="{FF2B5EF4-FFF2-40B4-BE49-F238E27FC236}">
                      <a16:creationId xmlns:a16="http://schemas.microsoft.com/office/drawing/2014/main" id="{9BAA64D1-9C8A-26D2-E647-8B0B94D1064A}"/>
                    </a:ext>
                  </a:extLst>
                </p14:cNvPr>
                <p14:cNvContentPartPr/>
                <p14:nvPr/>
              </p14:nvContentPartPr>
              <p14:xfrm>
                <a:off x="9343800" y="1719556"/>
                <a:ext cx="591120" cy="337680"/>
              </p14:xfrm>
            </p:contentPart>
          </mc:Choice>
          <mc:Fallback>
            <p:pic>
              <p:nvPicPr>
                <p:cNvPr id="47" name="Freihand 46">
                  <a:extLst>
                    <a:ext uri="{FF2B5EF4-FFF2-40B4-BE49-F238E27FC236}">
                      <a16:creationId xmlns:a16="http://schemas.microsoft.com/office/drawing/2014/main" id="{9BAA64D1-9C8A-26D2-E647-8B0B94D1064A}"/>
                    </a:ext>
                  </a:extLst>
                </p:cNvPr>
                <p:cNvPicPr/>
                <p:nvPr/>
              </p:nvPicPr>
              <p:blipFill>
                <a:blip r:embed="rId44"/>
                <a:stretch>
                  <a:fillRect/>
                </a:stretch>
              </p:blipFill>
              <p:spPr>
                <a:xfrm>
                  <a:off x="9334800" y="1710556"/>
                  <a:ext cx="60876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9" name="Freihand 48">
                  <a:extLst>
                    <a:ext uri="{FF2B5EF4-FFF2-40B4-BE49-F238E27FC236}">
                      <a16:creationId xmlns:a16="http://schemas.microsoft.com/office/drawing/2014/main" id="{1F3ED51F-3CEB-2373-E089-D10E5B5925EF}"/>
                    </a:ext>
                  </a:extLst>
                </p14:cNvPr>
                <p14:cNvContentPartPr/>
                <p14:nvPr/>
              </p14:nvContentPartPr>
              <p14:xfrm>
                <a:off x="10118160" y="2023036"/>
                <a:ext cx="157320" cy="149760"/>
              </p14:xfrm>
            </p:contentPart>
          </mc:Choice>
          <mc:Fallback>
            <p:pic>
              <p:nvPicPr>
                <p:cNvPr id="49" name="Freihand 48">
                  <a:extLst>
                    <a:ext uri="{FF2B5EF4-FFF2-40B4-BE49-F238E27FC236}">
                      <a16:creationId xmlns:a16="http://schemas.microsoft.com/office/drawing/2014/main" id="{1F3ED51F-3CEB-2373-E089-D10E5B5925EF}"/>
                    </a:ext>
                  </a:extLst>
                </p:cNvPr>
                <p:cNvPicPr/>
                <p:nvPr/>
              </p:nvPicPr>
              <p:blipFill>
                <a:blip r:embed="rId46"/>
                <a:stretch>
                  <a:fillRect/>
                </a:stretch>
              </p:blipFill>
              <p:spPr>
                <a:xfrm>
                  <a:off x="10109520" y="2014036"/>
                  <a:ext cx="1749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0" name="Freihand 49">
                  <a:extLst>
                    <a:ext uri="{FF2B5EF4-FFF2-40B4-BE49-F238E27FC236}">
                      <a16:creationId xmlns:a16="http://schemas.microsoft.com/office/drawing/2014/main" id="{07697F26-8890-D677-67A2-DAB06FDE4975}"/>
                    </a:ext>
                  </a:extLst>
                </p14:cNvPr>
                <p14:cNvContentPartPr/>
                <p14:nvPr/>
              </p14:nvContentPartPr>
              <p14:xfrm>
                <a:off x="10122840" y="2022676"/>
                <a:ext cx="163800" cy="11880"/>
              </p14:xfrm>
            </p:contentPart>
          </mc:Choice>
          <mc:Fallback>
            <p:pic>
              <p:nvPicPr>
                <p:cNvPr id="50" name="Freihand 49">
                  <a:extLst>
                    <a:ext uri="{FF2B5EF4-FFF2-40B4-BE49-F238E27FC236}">
                      <a16:creationId xmlns:a16="http://schemas.microsoft.com/office/drawing/2014/main" id="{07697F26-8890-D677-67A2-DAB06FDE4975}"/>
                    </a:ext>
                  </a:extLst>
                </p:cNvPr>
                <p:cNvPicPr/>
                <p:nvPr/>
              </p:nvPicPr>
              <p:blipFill>
                <a:blip r:embed="rId48"/>
                <a:stretch>
                  <a:fillRect/>
                </a:stretch>
              </p:blipFill>
              <p:spPr>
                <a:xfrm>
                  <a:off x="10114200" y="2013676"/>
                  <a:ext cx="1814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1" name="Freihand 50">
                  <a:extLst>
                    <a:ext uri="{FF2B5EF4-FFF2-40B4-BE49-F238E27FC236}">
                      <a16:creationId xmlns:a16="http://schemas.microsoft.com/office/drawing/2014/main" id="{33B161CD-23A3-50E6-3B1A-A3084F403DC4}"/>
                    </a:ext>
                  </a:extLst>
                </p14:cNvPr>
                <p14:cNvContentPartPr/>
                <p14:nvPr/>
              </p14:nvContentPartPr>
              <p14:xfrm>
                <a:off x="10152360" y="2187556"/>
                <a:ext cx="125280" cy="142920"/>
              </p14:xfrm>
            </p:contentPart>
          </mc:Choice>
          <mc:Fallback>
            <p:pic>
              <p:nvPicPr>
                <p:cNvPr id="51" name="Freihand 50">
                  <a:extLst>
                    <a:ext uri="{FF2B5EF4-FFF2-40B4-BE49-F238E27FC236}">
                      <a16:creationId xmlns:a16="http://schemas.microsoft.com/office/drawing/2014/main" id="{33B161CD-23A3-50E6-3B1A-A3084F403DC4}"/>
                    </a:ext>
                  </a:extLst>
                </p:cNvPr>
                <p:cNvPicPr/>
                <p:nvPr/>
              </p:nvPicPr>
              <p:blipFill>
                <a:blip r:embed="rId50"/>
                <a:stretch>
                  <a:fillRect/>
                </a:stretch>
              </p:blipFill>
              <p:spPr>
                <a:xfrm>
                  <a:off x="10143720" y="2178916"/>
                  <a:ext cx="1429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2" name="Freihand 51">
                  <a:extLst>
                    <a:ext uri="{FF2B5EF4-FFF2-40B4-BE49-F238E27FC236}">
                      <a16:creationId xmlns:a16="http://schemas.microsoft.com/office/drawing/2014/main" id="{DA91F79F-6EB7-FAE5-9140-D36281111C37}"/>
                    </a:ext>
                  </a:extLst>
                </p14:cNvPr>
                <p14:cNvContentPartPr/>
                <p14:nvPr/>
              </p14:nvContentPartPr>
              <p14:xfrm>
                <a:off x="10456200" y="2022676"/>
                <a:ext cx="149760" cy="149040"/>
              </p14:xfrm>
            </p:contentPart>
          </mc:Choice>
          <mc:Fallback>
            <p:pic>
              <p:nvPicPr>
                <p:cNvPr id="52" name="Freihand 51">
                  <a:extLst>
                    <a:ext uri="{FF2B5EF4-FFF2-40B4-BE49-F238E27FC236}">
                      <a16:creationId xmlns:a16="http://schemas.microsoft.com/office/drawing/2014/main" id="{DA91F79F-6EB7-FAE5-9140-D36281111C37}"/>
                    </a:ext>
                  </a:extLst>
                </p:cNvPr>
                <p:cNvPicPr/>
                <p:nvPr/>
              </p:nvPicPr>
              <p:blipFill>
                <a:blip r:embed="rId52"/>
                <a:stretch>
                  <a:fillRect/>
                </a:stretch>
              </p:blipFill>
              <p:spPr>
                <a:xfrm>
                  <a:off x="10447560" y="2013676"/>
                  <a:ext cx="1674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3" name="Freihand 52">
                  <a:extLst>
                    <a:ext uri="{FF2B5EF4-FFF2-40B4-BE49-F238E27FC236}">
                      <a16:creationId xmlns:a16="http://schemas.microsoft.com/office/drawing/2014/main" id="{E61876BD-87ED-1820-C724-8863EA8DA758}"/>
                    </a:ext>
                  </a:extLst>
                </p14:cNvPr>
                <p14:cNvContentPartPr/>
                <p14:nvPr/>
              </p14:nvContentPartPr>
              <p14:xfrm>
                <a:off x="10497960" y="2261716"/>
                <a:ext cx="111240" cy="73080"/>
              </p14:xfrm>
            </p:contentPart>
          </mc:Choice>
          <mc:Fallback>
            <p:pic>
              <p:nvPicPr>
                <p:cNvPr id="53" name="Freihand 52">
                  <a:extLst>
                    <a:ext uri="{FF2B5EF4-FFF2-40B4-BE49-F238E27FC236}">
                      <a16:creationId xmlns:a16="http://schemas.microsoft.com/office/drawing/2014/main" id="{E61876BD-87ED-1820-C724-8863EA8DA758}"/>
                    </a:ext>
                  </a:extLst>
                </p:cNvPr>
                <p:cNvPicPr/>
                <p:nvPr/>
              </p:nvPicPr>
              <p:blipFill>
                <a:blip r:embed="rId54"/>
                <a:stretch>
                  <a:fillRect/>
                </a:stretch>
              </p:blipFill>
              <p:spPr>
                <a:xfrm>
                  <a:off x="10489320" y="2252716"/>
                  <a:ext cx="1288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74" name="Freihand 73">
                  <a:extLst>
                    <a:ext uri="{FF2B5EF4-FFF2-40B4-BE49-F238E27FC236}">
                      <a16:creationId xmlns:a16="http://schemas.microsoft.com/office/drawing/2014/main" id="{DD56B7D6-F2D8-E6C9-3154-4FDA114D30B2}"/>
                    </a:ext>
                  </a:extLst>
                </p14:cNvPr>
                <p14:cNvContentPartPr/>
                <p14:nvPr/>
              </p14:nvContentPartPr>
              <p14:xfrm>
                <a:off x="10809720" y="1493836"/>
                <a:ext cx="220320" cy="161640"/>
              </p14:xfrm>
            </p:contentPart>
          </mc:Choice>
          <mc:Fallback>
            <p:pic>
              <p:nvPicPr>
                <p:cNvPr id="74" name="Freihand 73">
                  <a:extLst>
                    <a:ext uri="{FF2B5EF4-FFF2-40B4-BE49-F238E27FC236}">
                      <a16:creationId xmlns:a16="http://schemas.microsoft.com/office/drawing/2014/main" id="{DD56B7D6-F2D8-E6C9-3154-4FDA114D30B2}"/>
                    </a:ext>
                  </a:extLst>
                </p:cNvPr>
                <p:cNvPicPr/>
                <p:nvPr/>
              </p:nvPicPr>
              <p:blipFill>
                <a:blip r:embed="rId56"/>
                <a:stretch>
                  <a:fillRect/>
                </a:stretch>
              </p:blipFill>
              <p:spPr>
                <a:xfrm>
                  <a:off x="10800720" y="1485196"/>
                  <a:ext cx="2379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75" name="Freihand 74">
                  <a:extLst>
                    <a:ext uri="{FF2B5EF4-FFF2-40B4-BE49-F238E27FC236}">
                      <a16:creationId xmlns:a16="http://schemas.microsoft.com/office/drawing/2014/main" id="{CBA567A8-12B2-D4AA-0FC9-2141047AF30C}"/>
                    </a:ext>
                  </a:extLst>
                </p14:cNvPr>
                <p14:cNvContentPartPr/>
                <p14:nvPr/>
              </p14:nvContentPartPr>
              <p14:xfrm>
                <a:off x="11077920" y="1393396"/>
                <a:ext cx="311040" cy="249120"/>
              </p14:xfrm>
            </p:contentPart>
          </mc:Choice>
          <mc:Fallback>
            <p:pic>
              <p:nvPicPr>
                <p:cNvPr id="75" name="Freihand 74">
                  <a:extLst>
                    <a:ext uri="{FF2B5EF4-FFF2-40B4-BE49-F238E27FC236}">
                      <a16:creationId xmlns:a16="http://schemas.microsoft.com/office/drawing/2014/main" id="{CBA567A8-12B2-D4AA-0FC9-2141047AF30C}"/>
                    </a:ext>
                  </a:extLst>
                </p:cNvPr>
                <p:cNvPicPr/>
                <p:nvPr/>
              </p:nvPicPr>
              <p:blipFill>
                <a:blip r:embed="rId58"/>
                <a:stretch>
                  <a:fillRect/>
                </a:stretch>
              </p:blipFill>
              <p:spPr>
                <a:xfrm>
                  <a:off x="11069280" y="1384756"/>
                  <a:ext cx="32868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76" name="Freihand 75">
                  <a:extLst>
                    <a:ext uri="{FF2B5EF4-FFF2-40B4-BE49-F238E27FC236}">
                      <a16:creationId xmlns:a16="http://schemas.microsoft.com/office/drawing/2014/main" id="{D25ADC00-77DD-737D-4D2D-55D63B5916DF}"/>
                    </a:ext>
                  </a:extLst>
                </p14:cNvPr>
                <p14:cNvContentPartPr/>
                <p14:nvPr/>
              </p14:nvContentPartPr>
              <p14:xfrm>
                <a:off x="11446200" y="1405276"/>
                <a:ext cx="113400" cy="210960"/>
              </p14:xfrm>
            </p:contentPart>
          </mc:Choice>
          <mc:Fallback>
            <p:pic>
              <p:nvPicPr>
                <p:cNvPr id="76" name="Freihand 75">
                  <a:extLst>
                    <a:ext uri="{FF2B5EF4-FFF2-40B4-BE49-F238E27FC236}">
                      <a16:creationId xmlns:a16="http://schemas.microsoft.com/office/drawing/2014/main" id="{D25ADC00-77DD-737D-4D2D-55D63B5916DF}"/>
                    </a:ext>
                  </a:extLst>
                </p:cNvPr>
                <p:cNvPicPr/>
                <p:nvPr/>
              </p:nvPicPr>
              <p:blipFill>
                <a:blip r:embed="rId60"/>
                <a:stretch>
                  <a:fillRect/>
                </a:stretch>
              </p:blipFill>
              <p:spPr>
                <a:xfrm>
                  <a:off x="11437560" y="1396636"/>
                  <a:ext cx="1310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77" name="Freihand 76">
                  <a:extLst>
                    <a:ext uri="{FF2B5EF4-FFF2-40B4-BE49-F238E27FC236}">
                      <a16:creationId xmlns:a16="http://schemas.microsoft.com/office/drawing/2014/main" id="{43ED845C-6532-80DD-2523-9CBD12CC2B8F}"/>
                    </a:ext>
                  </a:extLst>
                </p14:cNvPr>
                <p14:cNvContentPartPr/>
                <p14:nvPr/>
              </p14:nvContentPartPr>
              <p14:xfrm>
                <a:off x="11550960" y="1515436"/>
                <a:ext cx="141840" cy="97560"/>
              </p14:xfrm>
            </p:contentPart>
          </mc:Choice>
          <mc:Fallback>
            <p:pic>
              <p:nvPicPr>
                <p:cNvPr id="77" name="Freihand 76">
                  <a:extLst>
                    <a:ext uri="{FF2B5EF4-FFF2-40B4-BE49-F238E27FC236}">
                      <a16:creationId xmlns:a16="http://schemas.microsoft.com/office/drawing/2014/main" id="{43ED845C-6532-80DD-2523-9CBD12CC2B8F}"/>
                    </a:ext>
                  </a:extLst>
                </p:cNvPr>
                <p:cNvPicPr/>
                <p:nvPr/>
              </p:nvPicPr>
              <p:blipFill>
                <a:blip r:embed="rId62"/>
                <a:stretch>
                  <a:fillRect/>
                </a:stretch>
              </p:blipFill>
              <p:spPr>
                <a:xfrm>
                  <a:off x="11542320" y="1506436"/>
                  <a:ext cx="1594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78" name="Freihand 77">
                  <a:extLst>
                    <a:ext uri="{FF2B5EF4-FFF2-40B4-BE49-F238E27FC236}">
                      <a16:creationId xmlns:a16="http://schemas.microsoft.com/office/drawing/2014/main" id="{964D11B7-3C2A-22AE-6867-6A155FA72002}"/>
                    </a:ext>
                  </a:extLst>
                </p14:cNvPr>
                <p14:cNvContentPartPr/>
                <p14:nvPr/>
              </p14:nvContentPartPr>
              <p14:xfrm>
                <a:off x="11713680" y="1409236"/>
                <a:ext cx="250920" cy="193320"/>
              </p14:xfrm>
            </p:contentPart>
          </mc:Choice>
          <mc:Fallback>
            <p:pic>
              <p:nvPicPr>
                <p:cNvPr id="78" name="Freihand 77">
                  <a:extLst>
                    <a:ext uri="{FF2B5EF4-FFF2-40B4-BE49-F238E27FC236}">
                      <a16:creationId xmlns:a16="http://schemas.microsoft.com/office/drawing/2014/main" id="{964D11B7-3C2A-22AE-6867-6A155FA72002}"/>
                    </a:ext>
                  </a:extLst>
                </p:cNvPr>
                <p:cNvPicPr/>
                <p:nvPr/>
              </p:nvPicPr>
              <p:blipFill>
                <a:blip r:embed="rId64"/>
                <a:stretch>
                  <a:fillRect/>
                </a:stretch>
              </p:blipFill>
              <p:spPr>
                <a:xfrm>
                  <a:off x="11705040" y="1400236"/>
                  <a:ext cx="2685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79" name="Freihand 78">
                  <a:extLst>
                    <a:ext uri="{FF2B5EF4-FFF2-40B4-BE49-F238E27FC236}">
                      <a16:creationId xmlns:a16="http://schemas.microsoft.com/office/drawing/2014/main" id="{96210663-35FA-FEF0-48B8-7AC346D58FD4}"/>
                    </a:ext>
                  </a:extLst>
                </p14:cNvPr>
                <p14:cNvContentPartPr/>
                <p14:nvPr/>
              </p14:nvContentPartPr>
              <p14:xfrm>
                <a:off x="11959200" y="1484476"/>
                <a:ext cx="53640" cy="154800"/>
              </p14:xfrm>
            </p:contentPart>
          </mc:Choice>
          <mc:Fallback>
            <p:pic>
              <p:nvPicPr>
                <p:cNvPr id="79" name="Freihand 78">
                  <a:extLst>
                    <a:ext uri="{FF2B5EF4-FFF2-40B4-BE49-F238E27FC236}">
                      <a16:creationId xmlns:a16="http://schemas.microsoft.com/office/drawing/2014/main" id="{96210663-35FA-FEF0-48B8-7AC346D58FD4}"/>
                    </a:ext>
                  </a:extLst>
                </p:cNvPr>
                <p:cNvPicPr/>
                <p:nvPr/>
              </p:nvPicPr>
              <p:blipFill>
                <a:blip r:embed="rId66"/>
                <a:stretch>
                  <a:fillRect/>
                </a:stretch>
              </p:blipFill>
              <p:spPr>
                <a:xfrm>
                  <a:off x="11950560" y="1475836"/>
                  <a:ext cx="712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80" name="Freihand 79">
                  <a:extLst>
                    <a:ext uri="{FF2B5EF4-FFF2-40B4-BE49-F238E27FC236}">
                      <a16:creationId xmlns:a16="http://schemas.microsoft.com/office/drawing/2014/main" id="{8CDD6BAF-BA7B-B76A-2F9F-15955B5D0AC4}"/>
                    </a:ext>
                  </a:extLst>
                </p14:cNvPr>
                <p14:cNvContentPartPr/>
                <p14:nvPr/>
              </p14:nvContentPartPr>
              <p14:xfrm>
                <a:off x="10877760" y="1819636"/>
                <a:ext cx="374040" cy="273240"/>
              </p14:xfrm>
            </p:contentPart>
          </mc:Choice>
          <mc:Fallback>
            <p:pic>
              <p:nvPicPr>
                <p:cNvPr id="80" name="Freihand 79">
                  <a:extLst>
                    <a:ext uri="{FF2B5EF4-FFF2-40B4-BE49-F238E27FC236}">
                      <a16:creationId xmlns:a16="http://schemas.microsoft.com/office/drawing/2014/main" id="{8CDD6BAF-BA7B-B76A-2F9F-15955B5D0AC4}"/>
                    </a:ext>
                  </a:extLst>
                </p:cNvPr>
                <p:cNvPicPr/>
                <p:nvPr/>
              </p:nvPicPr>
              <p:blipFill>
                <a:blip r:embed="rId68"/>
                <a:stretch>
                  <a:fillRect/>
                </a:stretch>
              </p:blipFill>
              <p:spPr>
                <a:xfrm>
                  <a:off x="10869120" y="1810996"/>
                  <a:ext cx="39168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81" name="Freihand 80">
                  <a:extLst>
                    <a:ext uri="{FF2B5EF4-FFF2-40B4-BE49-F238E27FC236}">
                      <a16:creationId xmlns:a16="http://schemas.microsoft.com/office/drawing/2014/main" id="{873CA744-A72A-A50D-FFC3-10203BBDF631}"/>
                    </a:ext>
                  </a:extLst>
                </p14:cNvPr>
                <p14:cNvContentPartPr/>
                <p14:nvPr/>
              </p14:nvContentPartPr>
              <p14:xfrm>
                <a:off x="11217240" y="1853116"/>
                <a:ext cx="41760" cy="12600"/>
              </p14:xfrm>
            </p:contentPart>
          </mc:Choice>
          <mc:Fallback>
            <p:pic>
              <p:nvPicPr>
                <p:cNvPr id="81" name="Freihand 80">
                  <a:extLst>
                    <a:ext uri="{FF2B5EF4-FFF2-40B4-BE49-F238E27FC236}">
                      <a16:creationId xmlns:a16="http://schemas.microsoft.com/office/drawing/2014/main" id="{873CA744-A72A-A50D-FFC3-10203BBDF631}"/>
                    </a:ext>
                  </a:extLst>
                </p:cNvPr>
                <p:cNvPicPr/>
                <p:nvPr/>
              </p:nvPicPr>
              <p:blipFill>
                <a:blip r:embed="rId70"/>
                <a:stretch>
                  <a:fillRect/>
                </a:stretch>
              </p:blipFill>
              <p:spPr>
                <a:xfrm>
                  <a:off x="11208600" y="1844476"/>
                  <a:ext cx="594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82" name="Freihand 81">
                  <a:extLst>
                    <a:ext uri="{FF2B5EF4-FFF2-40B4-BE49-F238E27FC236}">
                      <a16:creationId xmlns:a16="http://schemas.microsoft.com/office/drawing/2014/main" id="{D2901B36-02AB-3878-F971-F73E9E0F2D92}"/>
                    </a:ext>
                  </a:extLst>
                </p14:cNvPr>
                <p14:cNvContentPartPr/>
                <p14:nvPr/>
              </p14:nvContentPartPr>
              <p14:xfrm>
                <a:off x="11313360" y="1828996"/>
                <a:ext cx="136080" cy="143280"/>
              </p14:xfrm>
            </p:contentPart>
          </mc:Choice>
          <mc:Fallback>
            <p:pic>
              <p:nvPicPr>
                <p:cNvPr id="82" name="Freihand 81">
                  <a:extLst>
                    <a:ext uri="{FF2B5EF4-FFF2-40B4-BE49-F238E27FC236}">
                      <a16:creationId xmlns:a16="http://schemas.microsoft.com/office/drawing/2014/main" id="{D2901B36-02AB-3878-F971-F73E9E0F2D92}"/>
                    </a:ext>
                  </a:extLst>
                </p:cNvPr>
                <p:cNvPicPr/>
                <p:nvPr/>
              </p:nvPicPr>
              <p:blipFill>
                <a:blip r:embed="rId72"/>
                <a:stretch>
                  <a:fillRect/>
                </a:stretch>
              </p:blipFill>
              <p:spPr>
                <a:xfrm>
                  <a:off x="11304720" y="1820356"/>
                  <a:ext cx="1537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83" name="Freihand 82">
                  <a:extLst>
                    <a:ext uri="{FF2B5EF4-FFF2-40B4-BE49-F238E27FC236}">
                      <a16:creationId xmlns:a16="http://schemas.microsoft.com/office/drawing/2014/main" id="{327A5784-F2C3-7503-11EA-8D06D049FD88}"/>
                    </a:ext>
                  </a:extLst>
                </p14:cNvPr>
                <p14:cNvContentPartPr/>
                <p14:nvPr/>
              </p14:nvContentPartPr>
              <p14:xfrm>
                <a:off x="11477520" y="1763116"/>
                <a:ext cx="217440" cy="213120"/>
              </p14:xfrm>
            </p:contentPart>
          </mc:Choice>
          <mc:Fallback>
            <p:pic>
              <p:nvPicPr>
                <p:cNvPr id="83" name="Freihand 82">
                  <a:extLst>
                    <a:ext uri="{FF2B5EF4-FFF2-40B4-BE49-F238E27FC236}">
                      <a16:creationId xmlns:a16="http://schemas.microsoft.com/office/drawing/2014/main" id="{327A5784-F2C3-7503-11EA-8D06D049FD88}"/>
                    </a:ext>
                  </a:extLst>
                </p:cNvPr>
                <p:cNvPicPr/>
                <p:nvPr/>
              </p:nvPicPr>
              <p:blipFill>
                <a:blip r:embed="rId74"/>
                <a:stretch>
                  <a:fillRect/>
                </a:stretch>
              </p:blipFill>
              <p:spPr>
                <a:xfrm>
                  <a:off x="11468520" y="1754116"/>
                  <a:ext cx="2350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87" name="Freihand 86">
                  <a:extLst>
                    <a:ext uri="{FF2B5EF4-FFF2-40B4-BE49-F238E27FC236}">
                      <a16:creationId xmlns:a16="http://schemas.microsoft.com/office/drawing/2014/main" id="{12DA9D6E-26B7-9572-3164-D67E6EBB34D8}"/>
                    </a:ext>
                  </a:extLst>
                </p14:cNvPr>
                <p14:cNvContentPartPr/>
                <p14:nvPr/>
              </p14:nvContentPartPr>
              <p14:xfrm>
                <a:off x="10792080" y="2262796"/>
                <a:ext cx="193320" cy="117720"/>
              </p14:xfrm>
            </p:contentPart>
          </mc:Choice>
          <mc:Fallback>
            <p:pic>
              <p:nvPicPr>
                <p:cNvPr id="87" name="Freihand 86">
                  <a:extLst>
                    <a:ext uri="{FF2B5EF4-FFF2-40B4-BE49-F238E27FC236}">
                      <a16:creationId xmlns:a16="http://schemas.microsoft.com/office/drawing/2014/main" id="{12DA9D6E-26B7-9572-3164-D67E6EBB34D8}"/>
                    </a:ext>
                  </a:extLst>
                </p:cNvPr>
                <p:cNvPicPr/>
                <p:nvPr/>
              </p:nvPicPr>
              <p:blipFill>
                <a:blip r:embed="rId76"/>
                <a:stretch>
                  <a:fillRect/>
                </a:stretch>
              </p:blipFill>
              <p:spPr>
                <a:xfrm>
                  <a:off x="10783440" y="2254156"/>
                  <a:ext cx="2109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88" name="Freihand 87">
                  <a:extLst>
                    <a:ext uri="{FF2B5EF4-FFF2-40B4-BE49-F238E27FC236}">
                      <a16:creationId xmlns:a16="http://schemas.microsoft.com/office/drawing/2014/main" id="{438C4131-3D01-B17E-4D83-597FC1CE2ECC}"/>
                    </a:ext>
                  </a:extLst>
                </p14:cNvPr>
                <p14:cNvContentPartPr/>
                <p14:nvPr/>
              </p14:nvContentPartPr>
              <p14:xfrm>
                <a:off x="10892880" y="2118436"/>
                <a:ext cx="38880" cy="48240"/>
              </p14:xfrm>
            </p:contentPart>
          </mc:Choice>
          <mc:Fallback>
            <p:pic>
              <p:nvPicPr>
                <p:cNvPr id="88" name="Freihand 87">
                  <a:extLst>
                    <a:ext uri="{FF2B5EF4-FFF2-40B4-BE49-F238E27FC236}">
                      <a16:creationId xmlns:a16="http://schemas.microsoft.com/office/drawing/2014/main" id="{438C4131-3D01-B17E-4D83-597FC1CE2ECC}"/>
                    </a:ext>
                  </a:extLst>
                </p:cNvPr>
                <p:cNvPicPr/>
                <p:nvPr/>
              </p:nvPicPr>
              <p:blipFill>
                <a:blip r:embed="rId78"/>
                <a:stretch>
                  <a:fillRect/>
                </a:stretch>
              </p:blipFill>
              <p:spPr>
                <a:xfrm>
                  <a:off x="10883880" y="2109796"/>
                  <a:ext cx="565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89" name="Freihand 88">
                  <a:extLst>
                    <a:ext uri="{FF2B5EF4-FFF2-40B4-BE49-F238E27FC236}">
                      <a16:creationId xmlns:a16="http://schemas.microsoft.com/office/drawing/2014/main" id="{20DFA04A-2AB5-7589-97E9-D96CF25C740D}"/>
                    </a:ext>
                  </a:extLst>
                </p14:cNvPr>
                <p14:cNvContentPartPr/>
                <p14:nvPr/>
              </p14:nvContentPartPr>
              <p14:xfrm>
                <a:off x="10965600" y="2149036"/>
                <a:ext cx="232560" cy="182880"/>
              </p14:xfrm>
            </p:contentPart>
          </mc:Choice>
          <mc:Fallback>
            <p:pic>
              <p:nvPicPr>
                <p:cNvPr id="89" name="Freihand 88">
                  <a:extLst>
                    <a:ext uri="{FF2B5EF4-FFF2-40B4-BE49-F238E27FC236}">
                      <a16:creationId xmlns:a16="http://schemas.microsoft.com/office/drawing/2014/main" id="{20DFA04A-2AB5-7589-97E9-D96CF25C740D}"/>
                    </a:ext>
                  </a:extLst>
                </p:cNvPr>
                <p:cNvPicPr/>
                <p:nvPr/>
              </p:nvPicPr>
              <p:blipFill>
                <a:blip r:embed="rId80"/>
                <a:stretch>
                  <a:fillRect/>
                </a:stretch>
              </p:blipFill>
              <p:spPr>
                <a:xfrm>
                  <a:off x="10956600" y="2140036"/>
                  <a:ext cx="2502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90" name="Freihand 89">
                  <a:extLst>
                    <a:ext uri="{FF2B5EF4-FFF2-40B4-BE49-F238E27FC236}">
                      <a16:creationId xmlns:a16="http://schemas.microsoft.com/office/drawing/2014/main" id="{5D152F80-64B3-A925-6B3A-F221CB037050}"/>
                    </a:ext>
                  </a:extLst>
                </p14:cNvPr>
                <p14:cNvContentPartPr/>
                <p14:nvPr/>
              </p14:nvContentPartPr>
              <p14:xfrm>
                <a:off x="11199960" y="2218876"/>
                <a:ext cx="127440" cy="100440"/>
              </p14:xfrm>
            </p:contentPart>
          </mc:Choice>
          <mc:Fallback>
            <p:pic>
              <p:nvPicPr>
                <p:cNvPr id="90" name="Freihand 89">
                  <a:extLst>
                    <a:ext uri="{FF2B5EF4-FFF2-40B4-BE49-F238E27FC236}">
                      <a16:creationId xmlns:a16="http://schemas.microsoft.com/office/drawing/2014/main" id="{5D152F80-64B3-A925-6B3A-F221CB037050}"/>
                    </a:ext>
                  </a:extLst>
                </p:cNvPr>
                <p:cNvPicPr/>
                <p:nvPr/>
              </p:nvPicPr>
              <p:blipFill>
                <a:blip r:embed="rId82"/>
                <a:stretch>
                  <a:fillRect/>
                </a:stretch>
              </p:blipFill>
              <p:spPr>
                <a:xfrm>
                  <a:off x="11191320" y="2210236"/>
                  <a:ext cx="1450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91" name="Freihand 90">
                  <a:extLst>
                    <a:ext uri="{FF2B5EF4-FFF2-40B4-BE49-F238E27FC236}">
                      <a16:creationId xmlns:a16="http://schemas.microsoft.com/office/drawing/2014/main" id="{67B934BC-2D81-0659-5039-98132945793F}"/>
                    </a:ext>
                  </a:extLst>
                </p14:cNvPr>
                <p14:cNvContentPartPr/>
                <p14:nvPr/>
              </p14:nvContentPartPr>
              <p14:xfrm>
                <a:off x="10690920" y="2410396"/>
                <a:ext cx="663480" cy="118440"/>
              </p14:xfrm>
            </p:contentPart>
          </mc:Choice>
          <mc:Fallback>
            <p:pic>
              <p:nvPicPr>
                <p:cNvPr id="91" name="Freihand 90">
                  <a:extLst>
                    <a:ext uri="{FF2B5EF4-FFF2-40B4-BE49-F238E27FC236}">
                      <a16:creationId xmlns:a16="http://schemas.microsoft.com/office/drawing/2014/main" id="{67B934BC-2D81-0659-5039-98132945793F}"/>
                    </a:ext>
                  </a:extLst>
                </p:cNvPr>
                <p:cNvPicPr/>
                <p:nvPr/>
              </p:nvPicPr>
              <p:blipFill>
                <a:blip r:embed="rId84"/>
                <a:stretch>
                  <a:fillRect/>
                </a:stretch>
              </p:blipFill>
              <p:spPr>
                <a:xfrm>
                  <a:off x="10682280" y="2401756"/>
                  <a:ext cx="6811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93" name="Freihand 92">
                  <a:extLst>
                    <a:ext uri="{FF2B5EF4-FFF2-40B4-BE49-F238E27FC236}">
                      <a16:creationId xmlns:a16="http://schemas.microsoft.com/office/drawing/2014/main" id="{A656E723-9E4C-80C9-1A2D-DE364B700668}"/>
                    </a:ext>
                  </a:extLst>
                </p14:cNvPr>
                <p14:cNvContentPartPr/>
                <p14:nvPr/>
              </p14:nvContentPartPr>
              <p14:xfrm>
                <a:off x="11389320" y="2265676"/>
                <a:ext cx="120960" cy="32400"/>
              </p14:xfrm>
            </p:contentPart>
          </mc:Choice>
          <mc:Fallback>
            <p:pic>
              <p:nvPicPr>
                <p:cNvPr id="93" name="Freihand 92">
                  <a:extLst>
                    <a:ext uri="{FF2B5EF4-FFF2-40B4-BE49-F238E27FC236}">
                      <a16:creationId xmlns:a16="http://schemas.microsoft.com/office/drawing/2014/main" id="{A656E723-9E4C-80C9-1A2D-DE364B700668}"/>
                    </a:ext>
                  </a:extLst>
                </p:cNvPr>
                <p:cNvPicPr/>
                <p:nvPr/>
              </p:nvPicPr>
              <p:blipFill>
                <a:blip r:embed="rId86"/>
                <a:stretch>
                  <a:fillRect/>
                </a:stretch>
              </p:blipFill>
              <p:spPr>
                <a:xfrm>
                  <a:off x="11380320" y="2256676"/>
                  <a:ext cx="1386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94" name="Freihand 93">
                  <a:extLst>
                    <a:ext uri="{FF2B5EF4-FFF2-40B4-BE49-F238E27FC236}">
                      <a16:creationId xmlns:a16="http://schemas.microsoft.com/office/drawing/2014/main" id="{77DF2366-18E0-6034-EE54-4E833473E93B}"/>
                    </a:ext>
                  </a:extLst>
                </p14:cNvPr>
                <p14:cNvContentPartPr/>
                <p14:nvPr/>
              </p14:nvContentPartPr>
              <p14:xfrm>
                <a:off x="11523240" y="2205556"/>
                <a:ext cx="158040" cy="105840"/>
              </p14:xfrm>
            </p:contentPart>
          </mc:Choice>
          <mc:Fallback>
            <p:pic>
              <p:nvPicPr>
                <p:cNvPr id="94" name="Freihand 93">
                  <a:extLst>
                    <a:ext uri="{FF2B5EF4-FFF2-40B4-BE49-F238E27FC236}">
                      <a16:creationId xmlns:a16="http://schemas.microsoft.com/office/drawing/2014/main" id="{77DF2366-18E0-6034-EE54-4E833473E93B}"/>
                    </a:ext>
                  </a:extLst>
                </p:cNvPr>
                <p:cNvPicPr/>
                <p:nvPr/>
              </p:nvPicPr>
              <p:blipFill>
                <a:blip r:embed="rId88"/>
                <a:stretch>
                  <a:fillRect/>
                </a:stretch>
              </p:blipFill>
              <p:spPr>
                <a:xfrm>
                  <a:off x="11514240" y="2196916"/>
                  <a:ext cx="1756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95" name="Freihand 94">
                  <a:extLst>
                    <a:ext uri="{FF2B5EF4-FFF2-40B4-BE49-F238E27FC236}">
                      <a16:creationId xmlns:a16="http://schemas.microsoft.com/office/drawing/2014/main" id="{F2C18FDA-D595-8018-7F3F-8E0ECE9FCBA3}"/>
                    </a:ext>
                  </a:extLst>
                </p14:cNvPr>
                <p14:cNvContentPartPr/>
                <p14:nvPr/>
              </p14:nvContentPartPr>
              <p14:xfrm>
                <a:off x="11652480" y="2138236"/>
                <a:ext cx="37440" cy="35280"/>
              </p14:xfrm>
            </p:contentPart>
          </mc:Choice>
          <mc:Fallback>
            <p:pic>
              <p:nvPicPr>
                <p:cNvPr id="95" name="Freihand 94">
                  <a:extLst>
                    <a:ext uri="{FF2B5EF4-FFF2-40B4-BE49-F238E27FC236}">
                      <a16:creationId xmlns:a16="http://schemas.microsoft.com/office/drawing/2014/main" id="{F2C18FDA-D595-8018-7F3F-8E0ECE9FCBA3}"/>
                    </a:ext>
                  </a:extLst>
                </p:cNvPr>
                <p:cNvPicPr/>
                <p:nvPr/>
              </p:nvPicPr>
              <p:blipFill>
                <a:blip r:embed="rId90"/>
                <a:stretch>
                  <a:fillRect/>
                </a:stretch>
              </p:blipFill>
              <p:spPr>
                <a:xfrm>
                  <a:off x="11643480" y="2129236"/>
                  <a:ext cx="550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96" name="Freihand 95">
                  <a:extLst>
                    <a:ext uri="{FF2B5EF4-FFF2-40B4-BE49-F238E27FC236}">
                      <a16:creationId xmlns:a16="http://schemas.microsoft.com/office/drawing/2014/main" id="{EBB580DD-BA4B-7EDC-3274-0F9007535165}"/>
                    </a:ext>
                  </a:extLst>
                </p14:cNvPr>
                <p14:cNvContentPartPr/>
                <p14:nvPr/>
              </p14:nvContentPartPr>
              <p14:xfrm>
                <a:off x="11728800" y="2140036"/>
                <a:ext cx="185040" cy="141120"/>
              </p14:xfrm>
            </p:contentPart>
          </mc:Choice>
          <mc:Fallback>
            <p:pic>
              <p:nvPicPr>
                <p:cNvPr id="96" name="Freihand 95">
                  <a:extLst>
                    <a:ext uri="{FF2B5EF4-FFF2-40B4-BE49-F238E27FC236}">
                      <a16:creationId xmlns:a16="http://schemas.microsoft.com/office/drawing/2014/main" id="{EBB580DD-BA4B-7EDC-3274-0F9007535165}"/>
                    </a:ext>
                  </a:extLst>
                </p:cNvPr>
                <p:cNvPicPr/>
                <p:nvPr/>
              </p:nvPicPr>
              <p:blipFill>
                <a:blip r:embed="rId92"/>
                <a:stretch>
                  <a:fillRect/>
                </a:stretch>
              </p:blipFill>
              <p:spPr>
                <a:xfrm>
                  <a:off x="11720160" y="2131396"/>
                  <a:ext cx="2026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97" name="Freihand 96">
                  <a:extLst>
                    <a:ext uri="{FF2B5EF4-FFF2-40B4-BE49-F238E27FC236}">
                      <a16:creationId xmlns:a16="http://schemas.microsoft.com/office/drawing/2014/main" id="{D445AC66-3D95-C18B-C272-EFF617479815}"/>
                    </a:ext>
                  </a:extLst>
                </p14:cNvPr>
                <p14:cNvContentPartPr/>
                <p14:nvPr/>
              </p14:nvContentPartPr>
              <p14:xfrm>
                <a:off x="11942280" y="2147236"/>
                <a:ext cx="164520" cy="119160"/>
              </p14:xfrm>
            </p:contentPart>
          </mc:Choice>
          <mc:Fallback>
            <p:pic>
              <p:nvPicPr>
                <p:cNvPr id="97" name="Freihand 96">
                  <a:extLst>
                    <a:ext uri="{FF2B5EF4-FFF2-40B4-BE49-F238E27FC236}">
                      <a16:creationId xmlns:a16="http://schemas.microsoft.com/office/drawing/2014/main" id="{D445AC66-3D95-C18B-C272-EFF617479815}"/>
                    </a:ext>
                  </a:extLst>
                </p:cNvPr>
                <p:cNvPicPr/>
                <p:nvPr/>
              </p:nvPicPr>
              <p:blipFill>
                <a:blip r:embed="rId94"/>
                <a:stretch>
                  <a:fillRect/>
                </a:stretch>
              </p:blipFill>
              <p:spPr>
                <a:xfrm>
                  <a:off x="11933640" y="2138596"/>
                  <a:ext cx="1821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98" name="Freihand 97">
                  <a:extLst>
                    <a:ext uri="{FF2B5EF4-FFF2-40B4-BE49-F238E27FC236}">
                      <a16:creationId xmlns:a16="http://schemas.microsoft.com/office/drawing/2014/main" id="{534E83DF-243A-E3BD-A199-0ECB722C6226}"/>
                    </a:ext>
                  </a:extLst>
                </p14:cNvPr>
                <p14:cNvContentPartPr/>
                <p14:nvPr/>
              </p14:nvContentPartPr>
              <p14:xfrm>
                <a:off x="10784520" y="2626756"/>
                <a:ext cx="220320" cy="135360"/>
              </p14:xfrm>
            </p:contentPart>
          </mc:Choice>
          <mc:Fallback>
            <p:pic>
              <p:nvPicPr>
                <p:cNvPr id="98" name="Freihand 97">
                  <a:extLst>
                    <a:ext uri="{FF2B5EF4-FFF2-40B4-BE49-F238E27FC236}">
                      <a16:creationId xmlns:a16="http://schemas.microsoft.com/office/drawing/2014/main" id="{534E83DF-243A-E3BD-A199-0ECB722C6226}"/>
                    </a:ext>
                  </a:extLst>
                </p:cNvPr>
                <p:cNvPicPr/>
                <p:nvPr/>
              </p:nvPicPr>
              <p:blipFill>
                <a:blip r:embed="rId96"/>
                <a:stretch>
                  <a:fillRect/>
                </a:stretch>
              </p:blipFill>
              <p:spPr>
                <a:xfrm>
                  <a:off x="10775520" y="2617756"/>
                  <a:ext cx="2379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99" name="Freihand 98">
                  <a:extLst>
                    <a:ext uri="{FF2B5EF4-FFF2-40B4-BE49-F238E27FC236}">
                      <a16:creationId xmlns:a16="http://schemas.microsoft.com/office/drawing/2014/main" id="{5A30EEC8-43E4-15A3-1B3F-24A0283C1DA0}"/>
                    </a:ext>
                  </a:extLst>
                </p14:cNvPr>
                <p14:cNvContentPartPr/>
                <p14:nvPr/>
              </p14:nvContentPartPr>
              <p14:xfrm>
                <a:off x="11039400" y="2605156"/>
                <a:ext cx="18360" cy="135720"/>
              </p14:xfrm>
            </p:contentPart>
          </mc:Choice>
          <mc:Fallback>
            <p:pic>
              <p:nvPicPr>
                <p:cNvPr id="99" name="Freihand 98">
                  <a:extLst>
                    <a:ext uri="{FF2B5EF4-FFF2-40B4-BE49-F238E27FC236}">
                      <a16:creationId xmlns:a16="http://schemas.microsoft.com/office/drawing/2014/main" id="{5A30EEC8-43E4-15A3-1B3F-24A0283C1DA0}"/>
                    </a:ext>
                  </a:extLst>
                </p:cNvPr>
                <p:cNvPicPr/>
                <p:nvPr/>
              </p:nvPicPr>
              <p:blipFill>
                <a:blip r:embed="rId98"/>
                <a:stretch>
                  <a:fillRect/>
                </a:stretch>
              </p:blipFill>
              <p:spPr>
                <a:xfrm>
                  <a:off x="11030400" y="2596156"/>
                  <a:ext cx="360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00" name="Freihand 99">
                  <a:extLst>
                    <a:ext uri="{FF2B5EF4-FFF2-40B4-BE49-F238E27FC236}">
                      <a16:creationId xmlns:a16="http://schemas.microsoft.com/office/drawing/2014/main" id="{D403F0D4-89C3-C9F4-8204-444D7D12F464}"/>
                    </a:ext>
                  </a:extLst>
                </p14:cNvPr>
                <p14:cNvContentPartPr/>
                <p14:nvPr/>
              </p14:nvContentPartPr>
              <p14:xfrm>
                <a:off x="11024280" y="2573476"/>
                <a:ext cx="37440" cy="9720"/>
              </p14:xfrm>
            </p:contentPart>
          </mc:Choice>
          <mc:Fallback>
            <p:pic>
              <p:nvPicPr>
                <p:cNvPr id="100" name="Freihand 99">
                  <a:extLst>
                    <a:ext uri="{FF2B5EF4-FFF2-40B4-BE49-F238E27FC236}">
                      <a16:creationId xmlns:a16="http://schemas.microsoft.com/office/drawing/2014/main" id="{D403F0D4-89C3-C9F4-8204-444D7D12F464}"/>
                    </a:ext>
                  </a:extLst>
                </p:cNvPr>
                <p:cNvPicPr/>
                <p:nvPr/>
              </p:nvPicPr>
              <p:blipFill>
                <a:blip r:embed="rId100"/>
                <a:stretch>
                  <a:fillRect/>
                </a:stretch>
              </p:blipFill>
              <p:spPr>
                <a:xfrm>
                  <a:off x="11015640" y="2564836"/>
                  <a:ext cx="550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01" name="Freihand 100">
                  <a:extLst>
                    <a:ext uri="{FF2B5EF4-FFF2-40B4-BE49-F238E27FC236}">
                      <a16:creationId xmlns:a16="http://schemas.microsoft.com/office/drawing/2014/main" id="{661B703B-B1A4-1310-5152-F006CBE03700}"/>
                    </a:ext>
                  </a:extLst>
                </p14:cNvPr>
                <p14:cNvContentPartPr/>
                <p14:nvPr/>
              </p14:nvContentPartPr>
              <p14:xfrm>
                <a:off x="11131920" y="2506876"/>
                <a:ext cx="219960" cy="194760"/>
              </p14:xfrm>
            </p:contentPart>
          </mc:Choice>
          <mc:Fallback>
            <p:pic>
              <p:nvPicPr>
                <p:cNvPr id="101" name="Freihand 100">
                  <a:extLst>
                    <a:ext uri="{FF2B5EF4-FFF2-40B4-BE49-F238E27FC236}">
                      <a16:creationId xmlns:a16="http://schemas.microsoft.com/office/drawing/2014/main" id="{661B703B-B1A4-1310-5152-F006CBE03700}"/>
                    </a:ext>
                  </a:extLst>
                </p:cNvPr>
                <p:cNvPicPr/>
                <p:nvPr/>
              </p:nvPicPr>
              <p:blipFill>
                <a:blip r:embed="rId102"/>
                <a:stretch>
                  <a:fillRect/>
                </a:stretch>
              </p:blipFill>
              <p:spPr>
                <a:xfrm>
                  <a:off x="11123280" y="2497876"/>
                  <a:ext cx="2376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02" name="Freihand 101">
                  <a:extLst>
                    <a:ext uri="{FF2B5EF4-FFF2-40B4-BE49-F238E27FC236}">
                      <a16:creationId xmlns:a16="http://schemas.microsoft.com/office/drawing/2014/main" id="{8C4D8F22-BAC9-8854-9F15-25B25FF94F92}"/>
                    </a:ext>
                  </a:extLst>
                </p14:cNvPr>
                <p14:cNvContentPartPr/>
                <p14:nvPr/>
              </p14:nvContentPartPr>
              <p14:xfrm>
                <a:off x="11471760" y="2564116"/>
                <a:ext cx="107640" cy="127800"/>
              </p14:xfrm>
            </p:contentPart>
          </mc:Choice>
          <mc:Fallback>
            <p:pic>
              <p:nvPicPr>
                <p:cNvPr id="102" name="Freihand 101">
                  <a:extLst>
                    <a:ext uri="{FF2B5EF4-FFF2-40B4-BE49-F238E27FC236}">
                      <a16:creationId xmlns:a16="http://schemas.microsoft.com/office/drawing/2014/main" id="{8C4D8F22-BAC9-8854-9F15-25B25FF94F92}"/>
                    </a:ext>
                  </a:extLst>
                </p:cNvPr>
                <p:cNvPicPr/>
                <p:nvPr/>
              </p:nvPicPr>
              <p:blipFill>
                <a:blip r:embed="rId104"/>
                <a:stretch>
                  <a:fillRect/>
                </a:stretch>
              </p:blipFill>
              <p:spPr>
                <a:xfrm>
                  <a:off x="11462760" y="2555476"/>
                  <a:ext cx="1252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03" name="Freihand 102">
                  <a:extLst>
                    <a:ext uri="{FF2B5EF4-FFF2-40B4-BE49-F238E27FC236}">
                      <a16:creationId xmlns:a16="http://schemas.microsoft.com/office/drawing/2014/main" id="{8DD794C4-EE7F-45F2-1605-EDFB206A13CE}"/>
                    </a:ext>
                  </a:extLst>
                </p14:cNvPr>
                <p14:cNvContentPartPr/>
                <p14:nvPr/>
              </p14:nvContentPartPr>
              <p14:xfrm>
                <a:off x="11571840" y="2462236"/>
                <a:ext cx="245880" cy="184680"/>
              </p14:xfrm>
            </p:contentPart>
          </mc:Choice>
          <mc:Fallback>
            <p:pic>
              <p:nvPicPr>
                <p:cNvPr id="103" name="Freihand 102">
                  <a:extLst>
                    <a:ext uri="{FF2B5EF4-FFF2-40B4-BE49-F238E27FC236}">
                      <a16:creationId xmlns:a16="http://schemas.microsoft.com/office/drawing/2014/main" id="{8DD794C4-EE7F-45F2-1605-EDFB206A13CE}"/>
                    </a:ext>
                  </a:extLst>
                </p:cNvPr>
                <p:cNvPicPr/>
                <p:nvPr/>
              </p:nvPicPr>
              <p:blipFill>
                <a:blip r:embed="rId106"/>
                <a:stretch>
                  <a:fillRect/>
                </a:stretch>
              </p:blipFill>
              <p:spPr>
                <a:xfrm>
                  <a:off x="11563200" y="2453236"/>
                  <a:ext cx="2635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04" name="Freihand 103">
                  <a:extLst>
                    <a:ext uri="{FF2B5EF4-FFF2-40B4-BE49-F238E27FC236}">
                      <a16:creationId xmlns:a16="http://schemas.microsoft.com/office/drawing/2014/main" id="{CFFE59F9-C252-DC4C-6C2F-5BD528C735CA}"/>
                    </a:ext>
                  </a:extLst>
                </p14:cNvPr>
                <p14:cNvContentPartPr/>
                <p14:nvPr/>
              </p14:nvContentPartPr>
              <p14:xfrm>
                <a:off x="11847960" y="2382676"/>
                <a:ext cx="27000" cy="222840"/>
              </p14:xfrm>
            </p:contentPart>
          </mc:Choice>
          <mc:Fallback>
            <p:pic>
              <p:nvPicPr>
                <p:cNvPr id="104" name="Freihand 103">
                  <a:extLst>
                    <a:ext uri="{FF2B5EF4-FFF2-40B4-BE49-F238E27FC236}">
                      <a16:creationId xmlns:a16="http://schemas.microsoft.com/office/drawing/2014/main" id="{CFFE59F9-C252-DC4C-6C2F-5BD528C735CA}"/>
                    </a:ext>
                  </a:extLst>
                </p:cNvPr>
                <p:cNvPicPr/>
                <p:nvPr/>
              </p:nvPicPr>
              <p:blipFill>
                <a:blip r:embed="rId108"/>
                <a:stretch>
                  <a:fillRect/>
                </a:stretch>
              </p:blipFill>
              <p:spPr>
                <a:xfrm>
                  <a:off x="11838960" y="2373676"/>
                  <a:ext cx="446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5" name="Freihand 104">
                  <a:extLst>
                    <a:ext uri="{FF2B5EF4-FFF2-40B4-BE49-F238E27FC236}">
                      <a16:creationId xmlns:a16="http://schemas.microsoft.com/office/drawing/2014/main" id="{CDC413EE-E55C-E3F2-7E89-B47FE11A7E23}"/>
                    </a:ext>
                  </a:extLst>
                </p14:cNvPr>
                <p14:cNvContentPartPr/>
                <p14:nvPr/>
              </p14:nvContentPartPr>
              <p14:xfrm>
                <a:off x="11801520" y="2371876"/>
                <a:ext cx="186120" cy="196920"/>
              </p14:xfrm>
            </p:contentPart>
          </mc:Choice>
          <mc:Fallback>
            <p:pic>
              <p:nvPicPr>
                <p:cNvPr id="105" name="Freihand 104">
                  <a:extLst>
                    <a:ext uri="{FF2B5EF4-FFF2-40B4-BE49-F238E27FC236}">
                      <a16:creationId xmlns:a16="http://schemas.microsoft.com/office/drawing/2014/main" id="{CDC413EE-E55C-E3F2-7E89-B47FE11A7E23}"/>
                    </a:ext>
                  </a:extLst>
                </p:cNvPr>
                <p:cNvPicPr/>
                <p:nvPr/>
              </p:nvPicPr>
              <p:blipFill>
                <a:blip r:embed="rId110"/>
                <a:stretch>
                  <a:fillRect/>
                </a:stretch>
              </p:blipFill>
              <p:spPr>
                <a:xfrm>
                  <a:off x="11792520" y="2362876"/>
                  <a:ext cx="203760" cy="214560"/>
                </a:xfrm>
                <a:prstGeom prst="rect">
                  <a:avLst/>
                </a:prstGeom>
              </p:spPr>
            </p:pic>
          </mc:Fallback>
        </mc:AlternateContent>
      </p:grpSp>
      <p:grpSp>
        <p:nvGrpSpPr>
          <p:cNvPr id="127" name="Gruppieren 126">
            <a:extLst>
              <a:ext uri="{FF2B5EF4-FFF2-40B4-BE49-F238E27FC236}">
                <a16:creationId xmlns:a16="http://schemas.microsoft.com/office/drawing/2014/main" id="{6940355A-56C1-7530-5751-56434CCFF3DD}"/>
              </a:ext>
            </a:extLst>
          </p:cNvPr>
          <p:cNvGrpSpPr/>
          <p:nvPr/>
        </p:nvGrpSpPr>
        <p:grpSpPr>
          <a:xfrm>
            <a:off x="10750320" y="2873716"/>
            <a:ext cx="853920" cy="159120"/>
            <a:chOff x="10750320" y="2873716"/>
            <a:chExt cx="853920" cy="159120"/>
          </a:xfrm>
        </p:grpSpPr>
        <mc:AlternateContent xmlns:mc="http://schemas.openxmlformats.org/markup-compatibility/2006">
          <mc:Choice xmlns:p14="http://schemas.microsoft.com/office/powerpoint/2010/main" Requires="p14">
            <p:contentPart p14:bwMode="auto" r:id="rId111">
              <p14:nvContentPartPr>
                <p14:cNvPr id="106" name="Freihand 105">
                  <a:extLst>
                    <a:ext uri="{FF2B5EF4-FFF2-40B4-BE49-F238E27FC236}">
                      <a16:creationId xmlns:a16="http://schemas.microsoft.com/office/drawing/2014/main" id="{01434215-E503-FCFF-F5FA-369577A2ADDB}"/>
                    </a:ext>
                  </a:extLst>
                </p14:cNvPr>
                <p14:cNvContentPartPr/>
                <p14:nvPr/>
              </p14:nvContentPartPr>
              <p14:xfrm>
                <a:off x="10750320" y="2952916"/>
                <a:ext cx="230040" cy="79920"/>
              </p14:xfrm>
            </p:contentPart>
          </mc:Choice>
          <mc:Fallback>
            <p:pic>
              <p:nvPicPr>
                <p:cNvPr id="106" name="Freihand 105">
                  <a:extLst>
                    <a:ext uri="{FF2B5EF4-FFF2-40B4-BE49-F238E27FC236}">
                      <a16:creationId xmlns:a16="http://schemas.microsoft.com/office/drawing/2014/main" id="{01434215-E503-FCFF-F5FA-369577A2ADDB}"/>
                    </a:ext>
                  </a:extLst>
                </p:cNvPr>
                <p:cNvPicPr/>
                <p:nvPr/>
              </p:nvPicPr>
              <p:blipFill>
                <a:blip r:embed="rId112"/>
                <a:stretch>
                  <a:fillRect/>
                </a:stretch>
              </p:blipFill>
              <p:spPr>
                <a:xfrm>
                  <a:off x="10741320" y="2943916"/>
                  <a:ext cx="2476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07" name="Freihand 106">
                  <a:extLst>
                    <a:ext uri="{FF2B5EF4-FFF2-40B4-BE49-F238E27FC236}">
                      <a16:creationId xmlns:a16="http://schemas.microsoft.com/office/drawing/2014/main" id="{8A946ED8-9DCC-DD3B-B506-4126B760CB89}"/>
                    </a:ext>
                  </a:extLst>
                </p14:cNvPr>
                <p14:cNvContentPartPr/>
                <p14:nvPr/>
              </p14:nvContentPartPr>
              <p14:xfrm>
                <a:off x="10992600" y="2873716"/>
                <a:ext cx="152280" cy="142200"/>
              </p14:xfrm>
            </p:contentPart>
          </mc:Choice>
          <mc:Fallback>
            <p:pic>
              <p:nvPicPr>
                <p:cNvPr id="107" name="Freihand 106">
                  <a:extLst>
                    <a:ext uri="{FF2B5EF4-FFF2-40B4-BE49-F238E27FC236}">
                      <a16:creationId xmlns:a16="http://schemas.microsoft.com/office/drawing/2014/main" id="{8A946ED8-9DCC-DD3B-B506-4126B760CB89}"/>
                    </a:ext>
                  </a:extLst>
                </p:cNvPr>
                <p:cNvPicPr/>
                <p:nvPr/>
              </p:nvPicPr>
              <p:blipFill>
                <a:blip r:embed="rId114"/>
                <a:stretch>
                  <a:fillRect/>
                </a:stretch>
              </p:blipFill>
              <p:spPr>
                <a:xfrm>
                  <a:off x="10983600" y="2865076"/>
                  <a:ext cx="1699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08" name="Freihand 107">
                  <a:extLst>
                    <a:ext uri="{FF2B5EF4-FFF2-40B4-BE49-F238E27FC236}">
                      <a16:creationId xmlns:a16="http://schemas.microsoft.com/office/drawing/2014/main" id="{3652C8AD-4A33-7D12-5B35-5DAE5110D7CE}"/>
                    </a:ext>
                  </a:extLst>
                </p14:cNvPr>
                <p14:cNvContentPartPr/>
                <p14:nvPr/>
              </p14:nvContentPartPr>
              <p14:xfrm>
                <a:off x="11332800" y="2912956"/>
                <a:ext cx="153000" cy="99360"/>
              </p14:xfrm>
            </p:contentPart>
          </mc:Choice>
          <mc:Fallback>
            <p:pic>
              <p:nvPicPr>
                <p:cNvPr id="108" name="Freihand 107">
                  <a:extLst>
                    <a:ext uri="{FF2B5EF4-FFF2-40B4-BE49-F238E27FC236}">
                      <a16:creationId xmlns:a16="http://schemas.microsoft.com/office/drawing/2014/main" id="{3652C8AD-4A33-7D12-5B35-5DAE5110D7CE}"/>
                    </a:ext>
                  </a:extLst>
                </p:cNvPr>
                <p:cNvPicPr/>
                <p:nvPr/>
              </p:nvPicPr>
              <p:blipFill>
                <a:blip r:embed="rId116"/>
                <a:stretch>
                  <a:fillRect/>
                </a:stretch>
              </p:blipFill>
              <p:spPr>
                <a:xfrm>
                  <a:off x="11324160" y="2903956"/>
                  <a:ext cx="1706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09" name="Freihand 108">
                  <a:extLst>
                    <a:ext uri="{FF2B5EF4-FFF2-40B4-BE49-F238E27FC236}">
                      <a16:creationId xmlns:a16="http://schemas.microsoft.com/office/drawing/2014/main" id="{F3C64623-61CE-FBF0-D65F-7B356FDABEA9}"/>
                    </a:ext>
                  </a:extLst>
                </p14:cNvPr>
                <p14:cNvContentPartPr/>
                <p14:nvPr/>
              </p14:nvContentPartPr>
              <p14:xfrm>
                <a:off x="11491200" y="2907916"/>
                <a:ext cx="113040" cy="101520"/>
              </p14:xfrm>
            </p:contentPart>
          </mc:Choice>
          <mc:Fallback>
            <p:pic>
              <p:nvPicPr>
                <p:cNvPr id="109" name="Freihand 108">
                  <a:extLst>
                    <a:ext uri="{FF2B5EF4-FFF2-40B4-BE49-F238E27FC236}">
                      <a16:creationId xmlns:a16="http://schemas.microsoft.com/office/drawing/2014/main" id="{F3C64623-61CE-FBF0-D65F-7B356FDABEA9}"/>
                    </a:ext>
                  </a:extLst>
                </p:cNvPr>
                <p:cNvPicPr/>
                <p:nvPr/>
              </p:nvPicPr>
              <p:blipFill>
                <a:blip r:embed="rId118"/>
                <a:stretch>
                  <a:fillRect/>
                </a:stretch>
              </p:blipFill>
              <p:spPr>
                <a:xfrm>
                  <a:off x="11482200" y="2898916"/>
                  <a:ext cx="130680" cy="119160"/>
                </a:xfrm>
                <a:prstGeom prst="rect">
                  <a:avLst/>
                </a:prstGeom>
              </p:spPr>
            </p:pic>
          </mc:Fallback>
        </mc:AlternateContent>
      </p:grpSp>
      <p:grpSp>
        <p:nvGrpSpPr>
          <p:cNvPr id="126" name="Gruppieren 125">
            <a:extLst>
              <a:ext uri="{FF2B5EF4-FFF2-40B4-BE49-F238E27FC236}">
                <a16:creationId xmlns:a16="http://schemas.microsoft.com/office/drawing/2014/main" id="{94C68C3C-A7AC-BE43-298A-E539DAE9ADEB}"/>
              </a:ext>
            </a:extLst>
          </p:cNvPr>
          <p:cNvGrpSpPr/>
          <p:nvPr/>
        </p:nvGrpSpPr>
        <p:grpSpPr>
          <a:xfrm>
            <a:off x="10657440" y="3145876"/>
            <a:ext cx="1392840" cy="806400"/>
            <a:chOff x="10657440" y="3145876"/>
            <a:chExt cx="1392840" cy="806400"/>
          </a:xfrm>
        </p:grpSpPr>
        <mc:AlternateContent xmlns:mc="http://schemas.openxmlformats.org/markup-compatibility/2006">
          <mc:Choice xmlns:p14="http://schemas.microsoft.com/office/powerpoint/2010/main" Requires="p14">
            <p:contentPart p14:bwMode="auto" r:id="rId119">
              <p14:nvContentPartPr>
                <p14:cNvPr id="110" name="Freihand 109">
                  <a:extLst>
                    <a:ext uri="{FF2B5EF4-FFF2-40B4-BE49-F238E27FC236}">
                      <a16:creationId xmlns:a16="http://schemas.microsoft.com/office/drawing/2014/main" id="{542B57B8-8A35-7F78-5B18-482C65E6DEFE}"/>
                    </a:ext>
                  </a:extLst>
                </p14:cNvPr>
                <p14:cNvContentPartPr/>
                <p14:nvPr/>
              </p14:nvContentPartPr>
              <p14:xfrm>
                <a:off x="10657440" y="3232636"/>
                <a:ext cx="187200" cy="162720"/>
              </p14:xfrm>
            </p:contentPart>
          </mc:Choice>
          <mc:Fallback>
            <p:pic>
              <p:nvPicPr>
                <p:cNvPr id="110" name="Freihand 109">
                  <a:extLst>
                    <a:ext uri="{FF2B5EF4-FFF2-40B4-BE49-F238E27FC236}">
                      <a16:creationId xmlns:a16="http://schemas.microsoft.com/office/drawing/2014/main" id="{542B57B8-8A35-7F78-5B18-482C65E6DEFE}"/>
                    </a:ext>
                  </a:extLst>
                </p:cNvPr>
                <p:cNvPicPr/>
                <p:nvPr/>
              </p:nvPicPr>
              <p:blipFill>
                <a:blip r:embed="rId120"/>
                <a:stretch>
                  <a:fillRect/>
                </a:stretch>
              </p:blipFill>
              <p:spPr>
                <a:xfrm>
                  <a:off x="10648440" y="3223636"/>
                  <a:ext cx="2048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1" name="Freihand 110">
                  <a:extLst>
                    <a:ext uri="{FF2B5EF4-FFF2-40B4-BE49-F238E27FC236}">
                      <a16:creationId xmlns:a16="http://schemas.microsoft.com/office/drawing/2014/main" id="{6715A592-57C6-648D-A16F-CFC2F43E1149}"/>
                    </a:ext>
                  </a:extLst>
                </p14:cNvPr>
                <p14:cNvContentPartPr/>
                <p14:nvPr/>
              </p14:nvContentPartPr>
              <p14:xfrm>
                <a:off x="10830960" y="3221116"/>
                <a:ext cx="74520" cy="207360"/>
              </p14:xfrm>
            </p:contentPart>
          </mc:Choice>
          <mc:Fallback>
            <p:pic>
              <p:nvPicPr>
                <p:cNvPr id="111" name="Freihand 110">
                  <a:extLst>
                    <a:ext uri="{FF2B5EF4-FFF2-40B4-BE49-F238E27FC236}">
                      <a16:creationId xmlns:a16="http://schemas.microsoft.com/office/drawing/2014/main" id="{6715A592-57C6-648D-A16F-CFC2F43E1149}"/>
                    </a:ext>
                  </a:extLst>
                </p:cNvPr>
                <p:cNvPicPr/>
                <p:nvPr/>
              </p:nvPicPr>
              <p:blipFill>
                <a:blip r:embed="rId122"/>
                <a:stretch>
                  <a:fillRect/>
                </a:stretch>
              </p:blipFill>
              <p:spPr>
                <a:xfrm>
                  <a:off x="10821960" y="3212116"/>
                  <a:ext cx="921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2" name="Freihand 111">
                  <a:extLst>
                    <a:ext uri="{FF2B5EF4-FFF2-40B4-BE49-F238E27FC236}">
                      <a16:creationId xmlns:a16="http://schemas.microsoft.com/office/drawing/2014/main" id="{D3CCE5B7-2AF9-4C99-9C78-CD581A09B3F5}"/>
                    </a:ext>
                  </a:extLst>
                </p14:cNvPr>
                <p14:cNvContentPartPr/>
                <p14:nvPr/>
              </p14:nvContentPartPr>
              <p14:xfrm>
                <a:off x="10909080" y="3346036"/>
                <a:ext cx="152280" cy="191520"/>
              </p14:xfrm>
            </p:contentPart>
          </mc:Choice>
          <mc:Fallback>
            <p:pic>
              <p:nvPicPr>
                <p:cNvPr id="112" name="Freihand 111">
                  <a:extLst>
                    <a:ext uri="{FF2B5EF4-FFF2-40B4-BE49-F238E27FC236}">
                      <a16:creationId xmlns:a16="http://schemas.microsoft.com/office/drawing/2014/main" id="{D3CCE5B7-2AF9-4C99-9C78-CD581A09B3F5}"/>
                    </a:ext>
                  </a:extLst>
                </p:cNvPr>
                <p:cNvPicPr/>
                <p:nvPr/>
              </p:nvPicPr>
              <p:blipFill>
                <a:blip r:embed="rId124"/>
                <a:stretch>
                  <a:fillRect/>
                </a:stretch>
              </p:blipFill>
              <p:spPr>
                <a:xfrm>
                  <a:off x="10900440" y="3337036"/>
                  <a:ext cx="1699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3" name="Freihand 112">
                  <a:extLst>
                    <a:ext uri="{FF2B5EF4-FFF2-40B4-BE49-F238E27FC236}">
                      <a16:creationId xmlns:a16="http://schemas.microsoft.com/office/drawing/2014/main" id="{5F791961-DBF0-2600-8543-AEA2C7E84679}"/>
                    </a:ext>
                  </a:extLst>
                </p14:cNvPr>
                <p14:cNvContentPartPr/>
                <p14:nvPr/>
              </p14:nvContentPartPr>
              <p14:xfrm>
                <a:off x="11193120" y="3281596"/>
                <a:ext cx="230040" cy="117000"/>
              </p14:xfrm>
            </p:contentPart>
          </mc:Choice>
          <mc:Fallback>
            <p:pic>
              <p:nvPicPr>
                <p:cNvPr id="113" name="Freihand 112">
                  <a:extLst>
                    <a:ext uri="{FF2B5EF4-FFF2-40B4-BE49-F238E27FC236}">
                      <a16:creationId xmlns:a16="http://schemas.microsoft.com/office/drawing/2014/main" id="{5F791961-DBF0-2600-8543-AEA2C7E84679}"/>
                    </a:ext>
                  </a:extLst>
                </p:cNvPr>
                <p:cNvPicPr/>
                <p:nvPr/>
              </p:nvPicPr>
              <p:blipFill>
                <a:blip r:embed="rId126"/>
                <a:stretch>
                  <a:fillRect/>
                </a:stretch>
              </p:blipFill>
              <p:spPr>
                <a:xfrm>
                  <a:off x="11184480" y="3272596"/>
                  <a:ext cx="2476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4" name="Freihand 113">
                  <a:extLst>
                    <a:ext uri="{FF2B5EF4-FFF2-40B4-BE49-F238E27FC236}">
                      <a16:creationId xmlns:a16="http://schemas.microsoft.com/office/drawing/2014/main" id="{A0D7D2AA-E350-DB9D-C325-BFD202E0AB4C}"/>
                    </a:ext>
                  </a:extLst>
                </p14:cNvPr>
                <p14:cNvContentPartPr/>
                <p14:nvPr/>
              </p14:nvContentPartPr>
              <p14:xfrm>
                <a:off x="11325600" y="3159196"/>
                <a:ext cx="15480" cy="14760"/>
              </p14:xfrm>
            </p:contentPart>
          </mc:Choice>
          <mc:Fallback>
            <p:pic>
              <p:nvPicPr>
                <p:cNvPr id="114" name="Freihand 113">
                  <a:extLst>
                    <a:ext uri="{FF2B5EF4-FFF2-40B4-BE49-F238E27FC236}">
                      <a16:creationId xmlns:a16="http://schemas.microsoft.com/office/drawing/2014/main" id="{A0D7D2AA-E350-DB9D-C325-BFD202E0AB4C}"/>
                    </a:ext>
                  </a:extLst>
                </p:cNvPr>
                <p:cNvPicPr/>
                <p:nvPr/>
              </p:nvPicPr>
              <p:blipFill>
                <a:blip r:embed="rId128"/>
                <a:stretch>
                  <a:fillRect/>
                </a:stretch>
              </p:blipFill>
              <p:spPr>
                <a:xfrm>
                  <a:off x="11316960" y="3150196"/>
                  <a:ext cx="331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15" name="Freihand 114">
                  <a:extLst>
                    <a:ext uri="{FF2B5EF4-FFF2-40B4-BE49-F238E27FC236}">
                      <a16:creationId xmlns:a16="http://schemas.microsoft.com/office/drawing/2014/main" id="{9AFDE4BC-B70F-EFFB-E3A5-07098813236E}"/>
                    </a:ext>
                  </a:extLst>
                </p14:cNvPr>
                <p14:cNvContentPartPr/>
                <p14:nvPr/>
              </p14:nvContentPartPr>
              <p14:xfrm>
                <a:off x="11444040" y="3145876"/>
                <a:ext cx="298440" cy="226800"/>
              </p14:xfrm>
            </p:contentPart>
          </mc:Choice>
          <mc:Fallback>
            <p:pic>
              <p:nvPicPr>
                <p:cNvPr id="115" name="Freihand 114">
                  <a:extLst>
                    <a:ext uri="{FF2B5EF4-FFF2-40B4-BE49-F238E27FC236}">
                      <a16:creationId xmlns:a16="http://schemas.microsoft.com/office/drawing/2014/main" id="{9AFDE4BC-B70F-EFFB-E3A5-07098813236E}"/>
                    </a:ext>
                  </a:extLst>
                </p:cNvPr>
                <p:cNvPicPr/>
                <p:nvPr/>
              </p:nvPicPr>
              <p:blipFill>
                <a:blip r:embed="rId130"/>
                <a:stretch>
                  <a:fillRect/>
                </a:stretch>
              </p:blipFill>
              <p:spPr>
                <a:xfrm>
                  <a:off x="11435040" y="3136876"/>
                  <a:ext cx="31608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6" name="Freihand 115">
                  <a:extLst>
                    <a:ext uri="{FF2B5EF4-FFF2-40B4-BE49-F238E27FC236}">
                      <a16:creationId xmlns:a16="http://schemas.microsoft.com/office/drawing/2014/main" id="{917696C7-62CB-22DC-E54B-C2B0774C7C29}"/>
                    </a:ext>
                  </a:extLst>
                </p14:cNvPr>
                <p14:cNvContentPartPr/>
                <p14:nvPr/>
              </p14:nvContentPartPr>
              <p14:xfrm>
                <a:off x="11817360" y="3232996"/>
                <a:ext cx="105120" cy="19800"/>
              </p14:xfrm>
            </p:contentPart>
          </mc:Choice>
          <mc:Fallback>
            <p:pic>
              <p:nvPicPr>
                <p:cNvPr id="116" name="Freihand 115">
                  <a:extLst>
                    <a:ext uri="{FF2B5EF4-FFF2-40B4-BE49-F238E27FC236}">
                      <a16:creationId xmlns:a16="http://schemas.microsoft.com/office/drawing/2014/main" id="{917696C7-62CB-22DC-E54B-C2B0774C7C29}"/>
                    </a:ext>
                  </a:extLst>
                </p:cNvPr>
                <p:cNvPicPr/>
                <p:nvPr/>
              </p:nvPicPr>
              <p:blipFill>
                <a:blip r:embed="rId132"/>
                <a:stretch>
                  <a:fillRect/>
                </a:stretch>
              </p:blipFill>
              <p:spPr>
                <a:xfrm>
                  <a:off x="11808720" y="3223996"/>
                  <a:ext cx="1227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7" name="Freihand 116">
                  <a:extLst>
                    <a:ext uri="{FF2B5EF4-FFF2-40B4-BE49-F238E27FC236}">
                      <a16:creationId xmlns:a16="http://schemas.microsoft.com/office/drawing/2014/main" id="{208CF542-3183-E5F4-C4F7-CFFDC2EB354A}"/>
                    </a:ext>
                  </a:extLst>
                </p14:cNvPr>
                <p14:cNvContentPartPr/>
                <p14:nvPr/>
              </p14:nvContentPartPr>
              <p14:xfrm>
                <a:off x="10747440" y="3767956"/>
                <a:ext cx="234000" cy="109800"/>
              </p14:xfrm>
            </p:contentPart>
          </mc:Choice>
          <mc:Fallback>
            <p:pic>
              <p:nvPicPr>
                <p:cNvPr id="117" name="Freihand 116">
                  <a:extLst>
                    <a:ext uri="{FF2B5EF4-FFF2-40B4-BE49-F238E27FC236}">
                      <a16:creationId xmlns:a16="http://schemas.microsoft.com/office/drawing/2014/main" id="{208CF542-3183-E5F4-C4F7-CFFDC2EB354A}"/>
                    </a:ext>
                  </a:extLst>
                </p:cNvPr>
                <p:cNvPicPr/>
                <p:nvPr/>
              </p:nvPicPr>
              <p:blipFill>
                <a:blip r:embed="rId134"/>
                <a:stretch>
                  <a:fillRect/>
                </a:stretch>
              </p:blipFill>
              <p:spPr>
                <a:xfrm>
                  <a:off x="10738440" y="3758956"/>
                  <a:ext cx="2516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8" name="Freihand 117">
                  <a:extLst>
                    <a:ext uri="{FF2B5EF4-FFF2-40B4-BE49-F238E27FC236}">
                      <a16:creationId xmlns:a16="http://schemas.microsoft.com/office/drawing/2014/main" id="{3872E4BE-344A-A608-AA6F-AED7E475C226}"/>
                    </a:ext>
                  </a:extLst>
                </p14:cNvPr>
                <p14:cNvContentPartPr/>
                <p14:nvPr/>
              </p14:nvContentPartPr>
              <p14:xfrm>
                <a:off x="10886760" y="3675796"/>
                <a:ext cx="64440" cy="18360"/>
              </p14:xfrm>
            </p:contentPart>
          </mc:Choice>
          <mc:Fallback>
            <p:pic>
              <p:nvPicPr>
                <p:cNvPr id="118" name="Freihand 117">
                  <a:extLst>
                    <a:ext uri="{FF2B5EF4-FFF2-40B4-BE49-F238E27FC236}">
                      <a16:creationId xmlns:a16="http://schemas.microsoft.com/office/drawing/2014/main" id="{3872E4BE-344A-A608-AA6F-AED7E475C226}"/>
                    </a:ext>
                  </a:extLst>
                </p:cNvPr>
                <p:cNvPicPr/>
                <p:nvPr/>
              </p:nvPicPr>
              <p:blipFill>
                <a:blip r:embed="rId136"/>
                <a:stretch>
                  <a:fillRect/>
                </a:stretch>
              </p:blipFill>
              <p:spPr>
                <a:xfrm>
                  <a:off x="10877760" y="3666796"/>
                  <a:ext cx="820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9" name="Freihand 118">
                  <a:extLst>
                    <a:ext uri="{FF2B5EF4-FFF2-40B4-BE49-F238E27FC236}">
                      <a16:creationId xmlns:a16="http://schemas.microsoft.com/office/drawing/2014/main" id="{3C55B492-8196-FAED-71DB-032F16B6496D}"/>
                    </a:ext>
                  </a:extLst>
                </p14:cNvPr>
                <p14:cNvContentPartPr/>
                <p14:nvPr/>
              </p14:nvContentPartPr>
              <p14:xfrm>
                <a:off x="11061000" y="3653476"/>
                <a:ext cx="277200" cy="145800"/>
              </p14:xfrm>
            </p:contentPart>
          </mc:Choice>
          <mc:Fallback>
            <p:pic>
              <p:nvPicPr>
                <p:cNvPr id="119" name="Freihand 118">
                  <a:extLst>
                    <a:ext uri="{FF2B5EF4-FFF2-40B4-BE49-F238E27FC236}">
                      <a16:creationId xmlns:a16="http://schemas.microsoft.com/office/drawing/2014/main" id="{3C55B492-8196-FAED-71DB-032F16B6496D}"/>
                    </a:ext>
                  </a:extLst>
                </p:cNvPr>
                <p:cNvPicPr/>
                <p:nvPr/>
              </p:nvPicPr>
              <p:blipFill>
                <a:blip r:embed="rId138"/>
                <a:stretch>
                  <a:fillRect/>
                </a:stretch>
              </p:blipFill>
              <p:spPr>
                <a:xfrm>
                  <a:off x="11052000" y="3644836"/>
                  <a:ext cx="2948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20" name="Freihand 119">
                  <a:extLst>
                    <a:ext uri="{FF2B5EF4-FFF2-40B4-BE49-F238E27FC236}">
                      <a16:creationId xmlns:a16="http://schemas.microsoft.com/office/drawing/2014/main" id="{CB0E8847-79C5-9B7D-0B5B-0649B39A128B}"/>
                    </a:ext>
                  </a:extLst>
                </p14:cNvPr>
                <p14:cNvContentPartPr/>
                <p14:nvPr/>
              </p14:nvContentPartPr>
              <p14:xfrm>
                <a:off x="11333520" y="3678316"/>
                <a:ext cx="105480" cy="109800"/>
              </p14:xfrm>
            </p:contentPart>
          </mc:Choice>
          <mc:Fallback>
            <p:pic>
              <p:nvPicPr>
                <p:cNvPr id="120" name="Freihand 119">
                  <a:extLst>
                    <a:ext uri="{FF2B5EF4-FFF2-40B4-BE49-F238E27FC236}">
                      <a16:creationId xmlns:a16="http://schemas.microsoft.com/office/drawing/2014/main" id="{CB0E8847-79C5-9B7D-0B5B-0649B39A128B}"/>
                    </a:ext>
                  </a:extLst>
                </p:cNvPr>
                <p:cNvPicPr/>
                <p:nvPr/>
              </p:nvPicPr>
              <p:blipFill>
                <a:blip r:embed="rId140"/>
                <a:stretch>
                  <a:fillRect/>
                </a:stretch>
              </p:blipFill>
              <p:spPr>
                <a:xfrm>
                  <a:off x="11324880" y="3669316"/>
                  <a:ext cx="1231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21" name="Freihand 120">
                  <a:extLst>
                    <a:ext uri="{FF2B5EF4-FFF2-40B4-BE49-F238E27FC236}">
                      <a16:creationId xmlns:a16="http://schemas.microsoft.com/office/drawing/2014/main" id="{A38A8505-8F97-CD4B-F521-B5FDF626FE20}"/>
                    </a:ext>
                  </a:extLst>
                </p14:cNvPr>
                <p14:cNvContentPartPr/>
                <p14:nvPr/>
              </p14:nvContentPartPr>
              <p14:xfrm>
                <a:off x="11439000" y="3516316"/>
                <a:ext cx="298440" cy="216360"/>
              </p14:xfrm>
            </p:contentPart>
          </mc:Choice>
          <mc:Fallback>
            <p:pic>
              <p:nvPicPr>
                <p:cNvPr id="121" name="Freihand 120">
                  <a:extLst>
                    <a:ext uri="{FF2B5EF4-FFF2-40B4-BE49-F238E27FC236}">
                      <a16:creationId xmlns:a16="http://schemas.microsoft.com/office/drawing/2014/main" id="{A38A8505-8F97-CD4B-F521-B5FDF626FE20}"/>
                    </a:ext>
                  </a:extLst>
                </p:cNvPr>
                <p:cNvPicPr/>
                <p:nvPr/>
              </p:nvPicPr>
              <p:blipFill>
                <a:blip r:embed="rId142"/>
                <a:stretch>
                  <a:fillRect/>
                </a:stretch>
              </p:blipFill>
              <p:spPr>
                <a:xfrm>
                  <a:off x="11430000" y="3507316"/>
                  <a:ext cx="31608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22" name="Freihand 121">
                  <a:extLst>
                    <a:ext uri="{FF2B5EF4-FFF2-40B4-BE49-F238E27FC236}">
                      <a16:creationId xmlns:a16="http://schemas.microsoft.com/office/drawing/2014/main" id="{98C52880-F56E-77DE-4845-3E3BF11858DA}"/>
                    </a:ext>
                  </a:extLst>
                </p14:cNvPr>
                <p14:cNvContentPartPr/>
                <p14:nvPr/>
              </p14:nvContentPartPr>
              <p14:xfrm>
                <a:off x="11660760" y="3493996"/>
                <a:ext cx="18000" cy="27720"/>
              </p14:xfrm>
            </p:contentPart>
          </mc:Choice>
          <mc:Fallback>
            <p:pic>
              <p:nvPicPr>
                <p:cNvPr id="122" name="Freihand 121">
                  <a:extLst>
                    <a:ext uri="{FF2B5EF4-FFF2-40B4-BE49-F238E27FC236}">
                      <a16:creationId xmlns:a16="http://schemas.microsoft.com/office/drawing/2014/main" id="{98C52880-F56E-77DE-4845-3E3BF11858DA}"/>
                    </a:ext>
                  </a:extLst>
                </p:cNvPr>
                <p:cNvPicPr/>
                <p:nvPr/>
              </p:nvPicPr>
              <p:blipFill>
                <a:blip r:embed="rId144"/>
                <a:stretch>
                  <a:fillRect/>
                </a:stretch>
              </p:blipFill>
              <p:spPr>
                <a:xfrm>
                  <a:off x="11651760" y="3485356"/>
                  <a:ext cx="356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23" name="Freihand 122">
                  <a:extLst>
                    <a:ext uri="{FF2B5EF4-FFF2-40B4-BE49-F238E27FC236}">
                      <a16:creationId xmlns:a16="http://schemas.microsoft.com/office/drawing/2014/main" id="{9A758C0F-CE16-8589-5E62-9D552AF5C7C6}"/>
                    </a:ext>
                  </a:extLst>
                </p14:cNvPr>
                <p14:cNvContentPartPr/>
                <p14:nvPr/>
              </p14:nvContentPartPr>
              <p14:xfrm>
                <a:off x="11762640" y="3541156"/>
                <a:ext cx="130680" cy="160560"/>
              </p14:xfrm>
            </p:contentPart>
          </mc:Choice>
          <mc:Fallback>
            <p:pic>
              <p:nvPicPr>
                <p:cNvPr id="123" name="Freihand 122">
                  <a:extLst>
                    <a:ext uri="{FF2B5EF4-FFF2-40B4-BE49-F238E27FC236}">
                      <a16:creationId xmlns:a16="http://schemas.microsoft.com/office/drawing/2014/main" id="{9A758C0F-CE16-8589-5E62-9D552AF5C7C6}"/>
                    </a:ext>
                  </a:extLst>
                </p:cNvPr>
                <p:cNvPicPr/>
                <p:nvPr/>
              </p:nvPicPr>
              <p:blipFill>
                <a:blip r:embed="rId146"/>
                <a:stretch>
                  <a:fillRect/>
                </a:stretch>
              </p:blipFill>
              <p:spPr>
                <a:xfrm>
                  <a:off x="11753640" y="3532156"/>
                  <a:ext cx="1483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24" name="Freihand 123">
                  <a:extLst>
                    <a:ext uri="{FF2B5EF4-FFF2-40B4-BE49-F238E27FC236}">
                      <a16:creationId xmlns:a16="http://schemas.microsoft.com/office/drawing/2014/main" id="{9C016B26-87B2-9FBD-2512-BF6250E488B8}"/>
                    </a:ext>
                  </a:extLst>
                </p14:cNvPr>
                <p14:cNvContentPartPr/>
                <p14:nvPr/>
              </p14:nvContentPartPr>
              <p14:xfrm>
                <a:off x="11924640" y="3450076"/>
                <a:ext cx="85680" cy="231120"/>
              </p14:xfrm>
            </p:contentPart>
          </mc:Choice>
          <mc:Fallback>
            <p:pic>
              <p:nvPicPr>
                <p:cNvPr id="124" name="Freihand 123">
                  <a:extLst>
                    <a:ext uri="{FF2B5EF4-FFF2-40B4-BE49-F238E27FC236}">
                      <a16:creationId xmlns:a16="http://schemas.microsoft.com/office/drawing/2014/main" id="{9C016B26-87B2-9FBD-2512-BF6250E488B8}"/>
                    </a:ext>
                  </a:extLst>
                </p:cNvPr>
                <p:cNvPicPr/>
                <p:nvPr/>
              </p:nvPicPr>
              <p:blipFill>
                <a:blip r:embed="rId148"/>
                <a:stretch>
                  <a:fillRect/>
                </a:stretch>
              </p:blipFill>
              <p:spPr>
                <a:xfrm>
                  <a:off x="11915640" y="3441076"/>
                  <a:ext cx="1033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25" name="Freihand 124">
                  <a:extLst>
                    <a:ext uri="{FF2B5EF4-FFF2-40B4-BE49-F238E27FC236}">
                      <a16:creationId xmlns:a16="http://schemas.microsoft.com/office/drawing/2014/main" id="{9B0C88A1-E43B-4AB2-FE4E-84E4D6C6F8EB}"/>
                    </a:ext>
                  </a:extLst>
                </p14:cNvPr>
                <p14:cNvContentPartPr/>
                <p14:nvPr/>
              </p14:nvContentPartPr>
              <p14:xfrm>
                <a:off x="11016360" y="3780556"/>
                <a:ext cx="1033920" cy="171720"/>
              </p14:xfrm>
            </p:contentPart>
          </mc:Choice>
          <mc:Fallback>
            <p:pic>
              <p:nvPicPr>
                <p:cNvPr id="125" name="Freihand 124">
                  <a:extLst>
                    <a:ext uri="{FF2B5EF4-FFF2-40B4-BE49-F238E27FC236}">
                      <a16:creationId xmlns:a16="http://schemas.microsoft.com/office/drawing/2014/main" id="{9B0C88A1-E43B-4AB2-FE4E-84E4D6C6F8EB}"/>
                    </a:ext>
                  </a:extLst>
                </p:cNvPr>
                <p:cNvPicPr/>
                <p:nvPr/>
              </p:nvPicPr>
              <p:blipFill>
                <a:blip r:embed="rId150"/>
                <a:stretch>
                  <a:fillRect/>
                </a:stretch>
              </p:blipFill>
              <p:spPr>
                <a:xfrm>
                  <a:off x="11007360" y="3771556"/>
                  <a:ext cx="1051560" cy="189360"/>
                </a:xfrm>
                <a:prstGeom prst="rect">
                  <a:avLst/>
                </a:prstGeom>
              </p:spPr>
            </p:pic>
          </mc:Fallback>
        </mc:AlternateContent>
      </p:grpSp>
      <p:grpSp>
        <p:nvGrpSpPr>
          <p:cNvPr id="130" name="Gruppieren 129">
            <a:extLst>
              <a:ext uri="{FF2B5EF4-FFF2-40B4-BE49-F238E27FC236}">
                <a16:creationId xmlns:a16="http://schemas.microsoft.com/office/drawing/2014/main" id="{0BEFB0BA-B8E2-7C02-A4CD-F8AC2669F03C}"/>
              </a:ext>
            </a:extLst>
          </p:cNvPr>
          <p:cNvGrpSpPr/>
          <p:nvPr/>
        </p:nvGrpSpPr>
        <p:grpSpPr>
          <a:xfrm>
            <a:off x="2488091" y="4191611"/>
            <a:ext cx="6075360" cy="2746800"/>
            <a:chOff x="2546280" y="4116796"/>
            <a:chExt cx="6075360" cy="2746800"/>
          </a:xfrm>
        </p:grpSpPr>
        <mc:AlternateContent xmlns:mc="http://schemas.openxmlformats.org/markup-compatibility/2006">
          <mc:Choice xmlns:p14="http://schemas.microsoft.com/office/powerpoint/2010/main" Requires="p14">
            <p:contentPart p14:bwMode="auto" r:id="rId151">
              <p14:nvContentPartPr>
                <p14:cNvPr id="5" name="Freihand 4">
                  <a:extLst>
                    <a:ext uri="{FF2B5EF4-FFF2-40B4-BE49-F238E27FC236}">
                      <a16:creationId xmlns:a16="http://schemas.microsoft.com/office/drawing/2014/main" id="{C8DA8795-2F30-02D6-A48D-B4A78901BE58}"/>
                    </a:ext>
                  </a:extLst>
                </p14:cNvPr>
                <p14:cNvContentPartPr/>
                <p14:nvPr/>
              </p14:nvContentPartPr>
              <p14:xfrm>
                <a:off x="2546280" y="5630596"/>
                <a:ext cx="144720" cy="27720"/>
              </p14:xfrm>
            </p:contentPart>
          </mc:Choice>
          <mc:Fallback>
            <p:pic>
              <p:nvPicPr>
                <p:cNvPr id="5" name="Freihand 4">
                  <a:extLst>
                    <a:ext uri="{FF2B5EF4-FFF2-40B4-BE49-F238E27FC236}">
                      <a16:creationId xmlns:a16="http://schemas.microsoft.com/office/drawing/2014/main" id="{C8DA8795-2F30-02D6-A48D-B4A78901BE58}"/>
                    </a:ext>
                  </a:extLst>
                </p:cNvPr>
                <p:cNvPicPr/>
                <p:nvPr/>
              </p:nvPicPr>
              <p:blipFill>
                <a:blip r:embed="rId152"/>
                <a:stretch>
                  <a:fillRect/>
                </a:stretch>
              </p:blipFill>
              <p:spPr>
                <a:xfrm>
                  <a:off x="2537280" y="5621956"/>
                  <a:ext cx="1623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3" name="Freihand 22">
                  <a:extLst>
                    <a:ext uri="{FF2B5EF4-FFF2-40B4-BE49-F238E27FC236}">
                      <a16:creationId xmlns:a16="http://schemas.microsoft.com/office/drawing/2014/main" id="{CFB0D305-3E8A-1612-F52B-34E5CDFF77EA}"/>
                    </a:ext>
                  </a:extLst>
                </p14:cNvPr>
                <p14:cNvContentPartPr/>
                <p14:nvPr/>
              </p14:nvContentPartPr>
              <p14:xfrm>
                <a:off x="3047400" y="5732116"/>
                <a:ext cx="981720" cy="48600"/>
              </p14:xfrm>
            </p:contentPart>
          </mc:Choice>
          <mc:Fallback>
            <p:pic>
              <p:nvPicPr>
                <p:cNvPr id="23" name="Freihand 22">
                  <a:extLst>
                    <a:ext uri="{FF2B5EF4-FFF2-40B4-BE49-F238E27FC236}">
                      <a16:creationId xmlns:a16="http://schemas.microsoft.com/office/drawing/2014/main" id="{CFB0D305-3E8A-1612-F52B-34E5CDFF77EA}"/>
                    </a:ext>
                  </a:extLst>
                </p:cNvPr>
                <p:cNvPicPr/>
                <p:nvPr/>
              </p:nvPicPr>
              <p:blipFill>
                <a:blip r:embed="rId154"/>
                <a:stretch>
                  <a:fillRect/>
                </a:stretch>
              </p:blipFill>
              <p:spPr>
                <a:xfrm>
                  <a:off x="3038400" y="5723476"/>
                  <a:ext cx="9993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4" name="Freihand 23">
                  <a:extLst>
                    <a:ext uri="{FF2B5EF4-FFF2-40B4-BE49-F238E27FC236}">
                      <a16:creationId xmlns:a16="http://schemas.microsoft.com/office/drawing/2014/main" id="{EFBD8736-FCAC-070B-1E80-74362914C5E5}"/>
                    </a:ext>
                  </a:extLst>
                </p14:cNvPr>
                <p14:cNvContentPartPr/>
                <p14:nvPr/>
              </p14:nvContentPartPr>
              <p14:xfrm>
                <a:off x="3391920" y="5893756"/>
                <a:ext cx="84240" cy="192600"/>
              </p14:xfrm>
            </p:contentPart>
          </mc:Choice>
          <mc:Fallback>
            <p:pic>
              <p:nvPicPr>
                <p:cNvPr id="24" name="Freihand 23">
                  <a:extLst>
                    <a:ext uri="{FF2B5EF4-FFF2-40B4-BE49-F238E27FC236}">
                      <a16:creationId xmlns:a16="http://schemas.microsoft.com/office/drawing/2014/main" id="{EFBD8736-FCAC-070B-1E80-74362914C5E5}"/>
                    </a:ext>
                  </a:extLst>
                </p:cNvPr>
                <p:cNvPicPr/>
                <p:nvPr/>
              </p:nvPicPr>
              <p:blipFill>
                <a:blip r:embed="rId156"/>
                <a:stretch>
                  <a:fillRect/>
                </a:stretch>
              </p:blipFill>
              <p:spPr>
                <a:xfrm>
                  <a:off x="3383280" y="5885116"/>
                  <a:ext cx="1018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5" name="Freihand 24">
                  <a:extLst>
                    <a:ext uri="{FF2B5EF4-FFF2-40B4-BE49-F238E27FC236}">
                      <a16:creationId xmlns:a16="http://schemas.microsoft.com/office/drawing/2014/main" id="{40F827D2-FBF8-D53E-6F42-FBE2348D08A6}"/>
                    </a:ext>
                  </a:extLst>
                </p14:cNvPr>
                <p14:cNvContentPartPr/>
                <p14:nvPr/>
              </p14:nvContentPartPr>
              <p14:xfrm>
                <a:off x="3351240" y="5823916"/>
                <a:ext cx="204840" cy="91080"/>
              </p14:xfrm>
            </p:contentPart>
          </mc:Choice>
          <mc:Fallback>
            <p:pic>
              <p:nvPicPr>
                <p:cNvPr id="25" name="Freihand 24">
                  <a:extLst>
                    <a:ext uri="{FF2B5EF4-FFF2-40B4-BE49-F238E27FC236}">
                      <a16:creationId xmlns:a16="http://schemas.microsoft.com/office/drawing/2014/main" id="{40F827D2-FBF8-D53E-6F42-FBE2348D08A6}"/>
                    </a:ext>
                  </a:extLst>
                </p:cNvPr>
                <p:cNvPicPr/>
                <p:nvPr/>
              </p:nvPicPr>
              <p:blipFill>
                <a:blip r:embed="rId158"/>
                <a:stretch>
                  <a:fillRect/>
                </a:stretch>
              </p:blipFill>
              <p:spPr>
                <a:xfrm>
                  <a:off x="3342240" y="5814916"/>
                  <a:ext cx="2224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6" name="Freihand 25">
                  <a:extLst>
                    <a:ext uri="{FF2B5EF4-FFF2-40B4-BE49-F238E27FC236}">
                      <a16:creationId xmlns:a16="http://schemas.microsoft.com/office/drawing/2014/main" id="{4DD99D07-A1BB-F4D2-FF32-CF18AA636F76}"/>
                    </a:ext>
                  </a:extLst>
                </p14:cNvPr>
                <p14:cNvContentPartPr/>
                <p14:nvPr/>
              </p14:nvContentPartPr>
              <p14:xfrm>
                <a:off x="2835720" y="6139636"/>
                <a:ext cx="66600" cy="155520"/>
              </p14:xfrm>
            </p:contentPart>
          </mc:Choice>
          <mc:Fallback>
            <p:pic>
              <p:nvPicPr>
                <p:cNvPr id="26" name="Freihand 25">
                  <a:extLst>
                    <a:ext uri="{FF2B5EF4-FFF2-40B4-BE49-F238E27FC236}">
                      <a16:creationId xmlns:a16="http://schemas.microsoft.com/office/drawing/2014/main" id="{4DD99D07-A1BB-F4D2-FF32-CF18AA636F76}"/>
                    </a:ext>
                  </a:extLst>
                </p:cNvPr>
                <p:cNvPicPr/>
                <p:nvPr/>
              </p:nvPicPr>
              <p:blipFill>
                <a:blip r:embed="rId160"/>
                <a:stretch>
                  <a:fillRect/>
                </a:stretch>
              </p:blipFill>
              <p:spPr>
                <a:xfrm>
                  <a:off x="2826720" y="6130996"/>
                  <a:ext cx="842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7" name="Freihand 26">
                  <a:extLst>
                    <a:ext uri="{FF2B5EF4-FFF2-40B4-BE49-F238E27FC236}">
                      <a16:creationId xmlns:a16="http://schemas.microsoft.com/office/drawing/2014/main" id="{DB6F500E-AE04-99E6-111F-7E3CD2F51D78}"/>
                    </a:ext>
                  </a:extLst>
                </p14:cNvPr>
                <p14:cNvContentPartPr/>
                <p14:nvPr/>
              </p14:nvContentPartPr>
              <p14:xfrm>
                <a:off x="2869920" y="6153676"/>
                <a:ext cx="198000" cy="133560"/>
              </p14:xfrm>
            </p:contentPart>
          </mc:Choice>
          <mc:Fallback>
            <p:pic>
              <p:nvPicPr>
                <p:cNvPr id="27" name="Freihand 26">
                  <a:extLst>
                    <a:ext uri="{FF2B5EF4-FFF2-40B4-BE49-F238E27FC236}">
                      <a16:creationId xmlns:a16="http://schemas.microsoft.com/office/drawing/2014/main" id="{DB6F500E-AE04-99E6-111F-7E3CD2F51D78}"/>
                    </a:ext>
                  </a:extLst>
                </p:cNvPr>
                <p:cNvPicPr/>
                <p:nvPr/>
              </p:nvPicPr>
              <p:blipFill>
                <a:blip r:embed="rId162"/>
                <a:stretch>
                  <a:fillRect/>
                </a:stretch>
              </p:blipFill>
              <p:spPr>
                <a:xfrm>
                  <a:off x="2860920" y="6145036"/>
                  <a:ext cx="2156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8" name="Freihand 27">
                  <a:extLst>
                    <a:ext uri="{FF2B5EF4-FFF2-40B4-BE49-F238E27FC236}">
                      <a16:creationId xmlns:a16="http://schemas.microsoft.com/office/drawing/2014/main" id="{827F6371-F162-FA8F-390C-200FB0AFD663}"/>
                    </a:ext>
                  </a:extLst>
                </p14:cNvPr>
                <p14:cNvContentPartPr/>
                <p14:nvPr/>
              </p14:nvContentPartPr>
              <p14:xfrm>
                <a:off x="3114720" y="6156556"/>
                <a:ext cx="75240" cy="111600"/>
              </p14:xfrm>
            </p:contentPart>
          </mc:Choice>
          <mc:Fallback>
            <p:pic>
              <p:nvPicPr>
                <p:cNvPr id="28" name="Freihand 27">
                  <a:extLst>
                    <a:ext uri="{FF2B5EF4-FFF2-40B4-BE49-F238E27FC236}">
                      <a16:creationId xmlns:a16="http://schemas.microsoft.com/office/drawing/2014/main" id="{827F6371-F162-FA8F-390C-200FB0AFD663}"/>
                    </a:ext>
                  </a:extLst>
                </p:cNvPr>
                <p:cNvPicPr/>
                <p:nvPr/>
              </p:nvPicPr>
              <p:blipFill>
                <a:blip r:embed="rId164"/>
                <a:stretch>
                  <a:fillRect/>
                </a:stretch>
              </p:blipFill>
              <p:spPr>
                <a:xfrm>
                  <a:off x="3105720" y="6147916"/>
                  <a:ext cx="928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9" name="Freihand 28">
                  <a:extLst>
                    <a:ext uri="{FF2B5EF4-FFF2-40B4-BE49-F238E27FC236}">
                      <a16:creationId xmlns:a16="http://schemas.microsoft.com/office/drawing/2014/main" id="{4FFD9EDA-A086-5E28-B51B-C186292CF47C}"/>
                    </a:ext>
                  </a:extLst>
                </p14:cNvPr>
                <p14:cNvContentPartPr/>
                <p14:nvPr/>
              </p14:nvContentPartPr>
              <p14:xfrm>
                <a:off x="3210480" y="6155476"/>
                <a:ext cx="76680" cy="95040"/>
              </p14:xfrm>
            </p:contentPart>
          </mc:Choice>
          <mc:Fallback>
            <p:pic>
              <p:nvPicPr>
                <p:cNvPr id="29" name="Freihand 28">
                  <a:extLst>
                    <a:ext uri="{FF2B5EF4-FFF2-40B4-BE49-F238E27FC236}">
                      <a16:creationId xmlns:a16="http://schemas.microsoft.com/office/drawing/2014/main" id="{4FFD9EDA-A086-5E28-B51B-C186292CF47C}"/>
                    </a:ext>
                  </a:extLst>
                </p:cNvPr>
                <p:cNvPicPr/>
                <p:nvPr/>
              </p:nvPicPr>
              <p:blipFill>
                <a:blip r:embed="rId166"/>
                <a:stretch>
                  <a:fillRect/>
                </a:stretch>
              </p:blipFill>
              <p:spPr>
                <a:xfrm>
                  <a:off x="3201840" y="6146476"/>
                  <a:ext cx="943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30" name="Freihand 29">
                  <a:extLst>
                    <a:ext uri="{FF2B5EF4-FFF2-40B4-BE49-F238E27FC236}">
                      <a16:creationId xmlns:a16="http://schemas.microsoft.com/office/drawing/2014/main" id="{B317983F-1E1B-9E3A-964E-DFF608CACA4C}"/>
                    </a:ext>
                  </a:extLst>
                </p14:cNvPr>
                <p14:cNvContentPartPr/>
                <p14:nvPr/>
              </p14:nvContentPartPr>
              <p14:xfrm>
                <a:off x="3336840" y="6169516"/>
                <a:ext cx="195120" cy="85320"/>
              </p14:xfrm>
            </p:contentPart>
          </mc:Choice>
          <mc:Fallback>
            <p:pic>
              <p:nvPicPr>
                <p:cNvPr id="30" name="Freihand 29">
                  <a:extLst>
                    <a:ext uri="{FF2B5EF4-FFF2-40B4-BE49-F238E27FC236}">
                      <a16:creationId xmlns:a16="http://schemas.microsoft.com/office/drawing/2014/main" id="{B317983F-1E1B-9E3A-964E-DFF608CACA4C}"/>
                    </a:ext>
                  </a:extLst>
                </p:cNvPr>
                <p:cNvPicPr/>
                <p:nvPr/>
              </p:nvPicPr>
              <p:blipFill>
                <a:blip r:embed="rId168"/>
                <a:stretch>
                  <a:fillRect/>
                </a:stretch>
              </p:blipFill>
              <p:spPr>
                <a:xfrm>
                  <a:off x="3327840" y="6160876"/>
                  <a:ext cx="2127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31" name="Freihand 30">
                  <a:extLst>
                    <a:ext uri="{FF2B5EF4-FFF2-40B4-BE49-F238E27FC236}">
                      <a16:creationId xmlns:a16="http://schemas.microsoft.com/office/drawing/2014/main" id="{DD05E548-6932-06D7-E2B9-874B983CEB79}"/>
                    </a:ext>
                  </a:extLst>
                </p14:cNvPr>
                <p14:cNvContentPartPr/>
                <p14:nvPr/>
              </p14:nvContentPartPr>
              <p14:xfrm>
                <a:off x="3546360" y="6065476"/>
                <a:ext cx="105120" cy="177840"/>
              </p14:xfrm>
            </p:contentPart>
          </mc:Choice>
          <mc:Fallback>
            <p:pic>
              <p:nvPicPr>
                <p:cNvPr id="31" name="Freihand 30">
                  <a:extLst>
                    <a:ext uri="{FF2B5EF4-FFF2-40B4-BE49-F238E27FC236}">
                      <a16:creationId xmlns:a16="http://schemas.microsoft.com/office/drawing/2014/main" id="{DD05E548-6932-06D7-E2B9-874B983CEB79}"/>
                    </a:ext>
                  </a:extLst>
                </p:cNvPr>
                <p:cNvPicPr/>
                <p:nvPr/>
              </p:nvPicPr>
              <p:blipFill>
                <a:blip r:embed="rId170"/>
                <a:stretch>
                  <a:fillRect/>
                </a:stretch>
              </p:blipFill>
              <p:spPr>
                <a:xfrm>
                  <a:off x="3537360" y="6056836"/>
                  <a:ext cx="1227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2" name="Freihand 31">
                  <a:extLst>
                    <a:ext uri="{FF2B5EF4-FFF2-40B4-BE49-F238E27FC236}">
                      <a16:creationId xmlns:a16="http://schemas.microsoft.com/office/drawing/2014/main" id="{08A7347C-D7BA-44C1-AEE9-4487CD13939D}"/>
                    </a:ext>
                  </a:extLst>
                </p14:cNvPr>
                <p14:cNvContentPartPr/>
                <p14:nvPr/>
              </p14:nvContentPartPr>
              <p14:xfrm>
                <a:off x="3667680" y="6087076"/>
                <a:ext cx="296640" cy="136440"/>
              </p14:xfrm>
            </p:contentPart>
          </mc:Choice>
          <mc:Fallback>
            <p:pic>
              <p:nvPicPr>
                <p:cNvPr id="32" name="Freihand 31">
                  <a:extLst>
                    <a:ext uri="{FF2B5EF4-FFF2-40B4-BE49-F238E27FC236}">
                      <a16:creationId xmlns:a16="http://schemas.microsoft.com/office/drawing/2014/main" id="{08A7347C-D7BA-44C1-AEE9-4487CD13939D}"/>
                    </a:ext>
                  </a:extLst>
                </p:cNvPr>
                <p:cNvPicPr/>
                <p:nvPr/>
              </p:nvPicPr>
              <p:blipFill>
                <a:blip r:embed="rId172"/>
                <a:stretch>
                  <a:fillRect/>
                </a:stretch>
              </p:blipFill>
              <p:spPr>
                <a:xfrm>
                  <a:off x="3659040" y="6078436"/>
                  <a:ext cx="3142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3" name="Freihand 32">
                  <a:extLst>
                    <a:ext uri="{FF2B5EF4-FFF2-40B4-BE49-F238E27FC236}">
                      <a16:creationId xmlns:a16="http://schemas.microsoft.com/office/drawing/2014/main" id="{463ED604-6CC5-5B5C-C8A3-31F019845496}"/>
                    </a:ext>
                  </a:extLst>
                </p14:cNvPr>
                <p14:cNvContentPartPr/>
                <p14:nvPr/>
              </p14:nvContentPartPr>
              <p14:xfrm>
                <a:off x="3986280" y="6105436"/>
                <a:ext cx="87840" cy="96120"/>
              </p14:xfrm>
            </p:contentPart>
          </mc:Choice>
          <mc:Fallback>
            <p:pic>
              <p:nvPicPr>
                <p:cNvPr id="33" name="Freihand 32">
                  <a:extLst>
                    <a:ext uri="{FF2B5EF4-FFF2-40B4-BE49-F238E27FC236}">
                      <a16:creationId xmlns:a16="http://schemas.microsoft.com/office/drawing/2014/main" id="{463ED604-6CC5-5B5C-C8A3-31F019845496}"/>
                    </a:ext>
                  </a:extLst>
                </p:cNvPr>
                <p:cNvPicPr/>
                <p:nvPr/>
              </p:nvPicPr>
              <p:blipFill>
                <a:blip r:embed="rId174"/>
                <a:stretch>
                  <a:fillRect/>
                </a:stretch>
              </p:blipFill>
              <p:spPr>
                <a:xfrm>
                  <a:off x="3977640" y="6096436"/>
                  <a:ext cx="1054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4" name="Freihand 33">
                  <a:extLst>
                    <a:ext uri="{FF2B5EF4-FFF2-40B4-BE49-F238E27FC236}">
                      <a16:creationId xmlns:a16="http://schemas.microsoft.com/office/drawing/2014/main" id="{8BED4235-9446-9E1F-1E4E-AA94434F44D1}"/>
                    </a:ext>
                  </a:extLst>
                </p14:cNvPr>
                <p14:cNvContentPartPr/>
                <p14:nvPr/>
              </p14:nvContentPartPr>
              <p14:xfrm>
                <a:off x="3923640" y="6025876"/>
                <a:ext cx="72360" cy="188280"/>
              </p14:xfrm>
            </p:contentPart>
          </mc:Choice>
          <mc:Fallback>
            <p:pic>
              <p:nvPicPr>
                <p:cNvPr id="34" name="Freihand 33">
                  <a:extLst>
                    <a:ext uri="{FF2B5EF4-FFF2-40B4-BE49-F238E27FC236}">
                      <a16:creationId xmlns:a16="http://schemas.microsoft.com/office/drawing/2014/main" id="{8BED4235-9446-9E1F-1E4E-AA94434F44D1}"/>
                    </a:ext>
                  </a:extLst>
                </p:cNvPr>
                <p:cNvPicPr/>
                <p:nvPr/>
              </p:nvPicPr>
              <p:blipFill>
                <a:blip r:embed="rId176"/>
                <a:stretch>
                  <a:fillRect/>
                </a:stretch>
              </p:blipFill>
              <p:spPr>
                <a:xfrm>
                  <a:off x="3915000" y="6016876"/>
                  <a:ext cx="900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5" name="Freihand 34">
                  <a:extLst>
                    <a:ext uri="{FF2B5EF4-FFF2-40B4-BE49-F238E27FC236}">
                      <a16:creationId xmlns:a16="http://schemas.microsoft.com/office/drawing/2014/main" id="{6720802C-0D58-2CD5-0257-FFF576810B84}"/>
                    </a:ext>
                  </a:extLst>
                </p14:cNvPr>
                <p14:cNvContentPartPr/>
                <p14:nvPr/>
              </p14:nvContentPartPr>
              <p14:xfrm>
                <a:off x="4154040" y="6100036"/>
                <a:ext cx="85320" cy="21600"/>
              </p14:xfrm>
            </p:contentPart>
          </mc:Choice>
          <mc:Fallback>
            <p:pic>
              <p:nvPicPr>
                <p:cNvPr id="35" name="Freihand 34">
                  <a:extLst>
                    <a:ext uri="{FF2B5EF4-FFF2-40B4-BE49-F238E27FC236}">
                      <a16:creationId xmlns:a16="http://schemas.microsoft.com/office/drawing/2014/main" id="{6720802C-0D58-2CD5-0257-FFF576810B84}"/>
                    </a:ext>
                  </a:extLst>
                </p:cNvPr>
                <p:cNvPicPr/>
                <p:nvPr/>
              </p:nvPicPr>
              <p:blipFill>
                <a:blip r:embed="rId178"/>
                <a:stretch>
                  <a:fillRect/>
                </a:stretch>
              </p:blipFill>
              <p:spPr>
                <a:xfrm>
                  <a:off x="4145400" y="6091396"/>
                  <a:ext cx="1029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6" name="Freihand 35">
                  <a:extLst>
                    <a:ext uri="{FF2B5EF4-FFF2-40B4-BE49-F238E27FC236}">
                      <a16:creationId xmlns:a16="http://schemas.microsoft.com/office/drawing/2014/main" id="{7C8342C5-7601-EAEC-D457-C0C2C32F4843}"/>
                    </a:ext>
                  </a:extLst>
                </p14:cNvPr>
                <p14:cNvContentPartPr/>
                <p14:nvPr/>
              </p14:nvContentPartPr>
              <p14:xfrm>
                <a:off x="3135240" y="6372556"/>
                <a:ext cx="651240" cy="227520"/>
              </p14:xfrm>
            </p:contentPart>
          </mc:Choice>
          <mc:Fallback>
            <p:pic>
              <p:nvPicPr>
                <p:cNvPr id="36" name="Freihand 35">
                  <a:extLst>
                    <a:ext uri="{FF2B5EF4-FFF2-40B4-BE49-F238E27FC236}">
                      <a16:creationId xmlns:a16="http://schemas.microsoft.com/office/drawing/2014/main" id="{7C8342C5-7601-EAEC-D457-C0C2C32F4843}"/>
                    </a:ext>
                  </a:extLst>
                </p:cNvPr>
                <p:cNvPicPr/>
                <p:nvPr/>
              </p:nvPicPr>
              <p:blipFill>
                <a:blip r:embed="rId180"/>
                <a:stretch>
                  <a:fillRect/>
                </a:stretch>
              </p:blipFill>
              <p:spPr>
                <a:xfrm>
                  <a:off x="3126600" y="6363556"/>
                  <a:ext cx="66888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7" name="Freihand 36">
                  <a:extLst>
                    <a:ext uri="{FF2B5EF4-FFF2-40B4-BE49-F238E27FC236}">
                      <a16:creationId xmlns:a16="http://schemas.microsoft.com/office/drawing/2014/main" id="{ECB5B3AA-199E-FC6E-FEDF-13D25D156DBF}"/>
                    </a:ext>
                  </a:extLst>
                </p14:cNvPr>
                <p14:cNvContentPartPr/>
                <p14:nvPr/>
              </p14:nvContentPartPr>
              <p14:xfrm>
                <a:off x="3848760" y="6404596"/>
                <a:ext cx="180720" cy="89640"/>
              </p14:xfrm>
            </p:contentPart>
          </mc:Choice>
          <mc:Fallback>
            <p:pic>
              <p:nvPicPr>
                <p:cNvPr id="37" name="Freihand 36">
                  <a:extLst>
                    <a:ext uri="{FF2B5EF4-FFF2-40B4-BE49-F238E27FC236}">
                      <a16:creationId xmlns:a16="http://schemas.microsoft.com/office/drawing/2014/main" id="{ECB5B3AA-199E-FC6E-FEDF-13D25D156DBF}"/>
                    </a:ext>
                  </a:extLst>
                </p:cNvPr>
                <p:cNvPicPr/>
                <p:nvPr/>
              </p:nvPicPr>
              <p:blipFill>
                <a:blip r:embed="rId182"/>
                <a:stretch>
                  <a:fillRect/>
                </a:stretch>
              </p:blipFill>
              <p:spPr>
                <a:xfrm>
                  <a:off x="3840120" y="6395956"/>
                  <a:ext cx="1983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6" name="Freihand 5">
                  <a:extLst>
                    <a:ext uri="{FF2B5EF4-FFF2-40B4-BE49-F238E27FC236}">
                      <a16:creationId xmlns:a16="http://schemas.microsoft.com/office/drawing/2014/main" id="{D0B74DDA-A9C0-3E66-91AD-7E4A9BC1907A}"/>
                    </a:ext>
                  </a:extLst>
                </p14:cNvPr>
                <p14:cNvContentPartPr/>
                <p14:nvPr/>
              </p14:nvContentPartPr>
              <p14:xfrm>
                <a:off x="3142440" y="5218036"/>
                <a:ext cx="951480" cy="45000"/>
              </p14:xfrm>
            </p:contentPart>
          </mc:Choice>
          <mc:Fallback>
            <p:pic>
              <p:nvPicPr>
                <p:cNvPr id="6" name="Freihand 5">
                  <a:extLst>
                    <a:ext uri="{FF2B5EF4-FFF2-40B4-BE49-F238E27FC236}">
                      <a16:creationId xmlns:a16="http://schemas.microsoft.com/office/drawing/2014/main" id="{D0B74DDA-A9C0-3E66-91AD-7E4A9BC1907A}"/>
                    </a:ext>
                  </a:extLst>
                </p:cNvPr>
                <p:cNvPicPr/>
                <p:nvPr/>
              </p:nvPicPr>
              <p:blipFill>
                <a:blip r:embed="rId184"/>
                <a:stretch>
                  <a:fillRect/>
                </a:stretch>
              </p:blipFill>
              <p:spPr>
                <a:xfrm>
                  <a:off x="3133440" y="5209396"/>
                  <a:ext cx="9691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 name="Freihand 10">
                  <a:extLst>
                    <a:ext uri="{FF2B5EF4-FFF2-40B4-BE49-F238E27FC236}">
                      <a16:creationId xmlns:a16="http://schemas.microsoft.com/office/drawing/2014/main" id="{F85A2430-B166-8C6A-3737-81EC2CE06463}"/>
                    </a:ext>
                  </a:extLst>
                </p14:cNvPr>
                <p14:cNvContentPartPr/>
                <p14:nvPr/>
              </p14:nvContentPartPr>
              <p14:xfrm>
                <a:off x="3161520" y="4965316"/>
                <a:ext cx="223560" cy="180720"/>
              </p14:xfrm>
            </p:contentPart>
          </mc:Choice>
          <mc:Fallback>
            <p:pic>
              <p:nvPicPr>
                <p:cNvPr id="11" name="Freihand 10">
                  <a:extLst>
                    <a:ext uri="{FF2B5EF4-FFF2-40B4-BE49-F238E27FC236}">
                      <a16:creationId xmlns:a16="http://schemas.microsoft.com/office/drawing/2014/main" id="{F85A2430-B166-8C6A-3737-81EC2CE06463}"/>
                    </a:ext>
                  </a:extLst>
                </p:cNvPr>
                <p:cNvPicPr/>
                <p:nvPr/>
              </p:nvPicPr>
              <p:blipFill>
                <a:blip r:embed="rId186"/>
                <a:stretch>
                  <a:fillRect/>
                </a:stretch>
              </p:blipFill>
              <p:spPr>
                <a:xfrm>
                  <a:off x="3152880" y="4956316"/>
                  <a:ext cx="2412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 name="Freihand 12">
                  <a:extLst>
                    <a:ext uri="{FF2B5EF4-FFF2-40B4-BE49-F238E27FC236}">
                      <a16:creationId xmlns:a16="http://schemas.microsoft.com/office/drawing/2014/main" id="{F6B20042-870C-8DC7-1A40-0D77BDF4F67A}"/>
                    </a:ext>
                  </a:extLst>
                </p14:cNvPr>
                <p14:cNvContentPartPr/>
                <p14:nvPr/>
              </p14:nvContentPartPr>
              <p14:xfrm>
                <a:off x="3425760" y="5063956"/>
                <a:ext cx="71280" cy="137160"/>
              </p14:xfrm>
            </p:contentPart>
          </mc:Choice>
          <mc:Fallback>
            <p:pic>
              <p:nvPicPr>
                <p:cNvPr id="13" name="Freihand 12">
                  <a:extLst>
                    <a:ext uri="{FF2B5EF4-FFF2-40B4-BE49-F238E27FC236}">
                      <a16:creationId xmlns:a16="http://schemas.microsoft.com/office/drawing/2014/main" id="{F6B20042-870C-8DC7-1A40-0D77BDF4F67A}"/>
                    </a:ext>
                  </a:extLst>
                </p:cNvPr>
                <p:cNvPicPr/>
                <p:nvPr/>
              </p:nvPicPr>
              <p:blipFill>
                <a:blip r:embed="rId188"/>
                <a:stretch>
                  <a:fillRect/>
                </a:stretch>
              </p:blipFill>
              <p:spPr>
                <a:xfrm>
                  <a:off x="3417120" y="5054956"/>
                  <a:ext cx="889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4" name="Freihand 13">
                  <a:extLst>
                    <a:ext uri="{FF2B5EF4-FFF2-40B4-BE49-F238E27FC236}">
                      <a16:creationId xmlns:a16="http://schemas.microsoft.com/office/drawing/2014/main" id="{FEB1F8EB-4B8F-4F0F-491C-D6DC294A734C}"/>
                    </a:ext>
                  </a:extLst>
                </p14:cNvPr>
                <p14:cNvContentPartPr/>
                <p14:nvPr/>
              </p14:nvContentPartPr>
              <p14:xfrm>
                <a:off x="3470760" y="5003476"/>
                <a:ext cx="147960" cy="138600"/>
              </p14:xfrm>
            </p:contentPart>
          </mc:Choice>
          <mc:Fallback>
            <p:pic>
              <p:nvPicPr>
                <p:cNvPr id="14" name="Freihand 13">
                  <a:extLst>
                    <a:ext uri="{FF2B5EF4-FFF2-40B4-BE49-F238E27FC236}">
                      <a16:creationId xmlns:a16="http://schemas.microsoft.com/office/drawing/2014/main" id="{FEB1F8EB-4B8F-4F0F-491C-D6DC294A734C}"/>
                    </a:ext>
                  </a:extLst>
                </p:cNvPr>
                <p:cNvPicPr/>
                <p:nvPr/>
              </p:nvPicPr>
              <p:blipFill>
                <a:blip r:embed="rId190"/>
                <a:stretch>
                  <a:fillRect/>
                </a:stretch>
              </p:blipFill>
              <p:spPr>
                <a:xfrm>
                  <a:off x="3462120" y="4994476"/>
                  <a:ext cx="1656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5" name="Freihand 14">
                  <a:extLst>
                    <a:ext uri="{FF2B5EF4-FFF2-40B4-BE49-F238E27FC236}">
                      <a16:creationId xmlns:a16="http://schemas.microsoft.com/office/drawing/2014/main" id="{16C06BE9-D87A-2097-957D-950D58CA1EFC}"/>
                    </a:ext>
                  </a:extLst>
                </p14:cNvPr>
                <p14:cNvContentPartPr/>
                <p14:nvPr/>
              </p14:nvContentPartPr>
              <p14:xfrm>
                <a:off x="3640680" y="5083756"/>
                <a:ext cx="137160" cy="58320"/>
              </p14:xfrm>
            </p:contentPart>
          </mc:Choice>
          <mc:Fallback>
            <p:pic>
              <p:nvPicPr>
                <p:cNvPr id="15" name="Freihand 14">
                  <a:extLst>
                    <a:ext uri="{FF2B5EF4-FFF2-40B4-BE49-F238E27FC236}">
                      <a16:creationId xmlns:a16="http://schemas.microsoft.com/office/drawing/2014/main" id="{16C06BE9-D87A-2097-957D-950D58CA1EFC}"/>
                    </a:ext>
                  </a:extLst>
                </p:cNvPr>
                <p:cNvPicPr/>
                <p:nvPr/>
              </p:nvPicPr>
              <p:blipFill>
                <a:blip r:embed="rId192"/>
                <a:stretch>
                  <a:fillRect/>
                </a:stretch>
              </p:blipFill>
              <p:spPr>
                <a:xfrm>
                  <a:off x="3632040" y="5074756"/>
                  <a:ext cx="1548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6" name="Freihand 15">
                  <a:extLst>
                    <a:ext uri="{FF2B5EF4-FFF2-40B4-BE49-F238E27FC236}">
                      <a16:creationId xmlns:a16="http://schemas.microsoft.com/office/drawing/2014/main" id="{A957A5A1-96C3-7089-0154-554860539960}"/>
                    </a:ext>
                  </a:extLst>
                </p14:cNvPr>
                <p14:cNvContentPartPr/>
                <p14:nvPr/>
              </p14:nvContentPartPr>
              <p14:xfrm>
                <a:off x="3794040" y="4974676"/>
                <a:ext cx="243360" cy="147960"/>
              </p14:xfrm>
            </p:contentPart>
          </mc:Choice>
          <mc:Fallback>
            <p:pic>
              <p:nvPicPr>
                <p:cNvPr id="16" name="Freihand 15">
                  <a:extLst>
                    <a:ext uri="{FF2B5EF4-FFF2-40B4-BE49-F238E27FC236}">
                      <a16:creationId xmlns:a16="http://schemas.microsoft.com/office/drawing/2014/main" id="{A957A5A1-96C3-7089-0154-554860539960}"/>
                    </a:ext>
                  </a:extLst>
                </p:cNvPr>
                <p:cNvPicPr/>
                <p:nvPr/>
              </p:nvPicPr>
              <p:blipFill>
                <a:blip r:embed="rId194"/>
                <a:stretch>
                  <a:fillRect/>
                </a:stretch>
              </p:blipFill>
              <p:spPr>
                <a:xfrm>
                  <a:off x="3785040" y="4965676"/>
                  <a:ext cx="2610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7" name="Freihand 16">
                  <a:extLst>
                    <a:ext uri="{FF2B5EF4-FFF2-40B4-BE49-F238E27FC236}">
                      <a16:creationId xmlns:a16="http://schemas.microsoft.com/office/drawing/2014/main" id="{6B55B6E6-90ED-AC1F-3CE9-FB0130CEFED7}"/>
                    </a:ext>
                  </a:extLst>
                </p14:cNvPr>
                <p14:cNvContentPartPr/>
                <p14:nvPr/>
              </p14:nvContentPartPr>
              <p14:xfrm>
                <a:off x="4060800" y="5037316"/>
                <a:ext cx="39240" cy="94320"/>
              </p14:xfrm>
            </p:contentPart>
          </mc:Choice>
          <mc:Fallback>
            <p:pic>
              <p:nvPicPr>
                <p:cNvPr id="17" name="Freihand 16">
                  <a:extLst>
                    <a:ext uri="{FF2B5EF4-FFF2-40B4-BE49-F238E27FC236}">
                      <a16:creationId xmlns:a16="http://schemas.microsoft.com/office/drawing/2014/main" id="{6B55B6E6-90ED-AC1F-3CE9-FB0130CEFED7}"/>
                    </a:ext>
                  </a:extLst>
                </p:cNvPr>
                <p:cNvPicPr/>
                <p:nvPr/>
              </p:nvPicPr>
              <p:blipFill>
                <a:blip r:embed="rId196"/>
                <a:stretch>
                  <a:fillRect/>
                </a:stretch>
              </p:blipFill>
              <p:spPr>
                <a:xfrm>
                  <a:off x="4051800" y="5028316"/>
                  <a:ext cx="568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8" name="Freihand 17">
                  <a:extLst>
                    <a:ext uri="{FF2B5EF4-FFF2-40B4-BE49-F238E27FC236}">
                      <a16:creationId xmlns:a16="http://schemas.microsoft.com/office/drawing/2014/main" id="{2D80FF33-6621-2816-53B5-304E189F66B1}"/>
                    </a:ext>
                  </a:extLst>
                </p14:cNvPr>
                <p14:cNvContentPartPr/>
                <p14:nvPr/>
              </p14:nvContentPartPr>
              <p14:xfrm>
                <a:off x="4163760" y="5031556"/>
                <a:ext cx="51120" cy="107280"/>
              </p14:xfrm>
            </p:contentPart>
          </mc:Choice>
          <mc:Fallback>
            <p:pic>
              <p:nvPicPr>
                <p:cNvPr id="18" name="Freihand 17">
                  <a:extLst>
                    <a:ext uri="{FF2B5EF4-FFF2-40B4-BE49-F238E27FC236}">
                      <a16:creationId xmlns:a16="http://schemas.microsoft.com/office/drawing/2014/main" id="{2D80FF33-6621-2816-53B5-304E189F66B1}"/>
                    </a:ext>
                  </a:extLst>
                </p:cNvPr>
                <p:cNvPicPr/>
                <p:nvPr/>
              </p:nvPicPr>
              <p:blipFill>
                <a:blip r:embed="rId198"/>
                <a:stretch>
                  <a:fillRect/>
                </a:stretch>
              </p:blipFill>
              <p:spPr>
                <a:xfrm>
                  <a:off x="4154760" y="5022916"/>
                  <a:ext cx="687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9" name="Freihand 18">
                  <a:extLst>
                    <a:ext uri="{FF2B5EF4-FFF2-40B4-BE49-F238E27FC236}">
                      <a16:creationId xmlns:a16="http://schemas.microsoft.com/office/drawing/2014/main" id="{9E9C2432-3A39-711A-25C5-889D60BC37B0}"/>
                    </a:ext>
                  </a:extLst>
                </p14:cNvPr>
                <p14:cNvContentPartPr/>
                <p14:nvPr/>
              </p14:nvContentPartPr>
              <p14:xfrm>
                <a:off x="4229640" y="5069716"/>
                <a:ext cx="81360" cy="79560"/>
              </p14:xfrm>
            </p:contentPart>
          </mc:Choice>
          <mc:Fallback>
            <p:pic>
              <p:nvPicPr>
                <p:cNvPr id="19" name="Freihand 18">
                  <a:extLst>
                    <a:ext uri="{FF2B5EF4-FFF2-40B4-BE49-F238E27FC236}">
                      <a16:creationId xmlns:a16="http://schemas.microsoft.com/office/drawing/2014/main" id="{9E9C2432-3A39-711A-25C5-889D60BC37B0}"/>
                    </a:ext>
                  </a:extLst>
                </p:cNvPr>
                <p:cNvPicPr/>
                <p:nvPr/>
              </p:nvPicPr>
              <p:blipFill>
                <a:blip r:embed="rId200"/>
                <a:stretch>
                  <a:fillRect/>
                </a:stretch>
              </p:blipFill>
              <p:spPr>
                <a:xfrm>
                  <a:off x="4221000" y="5061076"/>
                  <a:ext cx="990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0" name="Freihand 19">
                  <a:extLst>
                    <a:ext uri="{FF2B5EF4-FFF2-40B4-BE49-F238E27FC236}">
                      <a16:creationId xmlns:a16="http://schemas.microsoft.com/office/drawing/2014/main" id="{95E4895A-D429-7641-DE9A-052FE4A912F2}"/>
                    </a:ext>
                  </a:extLst>
                </p14:cNvPr>
                <p14:cNvContentPartPr/>
                <p14:nvPr/>
              </p14:nvContentPartPr>
              <p14:xfrm>
                <a:off x="4353120" y="4946236"/>
                <a:ext cx="30240" cy="180720"/>
              </p14:xfrm>
            </p:contentPart>
          </mc:Choice>
          <mc:Fallback>
            <p:pic>
              <p:nvPicPr>
                <p:cNvPr id="20" name="Freihand 19">
                  <a:extLst>
                    <a:ext uri="{FF2B5EF4-FFF2-40B4-BE49-F238E27FC236}">
                      <a16:creationId xmlns:a16="http://schemas.microsoft.com/office/drawing/2014/main" id="{95E4895A-D429-7641-DE9A-052FE4A912F2}"/>
                    </a:ext>
                  </a:extLst>
                </p:cNvPr>
                <p:cNvPicPr/>
                <p:nvPr/>
              </p:nvPicPr>
              <p:blipFill>
                <a:blip r:embed="rId202"/>
                <a:stretch>
                  <a:fillRect/>
                </a:stretch>
              </p:blipFill>
              <p:spPr>
                <a:xfrm>
                  <a:off x="4344480" y="4937596"/>
                  <a:ext cx="478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1" name="Freihand 20">
                  <a:extLst>
                    <a:ext uri="{FF2B5EF4-FFF2-40B4-BE49-F238E27FC236}">
                      <a16:creationId xmlns:a16="http://schemas.microsoft.com/office/drawing/2014/main" id="{4DE8CD8C-1551-E046-8C3D-9655CFC15046}"/>
                    </a:ext>
                  </a:extLst>
                </p14:cNvPr>
                <p14:cNvContentPartPr/>
                <p14:nvPr/>
              </p14:nvContentPartPr>
              <p14:xfrm>
                <a:off x="4433760" y="4961716"/>
                <a:ext cx="87480" cy="158760"/>
              </p14:xfrm>
            </p:contentPart>
          </mc:Choice>
          <mc:Fallback>
            <p:pic>
              <p:nvPicPr>
                <p:cNvPr id="21" name="Freihand 20">
                  <a:extLst>
                    <a:ext uri="{FF2B5EF4-FFF2-40B4-BE49-F238E27FC236}">
                      <a16:creationId xmlns:a16="http://schemas.microsoft.com/office/drawing/2014/main" id="{4DE8CD8C-1551-E046-8C3D-9655CFC15046}"/>
                    </a:ext>
                  </a:extLst>
                </p:cNvPr>
                <p:cNvPicPr/>
                <p:nvPr/>
              </p:nvPicPr>
              <p:blipFill>
                <a:blip r:embed="rId204"/>
                <a:stretch>
                  <a:fillRect/>
                </a:stretch>
              </p:blipFill>
              <p:spPr>
                <a:xfrm>
                  <a:off x="4425120" y="4952716"/>
                  <a:ext cx="1051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2" name="Freihand 21">
                  <a:extLst>
                    <a:ext uri="{FF2B5EF4-FFF2-40B4-BE49-F238E27FC236}">
                      <a16:creationId xmlns:a16="http://schemas.microsoft.com/office/drawing/2014/main" id="{7399262E-3D32-0F56-C9EB-7C6442FA312C}"/>
                    </a:ext>
                  </a:extLst>
                </p14:cNvPr>
                <p14:cNvContentPartPr/>
                <p14:nvPr/>
              </p14:nvContentPartPr>
              <p14:xfrm>
                <a:off x="4544640" y="5050636"/>
                <a:ext cx="106200" cy="93600"/>
              </p14:xfrm>
            </p:contentPart>
          </mc:Choice>
          <mc:Fallback>
            <p:pic>
              <p:nvPicPr>
                <p:cNvPr id="22" name="Freihand 21">
                  <a:extLst>
                    <a:ext uri="{FF2B5EF4-FFF2-40B4-BE49-F238E27FC236}">
                      <a16:creationId xmlns:a16="http://schemas.microsoft.com/office/drawing/2014/main" id="{7399262E-3D32-0F56-C9EB-7C6442FA312C}"/>
                    </a:ext>
                  </a:extLst>
                </p:cNvPr>
                <p:cNvPicPr/>
                <p:nvPr/>
              </p:nvPicPr>
              <p:blipFill>
                <a:blip r:embed="rId206"/>
                <a:stretch>
                  <a:fillRect/>
                </a:stretch>
              </p:blipFill>
              <p:spPr>
                <a:xfrm>
                  <a:off x="4536000" y="5041636"/>
                  <a:ext cx="1238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9" name="Freihand 128">
                  <a:extLst>
                    <a:ext uri="{FF2B5EF4-FFF2-40B4-BE49-F238E27FC236}">
                      <a16:creationId xmlns:a16="http://schemas.microsoft.com/office/drawing/2014/main" id="{7BE9C897-7401-86CE-D48D-D804905AF334}"/>
                    </a:ext>
                  </a:extLst>
                </p14:cNvPr>
                <p14:cNvContentPartPr/>
                <p14:nvPr/>
              </p14:nvContentPartPr>
              <p14:xfrm>
                <a:off x="4244400" y="4116796"/>
                <a:ext cx="4377240" cy="2746800"/>
              </p14:xfrm>
            </p:contentPart>
          </mc:Choice>
          <mc:Fallback>
            <p:pic>
              <p:nvPicPr>
                <p:cNvPr id="129" name="Freihand 128">
                  <a:extLst>
                    <a:ext uri="{FF2B5EF4-FFF2-40B4-BE49-F238E27FC236}">
                      <a16:creationId xmlns:a16="http://schemas.microsoft.com/office/drawing/2014/main" id="{7BE9C897-7401-86CE-D48D-D804905AF334}"/>
                    </a:ext>
                  </a:extLst>
                </p:cNvPr>
                <p:cNvPicPr/>
                <p:nvPr/>
              </p:nvPicPr>
              <p:blipFill>
                <a:blip r:embed="rId208"/>
                <a:stretch>
                  <a:fillRect/>
                </a:stretch>
              </p:blipFill>
              <p:spPr>
                <a:xfrm>
                  <a:off x="4235760" y="4108156"/>
                  <a:ext cx="4394880" cy="2764440"/>
                </a:xfrm>
                <a:prstGeom prst="rect">
                  <a:avLst/>
                </a:prstGeom>
              </p:spPr>
            </p:pic>
          </mc:Fallback>
        </mc:AlternateContent>
      </p:grpSp>
      <p:grpSp>
        <p:nvGrpSpPr>
          <p:cNvPr id="141" name="Gruppieren 140">
            <a:extLst>
              <a:ext uri="{FF2B5EF4-FFF2-40B4-BE49-F238E27FC236}">
                <a16:creationId xmlns:a16="http://schemas.microsoft.com/office/drawing/2014/main" id="{89C28ACE-C5D3-611D-2F5F-ACCBB4D9060A}"/>
              </a:ext>
            </a:extLst>
          </p:cNvPr>
          <p:cNvGrpSpPr/>
          <p:nvPr/>
        </p:nvGrpSpPr>
        <p:grpSpPr>
          <a:xfrm>
            <a:off x="3255480" y="4508476"/>
            <a:ext cx="1094760" cy="641880"/>
            <a:chOff x="3255480" y="4508476"/>
            <a:chExt cx="1094760" cy="641880"/>
          </a:xfrm>
        </p:grpSpPr>
        <mc:AlternateContent xmlns:mc="http://schemas.openxmlformats.org/markup-compatibility/2006">
          <mc:Choice xmlns:p14="http://schemas.microsoft.com/office/powerpoint/2010/main" Requires="p14">
            <p:contentPart p14:bwMode="auto" r:id="rId209">
              <p14:nvContentPartPr>
                <p14:cNvPr id="131" name="Freihand 130">
                  <a:extLst>
                    <a:ext uri="{FF2B5EF4-FFF2-40B4-BE49-F238E27FC236}">
                      <a16:creationId xmlns:a16="http://schemas.microsoft.com/office/drawing/2014/main" id="{AA5CA3E2-F4C7-AE1A-928D-440025565664}"/>
                    </a:ext>
                  </a:extLst>
                </p14:cNvPr>
                <p14:cNvContentPartPr/>
                <p14:nvPr/>
              </p14:nvContentPartPr>
              <p14:xfrm>
                <a:off x="3477240" y="4906276"/>
                <a:ext cx="28440" cy="190800"/>
              </p14:xfrm>
            </p:contentPart>
          </mc:Choice>
          <mc:Fallback>
            <p:pic>
              <p:nvPicPr>
                <p:cNvPr id="131" name="Freihand 130">
                  <a:extLst>
                    <a:ext uri="{FF2B5EF4-FFF2-40B4-BE49-F238E27FC236}">
                      <a16:creationId xmlns:a16="http://schemas.microsoft.com/office/drawing/2014/main" id="{AA5CA3E2-F4C7-AE1A-928D-440025565664}"/>
                    </a:ext>
                  </a:extLst>
                </p:cNvPr>
                <p:cNvPicPr/>
                <p:nvPr/>
              </p:nvPicPr>
              <p:blipFill>
                <a:blip r:embed="rId210"/>
                <a:stretch>
                  <a:fillRect/>
                </a:stretch>
              </p:blipFill>
              <p:spPr>
                <a:xfrm>
                  <a:off x="3468600" y="4897276"/>
                  <a:ext cx="460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2" name="Freihand 131">
                  <a:extLst>
                    <a:ext uri="{FF2B5EF4-FFF2-40B4-BE49-F238E27FC236}">
                      <a16:creationId xmlns:a16="http://schemas.microsoft.com/office/drawing/2014/main" id="{BAB4D246-F68B-5597-5911-384439310913}"/>
                    </a:ext>
                  </a:extLst>
                </p14:cNvPr>
                <p14:cNvContentPartPr/>
                <p14:nvPr/>
              </p14:nvContentPartPr>
              <p14:xfrm>
                <a:off x="3393000" y="4976476"/>
                <a:ext cx="213120" cy="173880"/>
              </p14:xfrm>
            </p:contentPart>
          </mc:Choice>
          <mc:Fallback>
            <p:pic>
              <p:nvPicPr>
                <p:cNvPr id="132" name="Freihand 131">
                  <a:extLst>
                    <a:ext uri="{FF2B5EF4-FFF2-40B4-BE49-F238E27FC236}">
                      <a16:creationId xmlns:a16="http://schemas.microsoft.com/office/drawing/2014/main" id="{BAB4D246-F68B-5597-5911-384439310913}"/>
                    </a:ext>
                  </a:extLst>
                </p:cNvPr>
                <p:cNvPicPr/>
                <p:nvPr/>
              </p:nvPicPr>
              <p:blipFill>
                <a:blip r:embed="rId212"/>
                <a:stretch>
                  <a:fillRect/>
                </a:stretch>
              </p:blipFill>
              <p:spPr>
                <a:xfrm>
                  <a:off x="3384000" y="4967476"/>
                  <a:ext cx="2307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4" name="Freihand 133">
                  <a:extLst>
                    <a:ext uri="{FF2B5EF4-FFF2-40B4-BE49-F238E27FC236}">
                      <a16:creationId xmlns:a16="http://schemas.microsoft.com/office/drawing/2014/main" id="{570F1E38-1DE8-7B78-0519-FA8C4A848F8E}"/>
                    </a:ext>
                  </a:extLst>
                </p14:cNvPr>
                <p14:cNvContentPartPr/>
                <p14:nvPr/>
              </p14:nvContentPartPr>
              <p14:xfrm>
                <a:off x="3328560" y="4626556"/>
                <a:ext cx="30960" cy="181800"/>
              </p14:xfrm>
            </p:contentPart>
          </mc:Choice>
          <mc:Fallback>
            <p:pic>
              <p:nvPicPr>
                <p:cNvPr id="134" name="Freihand 133">
                  <a:extLst>
                    <a:ext uri="{FF2B5EF4-FFF2-40B4-BE49-F238E27FC236}">
                      <a16:creationId xmlns:a16="http://schemas.microsoft.com/office/drawing/2014/main" id="{570F1E38-1DE8-7B78-0519-FA8C4A848F8E}"/>
                    </a:ext>
                  </a:extLst>
                </p:cNvPr>
                <p:cNvPicPr/>
                <p:nvPr/>
              </p:nvPicPr>
              <p:blipFill>
                <a:blip r:embed="rId214"/>
                <a:stretch>
                  <a:fillRect/>
                </a:stretch>
              </p:blipFill>
              <p:spPr>
                <a:xfrm>
                  <a:off x="3319560" y="4617916"/>
                  <a:ext cx="486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5" name="Freihand 134">
                  <a:extLst>
                    <a:ext uri="{FF2B5EF4-FFF2-40B4-BE49-F238E27FC236}">
                      <a16:creationId xmlns:a16="http://schemas.microsoft.com/office/drawing/2014/main" id="{4A4D6433-EC0F-A315-C8B2-63492446812C}"/>
                    </a:ext>
                  </a:extLst>
                </p14:cNvPr>
                <p14:cNvContentPartPr/>
                <p14:nvPr/>
              </p14:nvContentPartPr>
              <p14:xfrm>
                <a:off x="3255480" y="4578316"/>
                <a:ext cx="189360" cy="267120"/>
              </p14:xfrm>
            </p:contentPart>
          </mc:Choice>
          <mc:Fallback>
            <p:pic>
              <p:nvPicPr>
                <p:cNvPr id="135" name="Freihand 134">
                  <a:extLst>
                    <a:ext uri="{FF2B5EF4-FFF2-40B4-BE49-F238E27FC236}">
                      <a16:creationId xmlns:a16="http://schemas.microsoft.com/office/drawing/2014/main" id="{4A4D6433-EC0F-A315-C8B2-63492446812C}"/>
                    </a:ext>
                  </a:extLst>
                </p:cNvPr>
                <p:cNvPicPr/>
                <p:nvPr/>
              </p:nvPicPr>
              <p:blipFill>
                <a:blip r:embed="rId216"/>
                <a:stretch>
                  <a:fillRect/>
                </a:stretch>
              </p:blipFill>
              <p:spPr>
                <a:xfrm>
                  <a:off x="3246480" y="4569316"/>
                  <a:ext cx="20700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6" name="Freihand 135">
                  <a:extLst>
                    <a:ext uri="{FF2B5EF4-FFF2-40B4-BE49-F238E27FC236}">
                      <a16:creationId xmlns:a16="http://schemas.microsoft.com/office/drawing/2014/main" id="{A628A58C-47BA-6D4E-EEAF-2CBD16014149}"/>
                    </a:ext>
                  </a:extLst>
                </p14:cNvPr>
                <p14:cNvContentPartPr/>
                <p14:nvPr/>
              </p14:nvContentPartPr>
              <p14:xfrm>
                <a:off x="3481200" y="4652476"/>
                <a:ext cx="116280" cy="95400"/>
              </p14:xfrm>
            </p:contentPart>
          </mc:Choice>
          <mc:Fallback>
            <p:pic>
              <p:nvPicPr>
                <p:cNvPr id="136" name="Freihand 135">
                  <a:extLst>
                    <a:ext uri="{FF2B5EF4-FFF2-40B4-BE49-F238E27FC236}">
                      <a16:creationId xmlns:a16="http://schemas.microsoft.com/office/drawing/2014/main" id="{A628A58C-47BA-6D4E-EEAF-2CBD16014149}"/>
                    </a:ext>
                  </a:extLst>
                </p:cNvPr>
                <p:cNvPicPr/>
                <p:nvPr/>
              </p:nvPicPr>
              <p:blipFill>
                <a:blip r:embed="rId218"/>
                <a:stretch>
                  <a:fillRect/>
                </a:stretch>
              </p:blipFill>
              <p:spPr>
                <a:xfrm>
                  <a:off x="3472560" y="4643836"/>
                  <a:ext cx="1339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7" name="Freihand 136">
                  <a:extLst>
                    <a:ext uri="{FF2B5EF4-FFF2-40B4-BE49-F238E27FC236}">
                      <a16:creationId xmlns:a16="http://schemas.microsoft.com/office/drawing/2014/main" id="{55CE593D-AFB3-5EB2-2C8C-93ABBA54F5AE}"/>
                    </a:ext>
                  </a:extLst>
                </p14:cNvPr>
                <p14:cNvContentPartPr/>
                <p14:nvPr/>
              </p14:nvContentPartPr>
              <p14:xfrm>
                <a:off x="3628800" y="4518196"/>
                <a:ext cx="230760" cy="197640"/>
              </p14:xfrm>
            </p:contentPart>
          </mc:Choice>
          <mc:Fallback>
            <p:pic>
              <p:nvPicPr>
                <p:cNvPr id="137" name="Freihand 136">
                  <a:extLst>
                    <a:ext uri="{FF2B5EF4-FFF2-40B4-BE49-F238E27FC236}">
                      <a16:creationId xmlns:a16="http://schemas.microsoft.com/office/drawing/2014/main" id="{55CE593D-AFB3-5EB2-2C8C-93ABBA54F5AE}"/>
                    </a:ext>
                  </a:extLst>
                </p:cNvPr>
                <p:cNvPicPr/>
                <p:nvPr/>
              </p:nvPicPr>
              <p:blipFill>
                <a:blip r:embed="rId220"/>
                <a:stretch>
                  <a:fillRect/>
                </a:stretch>
              </p:blipFill>
              <p:spPr>
                <a:xfrm>
                  <a:off x="3620160" y="4509556"/>
                  <a:ext cx="2484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8" name="Freihand 137">
                  <a:extLst>
                    <a:ext uri="{FF2B5EF4-FFF2-40B4-BE49-F238E27FC236}">
                      <a16:creationId xmlns:a16="http://schemas.microsoft.com/office/drawing/2014/main" id="{514C4DC6-2383-F7FB-2141-BF7E725E5334}"/>
                    </a:ext>
                  </a:extLst>
                </p14:cNvPr>
                <p14:cNvContentPartPr/>
                <p14:nvPr/>
              </p14:nvContentPartPr>
              <p14:xfrm>
                <a:off x="3623760" y="4564996"/>
                <a:ext cx="410400" cy="77040"/>
              </p14:xfrm>
            </p:contentPart>
          </mc:Choice>
          <mc:Fallback>
            <p:pic>
              <p:nvPicPr>
                <p:cNvPr id="138" name="Freihand 137">
                  <a:extLst>
                    <a:ext uri="{FF2B5EF4-FFF2-40B4-BE49-F238E27FC236}">
                      <a16:creationId xmlns:a16="http://schemas.microsoft.com/office/drawing/2014/main" id="{514C4DC6-2383-F7FB-2141-BF7E725E5334}"/>
                    </a:ext>
                  </a:extLst>
                </p:cNvPr>
                <p:cNvPicPr/>
                <p:nvPr/>
              </p:nvPicPr>
              <p:blipFill>
                <a:blip r:embed="rId222"/>
                <a:stretch>
                  <a:fillRect/>
                </a:stretch>
              </p:blipFill>
              <p:spPr>
                <a:xfrm>
                  <a:off x="3614760" y="4556356"/>
                  <a:ext cx="4280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9" name="Freihand 138">
                  <a:extLst>
                    <a:ext uri="{FF2B5EF4-FFF2-40B4-BE49-F238E27FC236}">
                      <a16:creationId xmlns:a16="http://schemas.microsoft.com/office/drawing/2014/main" id="{FD8059C0-AA1B-E978-DA4D-4BBAABBC9C24}"/>
                    </a:ext>
                  </a:extLst>
                </p14:cNvPr>
                <p14:cNvContentPartPr/>
                <p14:nvPr/>
              </p14:nvContentPartPr>
              <p14:xfrm>
                <a:off x="4056480" y="4508476"/>
                <a:ext cx="126000" cy="273600"/>
              </p14:xfrm>
            </p:contentPart>
          </mc:Choice>
          <mc:Fallback>
            <p:pic>
              <p:nvPicPr>
                <p:cNvPr id="139" name="Freihand 138">
                  <a:extLst>
                    <a:ext uri="{FF2B5EF4-FFF2-40B4-BE49-F238E27FC236}">
                      <a16:creationId xmlns:a16="http://schemas.microsoft.com/office/drawing/2014/main" id="{FD8059C0-AA1B-E978-DA4D-4BBAABBC9C24}"/>
                    </a:ext>
                  </a:extLst>
                </p:cNvPr>
                <p:cNvPicPr/>
                <p:nvPr/>
              </p:nvPicPr>
              <p:blipFill>
                <a:blip r:embed="rId224"/>
                <a:stretch>
                  <a:fillRect/>
                </a:stretch>
              </p:blipFill>
              <p:spPr>
                <a:xfrm>
                  <a:off x="4047480" y="4499476"/>
                  <a:ext cx="14364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0" name="Freihand 139">
                  <a:extLst>
                    <a:ext uri="{FF2B5EF4-FFF2-40B4-BE49-F238E27FC236}">
                      <a16:creationId xmlns:a16="http://schemas.microsoft.com/office/drawing/2014/main" id="{B386C17F-F928-FE3A-7AA3-F70E1B19462E}"/>
                    </a:ext>
                  </a:extLst>
                </p14:cNvPr>
                <p14:cNvContentPartPr/>
                <p14:nvPr/>
              </p14:nvContentPartPr>
              <p14:xfrm>
                <a:off x="3290040" y="4570396"/>
                <a:ext cx="1060200" cy="342720"/>
              </p14:xfrm>
            </p:contentPart>
          </mc:Choice>
          <mc:Fallback>
            <p:pic>
              <p:nvPicPr>
                <p:cNvPr id="140" name="Freihand 139">
                  <a:extLst>
                    <a:ext uri="{FF2B5EF4-FFF2-40B4-BE49-F238E27FC236}">
                      <a16:creationId xmlns:a16="http://schemas.microsoft.com/office/drawing/2014/main" id="{B386C17F-F928-FE3A-7AA3-F70E1B19462E}"/>
                    </a:ext>
                  </a:extLst>
                </p:cNvPr>
                <p:cNvPicPr/>
                <p:nvPr/>
              </p:nvPicPr>
              <p:blipFill>
                <a:blip r:embed="rId226"/>
                <a:stretch>
                  <a:fillRect/>
                </a:stretch>
              </p:blipFill>
              <p:spPr>
                <a:xfrm>
                  <a:off x="3281400" y="4561756"/>
                  <a:ext cx="1077840" cy="360360"/>
                </a:xfrm>
                <a:prstGeom prst="rect">
                  <a:avLst/>
                </a:prstGeom>
              </p:spPr>
            </p:pic>
          </mc:Fallback>
        </mc:AlternateContent>
      </p:grpSp>
    </p:spTree>
    <p:extLst>
      <p:ext uri="{BB962C8B-B14F-4D97-AF65-F5344CB8AC3E}">
        <p14:creationId xmlns:p14="http://schemas.microsoft.com/office/powerpoint/2010/main" val="59405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Externalitäten</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74976" y="855569"/>
            <a:ext cx="7837047" cy="5485701"/>
          </a:xfrm>
          <a:prstGeom prst="rect">
            <a:avLst/>
          </a:prstGeom>
        </p:spPr>
        <p:txBody>
          <a:bodyPr wrap="square">
            <a:noAutofit/>
          </a:bodyPr>
          <a:lstStyle/>
          <a:p>
            <a:r>
              <a:rPr lang="de-DE" sz="2000" dirty="0">
                <a:latin typeface="Times New Roman" panose="02020603050405020304" pitchFamily="18" charset="0"/>
                <a:cs typeface="Times New Roman" panose="02020603050405020304" pitchFamily="18" charset="0"/>
              </a:rPr>
              <a:t>Als eine </a:t>
            </a:r>
            <a:r>
              <a:rPr lang="de-DE" sz="2000" b="1" dirty="0">
                <a:latin typeface="Times New Roman" panose="02020603050405020304" pitchFamily="18" charset="0"/>
                <a:cs typeface="Times New Roman" panose="02020603050405020304" pitchFamily="18" charset="0"/>
              </a:rPr>
              <a:t>Externalität / externen Effekt </a:t>
            </a:r>
            <a:r>
              <a:rPr lang="de-DE" sz="2000" dirty="0">
                <a:latin typeface="Times New Roman" panose="02020603050405020304" pitchFamily="18" charset="0"/>
                <a:cs typeface="Times New Roman" panose="02020603050405020304" pitchFamily="18" charset="0"/>
              </a:rPr>
              <a:t>bezeichnet man die Auswirkungen ökonomischen Handels auf die Wohlfahrt unbeteiligter Dritter  – ohne dass der Verursacher dafür bezahlt oder einen Ausgleich erhält.</a:t>
            </a:r>
          </a:p>
          <a:p>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Die Bedingungen für den 1. Hauptsatz der Wohlfahrtstheorie sind </a:t>
            </a:r>
            <a:r>
              <a:rPr lang="de-DE" sz="2000" dirty="0" err="1">
                <a:latin typeface="Times New Roman" panose="02020603050405020304" pitchFamily="18" charset="0"/>
                <a:cs typeface="Times New Roman" panose="02020603050405020304" pitchFamily="18" charset="0"/>
              </a:rPr>
              <a:t>ver</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letzt</a:t>
            </a:r>
            <a:r>
              <a:rPr lang="de-DE" sz="2000" dirty="0">
                <a:latin typeface="Times New Roman" panose="02020603050405020304" pitchFamily="18" charset="0"/>
                <a:cs typeface="Times New Roman" panose="02020603050405020304" pitchFamily="18" charset="0"/>
              </a:rPr>
              <a:t> und die Marktlösung führt nicht zu einer </a:t>
            </a:r>
            <a:r>
              <a:rPr lang="de-DE" sz="2000" dirty="0" err="1">
                <a:latin typeface="Times New Roman" panose="02020603050405020304" pitchFamily="18" charset="0"/>
                <a:cs typeface="Times New Roman" panose="02020603050405020304" pitchFamily="18" charset="0"/>
              </a:rPr>
              <a:t>pareto</a:t>
            </a:r>
            <a:r>
              <a:rPr lang="de-DE" sz="2000" dirty="0">
                <a:latin typeface="Times New Roman" panose="02020603050405020304" pitchFamily="18" charset="0"/>
                <a:cs typeface="Times New Roman" panose="02020603050405020304" pitchFamily="18" charset="0"/>
              </a:rPr>
              <a:t>-effizienten Allokation</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Externalitäten können die Wohlfahrt Dritter begünstigen	</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positiver externer Effekt</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oder schädigen</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negativer externer Effekt</a:t>
            </a:r>
          </a:p>
        </p:txBody>
      </p:sp>
      <p:sp>
        <p:nvSpPr>
          <p:cNvPr id="10" name="Rechteck 9">
            <a:extLst>
              <a:ext uri="{FF2B5EF4-FFF2-40B4-BE49-F238E27FC236}">
                <a16:creationId xmlns:a16="http://schemas.microsoft.com/office/drawing/2014/main" id="{24DAA863-D1CC-46ED-9F92-AA49038DDB1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2" name="Freihand 31">
                <a:extLst>
                  <a:ext uri="{FF2B5EF4-FFF2-40B4-BE49-F238E27FC236}">
                    <a16:creationId xmlns:a16="http://schemas.microsoft.com/office/drawing/2014/main" id="{2289B67F-A33A-0E17-1620-92DCC2796276}"/>
                  </a:ext>
                </a:extLst>
              </p14:cNvPr>
              <p14:cNvContentPartPr/>
              <p14:nvPr/>
            </p14:nvContentPartPr>
            <p14:xfrm>
              <a:off x="11668320" y="349822"/>
              <a:ext cx="321840" cy="484920"/>
            </p14:xfrm>
          </p:contentPart>
        </mc:Choice>
        <mc:Fallback>
          <p:pic>
            <p:nvPicPr>
              <p:cNvPr id="32" name="Freihand 31">
                <a:extLst>
                  <a:ext uri="{FF2B5EF4-FFF2-40B4-BE49-F238E27FC236}">
                    <a16:creationId xmlns:a16="http://schemas.microsoft.com/office/drawing/2014/main" id="{2289B67F-A33A-0E17-1620-92DCC2796276}"/>
                  </a:ext>
                </a:extLst>
              </p:cNvPr>
              <p:cNvPicPr/>
              <p:nvPr/>
            </p:nvPicPr>
            <p:blipFill>
              <a:blip r:embed="rId4"/>
              <a:stretch>
                <a:fillRect/>
              </a:stretch>
            </p:blipFill>
            <p:spPr>
              <a:xfrm>
                <a:off x="11659320" y="341182"/>
                <a:ext cx="339480" cy="502560"/>
              </a:xfrm>
              <a:prstGeom prst="rect">
                <a:avLst/>
              </a:prstGeom>
            </p:spPr>
          </p:pic>
        </mc:Fallback>
      </mc:AlternateContent>
      <p:grpSp>
        <p:nvGrpSpPr>
          <p:cNvPr id="36" name="Gruppieren 35">
            <a:extLst>
              <a:ext uri="{FF2B5EF4-FFF2-40B4-BE49-F238E27FC236}">
                <a16:creationId xmlns:a16="http://schemas.microsoft.com/office/drawing/2014/main" id="{BC4ACEBA-8E5E-92EB-A4F5-FB9FB6A8DC7B}"/>
              </a:ext>
            </a:extLst>
          </p:cNvPr>
          <p:cNvGrpSpPr/>
          <p:nvPr/>
        </p:nvGrpSpPr>
        <p:grpSpPr>
          <a:xfrm>
            <a:off x="8660160" y="31222"/>
            <a:ext cx="3608640" cy="2831400"/>
            <a:chOff x="8660160" y="31222"/>
            <a:chExt cx="3608640" cy="2831400"/>
          </a:xfrm>
        </p:grpSpPr>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39F86076-7ED8-A833-EF79-340CEBF248AA}"/>
                    </a:ext>
                  </a:extLst>
                </p14:cNvPr>
                <p14:cNvContentPartPr/>
                <p14:nvPr/>
              </p14:nvContentPartPr>
              <p14:xfrm>
                <a:off x="9494640" y="511462"/>
                <a:ext cx="58320" cy="1815840"/>
              </p14:xfrm>
            </p:contentPart>
          </mc:Choice>
          <mc:Fallback>
            <p:pic>
              <p:nvPicPr>
                <p:cNvPr id="2" name="Freihand 1">
                  <a:extLst>
                    <a:ext uri="{FF2B5EF4-FFF2-40B4-BE49-F238E27FC236}">
                      <a16:creationId xmlns:a16="http://schemas.microsoft.com/office/drawing/2014/main" id="{39F86076-7ED8-A833-EF79-340CEBF248AA}"/>
                    </a:ext>
                  </a:extLst>
                </p:cNvPr>
                <p:cNvPicPr/>
                <p:nvPr/>
              </p:nvPicPr>
              <p:blipFill>
                <a:blip r:embed="rId6"/>
                <a:stretch>
                  <a:fillRect/>
                </a:stretch>
              </p:blipFill>
              <p:spPr>
                <a:xfrm>
                  <a:off x="9485640" y="502822"/>
                  <a:ext cx="75960" cy="1833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6BF05895-CCD9-C677-B738-AC6B254E1C89}"/>
                    </a:ext>
                  </a:extLst>
                </p14:cNvPr>
                <p14:cNvContentPartPr/>
                <p14:nvPr/>
              </p14:nvContentPartPr>
              <p14:xfrm>
                <a:off x="9327960" y="2169622"/>
                <a:ext cx="2307600" cy="114840"/>
              </p14:xfrm>
            </p:contentPart>
          </mc:Choice>
          <mc:Fallback>
            <p:pic>
              <p:nvPicPr>
                <p:cNvPr id="4" name="Freihand 3">
                  <a:extLst>
                    <a:ext uri="{FF2B5EF4-FFF2-40B4-BE49-F238E27FC236}">
                      <a16:creationId xmlns:a16="http://schemas.microsoft.com/office/drawing/2014/main" id="{6BF05895-CCD9-C677-B738-AC6B254E1C89}"/>
                    </a:ext>
                  </a:extLst>
                </p:cNvPr>
                <p:cNvPicPr/>
                <p:nvPr/>
              </p:nvPicPr>
              <p:blipFill>
                <a:blip r:embed="rId8"/>
                <a:stretch>
                  <a:fillRect/>
                </a:stretch>
              </p:blipFill>
              <p:spPr>
                <a:xfrm>
                  <a:off x="9318960" y="2160622"/>
                  <a:ext cx="23252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D2FB6849-6761-843E-5AA8-70EE8A56A873}"/>
                    </a:ext>
                  </a:extLst>
                </p14:cNvPr>
                <p14:cNvContentPartPr/>
                <p14:nvPr/>
              </p14:nvContentPartPr>
              <p14:xfrm>
                <a:off x="11572200" y="2089702"/>
                <a:ext cx="180360" cy="260280"/>
              </p14:xfrm>
            </p:contentPart>
          </mc:Choice>
          <mc:Fallback>
            <p:pic>
              <p:nvPicPr>
                <p:cNvPr id="5" name="Freihand 4">
                  <a:extLst>
                    <a:ext uri="{FF2B5EF4-FFF2-40B4-BE49-F238E27FC236}">
                      <a16:creationId xmlns:a16="http://schemas.microsoft.com/office/drawing/2014/main" id="{D2FB6849-6761-843E-5AA8-70EE8A56A873}"/>
                    </a:ext>
                  </a:extLst>
                </p:cNvPr>
                <p:cNvPicPr/>
                <p:nvPr/>
              </p:nvPicPr>
              <p:blipFill>
                <a:blip r:embed="rId10"/>
                <a:stretch>
                  <a:fillRect/>
                </a:stretch>
              </p:blipFill>
              <p:spPr>
                <a:xfrm>
                  <a:off x="11563560" y="2080702"/>
                  <a:ext cx="19800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D2B0AEB1-C93D-29F3-654A-03BBEF079C6C}"/>
                    </a:ext>
                  </a:extLst>
                </p14:cNvPr>
                <p14:cNvContentPartPr/>
                <p14:nvPr/>
              </p14:nvContentPartPr>
              <p14:xfrm>
                <a:off x="9333720" y="314182"/>
                <a:ext cx="355680" cy="302040"/>
              </p14:xfrm>
            </p:contentPart>
          </mc:Choice>
          <mc:Fallback>
            <p:pic>
              <p:nvPicPr>
                <p:cNvPr id="7" name="Freihand 6">
                  <a:extLst>
                    <a:ext uri="{FF2B5EF4-FFF2-40B4-BE49-F238E27FC236}">
                      <a16:creationId xmlns:a16="http://schemas.microsoft.com/office/drawing/2014/main" id="{D2B0AEB1-C93D-29F3-654A-03BBEF079C6C}"/>
                    </a:ext>
                  </a:extLst>
                </p:cNvPr>
                <p:cNvPicPr/>
                <p:nvPr/>
              </p:nvPicPr>
              <p:blipFill>
                <a:blip r:embed="rId12"/>
                <a:stretch>
                  <a:fillRect/>
                </a:stretch>
              </p:blipFill>
              <p:spPr>
                <a:xfrm>
                  <a:off x="9325080" y="305182"/>
                  <a:ext cx="37332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4F7A39D6-24A3-14DD-FDD1-063121351631}"/>
                    </a:ext>
                  </a:extLst>
                </p14:cNvPr>
                <p14:cNvContentPartPr/>
                <p14:nvPr/>
              </p14:nvContentPartPr>
              <p14:xfrm>
                <a:off x="9148320" y="278542"/>
                <a:ext cx="135000" cy="306000"/>
              </p14:xfrm>
            </p:contentPart>
          </mc:Choice>
          <mc:Fallback>
            <p:pic>
              <p:nvPicPr>
                <p:cNvPr id="9" name="Freihand 8">
                  <a:extLst>
                    <a:ext uri="{FF2B5EF4-FFF2-40B4-BE49-F238E27FC236}">
                      <a16:creationId xmlns:a16="http://schemas.microsoft.com/office/drawing/2014/main" id="{4F7A39D6-24A3-14DD-FDD1-063121351631}"/>
                    </a:ext>
                  </a:extLst>
                </p:cNvPr>
                <p:cNvPicPr/>
                <p:nvPr/>
              </p:nvPicPr>
              <p:blipFill>
                <a:blip r:embed="rId14"/>
                <a:stretch>
                  <a:fillRect/>
                </a:stretch>
              </p:blipFill>
              <p:spPr>
                <a:xfrm>
                  <a:off x="9139680" y="269902"/>
                  <a:ext cx="15264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FFBD3312-593A-E475-76DF-7193425037C8}"/>
                    </a:ext>
                  </a:extLst>
                </p14:cNvPr>
                <p14:cNvContentPartPr/>
                <p14:nvPr/>
              </p14:nvContentPartPr>
              <p14:xfrm>
                <a:off x="11495880" y="2374102"/>
                <a:ext cx="210600" cy="232560"/>
              </p14:xfrm>
            </p:contentPart>
          </mc:Choice>
          <mc:Fallback>
            <p:pic>
              <p:nvPicPr>
                <p:cNvPr id="12" name="Freihand 11">
                  <a:extLst>
                    <a:ext uri="{FF2B5EF4-FFF2-40B4-BE49-F238E27FC236}">
                      <a16:creationId xmlns:a16="http://schemas.microsoft.com/office/drawing/2014/main" id="{FFBD3312-593A-E475-76DF-7193425037C8}"/>
                    </a:ext>
                  </a:extLst>
                </p:cNvPr>
                <p:cNvPicPr/>
                <p:nvPr/>
              </p:nvPicPr>
              <p:blipFill>
                <a:blip r:embed="rId16"/>
                <a:stretch>
                  <a:fillRect/>
                </a:stretch>
              </p:blipFill>
              <p:spPr>
                <a:xfrm>
                  <a:off x="11486880" y="2365102"/>
                  <a:ext cx="22824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55D259C8-BCE1-9CA2-3C35-9370EA21DDDB}"/>
                    </a:ext>
                  </a:extLst>
                </p14:cNvPr>
                <p14:cNvContentPartPr/>
                <p14:nvPr/>
              </p14:nvContentPartPr>
              <p14:xfrm>
                <a:off x="11574360" y="2422342"/>
                <a:ext cx="115920" cy="146880"/>
              </p14:xfrm>
            </p:contentPart>
          </mc:Choice>
          <mc:Fallback>
            <p:pic>
              <p:nvPicPr>
                <p:cNvPr id="13" name="Freihand 12">
                  <a:extLst>
                    <a:ext uri="{FF2B5EF4-FFF2-40B4-BE49-F238E27FC236}">
                      <a16:creationId xmlns:a16="http://schemas.microsoft.com/office/drawing/2014/main" id="{55D259C8-BCE1-9CA2-3C35-9370EA21DDDB}"/>
                    </a:ext>
                  </a:extLst>
                </p:cNvPr>
                <p:cNvPicPr/>
                <p:nvPr/>
              </p:nvPicPr>
              <p:blipFill>
                <a:blip r:embed="rId18"/>
                <a:stretch>
                  <a:fillRect/>
                </a:stretch>
              </p:blipFill>
              <p:spPr>
                <a:xfrm>
                  <a:off x="11565720" y="2413702"/>
                  <a:ext cx="1335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F965CF83-0F55-F652-2ACC-D539700F9320}"/>
                    </a:ext>
                  </a:extLst>
                </p14:cNvPr>
                <p14:cNvContentPartPr/>
                <p14:nvPr/>
              </p14:nvContentPartPr>
              <p14:xfrm>
                <a:off x="9941760" y="732142"/>
                <a:ext cx="1586880" cy="1247040"/>
              </p14:xfrm>
            </p:contentPart>
          </mc:Choice>
          <mc:Fallback>
            <p:pic>
              <p:nvPicPr>
                <p:cNvPr id="14" name="Freihand 13">
                  <a:extLst>
                    <a:ext uri="{FF2B5EF4-FFF2-40B4-BE49-F238E27FC236}">
                      <a16:creationId xmlns:a16="http://schemas.microsoft.com/office/drawing/2014/main" id="{F965CF83-0F55-F652-2ACC-D539700F9320}"/>
                    </a:ext>
                  </a:extLst>
                </p:cNvPr>
                <p:cNvPicPr/>
                <p:nvPr/>
              </p:nvPicPr>
              <p:blipFill>
                <a:blip r:embed="rId20"/>
                <a:stretch>
                  <a:fillRect/>
                </a:stretch>
              </p:blipFill>
              <p:spPr>
                <a:xfrm>
                  <a:off x="9933120" y="723502"/>
                  <a:ext cx="1604520" cy="1264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08746BB6-B9D8-C24D-741D-9CF62C369A34}"/>
                    </a:ext>
                  </a:extLst>
                </p14:cNvPr>
                <p14:cNvContentPartPr/>
                <p14:nvPr/>
              </p14:nvContentPartPr>
              <p14:xfrm>
                <a:off x="10339560" y="667702"/>
                <a:ext cx="1014120" cy="1238760"/>
              </p14:xfrm>
            </p:contentPart>
          </mc:Choice>
          <mc:Fallback>
            <p:pic>
              <p:nvPicPr>
                <p:cNvPr id="15" name="Freihand 14">
                  <a:extLst>
                    <a:ext uri="{FF2B5EF4-FFF2-40B4-BE49-F238E27FC236}">
                      <a16:creationId xmlns:a16="http://schemas.microsoft.com/office/drawing/2014/main" id="{08746BB6-B9D8-C24D-741D-9CF62C369A34}"/>
                    </a:ext>
                  </a:extLst>
                </p:cNvPr>
                <p:cNvPicPr/>
                <p:nvPr/>
              </p:nvPicPr>
              <p:blipFill>
                <a:blip r:embed="rId22"/>
                <a:stretch>
                  <a:fillRect/>
                </a:stretch>
              </p:blipFill>
              <p:spPr>
                <a:xfrm>
                  <a:off x="10330920" y="658702"/>
                  <a:ext cx="1031760" cy="1256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8FA04BDE-327C-66ED-1ECF-BABF4CCFC483}"/>
                    </a:ext>
                  </a:extLst>
                </p14:cNvPr>
                <p14:cNvContentPartPr/>
                <p14:nvPr/>
              </p14:nvContentPartPr>
              <p14:xfrm>
                <a:off x="11732400" y="486982"/>
                <a:ext cx="165960" cy="163800"/>
              </p14:xfrm>
            </p:contentPart>
          </mc:Choice>
          <mc:Fallback>
            <p:pic>
              <p:nvPicPr>
                <p:cNvPr id="16" name="Freihand 15">
                  <a:extLst>
                    <a:ext uri="{FF2B5EF4-FFF2-40B4-BE49-F238E27FC236}">
                      <a16:creationId xmlns:a16="http://schemas.microsoft.com/office/drawing/2014/main" id="{8FA04BDE-327C-66ED-1ECF-BABF4CCFC483}"/>
                    </a:ext>
                  </a:extLst>
                </p:cNvPr>
                <p:cNvPicPr/>
                <p:nvPr/>
              </p:nvPicPr>
              <p:blipFill>
                <a:blip r:embed="rId24"/>
                <a:stretch>
                  <a:fillRect/>
                </a:stretch>
              </p:blipFill>
              <p:spPr>
                <a:xfrm>
                  <a:off x="11723400" y="478342"/>
                  <a:ext cx="1836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B817D394-9A03-530E-8611-38432C13D6EB}"/>
                    </a:ext>
                  </a:extLst>
                </p14:cNvPr>
                <p14:cNvContentPartPr/>
                <p14:nvPr/>
              </p14:nvContentPartPr>
              <p14:xfrm>
                <a:off x="11794680" y="450982"/>
                <a:ext cx="113400" cy="196920"/>
              </p14:xfrm>
            </p:contentPart>
          </mc:Choice>
          <mc:Fallback>
            <p:pic>
              <p:nvPicPr>
                <p:cNvPr id="17" name="Freihand 16">
                  <a:extLst>
                    <a:ext uri="{FF2B5EF4-FFF2-40B4-BE49-F238E27FC236}">
                      <a16:creationId xmlns:a16="http://schemas.microsoft.com/office/drawing/2014/main" id="{B817D394-9A03-530E-8611-38432C13D6EB}"/>
                    </a:ext>
                  </a:extLst>
                </p:cNvPr>
                <p:cNvPicPr/>
                <p:nvPr/>
              </p:nvPicPr>
              <p:blipFill>
                <a:blip r:embed="rId26"/>
                <a:stretch>
                  <a:fillRect/>
                </a:stretch>
              </p:blipFill>
              <p:spPr>
                <a:xfrm>
                  <a:off x="11786040" y="442342"/>
                  <a:ext cx="1310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16F82E95-F4FC-EDB4-576C-BF0B42C2B7DC}"/>
                    </a:ext>
                  </a:extLst>
                </p14:cNvPr>
                <p14:cNvContentPartPr/>
                <p14:nvPr/>
              </p14:nvContentPartPr>
              <p14:xfrm>
                <a:off x="11528640" y="1678942"/>
                <a:ext cx="27720" cy="186480"/>
              </p14:xfrm>
            </p:contentPart>
          </mc:Choice>
          <mc:Fallback>
            <p:pic>
              <p:nvPicPr>
                <p:cNvPr id="18" name="Freihand 17">
                  <a:extLst>
                    <a:ext uri="{FF2B5EF4-FFF2-40B4-BE49-F238E27FC236}">
                      <a16:creationId xmlns:a16="http://schemas.microsoft.com/office/drawing/2014/main" id="{16F82E95-F4FC-EDB4-576C-BF0B42C2B7DC}"/>
                    </a:ext>
                  </a:extLst>
                </p:cNvPr>
                <p:cNvPicPr/>
                <p:nvPr/>
              </p:nvPicPr>
              <p:blipFill>
                <a:blip r:embed="rId28"/>
                <a:stretch>
                  <a:fillRect/>
                </a:stretch>
              </p:blipFill>
              <p:spPr>
                <a:xfrm>
                  <a:off x="11519640" y="1670302"/>
                  <a:ext cx="453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218678F8-3C72-3C91-A894-D5AA6A8AAD4D}"/>
                    </a:ext>
                  </a:extLst>
                </p14:cNvPr>
                <p14:cNvContentPartPr/>
                <p14:nvPr/>
              </p14:nvContentPartPr>
              <p14:xfrm>
                <a:off x="11525400" y="1646542"/>
                <a:ext cx="150840" cy="210600"/>
              </p14:xfrm>
            </p:contentPart>
          </mc:Choice>
          <mc:Fallback>
            <p:pic>
              <p:nvPicPr>
                <p:cNvPr id="19" name="Freihand 18">
                  <a:extLst>
                    <a:ext uri="{FF2B5EF4-FFF2-40B4-BE49-F238E27FC236}">
                      <a16:creationId xmlns:a16="http://schemas.microsoft.com/office/drawing/2014/main" id="{218678F8-3C72-3C91-A894-D5AA6A8AAD4D}"/>
                    </a:ext>
                  </a:extLst>
                </p:cNvPr>
                <p:cNvPicPr/>
                <p:nvPr/>
              </p:nvPicPr>
              <p:blipFill>
                <a:blip r:embed="rId30"/>
                <a:stretch>
                  <a:fillRect/>
                </a:stretch>
              </p:blipFill>
              <p:spPr>
                <a:xfrm>
                  <a:off x="11516760" y="1637902"/>
                  <a:ext cx="1684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90AFFB2A-924D-6C6E-7782-90542270501B}"/>
                    </a:ext>
                  </a:extLst>
                </p14:cNvPr>
                <p14:cNvContentPartPr/>
                <p14:nvPr/>
              </p14:nvContentPartPr>
              <p14:xfrm>
                <a:off x="9618480" y="1390222"/>
                <a:ext cx="126720" cy="24480"/>
              </p14:xfrm>
            </p:contentPart>
          </mc:Choice>
          <mc:Fallback>
            <p:pic>
              <p:nvPicPr>
                <p:cNvPr id="20" name="Freihand 19">
                  <a:extLst>
                    <a:ext uri="{FF2B5EF4-FFF2-40B4-BE49-F238E27FC236}">
                      <a16:creationId xmlns:a16="http://schemas.microsoft.com/office/drawing/2014/main" id="{90AFFB2A-924D-6C6E-7782-90542270501B}"/>
                    </a:ext>
                  </a:extLst>
                </p:cNvPr>
                <p:cNvPicPr/>
                <p:nvPr/>
              </p:nvPicPr>
              <p:blipFill>
                <a:blip r:embed="rId32"/>
                <a:stretch>
                  <a:fillRect/>
                </a:stretch>
              </p:blipFill>
              <p:spPr>
                <a:xfrm>
                  <a:off x="9609480" y="1381222"/>
                  <a:ext cx="1443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2790FD04-16D5-E7C5-20E2-A499C3C6BC93}"/>
                    </a:ext>
                  </a:extLst>
                </p14:cNvPr>
                <p14:cNvContentPartPr/>
                <p14:nvPr/>
              </p14:nvContentPartPr>
              <p14:xfrm>
                <a:off x="10047240" y="1351342"/>
                <a:ext cx="782640" cy="29160"/>
              </p14:xfrm>
            </p:contentPart>
          </mc:Choice>
          <mc:Fallback>
            <p:pic>
              <p:nvPicPr>
                <p:cNvPr id="21" name="Freihand 20">
                  <a:extLst>
                    <a:ext uri="{FF2B5EF4-FFF2-40B4-BE49-F238E27FC236}">
                      <a16:creationId xmlns:a16="http://schemas.microsoft.com/office/drawing/2014/main" id="{2790FD04-16D5-E7C5-20E2-A499C3C6BC93}"/>
                    </a:ext>
                  </a:extLst>
                </p:cNvPr>
                <p:cNvPicPr/>
                <p:nvPr/>
              </p:nvPicPr>
              <p:blipFill>
                <a:blip r:embed="rId34"/>
                <a:stretch>
                  <a:fillRect/>
                </a:stretch>
              </p:blipFill>
              <p:spPr>
                <a:xfrm>
                  <a:off x="10038240" y="1342702"/>
                  <a:ext cx="8002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8D9A77E3-AB98-38C9-7C22-BD610958A5EC}"/>
                    </a:ext>
                  </a:extLst>
                </p14:cNvPr>
                <p14:cNvContentPartPr/>
                <p14:nvPr/>
              </p14:nvContentPartPr>
              <p14:xfrm>
                <a:off x="10866960" y="1321822"/>
                <a:ext cx="10800" cy="261360"/>
              </p14:xfrm>
            </p:contentPart>
          </mc:Choice>
          <mc:Fallback>
            <p:pic>
              <p:nvPicPr>
                <p:cNvPr id="22" name="Freihand 21">
                  <a:extLst>
                    <a:ext uri="{FF2B5EF4-FFF2-40B4-BE49-F238E27FC236}">
                      <a16:creationId xmlns:a16="http://schemas.microsoft.com/office/drawing/2014/main" id="{8D9A77E3-AB98-38C9-7C22-BD610958A5EC}"/>
                    </a:ext>
                  </a:extLst>
                </p:cNvPr>
                <p:cNvPicPr/>
                <p:nvPr/>
              </p:nvPicPr>
              <p:blipFill>
                <a:blip r:embed="rId36"/>
                <a:stretch>
                  <a:fillRect/>
                </a:stretch>
              </p:blipFill>
              <p:spPr>
                <a:xfrm>
                  <a:off x="10858320" y="1313182"/>
                  <a:ext cx="2844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62EA8B01-9EA7-51C1-9C7A-0DF519C9F867}"/>
                    </a:ext>
                  </a:extLst>
                </p14:cNvPr>
                <p14:cNvContentPartPr/>
                <p14:nvPr/>
              </p14:nvContentPartPr>
              <p14:xfrm>
                <a:off x="10818720" y="1921582"/>
                <a:ext cx="61200" cy="270000"/>
              </p14:xfrm>
            </p:contentPart>
          </mc:Choice>
          <mc:Fallback>
            <p:pic>
              <p:nvPicPr>
                <p:cNvPr id="23" name="Freihand 22">
                  <a:extLst>
                    <a:ext uri="{FF2B5EF4-FFF2-40B4-BE49-F238E27FC236}">
                      <a16:creationId xmlns:a16="http://schemas.microsoft.com/office/drawing/2014/main" id="{62EA8B01-9EA7-51C1-9C7A-0DF519C9F867}"/>
                    </a:ext>
                  </a:extLst>
                </p:cNvPr>
                <p:cNvPicPr/>
                <p:nvPr/>
              </p:nvPicPr>
              <p:blipFill>
                <a:blip r:embed="rId38"/>
                <a:stretch>
                  <a:fillRect/>
                </a:stretch>
              </p:blipFill>
              <p:spPr>
                <a:xfrm>
                  <a:off x="10810080" y="1912582"/>
                  <a:ext cx="7884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9A5793E7-FDF2-BF76-75A1-D9F86FD66030}"/>
                    </a:ext>
                  </a:extLst>
                </p14:cNvPr>
                <p14:cNvContentPartPr/>
                <p14:nvPr/>
              </p14:nvContentPartPr>
              <p14:xfrm>
                <a:off x="9075240" y="1359262"/>
                <a:ext cx="151200" cy="256680"/>
              </p14:xfrm>
            </p:contentPart>
          </mc:Choice>
          <mc:Fallback>
            <p:pic>
              <p:nvPicPr>
                <p:cNvPr id="25" name="Freihand 24">
                  <a:extLst>
                    <a:ext uri="{FF2B5EF4-FFF2-40B4-BE49-F238E27FC236}">
                      <a16:creationId xmlns:a16="http://schemas.microsoft.com/office/drawing/2014/main" id="{9A5793E7-FDF2-BF76-75A1-D9F86FD66030}"/>
                    </a:ext>
                  </a:extLst>
                </p:cNvPr>
                <p:cNvPicPr/>
                <p:nvPr/>
              </p:nvPicPr>
              <p:blipFill>
                <a:blip r:embed="rId40"/>
                <a:stretch>
                  <a:fillRect/>
                </a:stretch>
              </p:blipFill>
              <p:spPr>
                <a:xfrm>
                  <a:off x="9066600" y="1350622"/>
                  <a:ext cx="16884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52AFF954-0652-D543-0D93-8320471EA25D}"/>
                    </a:ext>
                  </a:extLst>
                </p14:cNvPr>
                <p14:cNvContentPartPr/>
                <p14:nvPr/>
              </p14:nvContentPartPr>
              <p14:xfrm>
                <a:off x="9263520" y="1218862"/>
                <a:ext cx="102240" cy="172440"/>
              </p14:xfrm>
            </p:contentPart>
          </mc:Choice>
          <mc:Fallback>
            <p:pic>
              <p:nvPicPr>
                <p:cNvPr id="26" name="Freihand 25">
                  <a:extLst>
                    <a:ext uri="{FF2B5EF4-FFF2-40B4-BE49-F238E27FC236}">
                      <a16:creationId xmlns:a16="http://schemas.microsoft.com/office/drawing/2014/main" id="{52AFF954-0652-D543-0D93-8320471EA25D}"/>
                    </a:ext>
                  </a:extLst>
                </p:cNvPr>
                <p:cNvPicPr/>
                <p:nvPr/>
              </p:nvPicPr>
              <p:blipFill>
                <a:blip r:embed="rId42"/>
                <a:stretch>
                  <a:fillRect/>
                </a:stretch>
              </p:blipFill>
              <p:spPr>
                <a:xfrm>
                  <a:off x="9254880" y="1209862"/>
                  <a:ext cx="1198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65A1BEEE-517D-FE04-50BE-AD50B70018D6}"/>
                    </a:ext>
                  </a:extLst>
                </p14:cNvPr>
                <p14:cNvContentPartPr/>
                <p14:nvPr/>
              </p14:nvContentPartPr>
              <p14:xfrm>
                <a:off x="10730160" y="2431342"/>
                <a:ext cx="167040" cy="190080"/>
              </p14:xfrm>
            </p:contentPart>
          </mc:Choice>
          <mc:Fallback>
            <p:pic>
              <p:nvPicPr>
                <p:cNvPr id="28" name="Freihand 27">
                  <a:extLst>
                    <a:ext uri="{FF2B5EF4-FFF2-40B4-BE49-F238E27FC236}">
                      <a16:creationId xmlns:a16="http://schemas.microsoft.com/office/drawing/2014/main" id="{65A1BEEE-517D-FE04-50BE-AD50B70018D6}"/>
                    </a:ext>
                  </a:extLst>
                </p:cNvPr>
                <p:cNvPicPr/>
                <p:nvPr/>
              </p:nvPicPr>
              <p:blipFill>
                <a:blip r:embed="rId44"/>
                <a:stretch>
                  <a:fillRect/>
                </a:stretch>
              </p:blipFill>
              <p:spPr>
                <a:xfrm>
                  <a:off x="10721520" y="2422342"/>
                  <a:ext cx="1846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21844252-5E04-B544-60F4-4C0C996E25CF}"/>
                    </a:ext>
                  </a:extLst>
                </p14:cNvPr>
                <p14:cNvContentPartPr/>
                <p14:nvPr/>
              </p14:nvContentPartPr>
              <p14:xfrm>
                <a:off x="10759320" y="2475262"/>
                <a:ext cx="144360" cy="103680"/>
              </p14:xfrm>
            </p:contentPart>
          </mc:Choice>
          <mc:Fallback>
            <p:pic>
              <p:nvPicPr>
                <p:cNvPr id="29" name="Freihand 28">
                  <a:extLst>
                    <a:ext uri="{FF2B5EF4-FFF2-40B4-BE49-F238E27FC236}">
                      <a16:creationId xmlns:a16="http://schemas.microsoft.com/office/drawing/2014/main" id="{21844252-5E04-B544-60F4-4C0C996E25CF}"/>
                    </a:ext>
                  </a:extLst>
                </p:cNvPr>
                <p:cNvPicPr/>
                <p:nvPr/>
              </p:nvPicPr>
              <p:blipFill>
                <a:blip r:embed="rId46"/>
                <a:stretch>
                  <a:fillRect/>
                </a:stretch>
              </p:blipFill>
              <p:spPr>
                <a:xfrm>
                  <a:off x="10750320" y="2466262"/>
                  <a:ext cx="1620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B65EBC84-6ADE-BCB3-B792-280309DA5AB1}"/>
                    </a:ext>
                  </a:extLst>
                </p14:cNvPr>
                <p14:cNvContentPartPr/>
                <p14:nvPr/>
              </p14:nvContentPartPr>
              <p14:xfrm>
                <a:off x="11002320" y="2330542"/>
                <a:ext cx="176760" cy="182880"/>
              </p14:xfrm>
            </p:contentPart>
          </mc:Choice>
          <mc:Fallback>
            <p:pic>
              <p:nvPicPr>
                <p:cNvPr id="30" name="Freihand 29">
                  <a:extLst>
                    <a:ext uri="{FF2B5EF4-FFF2-40B4-BE49-F238E27FC236}">
                      <a16:creationId xmlns:a16="http://schemas.microsoft.com/office/drawing/2014/main" id="{B65EBC84-6ADE-BCB3-B792-280309DA5AB1}"/>
                    </a:ext>
                  </a:extLst>
                </p:cNvPr>
                <p:cNvPicPr/>
                <p:nvPr/>
              </p:nvPicPr>
              <p:blipFill>
                <a:blip r:embed="rId48"/>
                <a:stretch>
                  <a:fillRect/>
                </a:stretch>
              </p:blipFill>
              <p:spPr>
                <a:xfrm>
                  <a:off x="10993680" y="2321542"/>
                  <a:ext cx="1944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A915F7C4-A584-18C1-205F-02761B9DD794}"/>
                    </a:ext>
                  </a:extLst>
                </p14:cNvPr>
                <p14:cNvContentPartPr/>
                <p14:nvPr/>
              </p14:nvContentPartPr>
              <p14:xfrm>
                <a:off x="8660160" y="179182"/>
                <a:ext cx="3608640" cy="2683440"/>
              </p14:xfrm>
            </p:contentPart>
          </mc:Choice>
          <mc:Fallback>
            <p:pic>
              <p:nvPicPr>
                <p:cNvPr id="34" name="Freihand 33">
                  <a:extLst>
                    <a:ext uri="{FF2B5EF4-FFF2-40B4-BE49-F238E27FC236}">
                      <a16:creationId xmlns:a16="http://schemas.microsoft.com/office/drawing/2014/main" id="{A915F7C4-A584-18C1-205F-02761B9DD794}"/>
                    </a:ext>
                  </a:extLst>
                </p:cNvPr>
                <p:cNvPicPr/>
                <p:nvPr/>
              </p:nvPicPr>
              <p:blipFill>
                <a:blip r:embed="rId50"/>
                <a:stretch>
                  <a:fillRect/>
                </a:stretch>
              </p:blipFill>
              <p:spPr>
                <a:xfrm>
                  <a:off x="8651160" y="170182"/>
                  <a:ext cx="3626280" cy="2701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2BDD7F7E-EF80-C682-6F75-37B3F09A7810}"/>
                    </a:ext>
                  </a:extLst>
                </p14:cNvPr>
                <p14:cNvContentPartPr/>
                <p14:nvPr/>
              </p14:nvContentPartPr>
              <p14:xfrm>
                <a:off x="9658440" y="31222"/>
                <a:ext cx="2295360" cy="362880"/>
              </p14:xfrm>
            </p:contentPart>
          </mc:Choice>
          <mc:Fallback>
            <p:pic>
              <p:nvPicPr>
                <p:cNvPr id="35" name="Freihand 34">
                  <a:extLst>
                    <a:ext uri="{FF2B5EF4-FFF2-40B4-BE49-F238E27FC236}">
                      <a16:creationId xmlns:a16="http://schemas.microsoft.com/office/drawing/2014/main" id="{2BDD7F7E-EF80-C682-6F75-37B3F09A7810}"/>
                    </a:ext>
                  </a:extLst>
                </p:cNvPr>
                <p:cNvPicPr/>
                <p:nvPr/>
              </p:nvPicPr>
              <p:blipFill>
                <a:blip r:embed="rId52"/>
                <a:stretch>
                  <a:fillRect/>
                </a:stretch>
              </p:blipFill>
              <p:spPr>
                <a:xfrm>
                  <a:off x="9649800" y="22582"/>
                  <a:ext cx="2313000" cy="380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
            <p14:nvContentPartPr>
              <p14:cNvPr id="38" name="Freihand 37">
                <a:extLst>
                  <a:ext uri="{FF2B5EF4-FFF2-40B4-BE49-F238E27FC236}">
                    <a16:creationId xmlns:a16="http://schemas.microsoft.com/office/drawing/2014/main" id="{758AEB92-55DE-5239-0590-93E726470248}"/>
                  </a:ext>
                </a:extLst>
              </p14:cNvPr>
              <p14:cNvContentPartPr/>
              <p14:nvPr/>
            </p14:nvContentPartPr>
            <p14:xfrm>
              <a:off x="181440" y="1675342"/>
              <a:ext cx="978840" cy="134640"/>
            </p14:xfrm>
          </p:contentPart>
        </mc:Choice>
        <mc:Fallback>
          <p:pic>
            <p:nvPicPr>
              <p:cNvPr id="38" name="Freihand 37">
                <a:extLst>
                  <a:ext uri="{FF2B5EF4-FFF2-40B4-BE49-F238E27FC236}">
                    <a16:creationId xmlns:a16="http://schemas.microsoft.com/office/drawing/2014/main" id="{758AEB92-55DE-5239-0590-93E726470248}"/>
                  </a:ext>
                </a:extLst>
              </p:cNvPr>
              <p:cNvPicPr/>
              <p:nvPr/>
            </p:nvPicPr>
            <p:blipFill>
              <a:blip r:embed="rId54"/>
              <a:stretch>
                <a:fillRect/>
              </a:stretch>
            </p:blipFill>
            <p:spPr>
              <a:xfrm>
                <a:off x="172800" y="1666702"/>
                <a:ext cx="996480" cy="152280"/>
              </a:xfrm>
              <a:prstGeom prst="rect">
                <a:avLst/>
              </a:prstGeom>
            </p:spPr>
          </p:pic>
        </mc:Fallback>
      </mc:AlternateContent>
      <p:grpSp>
        <p:nvGrpSpPr>
          <p:cNvPr id="65" name="Gruppieren 64">
            <a:extLst>
              <a:ext uri="{FF2B5EF4-FFF2-40B4-BE49-F238E27FC236}">
                <a16:creationId xmlns:a16="http://schemas.microsoft.com/office/drawing/2014/main" id="{C7C1BA4A-23D6-BFF7-1B12-191C32C55FBA}"/>
              </a:ext>
            </a:extLst>
          </p:cNvPr>
          <p:cNvGrpSpPr/>
          <p:nvPr/>
        </p:nvGrpSpPr>
        <p:grpSpPr>
          <a:xfrm>
            <a:off x="6146640" y="208342"/>
            <a:ext cx="2751480" cy="1324080"/>
            <a:chOff x="6146640" y="208342"/>
            <a:chExt cx="2751480" cy="1324080"/>
          </a:xfrm>
        </p:grpSpPr>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1FF211BE-D4CE-CBDB-410E-0F5016986205}"/>
                    </a:ext>
                  </a:extLst>
                </p14:cNvPr>
                <p14:cNvContentPartPr/>
                <p14:nvPr/>
              </p14:nvContentPartPr>
              <p14:xfrm>
                <a:off x="6146640" y="1480942"/>
                <a:ext cx="1269720" cy="51480"/>
              </p14:xfrm>
            </p:contentPart>
          </mc:Choice>
          <mc:Fallback>
            <p:pic>
              <p:nvPicPr>
                <p:cNvPr id="37" name="Freihand 36">
                  <a:extLst>
                    <a:ext uri="{FF2B5EF4-FFF2-40B4-BE49-F238E27FC236}">
                      <a16:creationId xmlns:a16="http://schemas.microsoft.com/office/drawing/2014/main" id="{1FF211BE-D4CE-CBDB-410E-0F5016986205}"/>
                    </a:ext>
                  </a:extLst>
                </p:cNvPr>
                <p:cNvPicPr/>
                <p:nvPr/>
              </p:nvPicPr>
              <p:blipFill>
                <a:blip r:embed="rId56"/>
                <a:stretch>
                  <a:fillRect/>
                </a:stretch>
              </p:blipFill>
              <p:spPr>
                <a:xfrm>
                  <a:off x="6137640" y="1472302"/>
                  <a:ext cx="12873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Freihand 38">
                  <a:extLst>
                    <a:ext uri="{FF2B5EF4-FFF2-40B4-BE49-F238E27FC236}">
                      <a16:creationId xmlns:a16="http://schemas.microsoft.com/office/drawing/2014/main" id="{983B7A4B-657A-3842-99B3-B3E5DDA33962}"/>
                    </a:ext>
                  </a:extLst>
                </p14:cNvPr>
                <p14:cNvContentPartPr/>
                <p14:nvPr/>
              </p14:nvContentPartPr>
              <p14:xfrm>
                <a:off x="7444440" y="1145062"/>
                <a:ext cx="1245960" cy="298800"/>
              </p14:xfrm>
            </p:contentPart>
          </mc:Choice>
          <mc:Fallback>
            <p:pic>
              <p:nvPicPr>
                <p:cNvPr id="39" name="Freihand 38">
                  <a:extLst>
                    <a:ext uri="{FF2B5EF4-FFF2-40B4-BE49-F238E27FC236}">
                      <a16:creationId xmlns:a16="http://schemas.microsoft.com/office/drawing/2014/main" id="{983B7A4B-657A-3842-99B3-B3E5DDA33962}"/>
                    </a:ext>
                  </a:extLst>
                </p:cNvPr>
                <p:cNvPicPr/>
                <p:nvPr/>
              </p:nvPicPr>
              <p:blipFill>
                <a:blip r:embed="rId58"/>
                <a:stretch>
                  <a:fillRect/>
                </a:stretch>
              </p:blipFill>
              <p:spPr>
                <a:xfrm>
                  <a:off x="7435800" y="1136422"/>
                  <a:ext cx="126360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3FE604D4-B374-0008-5CA4-C0BE3FBF5C4B}"/>
                    </a:ext>
                  </a:extLst>
                </p14:cNvPr>
                <p14:cNvContentPartPr/>
                <p14:nvPr/>
              </p14:nvContentPartPr>
              <p14:xfrm>
                <a:off x="8535240" y="1006102"/>
                <a:ext cx="362880" cy="411120"/>
              </p14:xfrm>
            </p:contentPart>
          </mc:Choice>
          <mc:Fallback>
            <p:pic>
              <p:nvPicPr>
                <p:cNvPr id="40" name="Freihand 39">
                  <a:extLst>
                    <a:ext uri="{FF2B5EF4-FFF2-40B4-BE49-F238E27FC236}">
                      <a16:creationId xmlns:a16="http://schemas.microsoft.com/office/drawing/2014/main" id="{3FE604D4-B374-0008-5CA4-C0BE3FBF5C4B}"/>
                    </a:ext>
                  </a:extLst>
                </p:cNvPr>
                <p:cNvPicPr/>
                <p:nvPr/>
              </p:nvPicPr>
              <p:blipFill>
                <a:blip r:embed="rId60"/>
                <a:stretch>
                  <a:fillRect/>
                </a:stretch>
              </p:blipFill>
              <p:spPr>
                <a:xfrm>
                  <a:off x="8526600" y="997102"/>
                  <a:ext cx="380520" cy="428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17E0B939-BB8B-2978-8B49-EB6F0ABB0D7F}"/>
                    </a:ext>
                  </a:extLst>
                </p14:cNvPr>
                <p14:cNvContentPartPr/>
                <p14:nvPr/>
              </p14:nvContentPartPr>
              <p14:xfrm>
                <a:off x="7426080" y="1107982"/>
                <a:ext cx="387360" cy="396720"/>
              </p14:xfrm>
            </p:contentPart>
          </mc:Choice>
          <mc:Fallback>
            <p:pic>
              <p:nvPicPr>
                <p:cNvPr id="41" name="Freihand 40">
                  <a:extLst>
                    <a:ext uri="{FF2B5EF4-FFF2-40B4-BE49-F238E27FC236}">
                      <a16:creationId xmlns:a16="http://schemas.microsoft.com/office/drawing/2014/main" id="{17E0B939-BB8B-2978-8B49-EB6F0ABB0D7F}"/>
                    </a:ext>
                  </a:extLst>
                </p:cNvPr>
                <p:cNvPicPr/>
                <p:nvPr/>
              </p:nvPicPr>
              <p:blipFill>
                <a:blip r:embed="rId62"/>
                <a:stretch>
                  <a:fillRect/>
                </a:stretch>
              </p:blipFill>
              <p:spPr>
                <a:xfrm>
                  <a:off x="7417080" y="1098982"/>
                  <a:ext cx="405000" cy="414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3" name="Freihand 42">
                  <a:extLst>
                    <a:ext uri="{FF2B5EF4-FFF2-40B4-BE49-F238E27FC236}">
                      <a16:creationId xmlns:a16="http://schemas.microsoft.com/office/drawing/2014/main" id="{19991C57-0C7A-AC1C-B295-401C235C2EFC}"/>
                    </a:ext>
                  </a:extLst>
                </p14:cNvPr>
                <p14:cNvContentPartPr/>
                <p14:nvPr/>
              </p14:nvContentPartPr>
              <p14:xfrm>
                <a:off x="7311960" y="356662"/>
                <a:ext cx="241200" cy="129240"/>
              </p14:xfrm>
            </p:contentPart>
          </mc:Choice>
          <mc:Fallback>
            <p:pic>
              <p:nvPicPr>
                <p:cNvPr id="43" name="Freihand 42">
                  <a:extLst>
                    <a:ext uri="{FF2B5EF4-FFF2-40B4-BE49-F238E27FC236}">
                      <a16:creationId xmlns:a16="http://schemas.microsoft.com/office/drawing/2014/main" id="{19991C57-0C7A-AC1C-B295-401C235C2EFC}"/>
                    </a:ext>
                  </a:extLst>
                </p:cNvPr>
                <p:cNvPicPr/>
                <p:nvPr/>
              </p:nvPicPr>
              <p:blipFill>
                <a:blip r:embed="rId64"/>
                <a:stretch>
                  <a:fillRect/>
                </a:stretch>
              </p:blipFill>
              <p:spPr>
                <a:xfrm>
                  <a:off x="7302960" y="348022"/>
                  <a:ext cx="2588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4" name="Freihand 43">
                  <a:extLst>
                    <a:ext uri="{FF2B5EF4-FFF2-40B4-BE49-F238E27FC236}">
                      <a16:creationId xmlns:a16="http://schemas.microsoft.com/office/drawing/2014/main" id="{A47075AD-165D-8F24-9D4E-36837F0A265D}"/>
                    </a:ext>
                  </a:extLst>
                </p14:cNvPr>
                <p14:cNvContentPartPr/>
                <p14:nvPr/>
              </p14:nvContentPartPr>
              <p14:xfrm>
                <a:off x="7554240" y="281422"/>
                <a:ext cx="46440" cy="21600"/>
              </p14:xfrm>
            </p:contentPart>
          </mc:Choice>
          <mc:Fallback>
            <p:pic>
              <p:nvPicPr>
                <p:cNvPr id="44" name="Freihand 43">
                  <a:extLst>
                    <a:ext uri="{FF2B5EF4-FFF2-40B4-BE49-F238E27FC236}">
                      <a16:creationId xmlns:a16="http://schemas.microsoft.com/office/drawing/2014/main" id="{A47075AD-165D-8F24-9D4E-36837F0A265D}"/>
                    </a:ext>
                  </a:extLst>
                </p:cNvPr>
                <p:cNvPicPr/>
                <p:nvPr/>
              </p:nvPicPr>
              <p:blipFill>
                <a:blip r:embed="rId66"/>
                <a:stretch>
                  <a:fillRect/>
                </a:stretch>
              </p:blipFill>
              <p:spPr>
                <a:xfrm>
                  <a:off x="7545600" y="272422"/>
                  <a:ext cx="640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5" name="Freihand 44">
                  <a:extLst>
                    <a:ext uri="{FF2B5EF4-FFF2-40B4-BE49-F238E27FC236}">
                      <a16:creationId xmlns:a16="http://schemas.microsoft.com/office/drawing/2014/main" id="{10D1E933-6DA7-48EE-80D1-1CCF1EDBE211}"/>
                    </a:ext>
                  </a:extLst>
                </p14:cNvPr>
                <p14:cNvContentPartPr/>
                <p14:nvPr/>
              </p14:nvContentPartPr>
              <p14:xfrm>
                <a:off x="7645320" y="208342"/>
                <a:ext cx="318960" cy="179640"/>
              </p14:xfrm>
            </p:contentPart>
          </mc:Choice>
          <mc:Fallback>
            <p:pic>
              <p:nvPicPr>
                <p:cNvPr id="45" name="Freihand 44">
                  <a:extLst>
                    <a:ext uri="{FF2B5EF4-FFF2-40B4-BE49-F238E27FC236}">
                      <a16:creationId xmlns:a16="http://schemas.microsoft.com/office/drawing/2014/main" id="{10D1E933-6DA7-48EE-80D1-1CCF1EDBE211}"/>
                    </a:ext>
                  </a:extLst>
                </p:cNvPr>
                <p:cNvPicPr/>
                <p:nvPr/>
              </p:nvPicPr>
              <p:blipFill>
                <a:blip r:embed="rId68"/>
                <a:stretch>
                  <a:fillRect/>
                </a:stretch>
              </p:blipFill>
              <p:spPr>
                <a:xfrm>
                  <a:off x="7636680" y="199702"/>
                  <a:ext cx="3366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6" name="Freihand 45">
                  <a:extLst>
                    <a:ext uri="{FF2B5EF4-FFF2-40B4-BE49-F238E27FC236}">
                      <a16:creationId xmlns:a16="http://schemas.microsoft.com/office/drawing/2014/main" id="{50108E40-B841-B488-05F3-5153E07CD035}"/>
                    </a:ext>
                  </a:extLst>
                </p14:cNvPr>
                <p14:cNvContentPartPr/>
                <p14:nvPr/>
              </p14:nvContentPartPr>
              <p14:xfrm>
                <a:off x="7337160" y="457102"/>
                <a:ext cx="411120" cy="56520"/>
              </p14:xfrm>
            </p:contentPart>
          </mc:Choice>
          <mc:Fallback>
            <p:pic>
              <p:nvPicPr>
                <p:cNvPr id="46" name="Freihand 45">
                  <a:extLst>
                    <a:ext uri="{FF2B5EF4-FFF2-40B4-BE49-F238E27FC236}">
                      <a16:creationId xmlns:a16="http://schemas.microsoft.com/office/drawing/2014/main" id="{50108E40-B841-B488-05F3-5153E07CD035}"/>
                    </a:ext>
                  </a:extLst>
                </p:cNvPr>
                <p:cNvPicPr/>
                <p:nvPr/>
              </p:nvPicPr>
              <p:blipFill>
                <a:blip r:embed="rId70"/>
                <a:stretch>
                  <a:fillRect/>
                </a:stretch>
              </p:blipFill>
              <p:spPr>
                <a:xfrm>
                  <a:off x="7328520" y="448462"/>
                  <a:ext cx="4287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7" name="Freihand 46">
                  <a:extLst>
                    <a:ext uri="{FF2B5EF4-FFF2-40B4-BE49-F238E27FC236}">
                      <a16:creationId xmlns:a16="http://schemas.microsoft.com/office/drawing/2014/main" id="{4B084492-0441-33E7-6DBB-61D147C8939E}"/>
                    </a:ext>
                  </a:extLst>
                </p14:cNvPr>
                <p14:cNvContentPartPr/>
                <p14:nvPr/>
              </p14:nvContentPartPr>
              <p14:xfrm>
                <a:off x="8167320" y="258022"/>
                <a:ext cx="392400" cy="86400"/>
              </p14:xfrm>
            </p:contentPart>
          </mc:Choice>
          <mc:Fallback>
            <p:pic>
              <p:nvPicPr>
                <p:cNvPr id="47" name="Freihand 46">
                  <a:extLst>
                    <a:ext uri="{FF2B5EF4-FFF2-40B4-BE49-F238E27FC236}">
                      <a16:creationId xmlns:a16="http://schemas.microsoft.com/office/drawing/2014/main" id="{4B084492-0441-33E7-6DBB-61D147C8939E}"/>
                    </a:ext>
                  </a:extLst>
                </p:cNvPr>
                <p:cNvPicPr/>
                <p:nvPr/>
              </p:nvPicPr>
              <p:blipFill>
                <a:blip r:embed="rId72"/>
                <a:stretch>
                  <a:fillRect/>
                </a:stretch>
              </p:blipFill>
              <p:spPr>
                <a:xfrm>
                  <a:off x="8158680" y="249382"/>
                  <a:ext cx="4100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8" name="Freihand 47">
                  <a:extLst>
                    <a:ext uri="{FF2B5EF4-FFF2-40B4-BE49-F238E27FC236}">
                      <a16:creationId xmlns:a16="http://schemas.microsoft.com/office/drawing/2014/main" id="{EEDA1F7F-9A54-58FD-DCFB-C3EC23651506}"/>
                    </a:ext>
                  </a:extLst>
                </p14:cNvPr>
                <p14:cNvContentPartPr/>
                <p14:nvPr/>
              </p14:nvContentPartPr>
              <p14:xfrm>
                <a:off x="7487280" y="630622"/>
                <a:ext cx="153720" cy="140400"/>
              </p14:xfrm>
            </p:contentPart>
          </mc:Choice>
          <mc:Fallback>
            <p:pic>
              <p:nvPicPr>
                <p:cNvPr id="48" name="Freihand 47">
                  <a:extLst>
                    <a:ext uri="{FF2B5EF4-FFF2-40B4-BE49-F238E27FC236}">
                      <a16:creationId xmlns:a16="http://schemas.microsoft.com/office/drawing/2014/main" id="{EEDA1F7F-9A54-58FD-DCFB-C3EC23651506}"/>
                    </a:ext>
                  </a:extLst>
                </p:cNvPr>
                <p:cNvPicPr/>
                <p:nvPr/>
              </p:nvPicPr>
              <p:blipFill>
                <a:blip r:embed="rId74"/>
                <a:stretch>
                  <a:fillRect/>
                </a:stretch>
              </p:blipFill>
              <p:spPr>
                <a:xfrm>
                  <a:off x="7478640" y="621982"/>
                  <a:ext cx="1713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9" name="Freihand 48">
                  <a:extLst>
                    <a:ext uri="{FF2B5EF4-FFF2-40B4-BE49-F238E27FC236}">
                      <a16:creationId xmlns:a16="http://schemas.microsoft.com/office/drawing/2014/main" id="{74765D7C-1378-DAC1-BBCB-DBED45B707DD}"/>
                    </a:ext>
                  </a:extLst>
                </p14:cNvPr>
                <p14:cNvContentPartPr/>
                <p14:nvPr/>
              </p14:nvContentPartPr>
              <p14:xfrm>
                <a:off x="7678080" y="630622"/>
                <a:ext cx="136080" cy="104040"/>
              </p14:xfrm>
            </p:contentPart>
          </mc:Choice>
          <mc:Fallback>
            <p:pic>
              <p:nvPicPr>
                <p:cNvPr id="49" name="Freihand 48">
                  <a:extLst>
                    <a:ext uri="{FF2B5EF4-FFF2-40B4-BE49-F238E27FC236}">
                      <a16:creationId xmlns:a16="http://schemas.microsoft.com/office/drawing/2014/main" id="{74765D7C-1378-DAC1-BBCB-DBED45B707DD}"/>
                    </a:ext>
                  </a:extLst>
                </p:cNvPr>
                <p:cNvPicPr/>
                <p:nvPr/>
              </p:nvPicPr>
              <p:blipFill>
                <a:blip r:embed="rId76"/>
                <a:stretch>
                  <a:fillRect/>
                </a:stretch>
              </p:blipFill>
              <p:spPr>
                <a:xfrm>
                  <a:off x="7669440" y="621622"/>
                  <a:ext cx="1537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0" name="Freihand 49">
                  <a:extLst>
                    <a:ext uri="{FF2B5EF4-FFF2-40B4-BE49-F238E27FC236}">
                      <a16:creationId xmlns:a16="http://schemas.microsoft.com/office/drawing/2014/main" id="{D0EC773A-14EF-1D81-7C2D-145EB1DF1B83}"/>
                    </a:ext>
                  </a:extLst>
                </p14:cNvPr>
                <p14:cNvContentPartPr/>
                <p14:nvPr/>
              </p14:nvContentPartPr>
              <p14:xfrm>
                <a:off x="7822440" y="528022"/>
                <a:ext cx="191880" cy="183600"/>
              </p14:xfrm>
            </p:contentPart>
          </mc:Choice>
          <mc:Fallback>
            <p:pic>
              <p:nvPicPr>
                <p:cNvPr id="50" name="Freihand 49">
                  <a:extLst>
                    <a:ext uri="{FF2B5EF4-FFF2-40B4-BE49-F238E27FC236}">
                      <a16:creationId xmlns:a16="http://schemas.microsoft.com/office/drawing/2014/main" id="{D0EC773A-14EF-1D81-7C2D-145EB1DF1B83}"/>
                    </a:ext>
                  </a:extLst>
                </p:cNvPr>
                <p:cNvPicPr/>
                <p:nvPr/>
              </p:nvPicPr>
              <p:blipFill>
                <a:blip r:embed="rId78"/>
                <a:stretch>
                  <a:fillRect/>
                </a:stretch>
              </p:blipFill>
              <p:spPr>
                <a:xfrm>
                  <a:off x="7813800" y="519022"/>
                  <a:ext cx="2095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Freihand 50">
                  <a:extLst>
                    <a:ext uri="{FF2B5EF4-FFF2-40B4-BE49-F238E27FC236}">
                      <a16:creationId xmlns:a16="http://schemas.microsoft.com/office/drawing/2014/main" id="{54D3A1A4-4684-8C61-B40B-DB239F47007B}"/>
                    </a:ext>
                  </a:extLst>
                </p14:cNvPr>
                <p14:cNvContentPartPr/>
                <p14:nvPr/>
              </p14:nvContentPartPr>
              <p14:xfrm>
                <a:off x="8056080" y="578422"/>
                <a:ext cx="84960" cy="213480"/>
              </p14:xfrm>
            </p:contentPart>
          </mc:Choice>
          <mc:Fallback>
            <p:pic>
              <p:nvPicPr>
                <p:cNvPr id="51" name="Freihand 50">
                  <a:extLst>
                    <a:ext uri="{FF2B5EF4-FFF2-40B4-BE49-F238E27FC236}">
                      <a16:creationId xmlns:a16="http://schemas.microsoft.com/office/drawing/2014/main" id="{54D3A1A4-4684-8C61-B40B-DB239F47007B}"/>
                    </a:ext>
                  </a:extLst>
                </p:cNvPr>
                <p:cNvPicPr/>
                <p:nvPr/>
              </p:nvPicPr>
              <p:blipFill>
                <a:blip r:embed="rId80"/>
                <a:stretch>
                  <a:fillRect/>
                </a:stretch>
              </p:blipFill>
              <p:spPr>
                <a:xfrm>
                  <a:off x="8047080" y="569782"/>
                  <a:ext cx="10260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Freihand 51">
                  <a:extLst>
                    <a:ext uri="{FF2B5EF4-FFF2-40B4-BE49-F238E27FC236}">
                      <a16:creationId xmlns:a16="http://schemas.microsoft.com/office/drawing/2014/main" id="{FA22E889-D224-7E73-8572-AB5AEAEA75DD}"/>
                    </a:ext>
                  </a:extLst>
                </p14:cNvPr>
                <p14:cNvContentPartPr/>
                <p14:nvPr/>
              </p14:nvContentPartPr>
              <p14:xfrm>
                <a:off x="8177760" y="536662"/>
                <a:ext cx="159840" cy="128160"/>
              </p14:xfrm>
            </p:contentPart>
          </mc:Choice>
          <mc:Fallback>
            <p:pic>
              <p:nvPicPr>
                <p:cNvPr id="52" name="Freihand 51">
                  <a:extLst>
                    <a:ext uri="{FF2B5EF4-FFF2-40B4-BE49-F238E27FC236}">
                      <a16:creationId xmlns:a16="http://schemas.microsoft.com/office/drawing/2014/main" id="{FA22E889-D224-7E73-8572-AB5AEAEA75DD}"/>
                    </a:ext>
                  </a:extLst>
                </p:cNvPr>
                <p:cNvPicPr/>
                <p:nvPr/>
              </p:nvPicPr>
              <p:blipFill>
                <a:blip r:embed="rId82"/>
                <a:stretch>
                  <a:fillRect/>
                </a:stretch>
              </p:blipFill>
              <p:spPr>
                <a:xfrm>
                  <a:off x="8168760" y="527662"/>
                  <a:ext cx="1774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Freihand 52">
                  <a:extLst>
                    <a:ext uri="{FF2B5EF4-FFF2-40B4-BE49-F238E27FC236}">
                      <a16:creationId xmlns:a16="http://schemas.microsoft.com/office/drawing/2014/main" id="{A8E57B66-42B8-872D-6195-2003189F6F8B}"/>
                    </a:ext>
                  </a:extLst>
                </p14:cNvPr>
                <p14:cNvContentPartPr/>
                <p14:nvPr/>
              </p14:nvContentPartPr>
              <p14:xfrm>
                <a:off x="8391240" y="496342"/>
                <a:ext cx="123480" cy="100080"/>
              </p14:xfrm>
            </p:contentPart>
          </mc:Choice>
          <mc:Fallback>
            <p:pic>
              <p:nvPicPr>
                <p:cNvPr id="53" name="Freihand 52">
                  <a:extLst>
                    <a:ext uri="{FF2B5EF4-FFF2-40B4-BE49-F238E27FC236}">
                      <a16:creationId xmlns:a16="http://schemas.microsoft.com/office/drawing/2014/main" id="{A8E57B66-42B8-872D-6195-2003189F6F8B}"/>
                    </a:ext>
                  </a:extLst>
                </p:cNvPr>
                <p:cNvPicPr/>
                <p:nvPr/>
              </p:nvPicPr>
              <p:blipFill>
                <a:blip r:embed="rId84"/>
                <a:stretch>
                  <a:fillRect/>
                </a:stretch>
              </p:blipFill>
              <p:spPr>
                <a:xfrm>
                  <a:off x="8382240" y="487342"/>
                  <a:ext cx="1411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Freihand 53">
                  <a:extLst>
                    <a:ext uri="{FF2B5EF4-FFF2-40B4-BE49-F238E27FC236}">
                      <a16:creationId xmlns:a16="http://schemas.microsoft.com/office/drawing/2014/main" id="{7F96D160-A572-08F4-F849-2027AE18434F}"/>
                    </a:ext>
                  </a:extLst>
                </p14:cNvPr>
                <p14:cNvContentPartPr/>
                <p14:nvPr/>
              </p14:nvContentPartPr>
              <p14:xfrm>
                <a:off x="8379000" y="480502"/>
                <a:ext cx="236520" cy="55080"/>
              </p14:xfrm>
            </p:contentPart>
          </mc:Choice>
          <mc:Fallback>
            <p:pic>
              <p:nvPicPr>
                <p:cNvPr id="54" name="Freihand 53">
                  <a:extLst>
                    <a:ext uri="{FF2B5EF4-FFF2-40B4-BE49-F238E27FC236}">
                      <a16:creationId xmlns:a16="http://schemas.microsoft.com/office/drawing/2014/main" id="{7F96D160-A572-08F4-F849-2027AE18434F}"/>
                    </a:ext>
                  </a:extLst>
                </p:cNvPr>
                <p:cNvPicPr/>
                <p:nvPr/>
              </p:nvPicPr>
              <p:blipFill>
                <a:blip r:embed="rId86"/>
                <a:stretch>
                  <a:fillRect/>
                </a:stretch>
              </p:blipFill>
              <p:spPr>
                <a:xfrm>
                  <a:off x="8370000" y="471502"/>
                  <a:ext cx="2541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7C84AC86-CDD8-C9F9-7EED-A788951D26A3}"/>
                    </a:ext>
                  </a:extLst>
                </p14:cNvPr>
                <p14:cNvContentPartPr/>
                <p14:nvPr/>
              </p14:nvContentPartPr>
              <p14:xfrm>
                <a:off x="8640000" y="412822"/>
                <a:ext cx="123120" cy="99360"/>
              </p14:xfrm>
            </p:contentPart>
          </mc:Choice>
          <mc:Fallback>
            <p:pic>
              <p:nvPicPr>
                <p:cNvPr id="55" name="Freihand 54">
                  <a:extLst>
                    <a:ext uri="{FF2B5EF4-FFF2-40B4-BE49-F238E27FC236}">
                      <a16:creationId xmlns:a16="http://schemas.microsoft.com/office/drawing/2014/main" id="{7C84AC86-CDD8-C9F9-7EED-A788951D26A3}"/>
                    </a:ext>
                  </a:extLst>
                </p:cNvPr>
                <p:cNvPicPr/>
                <p:nvPr/>
              </p:nvPicPr>
              <p:blipFill>
                <a:blip r:embed="rId88"/>
                <a:stretch>
                  <a:fillRect/>
                </a:stretch>
              </p:blipFill>
              <p:spPr>
                <a:xfrm>
                  <a:off x="8631360" y="404182"/>
                  <a:ext cx="1407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77EC5951-1039-81A0-89FA-744C3F123C3F}"/>
                    </a:ext>
                  </a:extLst>
                </p14:cNvPr>
                <p14:cNvContentPartPr/>
                <p14:nvPr/>
              </p14:nvContentPartPr>
              <p14:xfrm>
                <a:off x="8743320" y="367462"/>
                <a:ext cx="107280" cy="150480"/>
              </p14:xfrm>
            </p:contentPart>
          </mc:Choice>
          <mc:Fallback>
            <p:pic>
              <p:nvPicPr>
                <p:cNvPr id="56" name="Freihand 55">
                  <a:extLst>
                    <a:ext uri="{FF2B5EF4-FFF2-40B4-BE49-F238E27FC236}">
                      <a16:creationId xmlns:a16="http://schemas.microsoft.com/office/drawing/2014/main" id="{77EC5951-1039-81A0-89FA-744C3F123C3F}"/>
                    </a:ext>
                  </a:extLst>
                </p:cNvPr>
                <p:cNvPicPr/>
                <p:nvPr/>
              </p:nvPicPr>
              <p:blipFill>
                <a:blip r:embed="rId90"/>
                <a:stretch>
                  <a:fillRect/>
                </a:stretch>
              </p:blipFill>
              <p:spPr>
                <a:xfrm>
                  <a:off x="8734320" y="358462"/>
                  <a:ext cx="1249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D70E73A7-9B9C-5820-05C5-FB5B780FB5B1}"/>
                    </a:ext>
                  </a:extLst>
                </p14:cNvPr>
                <p14:cNvContentPartPr/>
                <p14:nvPr/>
              </p14:nvContentPartPr>
              <p14:xfrm>
                <a:off x="7714800" y="893062"/>
                <a:ext cx="125280" cy="155520"/>
              </p14:xfrm>
            </p:contentPart>
          </mc:Choice>
          <mc:Fallback>
            <p:pic>
              <p:nvPicPr>
                <p:cNvPr id="57" name="Freihand 56">
                  <a:extLst>
                    <a:ext uri="{FF2B5EF4-FFF2-40B4-BE49-F238E27FC236}">
                      <a16:creationId xmlns:a16="http://schemas.microsoft.com/office/drawing/2014/main" id="{D70E73A7-9B9C-5820-05C5-FB5B780FB5B1}"/>
                    </a:ext>
                  </a:extLst>
                </p:cNvPr>
                <p:cNvPicPr/>
                <p:nvPr/>
              </p:nvPicPr>
              <p:blipFill>
                <a:blip r:embed="rId92"/>
                <a:stretch>
                  <a:fillRect/>
                </a:stretch>
              </p:blipFill>
              <p:spPr>
                <a:xfrm>
                  <a:off x="7705800" y="884422"/>
                  <a:ext cx="1429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09D41C34-8330-CA8B-A73C-B68CA43D52C4}"/>
                    </a:ext>
                  </a:extLst>
                </p14:cNvPr>
                <p14:cNvContentPartPr/>
                <p14:nvPr/>
              </p14:nvContentPartPr>
              <p14:xfrm>
                <a:off x="7875360" y="946342"/>
                <a:ext cx="97920" cy="72720"/>
              </p14:xfrm>
            </p:contentPart>
          </mc:Choice>
          <mc:Fallback>
            <p:pic>
              <p:nvPicPr>
                <p:cNvPr id="58" name="Freihand 57">
                  <a:extLst>
                    <a:ext uri="{FF2B5EF4-FFF2-40B4-BE49-F238E27FC236}">
                      <a16:creationId xmlns:a16="http://schemas.microsoft.com/office/drawing/2014/main" id="{09D41C34-8330-CA8B-A73C-B68CA43D52C4}"/>
                    </a:ext>
                  </a:extLst>
                </p:cNvPr>
                <p:cNvPicPr/>
                <p:nvPr/>
              </p:nvPicPr>
              <p:blipFill>
                <a:blip r:embed="rId94"/>
                <a:stretch>
                  <a:fillRect/>
                </a:stretch>
              </p:blipFill>
              <p:spPr>
                <a:xfrm>
                  <a:off x="7866720" y="937342"/>
                  <a:ext cx="1155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0CFC95C0-F68D-A621-483C-F37AF77250D9}"/>
                    </a:ext>
                  </a:extLst>
                </p14:cNvPr>
                <p14:cNvContentPartPr/>
                <p14:nvPr/>
              </p14:nvContentPartPr>
              <p14:xfrm>
                <a:off x="7958880" y="807022"/>
                <a:ext cx="81720" cy="196200"/>
              </p14:xfrm>
            </p:contentPart>
          </mc:Choice>
          <mc:Fallback>
            <p:pic>
              <p:nvPicPr>
                <p:cNvPr id="59" name="Freihand 58">
                  <a:extLst>
                    <a:ext uri="{FF2B5EF4-FFF2-40B4-BE49-F238E27FC236}">
                      <a16:creationId xmlns:a16="http://schemas.microsoft.com/office/drawing/2014/main" id="{0CFC95C0-F68D-A621-483C-F37AF77250D9}"/>
                    </a:ext>
                  </a:extLst>
                </p:cNvPr>
                <p:cNvPicPr/>
                <p:nvPr/>
              </p:nvPicPr>
              <p:blipFill>
                <a:blip r:embed="rId96"/>
                <a:stretch>
                  <a:fillRect/>
                </a:stretch>
              </p:blipFill>
              <p:spPr>
                <a:xfrm>
                  <a:off x="7949880" y="798022"/>
                  <a:ext cx="993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6DA63A2A-9F70-D8C4-AB1C-AE83D4461169}"/>
                    </a:ext>
                  </a:extLst>
                </p14:cNvPr>
                <p14:cNvContentPartPr/>
                <p14:nvPr/>
              </p14:nvContentPartPr>
              <p14:xfrm>
                <a:off x="8059680" y="764542"/>
                <a:ext cx="150480" cy="184680"/>
              </p14:xfrm>
            </p:contentPart>
          </mc:Choice>
          <mc:Fallback>
            <p:pic>
              <p:nvPicPr>
                <p:cNvPr id="60" name="Freihand 59">
                  <a:extLst>
                    <a:ext uri="{FF2B5EF4-FFF2-40B4-BE49-F238E27FC236}">
                      <a16:creationId xmlns:a16="http://schemas.microsoft.com/office/drawing/2014/main" id="{6DA63A2A-9F70-D8C4-AB1C-AE83D4461169}"/>
                    </a:ext>
                  </a:extLst>
                </p:cNvPr>
                <p:cNvPicPr/>
                <p:nvPr/>
              </p:nvPicPr>
              <p:blipFill>
                <a:blip r:embed="rId98"/>
                <a:stretch>
                  <a:fillRect/>
                </a:stretch>
              </p:blipFill>
              <p:spPr>
                <a:xfrm>
                  <a:off x="8050680" y="755902"/>
                  <a:ext cx="1681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882D9376-6C11-E3C1-3A87-2F93183AA0CA}"/>
                    </a:ext>
                  </a:extLst>
                </p14:cNvPr>
                <p14:cNvContentPartPr/>
                <p14:nvPr/>
              </p14:nvContentPartPr>
              <p14:xfrm>
                <a:off x="8258760" y="759502"/>
                <a:ext cx="128520" cy="164520"/>
              </p14:xfrm>
            </p:contentPart>
          </mc:Choice>
          <mc:Fallback>
            <p:pic>
              <p:nvPicPr>
                <p:cNvPr id="61" name="Freihand 60">
                  <a:extLst>
                    <a:ext uri="{FF2B5EF4-FFF2-40B4-BE49-F238E27FC236}">
                      <a16:creationId xmlns:a16="http://schemas.microsoft.com/office/drawing/2014/main" id="{882D9376-6C11-E3C1-3A87-2F93183AA0CA}"/>
                    </a:ext>
                  </a:extLst>
                </p:cNvPr>
                <p:cNvPicPr/>
                <p:nvPr/>
              </p:nvPicPr>
              <p:blipFill>
                <a:blip r:embed="rId100"/>
                <a:stretch>
                  <a:fillRect/>
                </a:stretch>
              </p:blipFill>
              <p:spPr>
                <a:xfrm>
                  <a:off x="8249760" y="750862"/>
                  <a:ext cx="1461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3" name="Freihand 62">
                  <a:extLst>
                    <a:ext uri="{FF2B5EF4-FFF2-40B4-BE49-F238E27FC236}">
                      <a16:creationId xmlns:a16="http://schemas.microsoft.com/office/drawing/2014/main" id="{FCBB07DC-721D-AEE0-0608-CAA44C7368BA}"/>
                    </a:ext>
                  </a:extLst>
                </p14:cNvPr>
                <p14:cNvContentPartPr/>
                <p14:nvPr/>
              </p14:nvContentPartPr>
              <p14:xfrm>
                <a:off x="8357400" y="726022"/>
                <a:ext cx="222120" cy="324360"/>
              </p14:xfrm>
            </p:contentPart>
          </mc:Choice>
          <mc:Fallback>
            <p:pic>
              <p:nvPicPr>
                <p:cNvPr id="63" name="Freihand 62">
                  <a:extLst>
                    <a:ext uri="{FF2B5EF4-FFF2-40B4-BE49-F238E27FC236}">
                      <a16:creationId xmlns:a16="http://schemas.microsoft.com/office/drawing/2014/main" id="{FCBB07DC-721D-AEE0-0608-CAA44C7368BA}"/>
                    </a:ext>
                  </a:extLst>
                </p:cNvPr>
                <p:cNvPicPr/>
                <p:nvPr/>
              </p:nvPicPr>
              <p:blipFill>
                <a:blip r:embed="rId102"/>
                <a:stretch>
                  <a:fillRect/>
                </a:stretch>
              </p:blipFill>
              <p:spPr>
                <a:xfrm>
                  <a:off x="8348400" y="717382"/>
                  <a:ext cx="23976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4" name="Freihand 63">
                  <a:extLst>
                    <a:ext uri="{FF2B5EF4-FFF2-40B4-BE49-F238E27FC236}">
                      <a16:creationId xmlns:a16="http://schemas.microsoft.com/office/drawing/2014/main" id="{751D40FC-88F0-0CA1-2C08-D4EE1EDD20C8}"/>
                    </a:ext>
                  </a:extLst>
                </p14:cNvPr>
                <p14:cNvContentPartPr/>
                <p14:nvPr/>
              </p14:nvContentPartPr>
              <p14:xfrm>
                <a:off x="8594640" y="712702"/>
                <a:ext cx="29880" cy="234720"/>
              </p14:xfrm>
            </p:contentPart>
          </mc:Choice>
          <mc:Fallback>
            <p:pic>
              <p:nvPicPr>
                <p:cNvPr id="64" name="Freihand 63">
                  <a:extLst>
                    <a:ext uri="{FF2B5EF4-FFF2-40B4-BE49-F238E27FC236}">
                      <a16:creationId xmlns:a16="http://schemas.microsoft.com/office/drawing/2014/main" id="{751D40FC-88F0-0CA1-2C08-D4EE1EDD20C8}"/>
                    </a:ext>
                  </a:extLst>
                </p:cNvPr>
                <p:cNvPicPr/>
                <p:nvPr/>
              </p:nvPicPr>
              <p:blipFill>
                <a:blip r:embed="rId104"/>
                <a:stretch>
                  <a:fillRect/>
                </a:stretch>
              </p:blipFill>
              <p:spPr>
                <a:xfrm>
                  <a:off x="8585640" y="703702"/>
                  <a:ext cx="47520" cy="252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5">
            <p14:nvContentPartPr>
              <p14:cNvPr id="66" name="Freihand 65">
                <a:extLst>
                  <a:ext uri="{FF2B5EF4-FFF2-40B4-BE49-F238E27FC236}">
                    <a16:creationId xmlns:a16="http://schemas.microsoft.com/office/drawing/2014/main" id="{4B65D799-397D-72F1-0253-AED0A8BA7201}"/>
                  </a:ext>
                </a:extLst>
              </p14:cNvPr>
              <p14:cNvContentPartPr/>
              <p14:nvPr/>
            </p14:nvContentPartPr>
            <p14:xfrm>
              <a:off x="587160" y="6133582"/>
              <a:ext cx="2579400" cy="88200"/>
            </p14:xfrm>
          </p:contentPart>
        </mc:Choice>
        <mc:Fallback>
          <p:pic>
            <p:nvPicPr>
              <p:cNvPr id="66" name="Freihand 65">
                <a:extLst>
                  <a:ext uri="{FF2B5EF4-FFF2-40B4-BE49-F238E27FC236}">
                    <a16:creationId xmlns:a16="http://schemas.microsoft.com/office/drawing/2014/main" id="{4B65D799-397D-72F1-0253-AED0A8BA7201}"/>
                  </a:ext>
                </a:extLst>
              </p:cNvPr>
              <p:cNvPicPr/>
              <p:nvPr/>
            </p:nvPicPr>
            <p:blipFill>
              <a:blip r:embed="rId106"/>
              <a:stretch>
                <a:fillRect/>
              </a:stretch>
            </p:blipFill>
            <p:spPr>
              <a:xfrm>
                <a:off x="578160" y="6124582"/>
                <a:ext cx="25970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7" name="Freihand 66">
                <a:extLst>
                  <a:ext uri="{FF2B5EF4-FFF2-40B4-BE49-F238E27FC236}">
                    <a16:creationId xmlns:a16="http://schemas.microsoft.com/office/drawing/2014/main" id="{4E36E77E-F804-14EB-8506-8572D20055A7}"/>
                  </a:ext>
                </a:extLst>
              </p14:cNvPr>
              <p14:cNvContentPartPr/>
              <p14:nvPr/>
            </p14:nvContentPartPr>
            <p14:xfrm>
              <a:off x="392760" y="4905982"/>
              <a:ext cx="2638080" cy="95760"/>
            </p14:xfrm>
          </p:contentPart>
        </mc:Choice>
        <mc:Fallback>
          <p:pic>
            <p:nvPicPr>
              <p:cNvPr id="67" name="Freihand 66">
                <a:extLst>
                  <a:ext uri="{FF2B5EF4-FFF2-40B4-BE49-F238E27FC236}">
                    <a16:creationId xmlns:a16="http://schemas.microsoft.com/office/drawing/2014/main" id="{4E36E77E-F804-14EB-8506-8572D20055A7}"/>
                  </a:ext>
                </a:extLst>
              </p:cNvPr>
              <p:cNvPicPr/>
              <p:nvPr/>
            </p:nvPicPr>
            <p:blipFill>
              <a:blip r:embed="rId108"/>
              <a:stretch>
                <a:fillRect/>
              </a:stretch>
            </p:blipFill>
            <p:spPr>
              <a:xfrm>
                <a:off x="383760" y="4896982"/>
                <a:ext cx="2655720" cy="113400"/>
              </a:xfrm>
              <a:prstGeom prst="rect">
                <a:avLst/>
              </a:prstGeom>
            </p:spPr>
          </p:pic>
        </mc:Fallback>
      </mc:AlternateContent>
    </p:spTree>
    <p:extLst>
      <p:ext uri="{BB962C8B-B14F-4D97-AF65-F5344CB8AC3E}">
        <p14:creationId xmlns:p14="http://schemas.microsoft.com/office/powerpoint/2010/main" val="2747050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nvGraphicFramePr>
        <p:xfrm>
          <a:off x="36959" y="178776"/>
          <a:ext cx="12192000" cy="6152567"/>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58322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de-DE" sz="2400" dirty="0"/>
                        <a:t>Negative </a:t>
                      </a:r>
                      <a:r>
                        <a:rPr lang="de-DE" sz="2400" dirty="0" err="1"/>
                        <a:t>Externalität</a:t>
                      </a:r>
                      <a:endParaRPr lang="de-DE" sz="2400" dirty="0">
                        <a:latin typeface="Times New Roman" panose="02020603050405020304" pitchFamily="18" charset="0"/>
                        <a:cs typeface="Times New Roman" panose="02020603050405020304" pitchFamily="18" charset="0"/>
                      </a:endParaRPr>
                    </a:p>
                  </a:txBody>
                  <a:tcPr marL="82944" marR="82944" marT="41472" marB="41472" anchor="ctr"/>
                </a:tc>
                <a:tc>
                  <a:txBody>
                    <a:bodyPr/>
                    <a:lstStyle/>
                    <a:p>
                      <a:pPr algn="ctr"/>
                      <a:r>
                        <a:rPr lang="de-DE" sz="2400" dirty="0"/>
                        <a:t>Positive </a:t>
                      </a:r>
                      <a:r>
                        <a:rPr lang="de-DE" sz="2400" dirty="0" err="1"/>
                        <a:t>Externalität</a:t>
                      </a:r>
                      <a:endParaRPr lang="de-DE" sz="2400" dirty="0">
                        <a:latin typeface="Times New Roman" panose="02020603050405020304" pitchFamily="18" charset="0"/>
                        <a:cs typeface="Times New Roman" panose="02020603050405020304" pitchFamily="18" charset="0"/>
                      </a:endParaRPr>
                    </a:p>
                  </a:txBody>
                  <a:tcPr marL="82944" marR="82944" marT="41472" marB="41472" anchor="ctr"/>
                </a:tc>
                <a:extLst>
                  <a:ext uri="{0D108BD9-81ED-4DB2-BD59-A6C34878D82A}">
                    <a16:rowId xmlns:a16="http://schemas.microsoft.com/office/drawing/2014/main" val="10000"/>
                  </a:ext>
                </a:extLst>
              </a:tr>
              <a:tr h="4715584">
                <a:tc>
                  <a:txBody>
                    <a:bodyPr/>
                    <a:lstStyle/>
                    <a:p>
                      <a:pPr marL="342900" indent="-342900">
                        <a:buFont typeface="Arial" panose="020B0604020202020204" pitchFamily="34" charset="0"/>
                        <a:buChar char="•"/>
                      </a:pPr>
                      <a:r>
                        <a:rPr lang="de-DE" sz="2400" u="none" strike="noStrike" baseline="0" dirty="0"/>
                        <a:t>Verschmutzung</a:t>
                      </a:r>
                    </a:p>
                    <a:p>
                      <a:pPr marL="800100" lvl="1" indent="-342900">
                        <a:buFont typeface="Symbol" panose="05050102010706020507" pitchFamily="18" charset="2"/>
                        <a:buChar char="-"/>
                      </a:pPr>
                      <a:r>
                        <a:rPr lang="de-DE" sz="2400" u="none" strike="noStrike" baseline="0" dirty="0"/>
                        <a:t>Fossile Brennstoffe</a:t>
                      </a:r>
                    </a:p>
                    <a:p>
                      <a:pPr marL="800100" lvl="1" indent="-342900">
                        <a:buFont typeface="Symbol" panose="05050102010706020507" pitchFamily="18" charset="2"/>
                        <a:buChar char="-"/>
                      </a:pPr>
                      <a:r>
                        <a:rPr lang="de-DE" sz="2400" u="none" strike="noStrike" baseline="0" dirty="0"/>
                        <a:t>Autoverkehr</a:t>
                      </a:r>
                    </a:p>
                    <a:p>
                      <a:pPr marL="457200" lvl="1" indent="0">
                        <a:buFont typeface="Symbol" panose="05050102010706020507" pitchFamily="18" charset="2"/>
                        <a:buNone/>
                      </a:pPr>
                      <a:endParaRPr lang="de-DE" sz="2400" u="none" strike="noStrike" baseline="0" dirty="0"/>
                    </a:p>
                    <a:p>
                      <a:pPr marL="285750" indent="-285750">
                        <a:buFont typeface="Arial" panose="020B0604020202020204" pitchFamily="34" charset="0"/>
                        <a:buChar char="•"/>
                      </a:pPr>
                      <a:r>
                        <a:rPr lang="de-DE" sz="2400" u="none" strike="noStrike" baseline="0" dirty="0"/>
                        <a:t>Zigarettenrauch</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Lärm</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Relative Armut</a:t>
                      </a:r>
                    </a:p>
                    <a:p>
                      <a:pPr marL="285750" indent="-285750">
                        <a:buFont typeface="Arial" panose="020B0604020202020204" pitchFamily="34" charset="0"/>
                        <a:buChar char="•"/>
                      </a:pPr>
                      <a:endParaRPr lang="de-DE" sz="2400" u="none" strike="noStrike" baseline="0" dirty="0"/>
                    </a:p>
                  </a:txBody>
                  <a:tcPr marL="82944" marR="82944" marT="41472" marB="41472"/>
                </a:tc>
                <a:tc>
                  <a:txBody>
                    <a:bodyPr/>
                    <a:lstStyle/>
                    <a:p>
                      <a:pPr marL="342900" indent="-342900">
                        <a:buFont typeface="Arial" panose="020B0604020202020204" pitchFamily="34" charset="0"/>
                        <a:buChar char="•"/>
                      </a:pPr>
                      <a:r>
                        <a:rPr lang="de-DE" sz="2400" u="none" strike="noStrike" baseline="0" dirty="0"/>
                        <a:t>Impfungen</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Erfindungen</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Restaurierung historischer Gebäude</a:t>
                      </a:r>
                    </a:p>
                    <a:p>
                      <a:pPr marL="0" indent="0">
                        <a:buFont typeface="Arial" panose="020B0604020202020204" pitchFamily="34" charset="0"/>
                        <a:buNone/>
                      </a:pPr>
                      <a:endParaRPr lang="de-DE" sz="2400" u="none" strike="noStrike" baseline="0" dirty="0"/>
                    </a:p>
                    <a:p>
                      <a:pPr marL="0" indent="0">
                        <a:buFont typeface="Arial" panose="020B0604020202020204" pitchFamily="34" charset="0"/>
                        <a:buNone/>
                      </a:pPr>
                      <a:endParaRPr lang="de-DE" sz="2400" u="none" strike="noStrike" baseline="0" dirty="0"/>
                    </a:p>
                    <a:p>
                      <a:pPr marL="285750" indent="-285750">
                        <a:buFont typeface="Arial" panose="020B0604020202020204" pitchFamily="34" charset="0"/>
                        <a:buChar char="•"/>
                      </a:pPr>
                      <a:r>
                        <a:rPr lang="de-DE" sz="2400" u="none" strike="noStrike" baseline="0" dirty="0"/>
                        <a:t>Bildung</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Haltung von</a:t>
                      </a:r>
                    </a:p>
                    <a:p>
                      <a:pPr marL="0" indent="0">
                        <a:buFont typeface="Arial" panose="020B0604020202020204" pitchFamily="34" charset="0"/>
                        <a:buNone/>
                      </a:pPr>
                      <a:r>
                        <a:rPr lang="de-DE" sz="2400" u="none" strike="noStrike" baseline="0" dirty="0"/>
                        <a:t>    Bienenstöcken</a:t>
                      </a:r>
                    </a:p>
                    <a:p>
                      <a:pPr marL="0" indent="0">
                        <a:buFont typeface="Arial" panose="020B0604020202020204" pitchFamily="34" charset="0"/>
                        <a:buNone/>
                      </a:pPr>
                      <a:endParaRPr lang="de-DE" sz="2400" u="none" strike="noStrike" baseline="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de-DE" sz="2400" u="none" strike="noStrike" baseline="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de-DE" sz="2400" dirty="0">
                        <a:latin typeface="Times New Roman" panose="02020603050405020304" pitchFamily="18" charset="0"/>
                        <a:cs typeface="Times New Roman" panose="02020603050405020304" pitchFamily="18" charset="0"/>
                      </a:endParaRPr>
                    </a:p>
                  </a:txBody>
                  <a:tcPr marL="82944" marR="82944" marT="41472" marB="41472"/>
                </a:tc>
                <a:extLst>
                  <a:ext uri="{0D108BD9-81ED-4DB2-BD59-A6C34878D82A}">
                    <a16:rowId xmlns:a16="http://schemas.microsoft.com/office/drawing/2014/main" val="10001"/>
                  </a:ext>
                </a:extLst>
              </a:tr>
            </a:tbl>
          </a:graphicData>
        </a:graphic>
      </p:graphicFrame>
      <p:sp>
        <p:nvSpPr>
          <p:cNvPr id="16" name="Rechteck 15">
            <a:extLst>
              <a:ext uri="{FF2B5EF4-FFF2-40B4-BE49-F238E27FC236}">
                <a16:creationId xmlns:a16="http://schemas.microsoft.com/office/drawing/2014/main" id="{23DCCAF5-E294-4494-8B9D-5AEE41AD429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7F1663F-F148-0BCF-A71F-08F45C51C87F}"/>
                  </a:ext>
                </a:extLst>
              </p14:cNvPr>
              <p14:cNvContentPartPr/>
              <p14:nvPr/>
            </p14:nvContentPartPr>
            <p14:xfrm>
              <a:off x="3533760" y="1038502"/>
              <a:ext cx="86040" cy="853920"/>
            </p14:xfrm>
          </p:contentPart>
        </mc:Choice>
        <mc:Fallback>
          <p:pic>
            <p:nvPicPr>
              <p:cNvPr id="2" name="Freihand 1">
                <a:extLst>
                  <a:ext uri="{FF2B5EF4-FFF2-40B4-BE49-F238E27FC236}">
                    <a16:creationId xmlns:a16="http://schemas.microsoft.com/office/drawing/2014/main" id="{57F1663F-F148-0BCF-A71F-08F45C51C87F}"/>
                  </a:ext>
                </a:extLst>
              </p:cNvPr>
              <p:cNvPicPr/>
              <p:nvPr/>
            </p:nvPicPr>
            <p:blipFill>
              <a:blip r:embed="rId4"/>
              <a:stretch>
                <a:fillRect/>
              </a:stretch>
            </p:blipFill>
            <p:spPr>
              <a:xfrm>
                <a:off x="3525120" y="1029862"/>
                <a:ext cx="103680" cy="871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DE1FC515-512D-6097-7CE8-5A0905672951}"/>
                  </a:ext>
                </a:extLst>
              </p14:cNvPr>
              <p14:cNvContentPartPr/>
              <p14:nvPr/>
            </p14:nvContentPartPr>
            <p14:xfrm>
              <a:off x="367920" y="2598022"/>
              <a:ext cx="2154960" cy="40320"/>
            </p14:xfrm>
          </p:contentPart>
        </mc:Choice>
        <mc:Fallback>
          <p:pic>
            <p:nvPicPr>
              <p:cNvPr id="3" name="Freihand 2">
                <a:extLst>
                  <a:ext uri="{FF2B5EF4-FFF2-40B4-BE49-F238E27FC236}">
                    <a16:creationId xmlns:a16="http://schemas.microsoft.com/office/drawing/2014/main" id="{DE1FC515-512D-6097-7CE8-5A0905672951}"/>
                  </a:ext>
                </a:extLst>
              </p:cNvPr>
              <p:cNvPicPr/>
              <p:nvPr/>
            </p:nvPicPr>
            <p:blipFill>
              <a:blip r:embed="rId6"/>
              <a:stretch>
                <a:fillRect/>
              </a:stretch>
            </p:blipFill>
            <p:spPr>
              <a:xfrm>
                <a:off x="358920" y="2589022"/>
                <a:ext cx="21726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9E848F78-0DA3-F311-7A1C-B18213AF1798}"/>
                  </a:ext>
                </a:extLst>
              </p14:cNvPr>
              <p14:cNvContentPartPr/>
              <p14:nvPr/>
            </p14:nvContentPartPr>
            <p14:xfrm>
              <a:off x="344520" y="3355102"/>
              <a:ext cx="835200" cy="47160"/>
            </p14:xfrm>
          </p:contentPart>
        </mc:Choice>
        <mc:Fallback>
          <p:pic>
            <p:nvPicPr>
              <p:cNvPr id="5" name="Freihand 4">
                <a:extLst>
                  <a:ext uri="{FF2B5EF4-FFF2-40B4-BE49-F238E27FC236}">
                    <a16:creationId xmlns:a16="http://schemas.microsoft.com/office/drawing/2014/main" id="{9E848F78-0DA3-F311-7A1C-B18213AF1798}"/>
                  </a:ext>
                </a:extLst>
              </p:cNvPr>
              <p:cNvPicPr/>
              <p:nvPr/>
            </p:nvPicPr>
            <p:blipFill>
              <a:blip r:embed="rId8"/>
              <a:stretch>
                <a:fillRect/>
              </a:stretch>
            </p:blipFill>
            <p:spPr>
              <a:xfrm>
                <a:off x="335880" y="3346102"/>
                <a:ext cx="852840" cy="64800"/>
              </a:xfrm>
              <a:prstGeom prst="rect">
                <a:avLst/>
              </a:prstGeom>
            </p:spPr>
          </p:pic>
        </mc:Fallback>
      </mc:AlternateContent>
      <p:grpSp>
        <p:nvGrpSpPr>
          <p:cNvPr id="11" name="Gruppieren 10">
            <a:extLst>
              <a:ext uri="{FF2B5EF4-FFF2-40B4-BE49-F238E27FC236}">
                <a16:creationId xmlns:a16="http://schemas.microsoft.com/office/drawing/2014/main" id="{CDA5506D-BF8A-94D2-699F-7A9E325726FD}"/>
              </a:ext>
            </a:extLst>
          </p:cNvPr>
          <p:cNvGrpSpPr/>
          <p:nvPr/>
        </p:nvGrpSpPr>
        <p:grpSpPr>
          <a:xfrm>
            <a:off x="148320" y="4090582"/>
            <a:ext cx="2780280" cy="163800"/>
            <a:chOff x="148320" y="4090582"/>
            <a:chExt cx="2780280" cy="163800"/>
          </a:xfrm>
        </p:grpSpPr>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466C263E-184E-D656-65B2-103AB7FF2E88}"/>
                    </a:ext>
                  </a:extLst>
                </p14:cNvPr>
                <p14:cNvContentPartPr/>
                <p14:nvPr/>
              </p14:nvContentPartPr>
              <p14:xfrm>
                <a:off x="395640" y="4184542"/>
                <a:ext cx="77400" cy="19800"/>
              </p14:xfrm>
            </p:contentPart>
          </mc:Choice>
          <mc:Fallback>
            <p:pic>
              <p:nvPicPr>
                <p:cNvPr id="6" name="Freihand 5">
                  <a:extLst>
                    <a:ext uri="{FF2B5EF4-FFF2-40B4-BE49-F238E27FC236}">
                      <a16:creationId xmlns:a16="http://schemas.microsoft.com/office/drawing/2014/main" id="{466C263E-184E-D656-65B2-103AB7FF2E88}"/>
                    </a:ext>
                  </a:extLst>
                </p:cNvPr>
                <p:cNvPicPr/>
                <p:nvPr/>
              </p:nvPicPr>
              <p:blipFill>
                <a:blip r:embed="rId10"/>
                <a:stretch>
                  <a:fillRect/>
                </a:stretch>
              </p:blipFill>
              <p:spPr>
                <a:xfrm>
                  <a:off x="386640" y="4175542"/>
                  <a:ext cx="950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D3FAECE9-6705-C0A7-84EE-EDD0E70DABE5}"/>
                    </a:ext>
                  </a:extLst>
                </p14:cNvPr>
                <p14:cNvContentPartPr/>
                <p14:nvPr/>
              </p14:nvContentPartPr>
              <p14:xfrm>
                <a:off x="621720" y="4090582"/>
                <a:ext cx="1776240" cy="142920"/>
              </p14:xfrm>
            </p:contentPart>
          </mc:Choice>
          <mc:Fallback>
            <p:pic>
              <p:nvPicPr>
                <p:cNvPr id="7" name="Freihand 6">
                  <a:extLst>
                    <a:ext uri="{FF2B5EF4-FFF2-40B4-BE49-F238E27FC236}">
                      <a16:creationId xmlns:a16="http://schemas.microsoft.com/office/drawing/2014/main" id="{D3FAECE9-6705-C0A7-84EE-EDD0E70DABE5}"/>
                    </a:ext>
                  </a:extLst>
                </p:cNvPr>
                <p:cNvPicPr/>
                <p:nvPr/>
              </p:nvPicPr>
              <p:blipFill>
                <a:blip r:embed="rId12"/>
                <a:stretch>
                  <a:fillRect/>
                </a:stretch>
              </p:blipFill>
              <p:spPr>
                <a:xfrm>
                  <a:off x="612720" y="4081942"/>
                  <a:ext cx="17938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B29A9B26-EBE8-5449-F42A-79762FE724D9}"/>
                    </a:ext>
                  </a:extLst>
                </p14:cNvPr>
                <p14:cNvContentPartPr/>
                <p14:nvPr/>
              </p14:nvContentPartPr>
              <p14:xfrm>
                <a:off x="148320" y="4173742"/>
                <a:ext cx="14400" cy="46440"/>
              </p14:xfrm>
            </p:contentPart>
          </mc:Choice>
          <mc:Fallback>
            <p:pic>
              <p:nvPicPr>
                <p:cNvPr id="9" name="Freihand 8">
                  <a:extLst>
                    <a:ext uri="{FF2B5EF4-FFF2-40B4-BE49-F238E27FC236}">
                      <a16:creationId xmlns:a16="http://schemas.microsoft.com/office/drawing/2014/main" id="{B29A9B26-EBE8-5449-F42A-79762FE724D9}"/>
                    </a:ext>
                  </a:extLst>
                </p:cNvPr>
                <p:cNvPicPr/>
                <p:nvPr/>
              </p:nvPicPr>
              <p:blipFill>
                <a:blip r:embed="rId14"/>
                <a:stretch>
                  <a:fillRect/>
                </a:stretch>
              </p:blipFill>
              <p:spPr>
                <a:xfrm>
                  <a:off x="139680" y="4164742"/>
                  <a:ext cx="320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65221CC0-BEC1-11CD-1E3C-7ADC65589FFB}"/>
                    </a:ext>
                  </a:extLst>
                </p14:cNvPr>
                <p14:cNvContentPartPr/>
                <p14:nvPr/>
              </p14:nvContentPartPr>
              <p14:xfrm>
                <a:off x="342000" y="4139182"/>
                <a:ext cx="2586600" cy="115200"/>
              </p14:xfrm>
            </p:contentPart>
          </mc:Choice>
          <mc:Fallback>
            <p:pic>
              <p:nvPicPr>
                <p:cNvPr id="10" name="Freihand 9">
                  <a:extLst>
                    <a:ext uri="{FF2B5EF4-FFF2-40B4-BE49-F238E27FC236}">
                      <a16:creationId xmlns:a16="http://schemas.microsoft.com/office/drawing/2014/main" id="{65221CC0-BEC1-11CD-1E3C-7ADC65589FFB}"/>
                    </a:ext>
                  </a:extLst>
                </p:cNvPr>
                <p:cNvPicPr/>
                <p:nvPr/>
              </p:nvPicPr>
              <p:blipFill>
                <a:blip r:embed="rId16"/>
                <a:stretch>
                  <a:fillRect/>
                </a:stretch>
              </p:blipFill>
              <p:spPr>
                <a:xfrm>
                  <a:off x="333000" y="4130542"/>
                  <a:ext cx="2604240" cy="132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55AD1F82-DD48-1F05-D576-BD4CDDF74544}"/>
                  </a:ext>
                </a:extLst>
              </p14:cNvPr>
              <p14:cNvContentPartPr/>
              <p14:nvPr/>
            </p14:nvContentPartPr>
            <p14:xfrm>
              <a:off x="6478200" y="1249102"/>
              <a:ext cx="1924920" cy="37080"/>
            </p14:xfrm>
          </p:contentPart>
        </mc:Choice>
        <mc:Fallback>
          <p:pic>
            <p:nvPicPr>
              <p:cNvPr id="12" name="Freihand 11">
                <a:extLst>
                  <a:ext uri="{FF2B5EF4-FFF2-40B4-BE49-F238E27FC236}">
                    <a16:creationId xmlns:a16="http://schemas.microsoft.com/office/drawing/2014/main" id="{55AD1F82-DD48-1F05-D576-BD4CDDF74544}"/>
                  </a:ext>
                </a:extLst>
              </p:cNvPr>
              <p:cNvPicPr/>
              <p:nvPr/>
            </p:nvPicPr>
            <p:blipFill>
              <a:blip r:embed="rId18"/>
              <a:stretch>
                <a:fillRect/>
              </a:stretch>
            </p:blipFill>
            <p:spPr>
              <a:xfrm>
                <a:off x="6469200" y="1240462"/>
                <a:ext cx="19425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3E0270CB-897E-5DE8-5783-0E153B71478C}"/>
                  </a:ext>
                </a:extLst>
              </p14:cNvPr>
              <p14:cNvContentPartPr/>
              <p14:nvPr/>
            </p14:nvContentPartPr>
            <p14:xfrm>
              <a:off x="6291720" y="2306062"/>
              <a:ext cx="2232360" cy="84960"/>
            </p14:xfrm>
          </p:contentPart>
        </mc:Choice>
        <mc:Fallback>
          <p:pic>
            <p:nvPicPr>
              <p:cNvPr id="13" name="Freihand 12">
                <a:extLst>
                  <a:ext uri="{FF2B5EF4-FFF2-40B4-BE49-F238E27FC236}">
                    <a16:creationId xmlns:a16="http://schemas.microsoft.com/office/drawing/2014/main" id="{3E0270CB-897E-5DE8-5783-0E153B71478C}"/>
                  </a:ext>
                </a:extLst>
              </p:cNvPr>
              <p:cNvPicPr/>
              <p:nvPr/>
            </p:nvPicPr>
            <p:blipFill>
              <a:blip r:embed="rId20"/>
              <a:stretch>
                <a:fillRect/>
              </a:stretch>
            </p:blipFill>
            <p:spPr>
              <a:xfrm>
                <a:off x="6283080" y="2297422"/>
                <a:ext cx="22500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B80F5421-4BE5-CE84-46ED-6B87924C887C}"/>
                  </a:ext>
                </a:extLst>
              </p14:cNvPr>
              <p14:cNvContentPartPr/>
              <p14:nvPr/>
            </p14:nvContentPartPr>
            <p14:xfrm>
              <a:off x="6550920" y="2339542"/>
              <a:ext cx="1624320" cy="89280"/>
            </p14:xfrm>
          </p:contentPart>
        </mc:Choice>
        <mc:Fallback>
          <p:pic>
            <p:nvPicPr>
              <p:cNvPr id="14" name="Freihand 13">
                <a:extLst>
                  <a:ext uri="{FF2B5EF4-FFF2-40B4-BE49-F238E27FC236}">
                    <a16:creationId xmlns:a16="http://schemas.microsoft.com/office/drawing/2014/main" id="{B80F5421-4BE5-CE84-46ED-6B87924C887C}"/>
                  </a:ext>
                </a:extLst>
              </p:cNvPr>
              <p:cNvPicPr/>
              <p:nvPr/>
            </p:nvPicPr>
            <p:blipFill>
              <a:blip r:embed="rId22"/>
              <a:stretch>
                <a:fillRect/>
              </a:stretch>
            </p:blipFill>
            <p:spPr>
              <a:xfrm>
                <a:off x="6541920" y="2330542"/>
                <a:ext cx="16419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3D2638CD-FAF4-1E7C-DD07-891DB6A7D302}"/>
                  </a:ext>
                </a:extLst>
              </p14:cNvPr>
              <p14:cNvContentPartPr/>
              <p14:nvPr/>
            </p14:nvContentPartPr>
            <p14:xfrm>
              <a:off x="6494400" y="3072142"/>
              <a:ext cx="5000400" cy="104040"/>
            </p14:xfrm>
          </p:contentPart>
        </mc:Choice>
        <mc:Fallback>
          <p:pic>
            <p:nvPicPr>
              <p:cNvPr id="15" name="Freihand 14">
                <a:extLst>
                  <a:ext uri="{FF2B5EF4-FFF2-40B4-BE49-F238E27FC236}">
                    <a16:creationId xmlns:a16="http://schemas.microsoft.com/office/drawing/2014/main" id="{3D2638CD-FAF4-1E7C-DD07-891DB6A7D302}"/>
                  </a:ext>
                </a:extLst>
              </p:cNvPr>
              <p:cNvPicPr/>
              <p:nvPr/>
            </p:nvPicPr>
            <p:blipFill>
              <a:blip r:embed="rId24"/>
              <a:stretch>
                <a:fillRect/>
              </a:stretch>
            </p:blipFill>
            <p:spPr>
              <a:xfrm>
                <a:off x="6485760" y="3063502"/>
                <a:ext cx="50180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05F5318E-78E4-CF88-F169-28CBEB9AA8AB}"/>
                  </a:ext>
                </a:extLst>
              </p14:cNvPr>
              <p14:cNvContentPartPr/>
              <p14:nvPr/>
            </p14:nvContentPartPr>
            <p14:xfrm>
              <a:off x="6315480" y="4163662"/>
              <a:ext cx="1475640" cy="52200"/>
            </p14:xfrm>
          </p:contentPart>
        </mc:Choice>
        <mc:Fallback>
          <p:pic>
            <p:nvPicPr>
              <p:cNvPr id="17" name="Freihand 16">
                <a:extLst>
                  <a:ext uri="{FF2B5EF4-FFF2-40B4-BE49-F238E27FC236}">
                    <a16:creationId xmlns:a16="http://schemas.microsoft.com/office/drawing/2014/main" id="{05F5318E-78E4-CF88-F169-28CBEB9AA8AB}"/>
                  </a:ext>
                </a:extLst>
              </p:cNvPr>
              <p:cNvPicPr/>
              <p:nvPr/>
            </p:nvPicPr>
            <p:blipFill>
              <a:blip r:embed="rId26"/>
              <a:stretch>
                <a:fillRect/>
              </a:stretch>
            </p:blipFill>
            <p:spPr>
              <a:xfrm>
                <a:off x="6306840" y="4154662"/>
                <a:ext cx="1493280" cy="69840"/>
              </a:xfrm>
              <a:prstGeom prst="rect">
                <a:avLst/>
              </a:prstGeom>
            </p:spPr>
          </p:pic>
        </mc:Fallback>
      </mc:AlternateContent>
      <p:grpSp>
        <p:nvGrpSpPr>
          <p:cNvPr id="21" name="Gruppieren 20">
            <a:extLst>
              <a:ext uri="{FF2B5EF4-FFF2-40B4-BE49-F238E27FC236}">
                <a16:creationId xmlns:a16="http://schemas.microsoft.com/office/drawing/2014/main" id="{E5DDD722-C8F4-3161-1124-31237A54DD8B}"/>
              </a:ext>
            </a:extLst>
          </p:cNvPr>
          <p:cNvGrpSpPr/>
          <p:nvPr/>
        </p:nvGrpSpPr>
        <p:grpSpPr>
          <a:xfrm>
            <a:off x="5937840" y="2060902"/>
            <a:ext cx="382680" cy="1957320"/>
            <a:chOff x="5937840" y="2060902"/>
            <a:chExt cx="382680" cy="1957320"/>
          </a:xfrm>
        </p:grpSpPr>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5AF24B00-91B1-DE2B-5481-0B2C8B370429}"/>
                    </a:ext>
                  </a:extLst>
                </p14:cNvPr>
                <p14:cNvContentPartPr/>
                <p14:nvPr/>
              </p14:nvContentPartPr>
              <p14:xfrm>
                <a:off x="5937840" y="2177902"/>
                <a:ext cx="317520" cy="1713960"/>
              </p14:xfrm>
            </p:contentPart>
          </mc:Choice>
          <mc:Fallback>
            <p:pic>
              <p:nvPicPr>
                <p:cNvPr id="18" name="Freihand 17">
                  <a:extLst>
                    <a:ext uri="{FF2B5EF4-FFF2-40B4-BE49-F238E27FC236}">
                      <a16:creationId xmlns:a16="http://schemas.microsoft.com/office/drawing/2014/main" id="{5AF24B00-91B1-DE2B-5481-0B2C8B370429}"/>
                    </a:ext>
                  </a:extLst>
                </p:cNvPr>
                <p:cNvPicPr/>
                <p:nvPr/>
              </p:nvPicPr>
              <p:blipFill>
                <a:blip r:embed="rId28"/>
                <a:stretch>
                  <a:fillRect/>
                </a:stretch>
              </p:blipFill>
              <p:spPr>
                <a:xfrm>
                  <a:off x="5929200" y="2168902"/>
                  <a:ext cx="335160" cy="1731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CA9B491C-C28E-000A-C25D-00E5FB737454}"/>
                    </a:ext>
                  </a:extLst>
                </p14:cNvPr>
                <p14:cNvContentPartPr/>
                <p14:nvPr/>
              </p14:nvContentPartPr>
              <p14:xfrm>
                <a:off x="6122520" y="2060902"/>
                <a:ext cx="186120" cy="312480"/>
              </p14:xfrm>
            </p:contentPart>
          </mc:Choice>
          <mc:Fallback>
            <p:pic>
              <p:nvPicPr>
                <p:cNvPr id="19" name="Freihand 18">
                  <a:extLst>
                    <a:ext uri="{FF2B5EF4-FFF2-40B4-BE49-F238E27FC236}">
                      <a16:creationId xmlns:a16="http://schemas.microsoft.com/office/drawing/2014/main" id="{CA9B491C-C28E-000A-C25D-00E5FB737454}"/>
                    </a:ext>
                  </a:extLst>
                </p:cNvPr>
                <p:cNvPicPr/>
                <p:nvPr/>
              </p:nvPicPr>
              <p:blipFill>
                <a:blip r:embed="rId30"/>
                <a:stretch>
                  <a:fillRect/>
                </a:stretch>
              </p:blipFill>
              <p:spPr>
                <a:xfrm>
                  <a:off x="6113880" y="2051902"/>
                  <a:ext cx="20376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E827302B-3FAC-23EB-51FD-B4663CB43312}"/>
                    </a:ext>
                  </a:extLst>
                </p14:cNvPr>
                <p14:cNvContentPartPr/>
                <p14:nvPr/>
              </p14:nvContentPartPr>
              <p14:xfrm>
                <a:off x="5955840" y="3708622"/>
                <a:ext cx="364680" cy="309600"/>
              </p14:xfrm>
            </p:contentPart>
          </mc:Choice>
          <mc:Fallback>
            <p:pic>
              <p:nvPicPr>
                <p:cNvPr id="20" name="Freihand 19">
                  <a:extLst>
                    <a:ext uri="{FF2B5EF4-FFF2-40B4-BE49-F238E27FC236}">
                      <a16:creationId xmlns:a16="http://schemas.microsoft.com/office/drawing/2014/main" id="{E827302B-3FAC-23EB-51FD-B4663CB43312}"/>
                    </a:ext>
                  </a:extLst>
                </p:cNvPr>
                <p:cNvPicPr/>
                <p:nvPr/>
              </p:nvPicPr>
              <p:blipFill>
                <a:blip r:embed="rId32"/>
                <a:stretch>
                  <a:fillRect/>
                </a:stretch>
              </p:blipFill>
              <p:spPr>
                <a:xfrm>
                  <a:off x="5947200" y="3699982"/>
                  <a:ext cx="382320" cy="327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D10C166E-3B59-E01A-38C6-EA1C16B7886F}"/>
                  </a:ext>
                </a:extLst>
              </p14:cNvPr>
              <p14:cNvContentPartPr/>
              <p14:nvPr/>
            </p14:nvContentPartPr>
            <p14:xfrm>
              <a:off x="6057360" y="4344382"/>
              <a:ext cx="2461320" cy="961920"/>
            </p14:xfrm>
          </p:contentPart>
        </mc:Choice>
        <mc:Fallback>
          <p:pic>
            <p:nvPicPr>
              <p:cNvPr id="22" name="Freihand 21">
                <a:extLst>
                  <a:ext uri="{FF2B5EF4-FFF2-40B4-BE49-F238E27FC236}">
                    <a16:creationId xmlns:a16="http://schemas.microsoft.com/office/drawing/2014/main" id="{D10C166E-3B59-E01A-38C6-EA1C16B7886F}"/>
                  </a:ext>
                </a:extLst>
              </p:cNvPr>
              <p:cNvPicPr/>
              <p:nvPr/>
            </p:nvPicPr>
            <p:blipFill>
              <a:blip r:embed="rId34"/>
              <a:stretch>
                <a:fillRect/>
              </a:stretch>
            </p:blipFill>
            <p:spPr>
              <a:xfrm>
                <a:off x="6048360" y="4335742"/>
                <a:ext cx="2478960" cy="979560"/>
              </a:xfrm>
              <a:prstGeom prst="rect">
                <a:avLst/>
              </a:prstGeom>
            </p:spPr>
          </p:pic>
        </mc:Fallback>
      </mc:AlternateContent>
    </p:spTree>
    <p:extLst>
      <p:ext uri="{BB962C8B-B14F-4D97-AF65-F5344CB8AC3E}">
        <p14:creationId xmlns:p14="http://schemas.microsoft.com/office/powerpoint/2010/main" val="2212920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Temperaturanstieg</a:t>
            </a:r>
            <a:endParaRPr sz="2903" dirty="0"/>
          </a:p>
        </p:txBody>
      </p:sp>
      <p:graphicFrame>
        <p:nvGraphicFramePr>
          <p:cNvPr id="8" name="Diagramm1">
            <a:extLst>
              <a:ext uri="{FF2B5EF4-FFF2-40B4-BE49-F238E27FC236}">
                <a16:creationId xmlns:a16="http://schemas.microsoft.com/office/drawing/2014/main" id="{00000000-0008-0000-0100-000002000000}"/>
              </a:ext>
            </a:extLst>
          </p:cNvPr>
          <p:cNvGraphicFramePr>
            <a:graphicFrameLocks/>
          </p:cNvGraphicFramePr>
          <p:nvPr/>
        </p:nvGraphicFramePr>
        <p:xfrm>
          <a:off x="711384" y="1249573"/>
          <a:ext cx="7459233" cy="466341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feld 2">
            <a:extLst>
              <a:ext uri="{FF2B5EF4-FFF2-40B4-BE49-F238E27FC236}">
                <a16:creationId xmlns:a16="http://schemas.microsoft.com/office/drawing/2014/main" id="{00000000-0008-0000-0100-000003000000}"/>
              </a:ext>
            </a:extLst>
          </p:cNvPr>
          <p:cNvSpPr txBox="1"/>
          <p:nvPr/>
        </p:nvSpPr>
        <p:spPr>
          <a:xfrm>
            <a:off x="5339814" y="5218455"/>
            <a:ext cx="2676362" cy="2407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3600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A611A934-8066-49D0-8BAF-DB5E3AB1A9CF}" type="TxLink">
              <a:rPr lang="de-DE" sz="600" b="0" i="0" u="none" strike="noStrike">
                <a:solidFill>
                  <a:srgbClr val="080808"/>
                </a:solidFill>
                <a:latin typeface="Meta Serif Offc" pitchFamily="2" charset="0"/>
                <a:cs typeface="Meta Serif Offc" pitchFamily="2" charset="0"/>
              </a:rPr>
              <a:pPr algn="r"/>
              <a:t>Quelle: Met Office Hadley Centre, Climate Reseach Unit; Modell HadCRUT.4.5.0.0; Median der 100 berechneten Zeitreihen</a:t>
            </a:fld>
            <a:endParaRPr lang="de-DE" sz="600">
              <a:solidFill>
                <a:srgbClr val="080808"/>
              </a:solidFill>
              <a:latin typeface="Meta Serif Offc" pitchFamily="2" charset="0"/>
              <a:cs typeface="Meta Serif Offc" pitchFamily="2" charset="0"/>
            </a:endParaRPr>
          </a:p>
        </p:txBody>
      </p:sp>
      <p:sp>
        <p:nvSpPr>
          <p:cNvPr id="10" name="Textfeld 3">
            <a:extLst>
              <a:ext uri="{FF2B5EF4-FFF2-40B4-BE49-F238E27FC236}">
                <a16:creationId xmlns:a16="http://schemas.microsoft.com/office/drawing/2014/main" id="{00000000-0008-0000-0100-000004000000}"/>
              </a:ext>
            </a:extLst>
          </p:cNvPr>
          <p:cNvSpPr txBox="1"/>
          <p:nvPr/>
        </p:nvSpPr>
        <p:spPr>
          <a:xfrm>
            <a:off x="1113297" y="5221114"/>
            <a:ext cx="3860222" cy="3041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fld id="{AB478684-8DCB-42F7-B791-A0BB0DC64C34}" type="TxLink">
              <a:rPr lang="de-DE" sz="600" b="0" i="0" u="none" strike="noStrike">
                <a:solidFill>
                  <a:srgbClr val="080808"/>
                </a:solidFill>
                <a:latin typeface="Meta Offc" pitchFamily="34" charset="0"/>
                <a:cs typeface="Meta Offc" pitchFamily="34" charset="0"/>
              </a:rPr>
              <a:pPr algn="l"/>
              <a:t>* Die Nulllinie entspricht dem globalen Temperaturdurchschnitt der Jahre 1961 bis 1990. Dieser liegt bei 14,0 °C. Der globale Temperaturdurchschnitt im Jahr 2017 lag also bei rund 14,5 °C.</a:t>
            </a:fld>
            <a:endParaRPr lang="de-DE" sz="600">
              <a:solidFill>
                <a:srgbClr val="080808"/>
              </a:solidFill>
              <a:latin typeface="Meta Offc" pitchFamily="34" charset="0"/>
              <a:cs typeface="Meta Offc" pitchFamily="34" charset="0"/>
            </a:endParaRPr>
          </a:p>
        </p:txBody>
      </p:sp>
      <p:sp>
        <p:nvSpPr>
          <p:cNvPr id="11" name="Textfeld 4">
            <a:extLst>
              <a:ext uri="{FF2B5EF4-FFF2-40B4-BE49-F238E27FC236}">
                <a16:creationId xmlns:a16="http://schemas.microsoft.com/office/drawing/2014/main" id="{00000000-0008-0000-0100-000005000000}"/>
              </a:ext>
            </a:extLst>
          </p:cNvPr>
          <p:cNvSpPr txBox="1"/>
          <p:nvPr/>
        </p:nvSpPr>
        <p:spPr>
          <a:xfrm>
            <a:off x="2080161" y="909173"/>
            <a:ext cx="7007596" cy="280621"/>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F1B3C712-3D84-4759-A72C-86A0E2B6CF5C}" type="TxLink">
              <a:rPr lang="de-DE" sz="1200" b="1" i="0" u="none" strike="noStrike">
                <a:solidFill>
                  <a:srgbClr val="080808"/>
                </a:solidFill>
                <a:latin typeface="Meta Offc" pitchFamily="34" charset="0"/>
                <a:cs typeface="Meta Offc" pitchFamily="34" charset="0"/>
              </a:rPr>
              <a:pPr/>
              <a:t>Abweichung der globalen Lufttemperatur vom Durchschnitt 1961 bis 1990 (Referenzperiode)*</a:t>
            </a:fld>
            <a:endParaRPr lang="de-DE" sz="1200" b="1">
              <a:solidFill>
                <a:srgbClr val="080808"/>
              </a:solidFill>
              <a:latin typeface="Meta Offc" pitchFamily="34" charset="0"/>
              <a:cs typeface="Meta Offc" pitchFamily="34" charset="0"/>
            </a:endParaRPr>
          </a:p>
        </p:txBody>
      </p:sp>
      <p:cxnSp>
        <p:nvCxnSpPr>
          <p:cNvPr id="13" name="Gerade Verbindung 7">
            <a:extLst>
              <a:ext uri="{FF2B5EF4-FFF2-40B4-BE49-F238E27FC236}">
                <a16:creationId xmlns:a16="http://schemas.microsoft.com/office/drawing/2014/main" id="{00000000-0008-0000-0100-000008000000}"/>
              </a:ext>
            </a:extLst>
          </p:cNvPr>
          <p:cNvCxnSpPr/>
          <p:nvPr/>
        </p:nvCxnSpPr>
        <p:spPr>
          <a:xfrm>
            <a:off x="2184522" y="903131"/>
            <a:ext cx="6918428"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14" name="Gerade Verbindung 8">
            <a:extLst>
              <a:ext uri="{FF2B5EF4-FFF2-40B4-BE49-F238E27FC236}">
                <a16:creationId xmlns:a16="http://schemas.microsoft.com/office/drawing/2014/main" id="{00000000-0008-0000-0100-000009000000}"/>
              </a:ext>
            </a:extLst>
          </p:cNvPr>
          <p:cNvCxnSpPr/>
          <p:nvPr/>
        </p:nvCxnSpPr>
        <p:spPr>
          <a:xfrm>
            <a:off x="1105859" y="5209311"/>
            <a:ext cx="6918780"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24" name="Gerade Verbindung 8">
            <a:extLst>
              <a:ext uri="{FF2B5EF4-FFF2-40B4-BE49-F238E27FC236}">
                <a16:creationId xmlns:a16="http://schemas.microsoft.com/office/drawing/2014/main" id="{00000000-0008-0000-0100-000014000000}"/>
              </a:ext>
            </a:extLst>
          </p:cNvPr>
          <p:cNvCxnSpPr/>
          <p:nvPr/>
        </p:nvCxnSpPr>
        <p:spPr>
          <a:xfrm>
            <a:off x="1276150" y="3532317"/>
            <a:ext cx="6426667" cy="0"/>
          </a:xfrm>
          <a:prstGeom prst="line">
            <a:avLst/>
          </a:prstGeom>
          <a:ln w="22225">
            <a:solidFill>
              <a:schemeClr val="accent1"/>
            </a:solidFill>
            <a:prstDash val="solid"/>
          </a:ln>
        </p:spPr>
        <p:style>
          <a:lnRef idx="1">
            <a:schemeClr val="dk1"/>
          </a:lnRef>
          <a:fillRef idx="0">
            <a:schemeClr val="dk1"/>
          </a:fillRef>
          <a:effectRef idx="0">
            <a:schemeClr val="dk1"/>
          </a:effectRef>
          <a:fontRef idx="minor">
            <a:schemeClr val="tx1"/>
          </a:fontRef>
        </p:style>
      </p:cxnSp>
      <p:sp>
        <p:nvSpPr>
          <p:cNvPr id="25" name="Textfeld 21">
            <a:extLst>
              <a:ext uri="{FF2B5EF4-FFF2-40B4-BE49-F238E27FC236}">
                <a16:creationId xmlns:a16="http://schemas.microsoft.com/office/drawing/2014/main" id="{00000000-0008-0000-0100-000016000000}"/>
              </a:ext>
            </a:extLst>
          </p:cNvPr>
          <p:cNvSpPr txBox="1"/>
          <p:nvPr/>
        </p:nvSpPr>
        <p:spPr>
          <a:xfrm>
            <a:off x="2081265" y="1130418"/>
            <a:ext cx="7007596" cy="276958"/>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F8A9C453-B451-4351-A2A9-C4EA79528659}" type="TxLink">
              <a:rPr lang="en-US" sz="1000" b="1" i="0" u="none" strike="noStrike">
                <a:solidFill>
                  <a:srgbClr val="080808"/>
                </a:solidFill>
                <a:latin typeface="Meta Offc" panose="020B0604030101020102" pitchFamily="34" charset="0"/>
                <a:cs typeface="Meta Offc" panose="020B0604030101020102" pitchFamily="34" charset="0"/>
              </a:rPr>
              <a:pPr/>
              <a:t> </a:t>
            </a:fld>
            <a:endParaRPr lang="de-DE" sz="1200" b="1">
              <a:solidFill>
                <a:srgbClr val="080808"/>
              </a:solidFill>
              <a:latin typeface="Meta Offc" pitchFamily="34" charset="0"/>
              <a:cs typeface="Meta Offc" pitchFamily="34" charset="0"/>
            </a:endParaRPr>
          </a:p>
        </p:txBody>
      </p:sp>
      <p:sp>
        <p:nvSpPr>
          <p:cNvPr id="26" name="Textfeld 20">
            <a:extLst>
              <a:ext uri="{FF2B5EF4-FFF2-40B4-BE49-F238E27FC236}">
                <a16:creationId xmlns:a16="http://schemas.microsoft.com/office/drawing/2014/main" id="{00000000-0008-0000-0100-000015000000}"/>
              </a:ext>
            </a:extLst>
          </p:cNvPr>
          <p:cNvSpPr txBox="1"/>
          <p:nvPr/>
        </p:nvSpPr>
        <p:spPr>
          <a:xfrm>
            <a:off x="2512666" y="1318382"/>
            <a:ext cx="1556117" cy="210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fld id="{CB852E2E-DA0C-46D0-9BE9-6D813238E4EF}" type="TxLink">
              <a:rPr lang="en-US" sz="900" b="1" i="0" u="none" strike="noStrike">
                <a:solidFill>
                  <a:srgbClr val="080808"/>
                </a:solidFill>
                <a:latin typeface="Meta Offc" panose="020B0604030101020102" pitchFamily="34" charset="0"/>
                <a:cs typeface="Meta Offc" panose="020B0604030101020102" pitchFamily="34" charset="0"/>
              </a:rPr>
              <a:pPr algn="l"/>
              <a:t>Abweichung in Grad Celsius</a:t>
            </a:fld>
            <a:endParaRPr lang="de-DE" sz="500" b="1">
              <a:solidFill>
                <a:srgbClr val="080808"/>
              </a:solidFill>
              <a:latin typeface="Meta Offc" pitchFamily="34" charset="0"/>
              <a:cs typeface="Meta Offc" pitchFamily="34" charset="0"/>
            </a:endParaRPr>
          </a:p>
        </p:txBody>
      </p:sp>
      <p:sp>
        <p:nvSpPr>
          <p:cNvPr id="28" name="Rechteck 27">
            <a:extLst>
              <a:ext uri="{FF2B5EF4-FFF2-40B4-BE49-F238E27FC236}">
                <a16:creationId xmlns:a16="http://schemas.microsoft.com/office/drawing/2014/main" id="{99092EE8-C815-42B1-92A3-E60D8C638741}"/>
              </a:ext>
            </a:extLst>
          </p:cNvPr>
          <p:cNvSpPr/>
          <p:nvPr/>
        </p:nvSpPr>
        <p:spPr>
          <a:xfrm>
            <a:off x="1025554" y="5987018"/>
            <a:ext cx="3294043" cy="369332"/>
          </a:xfrm>
          <a:prstGeom prst="rect">
            <a:avLst/>
          </a:prstGeom>
        </p:spPr>
        <p:txBody>
          <a:bodyPr wrap="none">
            <a:spAutoFit/>
          </a:bodyPr>
          <a:lstStyle/>
          <a:p>
            <a:r>
              <a:rPr lang="fr-FR" dirty="0">
                <a:solidFill>
                  <a:srgbClr val="666666"/>
                </a:solidFill>
                <a:latin typeface="MetaCompPro-Normal"/>
              </a:rPr>
              <a:t>Quelle: Met Office Hadley Centre</a:t>
            </a:r>
            <a:endParaRPr lang="de-DE" dirty="0"/>
          </a:p>
        </p:txBody>
      </p:sp>
      <p:sp>
        <p:nvSpPr>
          <p:cNvPr id="16" name="Rechteck 15">
            <a:extLst>
              <a:ext uri="{FF2B5EF4-FFF2-40B4-BE49-F238E27FC236}">
                <a16:creationId xmlns:a16="http://schemas.microsoft.com/office/drawing/2014/main" id="{C62505F7-0BBE-488C-A2E0-3BB409671A7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8E209478-0F1E-EF4C-F99D-7461F1E5238E}"/>
                  </a:ext>
                </a:extLst>
              </p14:cNvPr>
              <p14:cNvContentPartPr/>
              <p14:nvPr/>
            </p14:nvContentPartPr>
            <p14:xfrm>
              <a:off x="1222560" y="3877462"/>
              <a:ext cx="115920" cy="963360"/>
            </p14:xfrm>
          </p:contentPart>
        </mc:Choice>
        <mc:Fallback>
          <p:pic>
            <p:nvPicPr>
              <p:cNvPr id="2" name="Freihand 1">
                <a:extLst>
                  <a:ext uri="{FF2B5EF4-FFF2-40B4-BE49-F238E27FC236}">
                    <a16:creationId xmlns:a16="http://schemas.microsoft.com/office/drawing/2014/main" id="{8E209478-0F1E-EF4C-F99D-7461F1E5238E}"/>
                  </a:ext>
                </a:extLst>
              </p:cNvPr>
              <p:cNvPicPr/>
              <p:nvPr/>
            </p:nvPicPr>
            <p:blipFill>
              <a:blip r:embed="rId5"/>
              <a:stretch>
                <a:fillRect/>
              </a:stretch>
            </p:blipFill>
            <p:spPr>
              <a:xfrm>
                <a:off x="1213560" y="3868822"/>
                <a:ext cx="133560" cy="981000"/>
              </a:xfrm>
              <a:prstGeom prst="rect">
                <a:avLst/>
              </a:prstGeom>
            </p:spPr>
          </p:pic>
        </mc:Fallback>
      </mc:AlternateContent>
      <p:grpSp>
        <p:nvGrpSpPr>
          <p:cNvPr id="46" name="Gruppieren 45">
            <a:extLst>
              <a:ext uri="{FF2B5EF4-FFF2-40B4-BE49-F238E27FC236}">
                <a16:creationId xmlns:a16="http://schemas.microsoft.com/office/drawing/2014/main" id="{FF6CACF5-D33B-657E-6C69-0D73681F0FD7}"/>
              </a:ext>
            </a:extLst>
          </p:cNvPr>
          <p:cNvGrpSpPr/>
          <p:nvPr/>
        </p:nvGrpSpPr>
        <p:grpSpPr>
          <a:xfrm>
            <a:off x="1203480" y="4808062"/>
            <a:ext cx="7065000" cy="1328400"/>
            <a:chOff x="1203480" y="4808062"/>
            <a:chExt cx="7065000" cy="1328400"/>
          </a:xfrm>
        </p:grpSpPr>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87D3AA19-D07D-6819-C208-3EB62DD8C6E0}"/>
                    </a:ext>
                  </a:extLst>
                </p14:cNvPr>
                <p14:cNvContentPartPr/>
                <p14:nvPr/>
              </p14:nvContentPartPr>
              <p14:xfrm>
                <a:off x="1330200" y="4912822"/>
                <a:ext cx="23760" cy="1223640"/>
              </p14:xfrm>
            </p:contentPart>
          </mc:Choice>
          <mc:Fallback>
            <p:pic>
              <p:nvPicPr>
                <p:cNvPr id="3" name="Freihand 2">
                  <a:extLst>
                    <a:ext uri="{FF2B5EF4-FFF2-40B4-BE49-F238E27FC236}">
                      <a16:creationId xmlns:a16="http://schemas.microsoft.com/office/drawing/2014/main" id="{87D3AA19-D07D-6819-C208-3EB62DD8C6E0}"/>
                    </a:ext>
                  </a:extLst>
                </p:cNvPr>
                <p:cNvPicPr/>
                <p:nvPr/>
              </p:nvPicPr>
              <p:blipFill>
                <a:blip r:embed="rId7"/>
                <a:stretch>
                  <a:fillRect/>
                </a:stretch>
              </p:blipFill>
              <p:spPr>
                <a:xfrm>
                  <a:off x="1321200" y="4903822"/>
                  <a:ext cx="41400" cy="1241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B72FA7DE-318B-93B0-4D8B-9B5638075F45}"/>
                    </a:ext>
                  </a:extLst>
                </p14:cNvPr>
                <p14:cNvContentPartPr/>
                <p14:nvPr/>
              </p14:nvContentPartPr>
              <p14:xfrm>
                <a:off x="1203480" y="4808062"/>
                <a:ext cx="228960" cy="260280"/>
              </p14:xfrm>
            </p:contentPart>
          </mc:Choice>
          <mc:Fallback>
            <p:pic>
              <p:nvPicPr>
                <p:cNvPr id="4" name="Freihand 3">
                  <a:extLst>
                    <a:ext uri="{FF2B5EF4-FFF2-40B4-BE49-F238E27FC236}">
                      <a16:creationId xmlns:a16="http://schemas.microsoft.com/office/drawing/2014/main" id="{B72FA7DE-318B-93B0-4D8B-9B5638075F45}"/>
                    </a:ext>
                  </a:extLst>
                </p:cNvPr>
                <p:cNvPicPr/>
                <p:nvPr/>
              </p:nvPicPr>
              <p:blipFill>
                <a:blip r:embed="rId9"/>
                <a:stretch>
                  <a:fillRect/>
                </a:stretch>
              </p:blipFill>
              <p:spPr>
                <a:xfrm>
                  <a:off x="1194840" y="4799422"/>
                  <a:ext cx="24660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DAF229B4-C4B7-2FDB-604E-1EFEC5B6CC00}"/>
                    </a:ext>
                  </a:extLst>
                </p14:cNvPr>
                <p14:cNvContentPartPr/>
                <p14:nvPr/>
              </p14:nvContentPartPr>
              <p14:xfrm>
                <a:off x="1369440" y="5813542"/>
                <a:ext cx="894960" cy="33840"/>
              </p14:xfrm>
            </p:contentPart>
          </mc:Choice>
          <mc:Fallback>
            <p:pic>
              <p:nvPicPr>
                <p:cNvPr id="5" name="Freihand 4">
                  <a:extLst>
                    <a:ext uri="{FF2B5EF4-FFF2-40B4-BE49-F238E27FC236}">
                      <a16:creationId xmlns:a16="http://schemas.microsoft.com/office/drawing/2014/main" id="{DAF229B4-C4B7-2FDB-604E-1EFEC5B6CC00}"/>
                    </a:ext>
                  </a:extLst>
                </p:cNvPr>
                <p:cNvPicPr/>
                <p:nvPr/>
              </p:nvPicPr>
              <p:blipFill>
                <a:blip r:embed="rId11"/>
                <a:stretch>
                  <a:fillRect/>
                </a:stretch>
              </p:blipFill>
              <p:spPr>
                <a:xfrm>
                  <a:off x="1360440" y="5804902"/>
                  <a:ext cx="9126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1721752B-D330-4DA5-91E4-389775B2EB7F}"/>
                    </a:ext>
                  </a:extLst>
                </p14:cNvPr>
                <p14:cNvContentPartPr/>
                <p14:nvPr/>
              </p14:nvContentPartPr>
              <p14:xfrm>
                <a:off x="2382120" y="5638942"/>
                <a:ext cx="35280" cy="275400"/>
              </p14:xfrm>
            </p:contentPart>
          </mc:Choice>
          <mc:Fallback>
            <p:pic>
              <p:nvPicPr>
                <p:cNvPr id="7" name="Freihand 6">
                  <a:extLst>
                    <a:ext uri="{FF2B5EF4-FFF2-40B4-BE49-F238E27FC236}">
                      <a16:creationId xmlns:a16="http://schemas.microsoft.com/office/drawing/2014/main" id="{1721752B-D330-4DA5-91E4-389775B2EB7F}"/>
                    </a:ext>
                  </a:extLst>
                </p:cNvPr>
                <p:cNvPicPr/>
                <p:nvPr/>
              </p:nvPicPr>
              <p:blipFill>
                <a:blip r:embed="rId13"/>
                <a:stretch>
                  <a:fillRect/>
                </a:stretch>
              </p:blipFill>
              <p:spPr>
                <a:xfrm>
                  <a:off x="2373480" y="5630302"/>
                  <a:ext cx="5292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0C2ADCE4-4C90-CB32-244D-1052B083D5FD}"/>
                    </a:ext>
                  </a:extLst>
                </p14:cNvPr>
                <p14:cNvContentPartPr/>
                <p14:nvPr/>
              </p14:nvContentPartPr>
              <p14:xfrm>
                <a:off x="2329200" y="5654782"/>
                <a:ext cx="190800" cy="245520"/>
              </p14:xfrm>
            </p:contentPart>
          </mc:Choice>
          <mc:Fallback>
            <p:pic>
              <p:nvPicPr>
                <p:cNvPr id="12" name="Freihand 11">
                  <a:extLst>
                    <a:ext uri="{FF2B5EF4-FFF2-40B4-BE49-F238E27FC236}">
                      <a16:creationId xmlns:a16="http://schemas.microsoft.com/office/drawing/2014/main" id="{0C2ADCE4-4C90-CB32-244D-1052B083D5FD}"/>
                    </a:ext>
                  </a:extLst>
                </p:cNvPr>
                <p:cNvPicPr/>
                <p:nvPr/>
              </p:nvPicPr>
              <p:blipFill>
                <a:blip r:embed="rId15"/>
                <a:stretch>
                  <a:fillRect/>
                </a:stretch>
              </p:blipFill>
              <p:spPr>
                <a:xfrm>
                  <a:off x="2320200" y="5645782"/>
                  <a:ext cx="20844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Freihand 14">
                  <a:extLst>
                    <a:ext uri="{FF2B5EF4-FFF2-40B4-BE49-F238E27FC236}">
                      <a16:creationId xmlns:a16="http://schemas.microsoft.com/office/drawing/2014/main" id="{A1204F25-C0C8-CA89-9E62-6422BEB292BF}"/>
                    </a:ext>
                  </a:extLst>
                </p14:cNvPr>
                <p14:cNvContentPartPr/>
                <p14:nvPr/>
              </p14:nvContentPartPr>
              <p14:xfrm>
                <a:off x="2598840" y="5746942"/>
                <a:ext cx="66240" cy="141840"/>
              </p14:xfrm>
            </p:contentPart>
          </mc:Choice>
          <mc:Fallback>
            <p:pic>
              <p:nvPicPr>
                <p:cNvPr id="15" name="Freihand 14">
                  <a:extLst>
                    <a:ext uri="{FF2B5EF4-FFF2-40B4-BE49-F238E27FC236}">
                      <a16:creationId xmlns:a16="http://schemas.microsoft.com/office/drawing/2014/main" id="{A1204F25-C0C8-CA89-9E62-6422BEB292BF}"/>
                    </a:ext>
                  </a:extLst>
                </p:cNvPr>
                <p:cNvPicPr/>
                <p:nvPr/>
              </p:nvPicPr>
              <p:blipFill>
                <a:blip r:embed="rId17"/>
                <a:stretch>
                  <a:fillRect/>
                </a:stretch>
              </p:blipFill>
              <p:spPr>
                <a:xfrm>
                  <a:off x="2590200" y="5738302"/>
                  <a:ext cx="838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Freihand 16">
                  <a:extLst>
                    <a:ext uri="{FF2B5EF4-FFF2-40B4-BE49-F238E27FC236}">
                      <a16:creationId xmlns:a16="http://schemas.microsoft.com/office/drawing/2014/main" id="{B1B85351-35CB-57DB-FEC9-87B441C57448}"/>
                    </a:ext>
                  </a:extLst>
                </p14:cNvPr>
                <p14:cNvContentPartPr/>
                <p14:nvPr/>
              </p14:nvContentPartPr>
              <p14:xfrm>
                <a:off x="2744280" y="5753422"/>
                <a:ext cx="424080" cy="282600"/>
              </p14:xfrm>
            </p:contentPart>
          </mc:Choice>
          <mc:Fallback>
            <p:pic>
              <p:nvPicPr>
                <p:cNvPr id="17" name="Freihand 16">
                  <a:extLst>
                    <a:ext uri="{FF2B5EF4-FFF2-40B4-BE49-F238E27FC236}">
                      <a16:creationId xmlns:a16="http://schemas.microsoft.com/office/drawing/2014/main" id="{B1B85351-35CB-57DB-FEC9-87B441C57448}"/>
                    </a:ext>
                  </a:extLst>
                </p:cNvPr>
                <p:cNvPicPr/>
                <p:nvPr/>
              </p:nvPicPr>
              <p:blipFill>
                <a:blip r:embed="rId19"/>
                <a:stretch>
                  <a:fillRect/>
                </a:stretch>
              </p:blipFill>
              <p:spPr>
                <a:xfrm>
                  <a:off x="2735640" y="5744422"/>
                  <a:ext cx="44172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Freihand 17">
                  <a:extLst>
                    <a:ext uri="{FF2B5EF4-FFF2-40B4-BE49-F238E27FC236}">
                      <a16:creationId xmlns:a16="http://schemas.microsoft.com/office/drawing/2014/main" id="{6404C453-661D-A0AD-3D6C-12F9C0F1186A}"/>
                    </a:ext>
                  </a:extLst>
                </p14:cNvPr>
                <p14:cNvContentPartPr/>
                <p14:nvPr/>
              </p14:nvContentPartPr>
              <p14:xfrm>
                <a:off x="3124080" y="5638942"/>
                <a:ext cx="8280" cy="36000"/>
              </p14:xfrm>
            </p:contentPart>
          </mc:Choice>
          <mc:Fallback>
            <p:pic>
              <p:nvPicPr>
                <p:cNvPr id="18" name="Freihand 17">
                  <a:extLst>
                    <a:ext uri="{FF2B5EF4-FFF2-40B4-BE49-F238E27FC236}">
                      <a16:creationId xmlns:a16="http://schemas.microsoft.com/office/drawing/2014/main" id="{6404C453-661D-A0AD-3D6C-12F9C0F1186A}"/>
                    </a:ext>
                  </a:extLst>
                </p:cNvPr>
                <p:cNvPicPr/>
                <p:nvPr/>
              </p:nvPicPr>
              <p:blipFill>
                <a:blip r:embed="rId21"/>
                <a:stretch>
                  <a:fillRect/>
                </a:stretch>
              </p:blipFill>
              <p:spPr>
                <a:xfrm>
                  <a:off x="3115440" y="5630302"/>
                  <a:ext cx="259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Freihand 18">
                  <a:extLst>
                    <a:ext uri="{FF2B5EF4-FFF2-40B4-BE49-F238E27FC236}">
                      <a16:creationId xmlns:a16="http://schemas.microsoft.com/office/drawing/2014/main" id="{A2CCCB18-D00D-A270-7DE4-20E1A8808A7A}"/>
                    </a:ext>
                  </a:extLst>
                </p14:cNvPr>
                <p14:cNvContentPartPr/>
                <p14:nvPr/>
              </p14:nvContentPartPr>
              <p14:xfrm>
                <a:off x="3244680" y="5730022"/>
                <a:ext cx="122400" cy="95760"/>
              </p14:xfrm>
            </p:contentPart>
          </mc:Choice>
          <mc:Fallback>
            <p:pic>
              <p:nvPicPr>
                <p:cNvPr id="19" name="Freihand 18">
                  <a:extLst>
                    <a:ext uri="{FF2B5EF4-FFF2-40B4-BE49-F238E27FC236}">
                      <a16:creationId xmlns:a16="http://schemas.microsoft.com/office/drawing/2014/main" id="{A2CCCB18-D00D-A270-7DE4-20E1A8808A7A}"/>
                    </a:ext>
                  </a:extLst>
                </p:cNvPr>
                <p:cNvPicPr/>
                <p:nvPr/>
              </p:nvPicPr>
              <p:blipFill>
                <a:blip r:embed="rId23"/>
                <a:stretch>
                  <a:fillRect/>
                </a:stretch>
              </p:blipFill>
              <p:spPr>
                <a:xfrm>
                  <a:off x="3235680" y="5721382"/>
                  <a:ext cx="1400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Freihand 19">
                  <a:extLst>
                    <a:ext uri="{FF2B5EF4-FFF2-40B4-BE49-F238E27FC236}">
                      <a16:creationId xmlns:a16="http://schemas.microsoft.com/office/drawing/2014/main" id="{DC464748-02FB-C983-88FF-C37DDF3970FC}"/>
                    </a:ext>
                  </a:extLst>
                </p14:cNvPr>
                <p14:cNvContentPartPr/>
                <p14:nvPr/>
              </p14:nvContentPartPr>
              <p14:xfrm>
                <a:off x="3597480" y="5590342"/>
                <a:ext cx="353880" cy="174960"/>
              </p14:xfrm>
            </p:contentPart>
          </mc:Choice>
          <mc:Fallback>
            <p:pic>
              <p:nvPicPr>
                <p:cNvPr id="20" name="Freihand 19">
                  <a:extLst>
                    <a:ext uri="{FF2B5EF4-FFF2-40B4-BE49-F238E27FC236}">
                      <a16:creationId xmlns:a16="http://schemas.microsoft.com/office/drawing/2014/main" id="{DC464748-02FB-C983-88FF-C37DDF3970FC}"/>
                    </a:ext>
                  </a:extLst>
                </p:cNvPr>
                <p:cNvPicPr/>
                <p:nvPr/>
              </p:nvPicPr>
              <p:blipFill>
                <a:blip r:embed="rId25"/>
                <a:stretch>
                  <a:fillRect/>
                </a:stretch>
              </p:blipFill>
              <p:spPr>
                <a:xfrm>
                  <a:off x="3588840" y="5581702"/>
                  <a:ext cx="3715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Freihand 21">
                  <a:extLst>
                    <a:ext uri="{FF2B5EF4-FFF2-40B4-BE49-F238E27FC236}">
                      <a16:creationId xmlns:a16="http://schemas.microsoft.com/office/drawing/2014/main" id="{D4E6F1C9-EB5D-9441-C857-F85F00AF19D7}"/>
                    </a:ext>
                  </a:extLst>
                </p14:cNvPr>
                <p14:cNvContentPartPr/>
                <p14:nvPr/>
              </p14:nvContentPartPr>
              <p14:xfrm>
                <a:off x="4122720" y="5554702"/>
                <a:ext cx="106560" cy="158400"/>
              </p14:xfrm>
            </p:contentPart>
          </mc:Choice>
          <mc:Fallback>
            <p:pic>
              <p:nvPicPr>
                <p:cNvPr id="22" name="Freihand 21">
                  <a:extLst>
                    <a:ext uri="{FF2B5EF4-FFF2-40B4-BE49-F238E27FC236}">
                      <a16:creationId xmlns:a16="http://schemas.microsoft.com/office/drawing/2014/main" id="{D4E6F1C9-EB5D-9441-C857-F85F00AF19D7}"/>
                    </a:ext>
                  </a:extLst>
                </p:cNvPr>
                <p:cNvPicPr/>
                <p:nvPr/>
              </p:nvPicPr>
              <p:blipFill>
                <a:blip r:embed="rId27"/>
                <a:stretch>
                  <a:fillRect/>
                </a:stretch>
              </p:blipFill>
              <p:spPr>
                <a:xfrm>
                  <a:off x="4114080" y="5546062"/>
                  <a:ext cx="1242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Freihand 22">
                  <a:extLst>
                    <a:ext uri="{FF2B5EF4-FFF2-40B4-BE49-F238E27FC236}">
                      <a16:creationId xmlns:a16="http://schemas.microsoft.com/office/drawing/2014/main" id="{BFC4F431-8CDE-6268-91D6-8C9CFE5F2DAB}"/>
                    </a:ext>
                  </a:extLst>
                </p14:cNvPr>
                <p14:cNvContentPartPr/>
                <p14:nvPr/>
              </p14:nvContentPartPr>
              <p14:xfrm>
                <a:off x="4278600" y="5589982"/>
                <a:ext cx="231840" cy="123840"/>
              </p14:xfrm>
            </p:contentPart>
          </mc:Choice>
          <mc:Fallback>
            <p:pic>
              <p:nvPicPr>
                <p:cNvPr id="23" name="Freihand 22">
                  <a:extLst>
                    <a:ext uri="{FF2B5EF4-FFF2-40B4-BE49-F238E27FC236}">
                      <a16:creationId xmlns:a16="http://schemas.microsoft.com/office/drawing/2014/main" id="{BFC4F431-8CDE-6268-91D6-8C9CFE5F2DAB}"/>
                    </a:ext>
                  </a:extLst>
                </p:cNvPr>
                <p:cNvPicPr/>
                <p:nvPr/>
              </p:nvPicPr>
              <p:blipFill>
                <a:blip r:embed="rId29"/>
                <a:stretch>
                  <a:fillRect/>
                </a:stretch>
              </p:blipFill>
              <p:spPr>
                <a:xfrm>
                  <a:off x="4269600" y="5581342"/>
                  <a:ext cx="2494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7" name="Freihand 26">
                  <a:extLst>
                    <a:ext uri="{FF2B5EF4-FFF2-40B4-BE49-F238E27FC236}">
                      <a16:creationId xmlns:a16="http://schemas.microsoft.com/office/drawing/2014/main" id="{AAF9C29C-24F8-0A73-F3A2-5569E585E00C}"/>
                    </a:ext>
                  </a:extLst>
                </p14:cNvPr>
                <p14:cNvContentPartPr/>
                <p14:nvPr/>
              </p14:nvContentPartPr>
              <p14:xfrm>
                <a:off x="4538880" y="5510422"/>
                <a:ext cx="296640" cy="169920"/>
              </p14:xfrm>
            </p:contentPart>
          </mc:Choice>
          <mc:Fallback>
            <p:pic>
              <p:nvPicPr>
                <p:cNvPr id="27" name="Freihand 26">
                  <a:extLst>
                    <a:ext uri="{FF2B5EF4-FFF2-40B4-BE49-F238E27FC236}">
                      <a16:creationId xmlns:a16="http://schemas.microsoft.com/office/drawing/2014/main" id="{AAF9C29C-24F8-0A73-F3A2-5569E585E00C}"/>
                    </a:ext>
                  </a:extLst>
                </p:cNvPr>
                <p:cNvPicPr/>
                <p:nvPr/>
              </p:nvPicPr>
              <p:blipFill>
                <a:blip r:embed="rId31"/>
                <a:stretch>
                  <a:fillRect/>
                </a:stretch>
              </p:blipFill>
              <p:spPr>
                <a:xfrm>
                  <a:off x="4530240" y="5501782"/>
                  <a:ext cx="3142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9" name="Freihand 28">
                  <a:extLst>
                    <a:ext uri="{FF2B5EF4-FFF2-40B4-BE49-F238E27FC236}">
                      <a16:creationId xmlns:a16="http://schemas.microsoft.com/office/drawing/2014/main" id="{A07F047C-0721-805B-89F4-40C7F881BD48}"/>
                    </a:ext>
                  </a:extLst>
                </p14:cNvPr>
                <p14:cNvContentPartPr/>
                <p14:nvPr/>
              </p14:nvContentPartPr>
              <p14:xfrm>
                <a:off x="4477680" y="5482702"/>
                <a:ext cx="16200" cy="10080"/>
              </p14:xfrm>
            </p:contentPart>
          </mc:Choice>
          <mc:Fallback>
            <p:pic>
              <p:nvPicPr>
                <p:cNvPr id="29" name="Freihand 28">
                  <a:extLst>
                    <a:ext uri="{FF2B5EF4-FFF2-40B4-BE49-F238E27FC236}">
                      <a16:creationId xmlns:a16="http://schemas.microsoft.com/office/drawing/2014/main" id="{A07F047C-0721-805B-89F4-40C7F881BD48}"/>
                    </a:ext>
                  </a:extLst>
                </p:cNvPr>
                <p:cNvPicPr/>
                <p:nvPr/>
              </p:nvPicPr>
              <p:blipFill>
                <a:blip r:embed="rId33"/>
                <a:stretch>
                  <a:fillRect/>
                </a:stretch>
              </p:blipFill>
              <p:spPr>
                <a:xfrm>
                  <a:off x="4468680" y="5473702"/>
                  <a:ext cx="338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0" name="Freihand 29">
                  <a:extLst>
                    <a:ext uri="{FF2B5EF4-FFF2-40B4-BE49-F238E27FC236}">
                      <a16:creationId xmlns:a16="http://schemas.microsoft.com/office/drawing/2014/main" id="{3165F8FE-1DA3-E76D-D138-AA8205A15C7D}"/>
                    </a:ext>
                  </a:extLst>
                </p14:cNvPr>
                <p14:cNvContentPartPr/>
                <p14:nvPr/>
              </p14:nvContentPartPr>
              <p14:xfrm>
                <a:off x="4046040" y="5776822"/>
                <a:ext cx="1031040" cy="49320"/>
              </p14:xfrm>
            </p:contentPart>
          </mc:Choice>
          <mc:Fallback>
            <p:pic>
              <p:nvPicPr>
                <p:cNvPr id="30" name="Freihand 29">
                  <a:extLst>
                    <a:ext uri="{FF2B5EF4-FFF2-40B4-BE49-F238E27FC236}">
                      <a16:creationId xmlns:a16="http://schemas.microsoft.com/office/drawing/2014/main" id="{3165F8FE-1DA3-E76D-D138-AA8205A15C7D}"/>
                    </a:ext>
                  </a:extLst>
                </p:cNvPr>
                <p:cNvPicPr/>
                <p:nvPr/>
              </p:nvPicPr>
              <p:blipFill>
                <a:blip r:embed="rId35"/>
                <a:stretch>
                  <a:fillRect/>
                </a:stretch>
              </p:blipFill>
              <p:spPr>
                <a:xfrm>
                  <a:off x="4037400" y="5767822"/>
                  <a:ext cx="10486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1" name="Freihand 30">
                  <a:extLst>
                    <a:ext uri="{FF2B5EF4-FFF2-40B4-BE49-F238E27FC236}">
                      <a16:creationId xmlns:a16="http://schemas.microsoft.com/office/drawing/2014/main" id="{C859D6FD-A6F3-1DDF-17FA-77216499E2DF}"/>
                    </a:ext>
                  </a:extLst>
                </p14:cNvPr>
                <p14:cNvContentPartPr/>
                <p14:nvPr/>
              </p14:nvContentPartPr>
              <p14:xfrm>
                <a:off x="5197320" y="5530582"/>
                <a:ext cx="183600" cy="187200"/>
              </p14:xfrm>
            </p:contentPart>
          </mc:Choice>
          <mc:Fallback>
            <p:pic>
              <p:nvPicPr>
                <p:cNvPr id="31" name="Freihand 30">
                  <a:extLst>
                    <a:ext uri="{FF2B5EF4-FFF2-40B4-BE49-F238E27FC236}">
                      <a16:creationId xmlns:a16="http://schemas.microsoft.com/office/drawing/2014/main" id="{C859D6FD-A6F3-1DDF-17FA-77216499E2DF}"/>
                    </a:ext>
                  </a:extLst>
                </p:cNvPr>
                <p:cNvPicPr/>
                <p:nvPr/>
              </p:nvPicPr>
              <p:blipFill>
                <a:blip r:embed="rId37"/>
                <a:stretch>
                  <a:fillRect/>
                </a:stretch>
              </p:blipFill>
              <p:spPr>
                <a:xfrm>
                  <a:off x="5188680" y="5521942"/>
                  <a:ext cx="2012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2" name="Freihand 31">
                  <a:extLst>
                    <a:ext uri="{FF2B5EF4-FFF2-40B4-BE49-F238E27FC236}">
                      <a16:creationId xmlns:a16="http://schemas.microsoft.com/office/drawing/2014/main" id="{B4863980-8552-1541-4AB7-2CA06E52A121}"/>
                    </a:ext>
                  </a:extLst>
                </p14:cNvPr>
                <p14:cNvContentPartPr/>
                <p14:nvPr/>
              </p14:nvContentPartPr>
              <p14:xfrm>
                <a:off x="5184000" y="5504302"/>
                <a:ext cx="360360" cy="159480"/>
              </p14:xfrm>
            </p:contentPart>
          </mc:Choice>
          <mc:Fallback>
            <p:pic>
              <p:nvPicPr>
                <p:cNvPr id="32" name="Freihand 31">
                  <a:extLst>
                    <a:ext uri="{FF2B5EF4-FFF2-40B4-BE49-F238E27FC236}">
                      <a16:creationId xmlns:a16="http://schemas.microsoft.com/office/drawing/2014/main" id="{B4863980-8552-1541-4AB7-2CA06E52A121}"/>
                    </a:ext>
                  </a:extLst>
                </p:cNvPr>
                <p:cNvPicPr/>
                <p:nvPr/>
              </p:nvPicPr>
              <p:blipFill>
                <a:blip r:embed="rId39"/>
                <a:stretch>
                  <a:fillRect/>
                </a:stretch>
              </p:blipFill>
              <p:spPr>
                <a:xfrm>
                  <a:off x="5175000" y="5495662"/>
                  <a:ext cx="3780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3" name="Freihand 32">
                  <a:extLst>
                    <a:ext uri="{FF2B5EF4-FFF2-40B4-BE49-F238E27FC236}">
                      <a16:creationId xmlns:a16="http://schemas.microsoft.com/office/drawing/2014/main" id="{F34F4F30-6FAC-5B5B-1672-9EFEB872DEB5}"/>
                    </a:ext>
                  </a:extLst>
                </p14:cNvPr>
                <p14:cNvContentPartPr/>
                <p14:nvPr/>
              </p14:nvContentPartPr>
              <p14:xfrm>
                <a:off x="5605920" y="5522302"/>
                <a:ext cx="258480" cy="147600"/>
              </p14:xfrm>
            </p:contentPart>
          </mc:Choice>
          <mc:Fallback>
            <p:pic>
              <p:nvPicPr>
                <p:cNvPr id="33" name="Freihand 32">
                  <a:extLst>
                    <a:ext uri="{FF2B5EF4-FFF2-40B4-BE49-F238E27FC236}">
                      <a16:creationId xmlns:a16="http://schemas.microsoft.com/office/drawing/2014/main" id="{F34F4F30-6FAC-5B5B-1672-9EFEB872DEB5}"/>
                    </a:ext>
                  </a:extLst>
                </p:cNvPr>
                <p:cNvPicPr/>
                <p:nvPr/>
              </p:nvPicPr>
              <p:blipFill>
                <a:blip r:embed="rId41"/>
                <a:stretch>
                  <a:fillRect/>
                </a:stretch>
              </p:blipFill>
              <p:spPr>
                <a:xfrm>
                  <a:off x="5597280" y="5513302"/>
                  <a:ext cx="2761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4" name="Freihand 33">
                  <a:extLst>
                    <a:ext uri="{FF2B5EF4-FFF2-40B4-BE49-F238E27FC236}">
                      <a16:creationId xmlns:a16="http://schemas.microsoft.com/office/drawing/2014/main" id="{581607BE-7928-2986-32E2-62CFE67A2A3A}"/>
                    </a:ext>
                  </a:extLst>
                </p14:cNvPr>
                <p14:cNvContentPartPr/>
                <p14:nvPr/>
              </p14:nvContentPartPr>
              <p14:xfrm>
                <a:off x="5927760" y="5539582"/>
                <a:ext cx="131040" cy="127800"/>
              </p14:xfrm>
            </p:contentPart>
          </mc:Choice>
          <mc:Fallback>
            <p:pic>
              <p:nvPicPr>
                <p:cNvPr id="34" name="Freihand 33">
                  <a:extLst>
                    <a:ext uri="{FF2B5EF4-FFF2-40B4-BE49-F238E27FC236}">
                      <a16:creationId xmlns:a16="http://schemas.microsoft.com/office/drawing/2014/main" id="{581607BE-7928-2986-32E2-62CFE67A2A3A}"/>
                    </a:ext>
                  </a:extLst>
                </p:cNvPr>
                <p:cNvPicPr/>
                <p:nvPr/>
              </p:nvPicPr>
              <p:blipFill>
                <a:blip r:embed="rId43"/>
                <a:stretch>
                  <a:fillRect/>
                </a:stretch>
              </p:blipFill>
              <p:spPr>
                <a:xfrm>
                  <a:off x="5919120" y="5530582"/>
                  <a:ext cx="1486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5" name="Freihand 34">
                  <a:extLst>
                    <a:ext uri="{FF2B5EF4-FFF2-40B4-BE49-F238E27FC236}">
                      <a16:creationId xmlns:a16="http://schemas.microsoft.com/office/drawing/2014/main" id="{F32737CE-452B-CAFB-73B8-573C23D769CE}"/>
                    </a:ext>
                  </a:extLst>
                </p14:cNvPr>
                <p14:cNvContentPartPr/>
                <p14:nvPr/>
              </p14:nvContentPartPr>
              <p14:xfrm>
                <a:off x="6086520" y="5416462"/>
                <a:ext cx="352800" cy="187560"/>
              </p14:xfrm>
            </p:contentPart>
          </mc:Choice>
          <mc:Fallback>
            <p:pic>
              <p:nvPicPr>
                <p:cNvPr id="35" name="Freihand 34">
                  <a:extLst>
                    <a:ext uri="{FF2B5EF4-FFF2-40B4-BE49-F238E27FC236}">
                      <a16:creationId xmlns:a16="http://schemas.microsoft.com/office/drawing/2014/main" id="{F32737CE-452B-CAFB-73B8-573C23D769CE}"/>
                    </a:ext>
                  </a:extLst>
                </p:cNvPr>
                <p:cNvPicPr/>
                <p:nvPr/>
              </p:nvPicPr>
              <p:blipFill>
                <a:blip r:embed="rId45"/>
                <a:stretch>
                  <a:fillRect/>
                </a:stretch>
              </p:blipFill>
              <p:spPr>
                <a:xfrm>
                  <a:off x="6077520" y="5407822"/>
                  <a:ext cx="3704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6" name="Freihand 35">
                  <a:extLst>
                    <a:ext uri="{FF2B5EF4-FFF2-40B4-BE49-F238E27FC236}">
                      <a16:creationId xmlns:a16="http://schemas.microsoft.com/office/drawing/2014/main" id="{2AB76C43-1842-97D2-90D4-7F0AA0BD5FF9}"/>
                    </a:ext>
                  </a:extLst>
                </p14:cNvPr>
                <p14:cNvContentPartPr/>
                <p14:nvPr/>
              </p14:nvContentPartPr>
              <p14:xfrm>
                <a:off x="6335280" y="5397382"/>
                <a:ext cx="8640" cy="38880"/>
              </p14:xfrm>
            </p:contentPart>
          </mc:Choice>
          <mc:Fallback>
            <p:pic>
              <p:nvPicPr>
                <p:cNvPr id="36" name="Freihand 35">
                  <a:extLst>
                    <a:ext uri="{FF2B5EF4-FFF2-40B4-BE49-F238E27FC236}">
                      <a16:creationId xmlns:a16="http://schemas.microsoft.com/office/drawing/2014/main" id="{2AB76C43-1842-97D2-90D4-7F0AA0BD5FF9}"/>
                    </a:ext>
                  </a:extLst>
                </p:cNvPr>
                <p:cNvPicPr/>
                <p:nvPr/>
              </p:nvPicPr>
              <p:blipFill>
                <a:blip r:embed="rId47"/>
                <a:stretch>
                  <a:fillRect/>
                </a:stretch>
              </p:blipFill>
              <p:spPr>
                <a:xfrm>
                  <a:off x="6326280" y="5388742"/>
                  <a:ext cx="262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7" name="Freihand 36">
                  <a:extLst>
                    <a:ext uri="{FF2B5EF4-FFF2-40B4-BE49-F238E27FC236}">
                      <a16:creationId xmlns:a16="http://schemas.microsoft.com/office/drawing/2014/main" id="{FCD996A1-B1A6-636D-060E-CD03CCA2F1EA}"/>
                    </a:ext>
                  </a:extLst>
                </p14:cNvPr>
                <p14:cNvContentPartPr/>
                <p14:nvPr/>
              </p14:nvContentPartPr>
              <p14:xfrm>
                <a:off x="6530760" y="5493862"/>
                <a:ext cx="142560" cy="253800"/>
              </p14:xfrm>
            </p:contentPart>
          </mc:Choice>
          <mc:Fallback>
            <p:pic>
              <p:nvPicPr>
                <p:cNvPr id="37" name="Freihand 36">
                  <a:extLst>
                    <a:ext uri="{FF2B5EF4-FFF2-40B4-BE49-F238E27FC236}">
                      <a16:creationId xmlns:a16="http://schemas.microsoft.com/office/drawing/2014/main" id="{FCD996A1-B1A6-636D-060E-CD03CCA2F1EA}"/>
                    </a:ext>
                  </a:extLst>
                </p:cNvPr>
                <p:cNvPicPr/>
                <p:nvPr/>
              </p:nvPicPr>
              <p:blipFill>
                <a:blip r:embed="rId49"/>
                <a:stretch>
                  <a:fillRect/>
                </a:stretch>
              </p:blipFill>
              <p:spPr>
                <a:xfrm>
                  <a:off x="6521760" y="5485222"/>
                  <a:ext cx="16020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9" name="Freihand 38">
                  <a:extLst>
                    <a:ext uri="{FF2B5EF4-FFF2-40B4-BE49-F238E27FC236}">
                      <a16:creationId xmlns:a16="http://schemas.microsoft.com/office/drawing/2014/main" id="{13CECCB2-FC7C-5E94-2810-CEAD6ED348DB}"/>
                    </a:ext>
                  </a:extLst>
                </p14:cNvPr>
                <p14:cNvContentPartPr/>
                <p14:nvPr/>
              </p14:nvContentPartPr>
              <p14:xfrm>
                <a:off x="6708240" y="5530582"/>
                <a:ext cx="170640" cy="99360"/>
              </p14:xfrm>
            </p:contentPart>
          </mc:Choice>
          <mc:Fallback>
            <p:pic>
              <p:nvPicPr>
                <p:cNvPr id="39" name="Freihand 38">
                  <a:extLst>
                    <a:ext uri="{FF2B5EF4-FFF2-40B4-BE49-F238E27FC236}">
                      <a16:creationId xmlns:a16="http://schemas.microsoft.com/office/drawing/2014/main" id="{13CECCB2-FC7C-5E94-2810-CEAD6ED348DB}"/>
                    </a:ext>
                  </a:extLst>
                </p:cNvPr>
                <p:cNvPicPr/>
                <p:nvPr/>
              </p:nvPicPr>
              <p:blipFill>
                <a:blip r:embed="rId51"/>
                <a:stretch>
                  <a:fillRect/>
                </a:stretch>
              </p:blipFill>
              <p:spPr>
                <a:xfrm>
                  <a:off x="6699240" y="5521942"/>
                  <a:ext cx="1882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0" name="Freihand 39">
                  <a:extLst>
                    <a:ext uri="{FF2B5EF4-FFF2-40B4-BE49-F238E27FC236}">
                      <a16:creationId xmlns:a16="http://schemas.microsoft.com/office/drawing/2014/main" id="{64A52EA6-2421-678F-D115-223D5953C1F0}"/>
                    </a:ext>
                  </a:extLst>
                </p14:cNvPr>
                <p14:cNvContentPartPr/>
                <p14:nvPr/>
              </p14:nvContentPartPr>
              <p14:xfrm>
                <a:off x="6971040" y="5411782"/>
                <a:ext cx="293400" cy="189000"/>
              </p14:xfrm>
            </p:contentPart>
          </mc:Choice>
          <mc:Fallback>
            <p:pic>
              <p:nvPicPr>
                <p:cNvPr id="40" name="Freihand 39">
                  <a:extLst>
                    <a:ext uri="{FF2B5EF4-FFF2-40B4-BE49-F238E27FC236}">
                      <a16:creationId xmlns:a16="http://schemas.microsoft.com/office/drawing/2014/main" id="{64A52EA6-2421-678F-D115-223D5953C1F0}"/>
                    </a:ext>
                  </a:extLst>
                </p:cNvPr>
                <p:cNvPicPr/>
                <p:nvPr/>
              </p:nvPicPr>
              <p:blipFill>
                <a:blip r:embed="rId53"/>
                <a:stretch>
                  <a:fillRect/>
                </a:stretch>
              </p:blipFill>
              <p:spPr>
                <a:xfrm>
                  <a:off x="6962040" y="5402782"/>
                  <a:ext cx="3110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1" name="Freihand 40">
                  <a:extLst>
                    <a:ext uri="{FF2B5EF4-FFF2-40B4-BE49-F238E27FC236}">
                      <a16:creationId xmlns:a16="http://schemas.microsoft.com/office/drawing/2014/main" id="{3F6F721C-34F5-C176-842D-4CF75F6AB321}"/>
                    </a:ext>
                  </a:extLst>
                </p14:cNvPr>
                <p14:cNvContentPartPr/>
                <p14:nvPr/>
              </p14:nvContentPartPr>
              <p14:xfrm>
                <a:off x="7371720" y="5399542"/>
                <a:ext cx="91800" cy="191520"/>
              </p14:xfrm>
            </p:contentPart>
          </mc:Choice>
          <mc:Fallback>
            <p:pic>
              <p:nvPicPr>
                <p:cNvPr id="41" name="Freihand 40">
                  <a:extLst>
                    <a:ext uri="{FF2B5EF4-FFF2-40B4-BE49-F238E27FC236}">
                      <a16:creationId xmlns:a16="http://schemas.microsoft.com/office/drawing/2014/main" id="{3F6F721C-34F5-C176-842D-4CF75F6AB321}"/>
                    </a:ext>
                  </a:extLst>
                </p:cNvPr>
                <p:cNvPicPr/>
                <p:nvPr/>
              </p:nvPicPr>
              <p:blipFill>
                <a:blip r:embed="rId55"/>
                <a:stretch>
                  <a:fillRect/>
                </a:stretch>
              </p:blipFill>
              <p:spPr>
                <a:xfrm>
                  <a:off x="7363080" y="5390902"/>
                  <a:ext cx="1094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2" name="Freihand 41">
                  <a:extLst>
                    <a:ext uri="{FF2B5EF4-FFF2-40B4-BE49-F238E27FC236}">
                      <a16:creationId xmlns:a16="http://schemas.microsoft.com/office/drawing/2014/main" id="{C77F8644-D77B-2D8C-7EA8-6FFAA1ABDF48}"/>
                    </a:ext>
                  </a:extLst>
                </p14:cNvPr>
                <p14:cNvContentPartPr/>
                <p14:nvPr/>
              </p14:nvContentPartPr>
              <p14:xfrm>
                <a:off x="7445520" y="5417182"/>
                <a:ext cx="289440" cy="203400"/>
              </p14:xfrm>
            </p:contentPart>
          </mc:Choice>
          <mc:Fallback>
            <p:pic>
              <p:nvPicPr>
                <p:cNvPr id="42" name="Freihand 41">
                  <a:extLst>
                    <a:ext uri="{FF2B5EF4-FFF2-40B4-BE49-F238E27FC236}">
                      <a16:creationId xmlns:a16="http://schemas.microsoft.com/office/drawing/2014/main" id="{C77F8644-D77B-2D8C-7EA8-6FFAA1ABDF48}"/>
                    </a:ext>
                  </a:extLst>
                </p:cNvPr>
                <p:cNvPicPr/>
                <p:nvPr/>
              </p:nvPicPr>
              <p:blipFill>
                <a:blip r:embed="rId57"/>
                <a:stretch>
                  <a:fillRect/>
                </a:stretch>
              </p:blipFill>
              <p:spPr>
                <a:xfrm>
                  <a:off x="7436880" y="5408542"/>
                  <a:ext cx="3070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3" name="Freihand 42">
                  <a:extLst>
                    <a:ext uri="{FF2B5EF4-FFF2-40B4-BE49-F238E27FC236}">
                      <a16:creationId xmlns:a16="http://schemas.microsoft.com/office/drawing/2014/main" id="{F6B8616C-F63F-F173-5314-F9228770903E}"/>
                    </a:ext>
                  </a:extLst>
                </p14:cNvPr>
                <p14:cNvContentPartPr/>
                <p14:nvPr/>
              </p14:nvContentPartPr>
              <p14:xfrm>
                <a:off x="7698960" y="5434102"/>
                <a:ext cx="45720" cy="64800"/>
              </p14:xfrm>
            </p:contentPart>
          </mc:Choice>
          <mc:Fallback>
            <p:pic>
              <p:nvPicPr>
                <p:cNvPr id="43" name="Freihand 42">
                  <a:extLst>
                    <a:ext uri="{FF2B5EF4-FFF2-40B4-BE49-F238E27FC236}">
                      <a16:creationId xmlns:a16="http://schemas.microsoft.com/office/drawing/2014/main" id="{F6B8616C-F63F-F173-5314-F9228770903E}"/>
                    </a:ext>
                  </a:extLst>
                </p:cNvPr>
                <p:cNvPicPr/>
                <p:nvPr/>
              </p:nvPicPr>
              <p:blipFill>
                <a:blip r:embed="rId59"/>
                <a:stretch>
                  <a:fillRect/>
                </a:stretch>
              </p:blipFill>
              <p:spPr>
                <a:xfrm>
                  <a:off x="7689960" y="5425462"/>
                  <a:ext cx="633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4" name="Freihand 43">
                  <a:extLst>
                    <a:ext uri="{FF2B5EF4-FFF2-40B4-BE49-F238E27FC236}">
                      <a16:creationId xmlns:a16="http://schemas.microsoft.com/office/drawing/2014/main" id="{99AA3E6C-0C5B-029C-697C-4359C276E062}"/>
                    </a:ext>
                  </a:extLst>
                </p14:cNvPr>
                <p14:cNvContentPartPr/>
                <p14:nvPr/>
              </p14:nvContentPartPr>
              <p14:xfrm>
                <a:off x="7818480" y="5518702"/>
                <a:ext cx="223560" cy="61920"/>
              </p14:xfrm>
            </p:contentPart>
          </mc:Choice>
          <mc:Fallback>
            <p:pic>
              <p:nvPicPr>
                <p:cNvPr id="44" name="Freihand 43">
                  <a:extLst>
                    <a:ext uri="{FF2B5EF4-FFF2-40B4-BE49-F238E27FC236}">
                      <a16:creationId xmlns:a16="http://schemas.microsoft.com/office/drawing/2014/main" id="{99AA3E6C-0C5B-029C-697C-4359C276E062}"/>
                    </a:ext>
                  </a:extLst>
                </p:cNvPr>
                <p:cNvPicPr/>
                <p:nvPr/>
              </p:nvPicPr>
              <p:blipFill>
                <a:blip r:embed="rId61"/>
                <a:stretch>
                  <a:fillRect/>
                </a:stretch>
              </p:blipFill>
              <p:spPr>
                <a:xfrm>
                  <a:off x="7809840" y="5510062"/>
                  <a:ext cx="2412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5" name="Freihand 44">
                  <a:extLst>
                    <a:ext uri="{FF2B5EF4-FFF2-40B4-BE49-F238E27FC236}">
                      <a16:creationId xmlns:a16="http://schemas.microsoft.com/office/drawing/2014/main" id="{699EAE20-7E4F-64B3-C8C7-785838CC17A5}"/>
                    </a:ext>
                  </a:extLst>
                </p14:cNvPr>
                <p14:cNvContentPartPr/>
                <p14:nvPr/>
              </p14:nvContentPartPr>
              <p14:xfrm>
                <a:off x="5429520" y="5706262"/>
                <a:ext cx="2838960" cy="195120"/>
              </p14:xfrm>
            </p:contentPart>
          </mc:Choice>
          <mc:Fallback>
            <p:pic>
              <p:nvPicPr>
                <p:cNvPr id="45" name="Freihand 44">
                  <a:extLst>
                    <a:ext uri="{FF2B5EF4-FFF2-40B4-BE49-F238E27FC236}">
                      <a16:creationId xmlns:a16="http://schemas.microsoft.com/office/drawing/2014/main" id="{699EAE20-7E4F-64B3-C8C7-785838CC17A5}"/>
                    </a:ext>
                  </a:extLst>
                </p:cNvPr>
                <p:cNvPicPr/>
                <p:nvPr/>
              </p:nvPicPr>
              <p:blipFill>
                <a:blip r:embed="rId63"/>
                <a:stretch>
                  <a:fillRect/>
                </a:stretch>
              </p:blipFill>
              <p:spPr>
                <a:xfrm>
                  <a:off x="5420880" y="5697262"/>
                  <a:ext cx="2856600" cy="212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
            <p14:nvContentPartPr>
              <p14:cNvPr id="47" name="Freihand 46">
                <a:extLst>
                  <a:ext uri="{FF2B5EF4-FFF2-40B4-BE49-F238E27FC236}">
                    <a16:creationId xmlns:a16="http://schemas.microsoft.com/office/drawing/2014/main" id="{B76AFEF7-BA48-3F35-F919-8A86E9877C2E}"/>
                  </a:ext>
                </a:extLst>
              </p14:cNvPr>
              <p14:cNvContentPartPr/>
              <p14:nvPr/>
            </p14:nvContentPartPr>
            <p14:xfrm>
              <a:off x="1665000" y="2135782"/>
              <a:ext cx="6466680" cy="2213280"/>
            </p14:xfrm>
          </p:contentPart>
        </mc:Choice>
        <mc:Fallback>
          <p:pic>
            <p:nvPicPr>
              <p:cNvPr id="47" name="Freihand 46">
                <a:extLst>
                  <a:ext uri="{FF2B5EF4-FFF2-40B4-BE49-F238E27FC236}">
                    <a16:creationId xmlns:a16="http://schemas.microsoft.com/office/drawing/2014/main" id="{B76AFEF7-BA48-3F35-F919-8A86E9877C2E}"/>
                  </a:ext>
                </a:extLst>
              </p:cNvPr>
              <p:cNvPicPr/>
              <p:nvPr/>
            </p:nvPicPr>
            <p:blipFill>
              <a:blip r:embed="rId65"/>
              <a:stretch>
                <a:fillRect/>
              </a:stretch>
            </p:blipFill>
            <p:spPr>
              <a:xfrm>
                <a:off x="1656000" y="2126782"/>
                <a:ext cx="6484320" cy="2230920"/>
              </a:xfrm>
              <a:prstGeom prst="rect">
                <a:avLst/>
              </a:prstGeom>
            </p:spPr>
          </p:pic>
        </mc:Fallback>
      </mc:AlternateContent>
      <p:grpSp>
        <p:nvGrpSpPr>
          <p:cNvPr id="50" name="Gruppieren 49">
            <a:extLst>
              <a:ext uri="{FF2B5EF4-FFF2-40B4-BE49-F238E27FC236}">
                <a16:creationId xmlns:a16="http://schemas.microsoft.com/office/drawing/2014/main" id="{5637868B-3BDE-ECC8-D981-D6C128D8F80C}"/>
              </a:ext>
            </a:extLst>
          </p:cNvPr>
          <p:cNvGrpSpPr/>
          <p:nvPr/>
        </p:nvGrpSpPr>
        <p:grpSpPr>
          <a:xfrm>
            <a:off x="4982040" y="1829782"/>
            <a:ext cx="3017520" cy="2408400"/>
            <a:chOff x="4982040" y="1829782"/>
            <a:chExt cx="3017520" cy="2408400"/>
          </a:xfrm>
        </p:grpSpPr>
        <mc:AlternateContent xmlns:mc="http://schemas.openxmlformats.org/markup-compatibility/2006">
          <mc:Choice xmlns:p14="http://schemas.microsoft.com/office/powerpoint/2010/main" Requires="p14">
            <p:contentPart p14:bwMode="auto" r:id="rId66">
              <p14:nvContentPartPr>
                <p14:cNvPr id="48" name="Freihand 47">
                  <a:extLst>
                    <a:ext uri="{FF2B5EF4-FFF2-40B4-BE49-F238E27FC236}">
                      <a16:creationId xmlns:a16="http://schemas.microsoft.com/office/drawing/2014/main" id="{748AD3A2-4081-227B-C46E-291DD7AD152A}"/>
                    </a:ext>
                  </a:extLst>
                </p14:cNvPr>
                <p14:cNvContentPartPr/>
                <p14:nvPr/>
              </p14:nvContentPartPr>
              <p14:xfrm>
                <a:off x="4982040" y="2979622"/>
                <a:ext cx="1516680" cy="1258560"/>
              </p14:xfrm>
            </p:contentPart>
          </mc:Choice>
          <mc:Fallback>
            <p:pic>
              <p:nvPicPr>
                <p:cNvPr id="48" name="Freihand 47">
                  <a:extLst>
                    <a:ext uri="{FF2B5EF4-FFF2-40B4-BE49-F238E27FC236}">
                      <a16:creationId xmlns:a16="http://schemas.microsoft.com/office/drawing/2014/main" id="{748AD3A2-4081-227B-C46E-291DD7AD152A}"/>
                    </a:ext>
                  </a:extLst>
                </p:cNvPr>
                <p:cNvPicPr/>
                <p:nvPr/>
              </p:nvPicPr>
              <p:blipFill>
                <a:blip r:embed="rId67"/>
                <a:stretch>
                  <a:fillRect/>
                </a:stretch>
              </p:blipFill>
              <p:spPr>
                <a:xfrm>
                  <a:off x="4973400" y="2970982"/>
                  <a:ext cx="1534320" cy="12762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9" name="Freihand 48">
                  <a:extLst>
                    <a:ext uri="{FF2B5EF4-FFF2-40B4-BE49-F238E27FC236}">
                      <a16:creationId xmlns:a16="http://schemas.microsoft.com/office/drawing/2014/main" id="{47EF0C27-CA15-48FA-3A5D-D93869A2D15A}"/>
                    </a:ext>
                  </a:extLst>
                </p14:cNvPr>
                <p14:cNvContentPartPr/>
                <p14:nvPr/>
              </p14:nvContentPartPr>
              <p14:xfrm>
                <a:off x="6240240" y="1829782"/>
                <a:ext cx="1759320" cy="1746720"/>
              </p14:xfrm>
            </p:contentPart>
          </mc:Choice>
          <mc:Fallback>
            <p:pic>
              <p:nvPicPr>
                <p:cNvPr id="49" name="Freihand 48">
                  <a:extLst>
                    <a:ext uri="{FF2B5EF4-FFF2-40B4-BE49-F238E27FC236}">
                      <a16:creationId xmlns:a16="http://schemas.microsoft.com/office/drawing/2014/main" id="{47EF0C27-CA15-48FA-3A5D-D93869A2D15A}"/>
                    </a:ext>
                  </a:extLst>
                </p:cNvPr>
                <p:cNvPicPr/>
                <p:nvPr/>
              </p:nvPicPr>
              <p:blipFill>
                <a:blip r:embed="rId69"/>
                <a:stretch>
                  <a:fillRect/>
                </a:stretch>
              </p:blipFill>
              <p:spPr>
                <a:xfrm>
                  <a:off x="6231240" y="1820782"/>
                  <a:ext cx="1776960" cy="1764360"/>
                </a:xfrm>
                <a:prstGeom prst="rect">
                  <a:avLst/>
                </a:prstGeom>
              </p:spPr>
            </p:pic>
          </mc:Fallback>
        </mc:AlternateContent>
      </p:grpSp>
    </p:spTree>
    <p:extLst>
      <p:ext uri="{BB962C8B-B14F-4D97-AF65-F5344CB8AC3E}">
        <p14:creationId xmlns:p14="http://schemas.microsoft.com/office/powerpoint/2010/main" val="1080280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7"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Skalenerträge</a:t>
            </a:r>
            <a:endParaRPr lang="en-US" sz="2800" dirty="0">
              <a:solidFill>
                <a:sysClr val="windowText" lastClr="000000"/>
              </a:solidFill>
            </a:endParaRPr>
          </a:p>
        </p:txBody>
      </p:sp>
      <p:cxnSp>
        <p:nvCxnSpPr>
          <p:cNvPr id="45" name="Gerade Verbindung mit Pfeil 44">
            <a:extLst>
              <a:ext uri="{FF2B5EF4-FFF2-40B4-BE49-F238E27FC236}">
                <a16:creationId xmlns:a16="http://schemas.microsoft.com/office/drawing/2014/main" id="{644B9166-3EDF-4CE1-B9F7-549773A64C47}"/>
              </a:ext>
            </a:extLst>
          </p:cNvPr>
          <p:cNvCxnSpPr>
            <a:cxnSpLocks/>
          </p:cNvCxnSpPr>
          <p:nvPr/>
        </p:nvCxnSpPr>
        <p:spPr>
          <a:xfrm flipV="1">
            <a:off x="216853" y="755412"/>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id="{56E4CE9B-06AC-4E3F-9453-D3D57F108059}"/>
              </a:ext>
            </a:extLst>
          </p:cNvPr>
          <p:cNvCxnSpPr>
            <a:cxnSpLocks/>
          </p:cNvCxnSpPr>
          <p:nvPr/>
        </p:nvCxnSpPr>
        <p:spPr>
          <a:xfrm>
            <a:off x="216853" y="2051556"/>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feld 60">
            <a:extLst>
              <a:ext uri="{FF2B5EF4-FFF2-40B4-BE49-F238E27FC236}">
                <a16:creationId xmlns:a16="http://schemas.microsoft.com/office/drawing/2014/main" id="{8B90D161-125D-48E4-A4A7-9AF096E3C952}"/>
              </a:ext>
            </a:extLst>
          </p:cNvPr>
          <p:cNvSpPr txBox="1"/>
          <p:nvPr/>
        </p:nvSpPr>
        <p:spPr>
          <a:xfrm>
            <a:off x="2233077" y="1979548"/>
            <a:ext cx="282450" cy="369332"/>
          </a:xfrm>
          <a:prstGeom prst="rect">
            <a:avLst/>
          </a:prstGeom>
          <a:noFill/>
        </p:spPr>
        <p:txBody>
          <a:bodyPr wrap="none" rtlCol="0">
            <a:spAutoFit/>
          </a:bodyPr>
          <a:lstStyle/>
          <a:p>
            <a:r>
              <a:rPr lang="de-DE" dirty="0"/>
              <a:t>L</a:t>
            </a:r>
          </a:p>
        </p:txBody>
      </p:sp>
      <p:sp>
        <p:nvSpPr>
          <p:cNvPr id="68" name="Textfeld 67">
            <a:extLst>
              <a:ext uri="{FF2B5EF4-FFF2-40B4-BE49-F238E27FC236}">
                <a16:creationId xmlns:a16="http://schemas.microsoft.com/office/drawing/2014/main" id="{F37DE496-8B5D-4ADE-8EF2-8F1DE7AAD898}"/>
              </a:ext>
            </a:extLst>
          </p:cNvPr>
          <p:cNvSpPr txBox="1"/>
          <p:nvPr/>
        </p:nvSpPr>
        <p:spPr>
          <a:xfrm>
            <a:off x="-5437" y="818128"/>
            <a:ext cx="296876" cy="369332"/>
          </a:xfrm>
          <a:prstGeom prst="rect">
            <a:avLst/>
          </a:prstGeom>
          <a:noFill/>
        </p:spPr>
        <p:txBody>
          <a:bodyPr wrap="none" rtlCol="0">
            <a:spAutoFit/>
          </a:bodyPr>
          <a:lstStyle/>
          <a:p>
            <a:r>
              <a:rPr lang="de-DE" dirty="0"/>
              <a:t>Y</a:t>
            </a:r>
          </a:p>
        </p:txBody>
      </p:sp>
      <p:cxnSp>
        <p:nvCxnSpPr>
          <p:cNvPr id="103" name="Gerade Verbindung mit Pfeil 102">
            <a:extLst>
              <a:ext uri="{FF2B5EF4-FFF2-40B4-BE49-F238E27FC236}">
                <a16:creationId xmlns:a16="http://schemas.microsoft.com/office/drawing/2014/main" id="{4BF0E334-C3DA-4204-A737-DB00FC8140AC}"/>
              </a:ext>
            </a:extLst>
          </p:cNvPr>
          <p:cNvCxnSpPr>
            <a:cxnSpLocks/>
          </p:cNvCxnSpPr>
          <p:nvPr/>
        </p:nvCxnSpPr>
        <p:spPr>
          <a:xfrm flipV="1">
            <a:off x="3385205" y="764704"/>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Gerade Verbindung mit Pfeil 103">
            <a:extLst>
              <a:ext uri="{FF2B5EF4-FFF2-40B4-BE49-F238E27FC236}">
                <a16:creationId xmlns:a16="http://schemas.microsoft.com/office/drawing/2014/main" id="{8A63708B-385B-4C71-9964-9FD24B833680}"/>
              </a:ext>
            </a:extLst>
          </p:cNvPr>
          <p:cNvCxnSpPr>
            <a:cxnSpLocks/>
          </p:cNvCxnSpPr>
          <p:nvPr/>
        </p:nvCxnSpPr>
        <p:spPr>
          <a:xfrm>
            <a:off x="3385205" y="2060848"/>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Textfeld 104">
            <a:extLst>
              <a:ext uri="{FF2B5EF4-FFF2-40B4-BE49-F238E27FC236}">
                <a16:creationId xmlns:a16="http://schemas.microsoft.com/office/drawing/2014/main" id="{06770A60-0BB0-403B-B135-B6308307E924}"/>
              </a:ext>
            </a:extLst>
          </p:cNvPr>
          <p:cNvSpPr txBox="1"/>
          <p:nvPr/>
        </p:nvSpPr>
        <p:spPr>
          <a:xfrm>
            <a:off x="5401429" y="1988840"/>
            <a:ext cx="296876" cy="369332"/>
          </a:xfrm>
          <a:prstGeom prst="rect">
            <a:avLst/>
          </a:prstGeom>
          <a:noFill/>
        </p:spPr>
        <p:txBody>
          <a:bodyPr wrap="none" rtlCol="0">
            <a:spAutoFit/>
          </a:bodyPr>
          <a:lstStyle/>
          <a:p>
            <a:r>
              <a:rPr lang="de-DE" dirty="0"/>
              <a:t>Y</a:t>
            </a:r>
          </a:p>
        </p:txBody>
      </p:sp>
      <p:sp>
        <p:nvSpPr>
          <p:cNvPr id="106" name="Textfeld 105">
            <a:extLst>
              <a:ext uri="{FF2B5EF4-FFF2-40B4-BE49-F238E27FC236}">
                <a16:creationId xmlns:a16="http://schemas.microsoft.com/office/drawing/2014/main" id="{60DFF8A3-56FD-4F48-8D0C-24E5937CC2ED}"/>
              </a:ext>
            </a:extLst>
          </p:cNvPr>
          <p:cNvSpPr txBox="1"/>
          <p:nvPr/>
        </p:nvSpPr>
        <p:spPr>
          <a:xfrm>
            <a:off x="3102755" y="827420"/>
            <a:ext cx="304892" cy="369332"/>
          </a:xfrm>
          <a:prstGeom prst="rect">
            <a:avLst/>
          </a:prstGeom>
          <a:noFill/>
        </p:spPr>
        <p:txBody>
          <a:bodyPr wrap="none" rtlCol="0">
            <a:spAutoFit/>
          </a:bodyPr>
          <a:lstStyle/>
          <a:p>
            <a:r>
              <a:rPr lang="de-DE" dirty="0"/>
              <a:t>K</a:t>
            </a:r>
          </a:p>
        </p:txBody>
      </p:sp>
      <p:cxnSp>
        <p:nvCxnSpPr>
          <p:cNvPr id="107" name="Gerade Verbindung mit Pfeil 106">
            <a:extLst>
              <a:ext uri="{FF2B5EF4-FFF2-40B4-BE49-F238E27FC236}">
                <a16:creationId xmlns:a16="http://schemas.microsoft.com/office/drawing/2014/main" id="{D818F902-37B6-41CE-A83C-CAE15E1E42FA}"/>
              </a:ext>
            </a:extLst>
          </p:cNvPr>
          <p:cNvCxnSpPr>
            <a:cxnSpLocks/>
          </p:cNvCxnSpPr>
          <p:nvPr/>
        </p:nvCxnSpPr>
        <p:spPr>
          <a:xfrm flipV="1">
            <a:off x="6259943" y="764704"/>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Gerade Verbindung mit Pfeil 107">
            <a:extLst>
              <a:ext uri="{FF2B5EF4-FFF2-40B4-BE49-F238E27FC236}">
                <a16:creationId xmlns:a16="http://schemas.microsoft.com/office/drawing/2014/main" id="{4E1B86CD-D69A-4FA5-83F8-1EED993B1379}"/>
              </a:ext>
            </a:extLst>
          </p:cNvPr>
          <p:cNvCxnSpPr>
            <a:cxnSpLocks/>
          </p:cNvCxnSpPr>
          <p:nvPr/>
        </p:nvCxnSpPr>
        <p:spPr>
          <a:xfrm>
            <a:off x="6259943" y="2060848"/>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9" name="Textfeld 108">
            <a:extLst>
              <a:ext uri="{FF2B5EF4-FFF2-40B4-BE49-F238E27FC236}">
                <a16:creationId xmlns:a16="http://schemas.microsoft.com/office/drawing/2014/main" id="{4CB2C757-7B4B-45F7-8E8A-B595A45F35E1}"/>
              </a:ext>
            </a:extLst>
          </p:cNvPr>
          <p:cNvSpPr txBox="1"/>
          <p:nvPr/>
        </p:nvSpPr>
        <p:spPr>
          <a:xfrm>
            <a:off x="8276167" y="1988840"/>
            <a:ext cx="296876" cy="369332"/>
          </a:xfrm>
          <a:prstGeom prst="rect">
            <a:avLst/>
          </a:prstGeom>
          <a:noFill/>
        </p:spPr>
        <p:txBody>
          <a:bodyPr wrap="none" rtlCol="0">
            <a:spAutoFit/>
          </a:bodyPr>
          <a:lstStyle/>
          <a:p>
            <a:r>
              <a:rPr lang="de-DE" dirty="0"/>
              <a:t>Y</a:t>
            </a:r>
          </a:p>
        </p:txBody>
      </p:sp>
      <p:sp>
        <p:nvSpPr>
          <p:cNvPr id="110" name="Textfeld 109">
            <a:extLst>
              <a:ext uri="{FF2B5EF4-FFF2-40B4-BE49-F238E27FC236}">
                <a16:creationId xmlns:a16="http://schemas.microsoft.com/office/drawing/2014/main" id="{940EA9E0-0A94-452F-80A1-60CB274290F3}"/>
              </a:ext>
            </a:extLst>
          </p:cNvPr>
          <p:cNvSpPr txBox="1"/>
          <p:nvPr/>
        </p:nvSpPr>
        <p:spPr>
          <a:xfrm>
            <a:off x="5881187" y="827420"/>
            <a:ext cx="450764" cy="369332"/>
          </a:xfrm>
          <a:prstGeom prst="rect">
            <a:avLst/>
          </a:prstGeom>
          <a:noFill/>
        </p:spPr>
        <p:txBody>
          <a:bodyPr wrap="none" rtlCol="0">
            <a:spAutoFit/>
          </a:bodyPr>
          <a:lstStyle/>
          <a:p>
            <a:r>
              <a:rPr lang="de-DE" dirty="0"/>
              <a:t>GK</a:t>
            </a:r>
          </a:p>
        </p:txBody>
      </p:sp>
      <p:sp>
        <p:nvSpPr>
          <p:cNvPr id="111" name="Textfeld 110">
            <a:extLst>
              <a:ext uri="{FF2B5EF4-FFF2-40B4-BE49-F238E27FC236}">
                <a16:creationId xmlns:a16="http://schemas.microsoft.com/office/drawing/2014/main" id="{C3BD6491-0AB2-45A1-86B3-1E3BF65E9357}"/>
              </a:ext>
            </a:extLst>
          </p:cNvPr>
          <p:cNvSpPr txBox="1"/>
          <p:nvPr/>
        </p:nvSpPr>
        <p:spPr>
          <a:xfrm>
            <a:off x="3160030" y="395371"/>
            <a:ext cx="2446952" cy="369332"/>
          </a:xfrm>
          <a:prstGeom prst="rect">
            <a:avLst/>
          </a:prstGeom>
          <a:noFill/>
        </p:spPr>
        <p:txBody>
          <a:bodyPr wrap="none" rtlCol="0">
            <a:spAutoFit/>
          </a:bodyPr>
          <a:lstStyle/>
          <a:p>
            <a:r>
              <a:rPr lang="de-DE" dirty="0"/>
              <a:t>konstante Skalenerträge</a:t>
            </a:r>
          </a:p>
        </p:txBody>
      </p:sp>
      <p:cxnSp>
        <p:nvCxnSpPr>
          <p:cNvPr id="125" name="Gerade Verbindung mit Pfeil 124">
            <a:extLst>
              <a:ext uri="{FF2B5EF4-FFF2-40B4-BE49-F238E27FC236}">
                <a16:creationId xmlns:a16="http://schemas.microsoft.com/office/drawing/2014/main" id="{67F5EF20-FBC1-4EDF-A3F7-E510BD364B18}"/>
              </a:ext>
            </a:extLst>
          </p:cNvPr>
          <p:cNvCxnSpPr>
            <a:cxnSpLocks/>
          </p:cNvCxnSpPr>
          <p:nvPr/>
        </p:nvCxnSpPr>
        <p:spPr>
          <a:xfrm flipV="1">
            <a:off x="345803" y="2714647"/>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Gerader Verbinder 138">
            <a:extLst>
              <a:ext uri="{FF2B5EF4-FFF2-40B4-BE49-F238E27FC236}">
                <a16:creationId xmlns:a16="http://schemas.microsoft.com/office/drawing/2014/main" id="{3E1F1E27-4E35-4E6C-8AC6-78FDF013C8C2}"/>
              </a:ext>
            </a:extLst>
          </p:cNvPr>
          <p:cNvCxnSpPr/>
          <p:nvPr/>
        </p:nvCxnSpPr>
        <p:spPr>
          <a:xfrm flipV="1">
            <a:off x="218485" y="1240883"/>
            <a:ext cx="1654553" cy="8013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Gerader Verbinder 139">
            <a:extLst>
              <a:ext uri="{FF2B5EF4-FFF2-40B4-BE49-F238E27FC236}">
                <a16:creationId xmlns:a16="http://schemas.microsoft.com/office/drawing/2014/main" id="{7ED73A05-6EB4-496D-91B1-F0479BAB22A8}"/>
              </a:ext>
            </a:extLst>
          </p:cNvPr>
          <p:cNvCxnSpPr/>
          <p:nvPr/>
        </p:nvCxnSpPr>
        <p:spPr>
          <a:xfrm flipV="1">
            <a:off x="3386837" y="1259468"/>
            <a:ext cx="1654553" cy="8013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Gerader Verbinder 140">
            <a:extLst>
              <a:ext uri="{FF2B5EF4-FFF2-40B4-BE49-F238E27FC236}">
                <a16:creationId xmlns:a16="http://schemas.microsoft.com/office/drawing/2014/main" id="{18CE0163-1186-470F-A12C-9C5AFD20F021}"/>
              </a:ext>
            </a:extLst>
          </p:cNvPr>
          <p:cNvCxnSpPr>
            <a:cxnSpLocks/>
          </p:cNvCxnSpPr>
          <p:nvPr/>
        </p:nvCxnSpPr>
        <p:spPr>
          <a:xfrm flipV="1">
            <a:off x="6259037" y="1575064"/>
            <a:ext cx="1806689" cy="130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Textfeld 142">
            <a:extLst>
              <a:ext uri="{FF2B5EF4-FFF2-40B4-BE49-F238E27FC236}">
                <a16:creationId xmlns:a16="http://schemas.microsoft.com/office/drawing/2014/main" id="{12A3DB5B-3734-4A8E-805A-1B104FBD3385}"/>
              </a:ext>
            </a:extLst>
          </p:cNvPr>
          <p:cNvSpPr txBox="1"/>
          <p:nvPr/>
        </p:nvSpPr>
        <p:spPr>
          <a:xfrm>
            <a:off x="360870" y="827420"/>
            <a:ext cx="1221745" cy="369332"/>
          </a:xfrm>
          <a:prstGeom prst="rect">
            <a:avLst/>
          </a:prstGeom>
          <a:noFill/>
        </p:spPr>
        <p:txBody>
          <a:bodyPr wrap="none" rtlCol="0">
            <a:spAutoFit/>
          </a:bodyPr>
          <a:lstStyle/>
          <a:p>
            <a:r>
              <a:rPr lang="de-DE" dirty="0"/>
              <a:t>Produktion</a:t>
            </a:r>
          </a:p>
        </p:txBody>
      </p:sp>
      <p:sp>
        <p:nvSpPr>
          <p:cNvPr id="144" name="Textfeld 143">
            <a:extLst>
              <a:ext uri="{FF2B5EF4-FFF2-40B4-BE49-F238E27FC236}">
                <a16:creationId xmlns:a16="http://schemas.microsoft.com/office/drawing/2014/main" id="{49F110A4-220A-4BFD-94CC-387BE42A1D51}"/>
              </a:ext>
            </a:extLst>
          </p:cNvPr>
          <p:cNvSpPr txBox="1"/>
          <p:nvPr/>
        </p:nvSpPr>
        <p:spPr>
          <a:xfrm>
            <a:off x="4015329" y="786771"/>
            <a:ext cx="821443" cy="369332"/>
          </a:xfrm>
          <a:prstGeom prst="rect">
            <a:avLst/>
          </a:prstGeom>
          <a:noFill/>
        </p:spPr>
        <p:txBody>
          <a:bodyPr wrap="none" rtlCol="0">
            <a:spAutoFit/>
          </a:bodyPr>
          <a:lstStyle/>
          <a:p>
            <a:r>
              <a:rPr lang="de-DE" dirty="0"/>
              <a:t>Kosten</a:t>
            </a:r>
          </a:p>
        </p:txBody>
      </p:sp>
      <p:sp>
        <p:nvSpPr>
          <p:cNvPr id="145" name="Textfeld 144">
            <a:extLst>
              <a:ext uri="{FF2B5EF4-FFF2-40B4-BE49-F238E27FC236}">
                <a16:creationId xmlns:a16="http://schemas.microsoft.com/office/drawing/2014/main" id="{3C2076DD-8884-429A-A3BE-172B160914C1}"/>
              </a:ext>
            </a:extLst>
          </p:cNvPr>
          <p:cNvSpPr txBox="1"/>
          <p:nvPr/>
        </p:nvSpPr>
        <p:spPr>
          <a:xfrm>
            <a:off x="6587371" y="764704"/>
            <a:ext cx="1406347" cy="369332"/>
          </a:xfrm>
          <a:prstGeom prst="rect">
            <a:avLst/>
          </a:prstGeom>
          <a:noFill/>
        </p:spPr>
        <p:txBody>
          <a:bodyPr wrap="square" rtlCol="0">
            <a:spAutoFit/>
          </a:bodyPr>
          <a:lstStyle/>
          <a:p>
            <a:r>
              <a:rPr lang="de-DE" dirty="0"/>
              <a:t>Grenzkosten </a:t>
            </a:r>
          </a:p>
        </p:txBody>
      </p:sp>
      <p:sp>
        <p:nvSpPr>
          <p:cNvPr id="152" name="Textfeld 151">
            <a:extLst>
              <a:ext uri="{FF2B5EF4-FFF2-40B4-BE49-F238E27FC236}">
                <a16:creationId xmlns:a16="http://schemas.microsoft.com/office/drawing/2014/main" id="{4EB9EA23-80E1-4F34-80AF-BE59538A007A}"/>
              </a:ext>
            </a:extLst>
          </p:cNvPr>
          <p:cNvSpPr txBox="1"/>
          <p:nvPr/>
        </p:nvSpPr>
        <p:spPr>
          <a:xfrm>
            <a:off x="6697573" y="1196752"/>
            <a:ext cx="450764" cy="369332"/>
          </a:xfrm>
          <a:prstGeom prst="rect">
            <a:avLst/>
          </a:prstGeom>
          <a:noFill/>
        </p:spPr>
        <p:txBody>
          <a:bodyPr wrap="none" rtlCol="0">
            <a:spAutoFit/>
          </a:bodyPr>
          <a:lstStyle/>
          <a:p>
            <a:r>
              <a:rPr lang="de-DE" dirty="0"/>
              <a:t>GK</a:t>
            </a:r>
          </a:p>
        </p:txBody>
      </p:sp>
      <p:cxnSp>
        <p:nvCxnSpPr>
          <p:cNvPr id="126" name="Gerade Verbindung mit Pfeil 125">
            <a:extLst>
              <a:ext uri="{FF2B5EF4-FFF2-40B4-BE49-F238E27FC236}">
                <a16:creationId xmlns:a16="http://schemas.microsoft.com/office/drawing/2014/main" id="{A0D5B094-C005-449D-8A98-29D50C18ED03}"/>
              </a:ext>
            </a:extLst>
          </p:cNvPr>
          <p:cNvCxnSpPr>
            <a:cxnSpLocks/>
          </p:cNvCxnSpPr>
          <p:nvPr/>
        </p:nvCxnSpPr>
        <p:spPr>
          <a:xfrm>
            <a:off x="354647" y="3994844"/>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7" name="Textfeld 126">
            <a:extLst>
              <a:ext uri="{FF2B5EF4-FFF2-40B4-BE49-F238E27FC236}">
                <a16:creationId xmlns:a16="http://schemas.microsoft.com/office/drawing/2014/main" id="{B65C1B80-2CCB-4528-9B8E-1E709FAB3722}"/>
              </a:ext>
            </a:extLst>
          </p:cNvPr>
          <p:cNvSpPr txBox="1"/>
          <p:nvPr/>
        </p:nvSpPr>
        <p:spPr>
          <a:xfrm>
            <a:off x="2370871" y="3922836"/>
            <a:ext cx="282450" cy="369332"/>
          </a:xfrm>
          <a:prstGeom prst="rect">
            <a:avLst/>
          </a:prstGeom>
          <a:noFill/>
        </p:spPr>
        <p:txBody>
          <a:bodyPr wrap="none" rtlCol="0">
            <a:spAutoFit/>
          </a:bodyPr>
          <a:lstStyle/>
          <a:p>
            <a:r>
              <a:rPr lang="de-DE" dirty="0"/>
              <a:t>L</a:t>
            </a:r>
          </a:p>
        </p:txBody>
      </p:sp>
      <p:sp>
        <p:nvSpPr>
          <p:cNvPr id="128" name="Textfeld 127">
            <a:extLst>
              <a:ext uri="{FF2B5EF4-FFF2-40B4-BE49-F238E27FC236}">
                <a16:creationId xmlns:a16="http://schemas.microsoft.com/office/drawing/2014/main" id="{CBB1B1D7-5AF5-44FB-B264-91406612653D}"/>
              </a:ext>
            </a:extLst>
          </p:cNvPr>
          <p:cNvSpPr txBox="1"/>
          <p:nvPr/>
        </p:nvSpPr>
        <p:spPr>
          <a:xfrm>
            <a:off x="72197" y="2761416"/>
            <a:ext cx="296876" cy="369332"/>
          </a:xfrm>
          <a:prstGeom prst="rect">
            <a:avLst/>
          </a:prstGeom>
          <a:noFill/>
        </p:spPr>
        <p:txBody>
          <a:bodyPr wrap="none" rtlCol="0">
            <a:spAutoFit/>
          </a:bodyPr>
          <a:lstStyle/>
          <a:p>
            <a:r>
              <a:rPr lang="de-DE" dirty="0"/>
              <a:t>Y</a:t>
            </a:r>
          </a:p>
        </p:txBody>
      </p:sp>
      <p:cxnSp>
        <p:nvCxnSpPr>
          <p:cNvPr id="129" name="Gerade Verbindung mit Pfeil 128">
            <a:extLst>
              <a:ext uri="{FF2B5EF4-FFF2-40B4-BE49-F238E27FC236}">
                <a16:creationId xmlns:a16="http://schemas.microsoft.com/office/drawing/2014/main" id="{CB9A9CAD-CF8B-49C2-8E09-363EE579C1DE}"/>
              </a:ext>
            </a:extLst>
          </p:cNvPr>
          <p:cNvCxnSpPr>
            <a:cxnSpLocks/>
          </p:cNvCxnSpPr>
          <p:nvPr/>
        </p:nvCxnSpPr>
        <p:spPr>
          <a:xfrm flipV="1">
            <a:off x="3522999" y="2707992"/>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Gerade Verbindung mit Pfeil 129">
            <a:extLst>
              <a:ext uri="{FF2B5EF4-FFF2-40B4-BE49-F238E27FC236}">
                <a16:creationId xmlns:a16="http://schemas.microsoft.com/office/drawing/2014/main" id="{6B2C4EC1-2B43-4599-A8CD-AFBDF022122E}"/>
              </a:ext>
            </a:extLst>
          </p:cNvPr>
          <p:cNvCxnSpPr>
            <a:cxnSpLocks/>
          </p:cNvCxnSpPr>
          <p:nvPr/>
        </p:nvCxnSpPr>
        <p:spPr>
          <a:xfrm>
            <a:off x="3522999" y="3992271"/>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1" name="Textfeld 130">
            <a:extLst>
              <a:ext uri="{FF2B5EF4-FFF2-40B4-BE49-F238E27FC236}">
                <a16:creationId xmlns:a16="http://schemas.microsoft.com/office/drawing/2014/main" id="{420DE708-BB93-44B5-B003-DE31AF2789AE}"/>
              </a:ext>
            </a:extLst>
          </p:cNvPr>
          <p:cNvSpPr txBox="1"/>
          <p:nvPr/>
        </p:nvSpPr>
        <p:spPr>
          <a:xfrm>
            <a:off x="5539223" y="3902901"/>
            <a:ext cx="296876" cy="369332"/>
          </a:xfrm>
          <a:prstGeom prst="rect">
            <a:avLst/>
          </a:prstGeom>
          <a:noFill/>
        </p:spPr>
        <p:txBody>
          <a:bodyPr wrap="none" rtlCol="0">
            <a:spAutoFit/>
          </a:bodyPr>
          <a:lstStyle/>
          <a:p>
            <a:r>
              <a:rPr lang="de-DE" dirty="0"/>
              <a:t>Y</a:t>
            </a:r>
          </a:p>
        </p:txBody>
      </p:sp>
      <p:sp>
        <p:nvSpPr>
          <p:cNvPr id="132" name="Textfeld 131">
            <a:extLst>
              <a:ext uri="{FF2B5EF4-FFF2-40B4-BE49-F238E27FC236}">
                <a16:creationId xmlns:a16="http://schemas.microsoft.com/office/drawing/2014/main" id="{DBB07FA5-DF4A-4F80-9B34-5B85D79476D9}"/>
              </a:ext>
            </a:extLst>
          </p:cNvPr>
          <p:cNvSpPr txBox="1"/>
          <p:nvPr/>
        </p:nvSpPr>
        <p:spPr>
          <a:xfrm>
            <a:off x="3240549" y="2758843"/>
            <a:ext cx="304892" cy="369332"/>
          </a:xfrm>
          <a:prstGeom prst="rect">
            <a:avLst/>
          </a:prstGeom>
          <a:noFill/>
        </p:spPr>
        <p:txBody>
          <a:bodyPr wrap="none" rtlCol="0">
            <a:spAutoFit/>
          </a:bodyPr>
          <a:lstStyle/>
          <a:p>
            <a:r>
              <a:rPr lang="de-DE" dirty="0"/>
              <a:t>K</a:t>
            </a:r>
          </a:p>
        </p:txBody>
      </p:sp>
      <p:cxnSp>
        <p:nvCxnSpPr>
          <p:cNvPr id="133" name="Gerade Verbindung mit Pfeil 132">
            <a:extLst>
              <a:ext uri="{FF2B5EF4-FFF2-40B4-BE49-F238E27FC236}">
                <a16:creationId xmlns:a16="http://schemas.microsoft.com/office/drawing/2014/main" id="{9E0AF3F3-A447-4E04-BD12-3A8ACA08CB9B}"/>
              </a:ext>
            </a:extLst>
          </p:cNvPr>
          <p:cNvCxnSpPr>
            <a:cxnSpLocks/>
          </p:cNvCxnSpPr>
          <p:nvPr/>
        </p:nvCxnSpPr>
        <p:spPr>
          <a:xfrm flipV="1">
            <a:off x="6397737" y="2678765"/>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Gerade Verbindung mit Pfeil 133">
            <a:extLst>
              <a:ext uri="{FF2B5EF4-FFF2-40B4-BE49-F238E27FC236}">
                <a16:creationId xmlns:a16="http://schemas.microsoft.com/office/drawing/2014/main" id="{1A0279DC-908D-4A91-842F-B9634D5F0DF4}"/>
              </a:ext>
            </a:extLst>
          </p:cNvPr>
          <p:cNvCxnSpPr>
            <a:cxnSpLocks/>
          </p:cNvCxnSpPr>
          <p:nvPr/>
        </p:nvCxnSpPr>
        <p:spPr>
          <a:xfrm>
            <a:off x="6381714" y="3959812"/>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5" name="Textfeld 134">
            <a:extLst>
              <a:ext uri="{FF2B5EF4-FFF2-40B4-BE49-F238E27FC236}">
                <a16:creationId xmlns:a16="http://schemas.microsoft.com/office/drawing/2014/main" id="{009335CC-FF45-49A7-BF98-7ABB87929CC5}"/>
              </a:ext>
            </a:extLst>
          </p:cNvPr>
          <p:cNvSpPr txBox="1"/>
          <p:nvPr/>
        </p:nvSpPr>
        <p:spPr>
          <a:xfrm>
            <a:off x="8397938" y="3878511"/>
            <a:ext cx="296876" cy="369332"/>
          </a:xfrm>
          <a:prstGeom prst="rect">
            <a:avLst/>
          </a:prstGeom>
          <a:noFill/>
        </p:spPr>
        <p:txBody>
          <a:bodyPr wrap="none" rtlCol="0">
            <a:spAutoFit/>
          </a:bodyPr>
          <a:lstStyle/>
          <a:p>
            <a:r>
              <a:rPr lang="de-DE" dirty="0"/>
              <a:t>Y</a:t>
            </a:r>
          </a:p>
        </p:txBody>
      </p:sp>
      <p:sp>
        <p:nvSpPr>
          <p:cNvPr id="136" name="Textfeld 135">
            <a:extLst>
              <a:ext uri="{FF2B5EF4-FFF2-40B4-BE49-F238E27FC236}">
                <a16:creationId xmlns:a16="http://schemas.microsoft.com/office/drawing/2014/main" id="{8144AA03-3E1F-4A4D-9766-397FAB8D01FA}"/>
              </a:ext>
            </a:extLst>
          </p:cNvPr>
          <p:cNvSpPr txBox="1"/>
          <p:nvPr/>
        </p:nvSpPr>
        <p:spPr>
          <a:xfrm>
            <a:off x="6018981" y="2741481"/>
            <a:ext cx="450764" cy="369332"/>
          </a:xfrm>
          <a:prstGeom prst="rect">
            <a:avLst/>
          </a:prstGeom>
          <a:noFill/>
        </p:spPr>
        <p:txBody>
          <a:bodyPr wrap="none" rtlCol="0">
            <a:spAutoFit/>
          </a:bodyPr>
          <a:lstStyle/>
          <a:p>
            <a:r>
              <a:rPr lang="de-DE" dirty="0"/>
              <a:t>GK</a:t>
            </a:r>
          </a:p>
        </p:txBody>
      </p:sp>
      <p:sp>
        <p:nvSpPr>
          <p:cNvPr id="137" name="Textfeld 136">
            <a:extLst>
              <a:ext uri="{FF2B5EF4-FFF2-40B4-BE49-F238E27FC236}">
                <a16:creationId xmlns:a16="http://schemas.microsoft.com/office/drawing/2014/main" id="{D7052FF6-798F-45C5-9303-EB2AB76AE577}"/>
              </a:ext>
            </a:extLst>
          </p:cNvPr>
          <p:cNvSpPr txBox="1"/>
          <p:nvPr/>
        </p:nvSpPr>
        <p:spPr>
          <a:xfrm>
            <a:off x="3297825" y="2326794"/>
            <a:ext cx="2282291" cy="369332"/>
          </a:xfrm>
          <a:prstGeom prst="rect">
            <a:avLst/>
          </a:prstGeom>
          <a:noFill/>
        </p:spPr>
        <p:txBody>
          <a:bodyPr wrap="none" rtlCol="0">
            <a:spAutoFit/>
          </a:bodyPr>
          <a:lstStyle/>
          <a:p>
            <a:r>
              <a:rPr lang="de-DE" dirty="0"/>
              <a:t>fallende Skalenerträge</a:t>
            </a:r>
          </a:p>
        </p:txBody>
      </p:sp>
      <p:sp>
        <p:nvSpPr>
          <p:cNvPr id="149" name="Textfeld 148">
            <a:extLst>
              <a:ext uri="{FF2B5EF4-FFF2-40B4-BE49-F238E27FC236}">
                <a16:creationId xmlns:a16="http://schemas.microsoft.com/office/drawing/2014/main" id="{75F46E41-DFA1-429D-B6D7-01832F4C0660}"/>
              </a:ext>
            </a:extLst>
          </p:cNvPr>
          <p:cNvSpPr txBox="1"/>
          <p:nvPr/>
        </p:nvSpPr>
        <p:spPr>
          <a:xfrm>
            <a:off x="432238" y="2714647"/>
            <a:ext cx="1221745" cy="369332"/>
          </a:xfrm>
          <a:prstGeom prst="rect">
            <a:avLst/>
          </a:prstGeom>
          <a:noFill/>
        </p:spPr>
        <p:txBody>
          <a:bodyPr wrap="none" rtlCol="0">
            <a:spAutoFit/>
          </a:bodyPr>
          <a:lstStyle/>
          <a:p>
            <a:r>
              <a:rPr lang="de-DE" dirty="0"/>
              <a:t>Produktion</a:t>
            </a:r>
          </a:p>
        </p:txBody>
      </p:sp>
      <p:sp>
        <p:nvSpPr>
          <p:cNvPr id="150" name="Textfeld 149">
            <a:extLst>
              <a:ext uri="{FF2B5EF4-FFF2-40B4-BE49-F238E27FC236}">
                <a16:creationId xmlns:a16="http://schemas.microsoft.com/office/drawing/2014/main" id="{4AA29360-16A2-4937-887B-9CB8D69304C3}"/>
              </a:ext>
            </a:extLst>
          </p:cNvPr>
          <p:cNvSpPr txBox="1"/>
          <p:nvPr/>
        </p:nvSpPr>
        <p:spPr>
          <a:xfrm>
            <a:off x="4086697" y="2662133"/>
            <a:ext cx="821443" cy="369332"/>
          </a:xfrm>
          <a:prstGeom prst="rect">
            <a:avLst/>
          </a:prstGeom>
          <a:noFill/>
        </p:spPr>
        <p:txBody>
          <a:bodyPr wrap="none" rtlCol="0">
            <a:spAutoFit/>
          </a:bodyPr>
          <a:lstStyle/>
          <a:p>
            <a:r>
              <a:rPr lang="de-DE" dirty="0"/>
              <a:t>Kosten</a:t>
            </a:r>
          </a:p>
        </p:txBody>
      </p:sp>
      <p:sp>
        <p:nvSpPr>
          <p:cNvPr id="162" name="Freihandform: Form 161">
            <a:extLst>
              <a:ext uri="{FF2B5EF4-FFF2-40B4-BE49-F238E27FC236}">
                <a16:creationId xmlns:a16="http://schemas.microsoft.com/office/drawing/2014/main" id="{84AB6A0A-2FB3-4F74-96DB-D52868B7417F}"/>
              </a:ext>
            </a:extLst>
          </p:cNvPr>
          <p:cNvSpPr/>
          <p:nvPr/>
        </p:nvSpPr>
        <p:spPr>
          <a:xfrm>
            <a:off x="347179" y="3021990"/>
            <a:ext cx="1612232" cy="962526"/>
          </a:xfrm>
          <a:custGeom>
            <a:avLst/>
            <a:gdLst>
              <a:gd name="connsiteX0" fmla="*/ 0 w 1612232"/>
              <a:gd name="connsiteY0" fmla="*/ 962526 h 962526"/>
              <a:gd name="connsiteX1" fmla="*/ 577516 w 1612232"/>
              <a:gd name="connsiteY1" fmla="*/ 324852 h 962526"/>
              <a:gd name="connsiteX2" fmla="*/ 1612232 w 1612232"/>
              <a:gd name="connsiteY2" fmla="*/ 0 h 962526"/>
            </a:gdLst>
            <a:ahLst/>
            <a:cxnLst>
              <a:cxn ang="0">
                <a:pos x="connsiteX0" y="connsiteY0"/>
              </a:cxn>
              <a:cxn ang="0">
                <a:pos x="connsiteX1" y="connsiteY1"/>
              </a:cxn>
              <a:cxn ang="0">
                <a:pos x="connsiteX2" y="connsiteY2"/>
              </a:cxn>
            </a:cxnLst>
            <a:rect l="l" t="t" r="r" b="b"/>
            <a:pathLst>
              <a:path w="1612232" h="962526">
                <a:moveTo>
                  <a:pt x="0" y="962526"/>
                </a:moveTo>
                <a:cubicBezTo>
                  <a:pt x="154405" y="723899"/>
                  <a:pt x="308811" y="485273"/>
                  <a:pt x="577516" y="324852"/>
                </a:cubicBezTo>
                <a:cubicBezTo>
                  <a:pt x="846221" y="164431"/>
                  <a:pt x="1229226" y="82215"/>
                  <a:pt x="161223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3" name="Freihandform: Form 162">
            <a:extLst>
              <a:ext uri="{FF2B5EF4-FFF2-40B4-BE49-F238E27FC236}">
                <a16:creationId xmlns:a16="http://schemas.microsoft.com/office/drawing/2014/main" id="{82844EE5-431B-4855-B3C1-1F443B39F90B}"/>
              </a:ext>
            </a:extLst>
          </p:cNvPr>
          <p:cNvSpPr/>
          <p:nvPr/>
        </p:nvSpPr>
        <p:spPr>
          <a:xfrm>
            <a:off x="3506936" y="3347009"/>
            <a:ext cx="2045369" cy="625642"/>
          </a:xfrm>
          <a:custGeom>
            <a:avLst/>
            <a:gdLst>
              <a:gd name="connsiteX0" fmla="*/ 0 w 2045369"/>
              <a:gd name="connsiteY0" fmla="*/ 625642 h 625642"/>
              <a:gd name="connsiteX1" fmla="*/ 1227221 w 2045369"/>
              <a:gd name="connsiteY1" fmla="*/ 445169 h 625642"/>
              <a:gd name="connsiteX2" fmla="*/ 2045369 w 2045369"/>
              <a:gd name="connsiteY2" fmla="*/ 0 h 625642"/>
              <a:gd name="connsiteX3" fmla="*/ 2045369 w 2045369"/>
              <a:gd name="connsiteY3" fmla="*/ 0 h 625642"/>
            </a:gdLst>
            <a:ahLst/>
            <a:cxnLst>
              <a:cxn ang="0">
                <a:pos x="connsiteX0" y="connsiteY0"/>
              </a:cxn>
              <a:cxn ang="0">
                <a:pos x="connsiteX1" y="connsiteY1"/>
              </a:cxn>
              <a:cxn ang="0">
                <a:pos x="connsiteX2" y="connsiteY2"/>
              </a:cxn>
              <a:cxn ang="0">
                <a:pos x="connsiteX3" y="connsiteY3"/>
              </a:cxn>
            </a:cxnLst>
            <a:rect l="l" t="t" r="r" b="b"/>
            <a:pathLst>
              <a:path w="2045369" h="625642">
                <a:moveTo>
                  <a:pt x="0" y="625642"/>
                </a:moveTo>
                <a:cubicBezTo>
                  <a:pt x="443163" y="587542"/>
                  <a:pt x="886326" y="549443"/>
                  <a:pt x="1227221" y="445169"/>
                </a:cubicBezTo>
                <a:cubicBezTo>
                  <a:pt x="1568116" y="340895"/>
                  <a:pt x="2045369" y="0"/>
                  <a:pt x="2045369" y="0"/>
                </a:cubicBezTo>
                <a:lnTo>
                  <a:pt x="2045369"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4" name="Gerader Verbinder 163">
            <a:extLst>
              <a:ext uri="{FF2B5EF4-FFF2-40B4-BE49-F238E27FC236}">
                <a16:creationId xmlns:a16="http://schemas.microsoft.com/office/drawing/2014/main" id="{33875FB2-1035-4C90-A40D-5FD4A00D6259}"/>
              </a:ext>
            </a:extLst>
          </p:cNvPr>
          <p:cNvCxnSpPr>
            <a:cxnSpLocks/>
          </p:cNvCxnSpPr>
          <p:nvPr/>
        </p:nvCxnSpPr>
        <p:spPr>
          <a:xfrm flipV="1">
            <a:off x="6691351" y="3251659"/>
            <a:ext cx="1445742" cy="3485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feld 165">
            <a:extLst>
              <a:ext uri="{FF2B5EF4-FFF2-40B4-BE49-F238E27FC236}">
                <a16:creationId xmlns:a16="http://schemas.microsoft.com/office/drawing/2014/main" id="{B1A06C8B-2160-40CD-AD3E-D7181BB7F6A4}"/>
              </a:ext>
            </a:extLst>
          </p:cNvPr>
          <p:cNvSpPr txBox="1"/>
          <p:nvPr/>
        </p:nvSpPr>
        <p:spPr>
          <a:xfrm>
            <a:off x="8095612" y="3031566"/>
            <a:ext cx="450764" cy="369332"/>
          </a:xfrm>
          <a:prstGeom prst="rect">
            <a:avLst/>
          </a:prstGeom>
          <a:noFill/>
        </p:spPr>
        <p:txBody>
          <a:bodyPr wrap="none" rtlCol="0">
            <a:spAutoFit/>
          </a:bodyPr>
          <a:lstStyle/>
          <a:p>
            <a:r>
              <a:rPr lang="de-DE" dirty="0"/>
              <a:t>GK</a:t>
            </a:r>
          </a:p>
        </p:txBody>
      </p:sp>
      <p:sp>
        <p:nvSpPr>
          <p:cNvPr id="70" name="Textfeld 69">
            <a:extLst>
              <a:ext uri="{FF2B5EF4-FFF2-40B4-BE49-F238E27FC236}">
                <a16:creationId xmlns:a16="http://schemas.microsoft.com/office/drawing/2014/main" id="{227DF158-8028-48B1-B5DE-581C64A3AC2C}"/>
              </a:ext>
            </a:extLst>
          </p:cNvPr>
          <p:cNvSpPr txBox="1"/>
          <p:nvPr/>
        </p:nvSpPr>
        <p:spPr>
          <a:xfrm>
            <a:off x="6858740" y="2717091"/>
            <a:ext cx="1406347" cy="369332"/>
          </a:xfrm>
          <a:prstGeom prst="rect">
            <a:avLst/>
          </a:prstGeom>
          <a:noFill/>
        </p:spPr>
        <p:txBody>
          <a:bodyPr wrap="square" rtlCol="0">
            <a:spAutoFit/>
          </a:bodyPr>
          <a:lstStyle/>
          <a:p>
            <a:r>
              <a:rPr lang="de-DE" dirty="0"/>
              <a:t>Grenzkosten </a:t>
            </a:r>
          </a:p>
        </p:txBody>
      </p:sp>
      <p:cxnSp>
        <p:nvCxnSpPr>
          <p:cNvPr id="112" name="Gerade Verbindung mit Pfeil 111">
            <a:extLst>
              <a:ext uri="{FF2B5EF4-FFF2-40B4-BE49-F238E27FC236}">
                <a16:creationId xmlns:a16="http://schemas.microsoft.com/office/drawing/2014/main" id="{98305D07-6D04-4C39-8CFE-FE941D2CFEBD}"/>
              </a:ext>
            </a:extLst>
          </p:cNvPr>
          <p:cNvCxnSpPr>
            <a:cxnSpLocks/>
          </p:cNvCxnSpPr>
          <p:nvPr/>
        </p:nvCxnSpPr>
        <p:spPr>
          <a:xfrm flipV="1">
            <a:off x="280747" y="4713575"/>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Gerade Verbindung mit Pfeil 112">
            <a:extLst>
              <a:ext uri="{FF2B5EF4-FFF2-40B4-BE49-F238E27FC236}">
                <a16:creationId xmlns:a16="http://schemas.microsoft.com/office/drawing/2014/main" id="{269DE8C7-06DC-47C0-AE63-246FDEDDD8F4}"/>
              </a:ext>
            </a:extLst>
          </p:cNvPr>
          <p:cNvCxnSpPr>
            <a:cxnSpLocks/>
          </p:cNvCxnSpPr>
          <p:nvPr/>
        </p:nvCxnSpPr>
        <p:spPr>
          <a:xfrm>
            <a:off x="249575" y="6009719"/>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 name="Textfeld 113">
            <a:extLst>
              <a:ext uri="{FF2B5EF4-FFF2-40B4-BE49-F238E27FC236}">
                <a16:creationId xmlns:a16="http://schemas.microsoft.com/office/drawing/2014/main" id="{291E0C0C-3E3A-4AFD-A8A9-657C349BBA6E}"/>
              </a:ext>
            </a:extLst>
          </p:cNvPr>
          <p:cNvSpPr txBox="1"/>
          <p:nvPr/>
        </p:nvSpPr>
        <p:spPr>
          <a:xfrm>
            <a:off x="2265799" y="5937711"/>
            <a:ext cx="282450" cy="369332"/>
          </a:xfrm>
          <a:prstGeom prst="rect">
            <a:avLst/>
          </a:prstGeom>
          <a:noFill/>
        </p:spPr>
        <p:txBody>
          <a:bodyPr wrap="none" rtlCol="0">
            <a:spAutoFit/>
          </a:bodyPr>
          <a:lstStyle/>
          <a:p>
            <a:r>
              <a:rPr lang="de-DE" dirty="0"/>
              <a:t>L</a:t>
            </a:r>
          </a:p>
        </p:txBody>
      </p:sp>
      <p:sp>
        <p:nvSpPr>
          <p:cNvPr id="115" name="Textfeld 114">
            <a:extLst>
              <a:ext uri="{FF2B5EF4-FFF2-40B4-BE49-F238E27FC236}">
                <a16:creationId xmlns:a16="http://schemas.microsoft.com/office/drawing/2014/main" id="{285E996A-D0D6-4FF2-A4F3-E62D31E43690}"/>
              </a:ext>
            </a:extLst>
          </p:cNvPr>
          <p:cNvSpPr txBox="1"/>
          <p:nvPr/>
        </p:nvSpPr>
        <p:spPr>
          <a:xfrm>
            <a:off x="-1703" y="4776291"/>
            <a:ext cx="296876" cy="369332"/>
          </a:xfrm>
          <a:prstGeom prst="rect">
            <a:avLst/>
          </a:prstGeom>
          <a:noFill/>
        </p:spPr>
        <p:txBody>
          <a:bodyPr wrap="none" rtlCol="0">
            <a:spAutoFit/>
          </a:bodyPr>
          <a:lstStyle/>
          <a:p>
            <a:r>
              <a:rPr lang="de-DE" dirty="0"/>
              <a:t>Y</a:t>
            </a:r>
          </a:p>
        </p:txBody>
      </p:sp>
      <p:cxnSp>
        <p:nvCxnSpPr>
          <p:cNvPr id="116" name="Gerade Verbindung mit Pfeil 115">
            <a:extLst>
              <a:ext uri="{FF2B5EF4-FFF2-40B4-BE49-F238E27FC236}">
                <a16:creationId xmlns:a16="http://schemas.microsoft.com/office/drawing/2014/main" id="{781F9AB2-68A5-4D55-B184-2C50F211CB27}"/>
              </a:ext>
            </a:extLst>
          </p:cNvPr>
          <p:cNvCxnSpPr>
            <a:cxnSpLocks/>
          </p:cNvCxnSpPr>
          <p:nvPr/>
        </p:nvCxnSpPr>
        <p:spPr>
          <a:xfrm flipV="1">
            <a:off x="3417927" y="4722867"/>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Gerade Verbindung mit Pfeil 116">
            <a:extLst>
              <a:ext uri="{FF2B5EF4-FFF2-40B4-BE49-F238E27FC236}">
                <a16:creationId xmlns:a16="http://schemas.microsoft.com/office/drawing/2014/main" id="{27AE0667-A05C-4D48-84A6-FC7DD9F5003D}"/>
              </a:ext>
            </a:extLst>
          </p:cNvPr>
          <p:cNvCxnSpPr>
            <a:cxnSpLocks/>
          </p:cNvCxnSpPr>
          <p:nvPr/>
        </p:nvCxnSpPr>
        <p:spPr>
          <a:xfrm>
            <a:off x="3417927" y="6019011"/>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8" name="Textfeld 117">
            <a:extLst>
              <a:ext uri="{FF2B5EF4-FFF2-40B4-BE49-F238E27FC236}">
                <a16:creationId xmlns:a16="http://schemas.microsoft.com/office/drawing/2014/main" id="{71DCF5AE-A3FE-42EB-9174-E646659AA69B}"/>
              </a:ext>
            </a:extLst>
          </p:cNvPr>
          <p:cNvSpPr txBox="1"/>
          <p:nvPr/>
        </p:nvSpPr>
        <p:spPr>
          <a:xfrm>
            <a:off x="5425307" y="5947003"/>
            <a:ext cx="296876" cy="369332"/>
          </a:xfrm>
          <a:prstGeom prst="rect">
            <a:avLst/>
          </a:prstGeom>
          <a:noFill/>
        </p:spPr>
        <p:txBody>
          <a:bodyPr wrap="none" rtlCol="0">
            <a:spAutoFit/>
          </a:bodyPr>
          <a:lstStyle/>
          <a:p>
            <a:r>
              <a:rPr lang="de-DE" dirty="0"/>
              <a:t>Y</a:t>
            </a:r>
          </a:p>
        </p:txBody>
      </p:sp>
      <p:sp>
        <p:nvSpPr>
          <p:cNvPr id="119" name="Textfeld 118">
            <a:extLst>
              <a:ext uri="{FF2B5EF4-FFF2-40B4-BE49-F238E27FC236}">
                <a16:creationId xmlns:a16="http://schemas.microsoft.com/office/drawing/2014/main" id="{70345ED2-9722-4517-84E9-CD6DC98B6CC1}"/>
              </a:ext>
            </a:extLst>
          </p:cNvPr>
          <p:cNvSpPr txBox="1"/>
          <p:nvPr/>
        </p:nvSpPr>
        <p:spPr>
          <a:xfrm>
            <a:off x="3126633" y="4785583"/>
            <a:ext cx="304892" cy="369332"/>
          </a:xfrm>
          <a:prstGeom prst="rect">
            <a:avLst/>
          </a:prstGeom>
          <a:noFill/>
        </p:spPr>
        <p:txBody>
          <a:bodyPr wrap="none" rtlCol="0">
            <a:spAutoFit/>
          </a:bodyPr>
          <a:lstStyle/>
          <a:p>
            <a:r>
              <a:rPr lang="de-DE" dirty="0"/>
              <a:t>K</a:t>
            </a:r>
          </a:p>
        </p:txBody>
      </p:sp>
      <p:cxnSp>
        <p:nvCxnSpPr>
          <p:cNvPr id="120" name="Gerade Verbindung mit Pfeil 119">
            <a:extLst>
              <a:ext uri="{FF2B5EF4-FFF2-40B4-BE49-F238E27FC236}">
                <a16:creationId xmlns:a16="http://schemas.microsoft.com/office/drawing/2014/main" id="{F611B7FC-61D6-43B6-93FB-2979BDEAF930}"/>
              </a:ext>
            </a:extLst>
          </p:cNvPr>
          <p:cNvCxnSpPr>
            <a:cxnSpLocks/>
          </p:cNvCxnSpPr>
          <p:nvPr/>
        </p:nvCxnSpPr>
        <p:spPr>
          <a:xfrm flipV="1">
            <a:off x="6292665" y="4722867"/>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Gerade Verbindung mit Pfeil 120">
            <a:extLst>
              <a:ext uri="{FF2B5EF4-FFF2-40B4-BE49-F238E27FC236}">
                <a16:creationId xmlns:a16="http://schemas.microsoft.com/office/drawing/2014/main" id="{DBE1C9D8-22B1-4650-8BBD-2668BB56AB65}"/>
              </a:ext>
            </a:extLst>
          </p:cNvPr>
          <p:cNvCxnSpPr>
            <a:cxnSpLocks/>
          </p:cNvCxnSpPr>
          <p:nvPr/>
        </p:nvCxnSpPr>
        <p:spPr>
          <a:xfrm>
            <a:off x="6283821" y="6019011"/>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Textfeld 121">
            <a:extLst>
              <a:ext uri="{FF2B5EF4-FFF2-40B4-BE49-F238E27FC236}">
                <a16:creationId xmlns:a16="http://schemas.microsoft.com/office/drawing/2014/main" id="{4579C7A2-232D-432C-9165-02CCDB2C1B94}"/>
              </a:ext>
            </a:extLst>
          </p:cNvPr>
          <p:cNvSpPr txBox="1"/>
          <p:nvPr/>
        </p:nvSpPr>
        <p:spPr>
          <a:xfrm>
            <a:off x="8265612" y="5947003"/>
            <a:ext cx="296876" cy="369332"/>
          </a:xfrm>
          <a:prstGeom prst="rect">
            <a:avLst/>
          </a:prstGeom>
          <a:noFill/>
        </p:spPr>
        <p:txBody>
          <a:bodyPr wrap="none" rtlCol="0">
            <a:spAutoFit/>
          </a:bodyPr>
          <a:lstStyle/>
          <a:p>
            <a:r>
              <a:rPr lang="de-DE" dirty="0"/>
              <a:t>Y</a:t>
            </a:r>
          </a:p>
        </p:txBody>
      </p:sp>
      <p:sp>
        <p:nvSpPr>
          <p:cNvPr id="123" name="Textfeld 122">
            <a:extLst>
              <a:ext uri="{FF2B5EF4-FFF2-40B4-BE49-F238E27FC236}">
                <a16:creationId xmlns:a16="http://schemas.microsoft.com/office/drawing/2014/main" id="{4CC5646E-63DA-41CB-AB32-ED9F0BECF2DB}"/>
              </a:ext>
            </a:extLst>
          </p:cNvPr>
          <p:cNvSpPr txBox="1"/>
          <p:nvPr/>
        </p:nvSpPr>
        <p:spPr>
          <a:xfrm>
            <a:off x="5870632" y="4785583"/>
            <a:ext cx="450764" cy="369332"/>
          </a:xfrm>
          <a:prstGeom prst="rect">
            <a:avLst/>
          </a:prstGeom>
          <a:noFill/>
        </p:spPr>
        <p:txBody>
          <a:bodyPr wrap="none" rtlCol="0">
            <a:spAutoFit/>
          </a:bodyPr>
          <a:lstStyle/>
          <a:p>
            <a:r>
              <a:rPr lang="de-DE" dirty="0"/>
              <a:t>GK</a:t>
            </a:r>
          </a:p>
        </p:txBody>
      </p:sp>
      <p:sp>
        <p:nvSpPr>
          <p:cNvPr id="124" name="Textfeld 123">
            <a:extLst>
              <a:ext uri="{FF2B5EF4-FFF2-40B4-BE49-F238E27FC236}">
                <a16:creationId xmlns:a16="http://schemas.microsoft.com/office/drawing/2014/main" id="{0AD695D5-09D7-4307-B96E-82C39BD8B8A5}"/>
              </a:ext>
            </a:extLst>
          </p:cNvPr>
          <p:cNvSpPr txBox="1"/>
          <p:nvPr/>
        </p:nvSpPr>
        <p:spPr>
          <a:xfrm>
            <a:off x="3183908" y="4353534"/>
            <a:ext cx="2436886" cy="369332"/>
          </a:xfrm>
          <a:prstGeom prst="rect">
            <a:avLst/>
          </a:prstGeom>
          <a:noFill/>
        </p:spPr>
        <p:txBody>
          <a:bodyPr wrap="none" rtlCol="0">
            <a:spAutoFit/>
          </a:bodyPr>
          <a:lstStyle/>
          <a:p>
            <a:r>
              <a:rPr lang="de-DE" dirty="0"/>
              <a:t>steigende Skalenerträge</a:t>
            </a:r>
          </a:p>
        </p:txBody>
      </p:sp>
      <p:sp>
        <p:nvSpPr>
          <p:cNvPr id="146" name="Textfeld 145">
            <a:extLst>
              <a:ext uri="{FF2B5EF4-FFF2-40B4-BE49-F238E27FC236}">
                <a16:creationId xmlns:a16="http://schemas.microsoft.com/office/drawing/2014/main" id="{A25E99AF-05F6-4BF6-9A53-06D2CE3B2530}"/>
              </a:ext>
            </a:extLst>
          </p:cNvPr>
          <p:cNvSpPr txBox="1"/>
          <p:nvPr/>
        </p:nvSpPr>
        <p:spPr>
          <a:xfrm>
            <a:off x="347174" y="4748107"/>
            <a:ext cx="1221745" cy="369332"/>
          </a:xfrm>
          <a:prstGeom prst="rect">
            <a:avLst/>
          </a:prstGeom>
          <a:noFill/>
        </p:spPr>
        <p:txBody>
          <a:bodyPr wrap="none" rtlCol="0">
            <a:spAutoFit/>
          </a:bodyPr>
          <a:lstStyle/>
          <a:p>
            <a:r>
              <a:rPr lang="de-DE" dirty="0"/>
              <a:t>Produktion</a:t>
            </a:r>
          </a:p>
        </p:txBody>
      </p:sp>
      <p:sp>
        <p:nvSpPr>
          <p:cNvPr id="147" name="Textfeld 146">
            <a:extLst>
              <a:ext uri="{FF2B5EF4-FFF2-40B4-BE49-F238E27FC236}">
                <a16:creationId xmlns:a16="http://schemas.microsoft.com/office/drawing/2014/main" id="{F8544953-981B-46E1-A81F-F60EC68F2837}"/>
              </a:ext>
            </a:extLst>
          </p:cNvPr>
          <p:cNvSpPr txBox="1"/>
          <p:nvPr/>
        </p:nvSpPr>
        <p:spPr>
          <a:xfrm>
            <a:off x="3961617" y="4707458"/>
            <a:ext cx="821443" cy="369332"/>
          </a:xfrm>
          <a:prstGeom prst="rect">
            <a:avLst/>
          </a:prstGeom>
          <a:noFill/>
        </p:spPr>
        <p:txBody>
          <a:bodyPr wrap="none" rtlCol="0">
            <a:spAutoFit/>
          </a:bodyPr>
          <a:lstStyle/>
          <a:p>
            <a:r>
              <a:rPr lang="de-DE" dirty="0"/>
              <a:t>Kosten</a:t>
            </a:r>
          </a:p>
        </p:txBody>
      </p:sp>
      <p:sp>
        <p:nvSpPr>
          <p:cNvPr id="153" name="Freihandform: Form 152">
            <a:extLst>
              <a:ext uri="{FF2B5EF4-FFF2-40B4-BE49-F238E27FC236}">
                <a16:creationId xmlns:a16="http://schemas.microsoft.com/office/drawing/2014/main" id="{082B24E0-245F-4629-97BF-A46C9879520B}"/>
              </a:ext>
            </a:extLst>
          </p:cNvPr>
          <p:cNvSpPr/>
          <p:nvPr/>
        </p:nvSpPr>
        <p:spPr>
          <a:xfrm>
            <a:off x="245500" y="5368562"/>
            <a:ext cx="2045369" cy="625642"/>
          </a:xfrm>
          <a:custGeom>
            <a:avLst/>
            <a:gdLst>
              <a:gd name="connsiteX0" fmla="*/ 0 w 2045369"/>
              <a:gd name="connsiteY0" fmla="*/ 625642 h 625642"/>
              <a:gd name="connsiteX1" fmla="*/ 1227221 w 2045369"/>
              <a:gd name="connsiteY1" fmla="*/ 445169 h 625642"/>
              <a:gd name="connsiteX2" fmla="*/ 2045369 w 2045369"/>
              <a:gd name="connsiteY2" fmla="*/ 0 h 625642"/>
              <a:gd name="connsiteX3" fmla="*/ 2045369 w 2045369"/>
              <a:gd name="connsiteY3" fmla="*/ 0 h 625642"/>
            </a:gdLst>
            <a:ahLst/>
            <a:cxnLst>
              <a:cxn ang="0">
                <a:pos x="connsiteX0" y="connsiteY0"/>
              </a:cxn>
              <a:cxn ang="0">
                <a:pos x="connsiteX1" y="connsiteY1"/>
              </a:cxn>
              <a:cxn ang="0">
                <a:pos x="connsiteX2" y="connsiteY2"/>
              </a:cxn>
              <a:cxn ang="0">
                <a:pos x="connsiteX3" y="connsiteY3"/>
              </a:cxn>
            </a:cxnLst>
            <a:rect l="l" t="t" r="r" b="b"/>
            <a:pathLst>
              <a:path w="2045369" h="625642">
                <a:moveTo>
                  <a:pt x="0" y="625642"/>
                </a:moveTo>
                <a:cubicBezTo>
                  <a:pt x="443163" y="587542"/>
                  <a:pt x="886326" y="549443"/>
                  <a:pt x="1227221" y="445169"/>
                </a:cubicBezTo>
                <a:cubicBezTo>
                  <a:pt x="1568116" y="340895"/>
                  <a:pt x="2045369" y="0"/>
                  <a:pt x="2045369" y="0"/>
                </a:cubicBezTo>
                <a:lnTo>
                  <a:pt x="2045369"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4" name="Freihandform: Form 153">
            <a:extLst>
              <a:ext uri="{FF2B5EF4-FFF2-40B4-BE49-F238E27FC236}">
                <a16:creationId xmlns:a16="http://schemas.microsoft.com/office/drawing/2014/main" id="{DE494F09-B34B-46B6-B481-C9E48EAAD568}"/>
              </a:ext>
            </a:extLst>
          </p:cNvPr>
          <p:cNvSpPr/>
          <p:nvPr/>
        </p:nvSpPr>
        <p:spPr>
          <a:xfrm>
            <a:off x="3437055" y="5043710"/>
            <a:ext cx="1612232" cy="962526"/>
          </a:xfrm>
          <a:custGeom>
            <a:avLst/>
            <a:gdLst>
              <a:gd name="connsiteX0" fmla="*/ 0 w 1612232"/>
              <a:gd name="connsiteY0" fmla="*/ 962526 h 962526"/>
              <a:gd name="connsiteX1" fmla="*/ 577516 w 1612232"/>
              <a:gd name="connsiteY1" fmla="*/ 324852 h 962526"/>
              <a:gd name="connsiteX2" fmla="*/ 1612232 w 1612232"/>
              <a:gd name="connsiteY2" fmla="*/ 0 h 962526"/>
            </a:gdLst>
            <a:ahLst/>
            <a:cxnLst>
              <a:cxn ang="0">
                <a:pos x="connsiteX0" y="connsiteY0"/>
              </a:cxn>
              <a:cxn ang="0">
                <a:pos x="connsiteX1" y="connsiteY1"/>
              </a:cxn>
              <a:cxn ang="0">
                <a:pos x="connsiteX2" y="connsiteY2"/>
              </a:cxn>
            </a:cxnLst>
            <a:rect l="l" t="t" r="r" b="b"/>
            <a:pathLst>
              <a:path w="1612232" h="962526">
                <a:moveTo>
                  <a:pt x="0" y="962526"/>
                </a:moveTo>
                <a:cubicBezTo>
                  <a:pt x="154405" y="723899"/>
                  <a:pt x="308811" y="485273"/>
                  <a:pt x="577516" y="324852"/>
                </a:cubicBezTo>
                <a:cubicBezTo>
                  <a:pt x="846221" y="164431"/>
                  <a:pt x="1229226" y="82215"/>
                  <a:pt x="161223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55" name="Gerader Verbinder 154">
            <a:extLst>
              <a:ext uri="{FF2B5EF4-FFF2-40B4-BE49-F238E27FC236}">
                <a16:creationId xmlns:a16="http://schemas.microsoft.com/office/drawing/2014/main" id="{01FF60EC-0F60-4E51-9D22-9FF901A3D0B6}"/>
              </a:ext>
            </a:extLst>
          </p:cNvPr>
          <p:cNvCxnSpPr>
            <a:cxnSpLocks/>
          </p:cNvCxnSpPr>
          <p:nvPr/>
        </p:nvCxnSpPr>
        <p:spPr>
          <a:xfrm>
            <a:off x="6543002" y="5265833"/>
            <a:ext cx="1480996" cy="1590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Textfeld 158">
            <a:extLst>
              <a:ext uri="{FF2B5EF4-FFF2-40B4-BE49-F238E27FC236}">
                <a16:creationId xmlns:a16="http://schemas.microsoft.com/office/drawing/2014/main" id="{2DB47FE4-E00F-40E3-9B29-6F44E60F0B04}"/>
              </a:ext>
            </a:extLst>
          </p:cNvPr>
          <p:cNvSpPr txBox="1"/>
          <p:nvPr/>
        </p:nvSpPr>
        <p:spPr>
          <a:xfrm>
            <a:off x="8008868" y="5236470"/>
            <a:ext cx="450764" cy="369332"/>
          </a:xfrm>
          <a:prstGeom prst="rect">
            <a:avLst/>
          </a:prstGeom>
          <a:noFill/>
        </p:spPr>
        <p:txBody>
          <a:bodyPr wrap="none" rtlCol="0">
            <a:spAutoFit/>
          </a:bodyPr>
          <a:lstStyle/>
          <a:p>
            <a:r>
              <a:rPr lang="de-DE" dirty="0"/>
              <a:t>GK</a:t>
            </a:r>
          </a:p>
        </p:txBody>
      </p:sp>
      <p:sp>
        <p:nvSpPr>
          <p:cNvPr id="69" name="Textfeld 68">
            <a:extLst>
              <a:ext uri="{FF2B5EF4-FFF2-40B4-BE49-F238E27FC236}">
                <a16:creationId xmlns:a16="http://schemas.microsoft.com/office/drawing/2014/main" id="{D48AA1EB-4153-494A-A36D-E9BAA3FA3743}"/>
              </a:ext>
            </a:extLst>
          </p:cNvPr>
          <p:cNvSpPr txBox="1"/>
          <p:nvPr/>
        </p:nvSpPr>
        <p:spPr>
          <a:xfrm>
            <a:off x="6571234" y="4722867"/>
            <a:ext cx="1406347" cy="369332"/>
          </a:xfrm>
          <a:prstGeom prst="rect">
            <a:avLst/>
          </a:prstGeom>
          <a:noFill/>
        </p:spPr>
        <p:txBody>
          <a:bodyPr wrap="square" rtlCol="0">
            <a:spAutoFit/>
          </a:bodyPr>
          <a:lstStyle/>
          <a:p>
            <a:r>
              <a:rPr lang="de-DE" dirty="0"/>
              <a:t>Grenzkosten </a:t>
            </a:r>
          </a:p>
        </p:txBody>
      </p:sp>
      <p:sp>
        <p:nvSpPr>
          <p:cNvPr id="72" name="Rechteck 71">
            <a:extLst>
              <a:ext uri="{FF2B5EF4-FFF2-40B4-BE49-F238E27FC236}">
                <a16:creationId xmlns:a16="http://schemas.microsoft.com/office/drawing/2014/main" id="{CD6F30FB-5C2E-430E-BB90-E305D1D0BB5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7E04349-5195-4F28-B1A0-FDEAF1445D07}"/>
                  </a:ext>
                </a:extLst>
              </p14:cNvPr>
              <p14:cNvContentPartPr/>
              <p14:nvPr/>
            </p14:nvContentPartPr>
            <p14:xfrm>
              <a:off x="227173" y="1220958"/>
              <a:ext cx="1635120" cy="797760"/>
            </p14:xfrm>
          </p:contentPart>
        </mc:Choice>
        <mc:Fallback xmlns="">
          <p:pic>
            <p:nvPicPr>
              <p:cNvPr id="2" name="Freihand 1">
                <a:extLst>
                  <a:ext uri="{FF2B5EF4-FFF2-40B4-BE49-F238E27FC236}">
                    <a16:creationId xmlns:a16="http://schemas.microsoft.com/office/drawing/2014/main" id="{67E04349-5195-4F28-B1A0-FDEAF1445D07}"/>
                  </a:ext>
                </a:extLst>
              </p:cNvPr>
              <p:cNvPicPr/>
              <p:nvPr/>
            </p:nvPicPr>
            <p:blipFill>
              <a:blip r:embed="rId4"/>
              <a:stretch>
                <a:fillRect/>
              </a:stretch>
            </p:blipFill>
            <p:spPr>
              <a:xfrm>
                <a:off x="222853" y="1216638"/>
                <a:ext cx="1643760" cy="806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6E2EDD0-38CF-4E3C-B753-62D38D588A89}"/>
                  </a:ext>
                </a:extLst>
              </p14:cNvPr>
              <p14:cNvContentPartPr/>
              <p14:nvPr/>
            </p14:nvContentPartPr>
            <p14:xfrm>
              <a:off x="3395173" y="1175598"/>
              <a:ext cx="1565640" cy="824040"/>
            </p14:xfrm>
          </p:contentPart>
        </mc:Choice>
        <mc:Fallback xmlns="">
          <p:pic>
            <p:nvPicPr>
              <p:cNvPr id="3" name="Freihand 2">
                <a:extLst>
                  <a:ext uri="{FF2B5EF4-FFF2-40B4-BE49-F238E27FC236}">
                    <a16:creationId xmlns:a16="http://schemas.microsoft.com/office/drawing/2014/main" id="{96E2EDD0-38CF-4E3C-B753-62D38D588A89}"/>
                  </a:ext>
                </a:extLst>
              </p:cNvPr>
              <p:cNvPicPr/>
              <p:nvPr/>
            </p:nvPicPr>
            <p:blipFill>
              <a:blip r:embed="rId6"/>
              <a:stretch>
                <a:fillRect/>
              </a:stretch>
            </p:blipFill>
            <p:spPr>
              <a:xfrm>
                <a:off x="3390853" y="1171278"/>
                <a:ext cx="1574280" cy="832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62296E68-E07F-4296-82A1-236BD85A2851}"/>
                  </a:ext>
                </a:extLst>
              </p14:cNvPr>
              <p14:cNvContentPartPr/>
              <p14:nvPr/>
            </p14:nvContentPartPr>
            <p14:xfrm>
              <a:off x="6259693" y="1592118"/>
              <a:ext cx="1717560" cy="47520"/>
            </p14:xfrm>
          </p:contentPart>
        </mc:Choice>
        <mc:Fallback xmlns="">
          <p:pic>
            <p:nvPicPr>
              <p:cNvPr id="5" name="Freihand 4">
                <a:extLst>
                  <a:ext uri="{FF2B5EF4-FFF2-40B4-BE49-F238E27FC236}">
                    <a16:creationId xmlns:a16="http://schemas.microsoft.com/office/drawing/2014/main" id="{62296E68-E07F-4296-82A1-236BD85A2851}"/>
                  </a:ext>
                </a:extLst>
              </p:cNvPr>
              <p:cNvPicPr/>
              <p:nvPr/>
            </p:nvPicPr>
            <p:blipFill>
              <a:blip r:embed="rId8"/>
              <a:stretch>
                <a:fillRect/>
              </a:stretch>
            </p:blipFill>
            <p:spPr>
              <a:xfrm>
                <a:off x="6255373" y="1587798"/>
                <a:ext cx="17262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F76908FE-EC1B-440E-AB54-286205B8BF60}"/>
                  </a:ext>
                </a:extLst>
              </p14:cNvPr>
              <p14:cNvContentPartPr/>
              <p14:nvPr/>
            </p14:nvContentPartPr>
            <p14:xfrm>
              <a:off x="482773" y="3028518"/>
              <a:ext cx="1426320" cy="822600"/>
            </p14:xfrm>
          </p:contentPart>
        </mc:Choice>
        <mc:Fallback xmlns="">
          <p:pic>
            <p:nvPicPr>
              <p:cNvPr id="6" name="Freihand 5">
                <a:extLst>
                  <a:ext uri="{FF2B5EF4-FFF2-40B4-BE49-F238E27FC236}">
                    <a16:creationId xmlns:a16="http://schemas.microsoft.com/office/drawing/2014/main" id="{F76908FE-EC1B-440E-AB54-286205B8BF60}"/>
                  </a:ext>
                </a:extLst>
              </p:cNvPr>
              <p:cNvPicPr/>
              <p:nvPr/>
            </p:nvPicPr>
            <p:blipFill>
              <a:blip r:embed="rId10"/>
              <a:stretch>
                <a:fillRect/>
              </a:stretch>
            </p:blipFill>
            <p:spPr>
              <a:xfrm>
                <a:off x="478453" y="3024198"/>
                <a:ext cx="1434960" cy="831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79273C41-AA0E-4D41-8C79-355736DAABE6}"/>
                  </a:ext>
                </a:extLst>
              </p14:cNvPr>
              <p14:cNvContentPartPr/>
              <p14:nvPr/>
            </p14:nvContentPartPr>
            <p14:xfrm>
              <a:off x="3533413" y="3240918"/>
              <a:ext cx="2087280" cy="729720"/>
            </p14:xfrm>
          </p:contentPart>
        </mc:Choice>
        <mc:Fallback xmlns="">
          <p:pic>
            <p:nvPicPr>
              <p:cNvPr id="7" name="Freihand 6">
                <a:extLst>
                  <a:ext uri="{FF2B5EF4-FFF2-40B4-BE49-F238E27FC236}">
                    <a16:creationId xmlns:a16="http://schemas.microsoft.com/office/drawing/2014/main" id="{79273C41-AA0E-4D41-8C79-355736DAABE6}"/>
                  </a:ext>
                </a:extLst>
              </p:cNvPr>
              <p:cNvPicPr/>
              <p:nvPr/>
            </p:nvPicPr>
            <p:blipFill>
              <a:blip r:embed="rId12"/>
              <a:stretch>
                <a:fillRect/>
              </a:stretch>
            </p:blipFill>
            <p:spPr>
              <a:xfrm>
                <a:off x="3529093" y="3236598"/>
                <a:ext cx="2095920" cy="738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DE8A198E-DF09-4326-865F-C657894E5A06}"/>
                  </a:ext>
                </a:extLst>
              </p14:cNvPr>
              <p14:cNvContentPartPr/>
              <p14:nvPr/>
            </p14:nvContentPartPr>
            <p14:xfrm>
              <a:off x="6220813" y="1578078"/>
              <a:ext cx="1910160" cy="88560"/>
            </p14:xfrm>
          </p:contentPart>
        </mc:Choice>
        <mc:Fallback xmlns="">
          <p:pic>
            <p:nvPicPr>
              <p:cNvPr id="9" name="Freihand 8">
                <a:extLst>
                  <a:ext uri="{FF2B5EF4-FFF2-40B4-BE49-F238E27FC236}">
                    <a16:creationId xmlns:a16="http://schemas.microsoft.com/office/drawing/2014/main" id="{DE8A198E-DF09-4326-865F-C657894E5A06}"/>
                  </a:ext>
                </a:extLst>
              </p:cNvPr>
              <p:cNvPicPr/>
              <p:nvPr/>
            </p:nvPicPr>
            <p:blipFill>
              <a:blip r:embed="rId14"/>
              <a:stretch>
                <a:fillRect/>
              </a:stretch>
            </p:blipFill>
            <p:spPr>
              <a:xfrm>
                <a:off x="6216493" y="1573758"/>
                <a:ext cx="1918800" cy="97200"/>
              </a:xfrm>
              <a:prstGeom prst="rect">
                <a:avLst/>
              </a:prstGeom>
            </p:spPr>
          </p:pic>
        </mc:Fallback>
      </mc:AlternateContent>
      <p:grpSp>
        <p:nvGrpSpPr>
          <p:cNvPr id="11" name="Gruppieren 10">
            <a:extLst>
              <a:ext uri="{FF2B5EF4-FFF2-40B4-BE49-F238E27FC236}">
                <a16:creationId xmlns:a16="http://schemas.microsoft.com/office/drawing/2014/main" id="{47E12A45-D73D-44D7-B8DB-464761526AA3}"/>
              </a:ext>
            </a:extLst>
          </p:cNvPr>
          <p:cNvGrpSpPr/>
          <p:nvPr/>
        </p:nvGrpSpPr>
        <p:grpSpPr>
          <a:xfrm>
            <a:off x="6600613" y="3187998"/>
            <a:ext cx="1760400" cy="435600"/>
            <a:chOff x="6600613" y="3187998"/>
            <a:chExt cx="1760400" cy="435600"/>
          </a:xfrm>
        </p:grpSpPr>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EB022C31-EF2C-46F8-89B7-B1256776D1FA}"/>
                    </a:ext>
                  </a:extLst>
                </p14:cNvPr>
                <p14:cNvContentPartPr/>
                <p14:nvPr/>
              </p14:nvContentPartPr>
              <p14:xfrm>
                <a:off x="6612133" y="3202398"/>
                <a:ext cx="1596240" cy="421200"/>
              </p14:xfrm>
            </p:contentPart>
          </mc:Choice>
          <mc:Fallback xmlns="">
            <p:pic>
              <p:nvPicPr>
                <p:cNvPr id="8" name="Freihand 7">
                  <a:extLst>
                    <a:ext uri="{FF2B5EF4-FFF2-40B4-BE49-F238E27FC236}">
                      <a16:creationId xmlns:a16="http://schemas.microsoft.com/office/drawing/2014/main" id="{EB022C31-EF2C-46F8-89B7-B1256776D1FA}"/>
                    </a:ext>
                  </a:extLst>
                </p:cNvPr>
                <p:cNvPicPr/>
                <p:nvPr/>
              </p:nvPicPr>
              <p:blipFill>
                <a:blip r:embed="rId16"/>
                <a:stretch>
                  <a:fillRect/>
                </a:stretch>
              </p:blipFill>
              <p:spPr>
                <a:xfrm>
                  <a:off x="6607813" y="3198078"/>
                  <a:ext cx="160488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5CB739D2-C412-4239-A14E-E08B0622CA49}"/>
                    </a:ext>
                  </a:extLst>
                </p14:cNvPr>
                <p14:cNvContentPartPr/>
                <p14:nvPr/>
              </p14:nvContentPartPr>
              <p14:xfrm>
                <a:off x="6600613" y="3187998"/>
                <a:ext cx="1760400" cy="416160"/>
              </p14:xfrm>
            </p:contentPart>
          </mc:Choice>
          <mc:Fallback xmlns="">
            <p:pic>
              <p:nvPicPr>
                <p:cNvPr id="10" name="Freihand 9">
                  <a:extLst>
                    <a:ext uri="{FF2B5EF4-FFF2-40B4-BE49-F238E27FC236}">
                      <a16:creationId xmlns:a16="http://schemas.microsoft.com/office/drawing/2014/main" id="{5CB739D2-C412-4239-A14E-E08B0622CA49}"/>
                    </a:ext>
                  </a:extLst>
                </p:cNvPr>
                <p:cNvPicPr/>
                <p:nvPr/>
              </p:nvPicPr>
              <p:blipFill>
                <a:blip r:embed="rId18"/>
                <a:stretch>
                  <a:fillRect/>
                </a:stretch>
              </p:blipFill>
              <p:spPr>
                <a:xfrm>
                  <a:off x="6596293" y="3183678"/>
                  <a:ext cx="1769040" cy="424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83C845A9-7F85-4514-8338-A2DA1A985022}"/>
                  </a:ext>
                </a:extLst>
              </p14:cNvPr>
              <p14:cNvContentPartPr/>
              <p14:nvPr/>
            </p14:nvContentPartPr>
            <p14:xfrm>
              <a:off x="254533" y="5219478"/>
              <a:ext cx="2179080" cy="749880"/>
            </p14:xfrm>
          </p:contentPart>
        </mc:Choice>
        <mc:Fallback xmlns="">
          <p:pic>
            <p:nvPicPr>
              <p:cNvPr id="12" name="Freihand 11">
                <a:extLst>
                  <a:ext uri="{FF2B5EF4-FFF2-40B4-BE49-F238E27FC236}">
                    <a16:creationId xmlns:a16="http://schemas.microsoft.com/office/drawing/2014/main" id="{83C845A9-7F85-4514-8338-A2DA1A985022}"/>
                  </a:ext>
                </a:extLst>
              </p:cNvPr>
              <p:cNvPicPr/>
              <p:nvPr/>
            </p:nvPicPr>
            <p:blipFill>
              <a:blip r:embed="rId20"/>
              <a:stretch>
                <a:fillRect/>
              </a:stretch>
            </p:blipFill>
            <p:spPr>
              <a:xfrm>
                <a:off x="250213" y="5215158"/>
                <a:ext cx="2187720" cy="758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247751C6-2819-494E-AC87-7947DD8ED00F}"/>
                  </a:ext>
                </a:extLst>
              </p14:cNvPr>
              <p14:cNvContentPartPr/>
              <p14:nvPr/>
            </p14:nvContentPartPr>
            <p14:xfrm>
              <a:off x="3462493" y="4980798"/>
              <a:ext cx="1767240" cy="1004040"/>
            </p14:xfrm>
          </p:contentPart>
        </mc:Choice>
        <mc:Fallback xmlns="">
          <p:pic>
            <p:nvPicPr>
              <p:cNvPr id="13" name="Freihand 12">
                <a:extLst>
                  <a:ext uri="{FF2B5EF4-FFF2-40B4-BE49-F238E27FC236}">
                    <a16:creationId xmlns:a16="http://schemas.microsoft.com/office/drawing/2014/main" id="{247751C6-2819-494E-AC87-7947DD8ED00F}"/>
                  </a:ext>
                </a:extLst>
              </p:cNvPr>
              <p:cNvPicPr/>
              <p:nvPr/>
            </p:nvPicPr>
            <p:blipFill>
              <a:blip r:embed="rId22"/>
              <a:stretch>
                <a:fillRect/>
              </a:stretch>
            </p:blipFill>
            <p:spPr>
              <a:xfrm>
                <a:off x="3458173" y="4976478"/>
                <a:ext cx="1775880" cy="1012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0731E476-00C7-4E8B-BD8C-63B7E9AEE171}"/>
                  </a:ext>
                </a:extLst>
              </p14:cNvPr>
              <p14:cNvContentPartPr/>
              <p14:nvPr/>
            </p14:nvContentPartPr>
            <p14:xfrm>
              <a:off x="6590173" y="5267718"/>
              <a:ext cx="1360080" cy="153000"/>
            </p14:xfrm>
          </p:contentPart>
        </mc:Choice>
        <mc:Fallback xmlns="">
          <p:pic>
            <p:nvPicPr>
              <p:cNvPr id="14" name="Freihand 13">
                <a:extLst>
                  <a:ext uri="{FF2B5EF4-FFF2-40B4-BE49-F238E27FC236}">
                    <a16:creationId xmlns:a16="http://schemas.microsoft.com/office/drawing/2014/main" id="{0731E476-00C7-4E8B-BD8C-63B7E9AEE171}"/>
                  </a:ext>
                </a:extLst>
              </p:cNvPr>
              <p:cNvPicPr/>
              <p:nvPr/>
            </p:nvPicPr>
            <p:blipFill>
              <a:blip r:embed="rId24"/>
              <a:stretch>
                <a:fillRect/>
              </a:stretch>
            </p:blipFill>
            <p:spPr>
              <a:xfrm>
                <a:off x="6585853" y="5263398"/>
                <a:ext cx="13687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56A9393F-3FFF-49A5-A167-29D502C49560}"/>
                  </a:ext>
                </a:extLst>
              </p14:cNvPr>
              <p14:cNvContentPartPr/>
              <p14:nvPr/>
            </p14:nvContentPartPr>
            <p14:xfrm>
              <a:off x="5675413" y="4178358"/>
              <a:ext cx="2768760" cy="2307960"/>
            </p14:xfrm>
          </p:contentPart>
        </mc:Choice>
        <mc:Fallback xmlns="">
          <p:pic>
            <p:nvPicPr>
              <p:cNvPr id="15" name="Freihand 14">
                <a:extLst>
                  <a:ext uri="{FF2B5EF4-FFF2-40B4-BE49-F238E27FC236}">
                    <a16:creationId xmlns:a16="http://schemas.microsoft.com/office/drawing/2014/main" id="{56A9393F-3FFF-49A5-A167-29D502C49560}"/>
                  </a:ext>
                </a:extLst>
              </p:cNvPr>
              <p:cNvPicPr/>
              <p:nvPr/>
            </p:nvPicPr>
            <p:blipFill>
              <a:blip r:embed="rId26"/>
              <a:stretch>
                <a:fillRect/>
              </a:stretch>
            </p:blipFill>
            <p:spPr>
              <a:xfrm>
                <a:off x="5671093" y="4174038"/>
                <a:ext cx="2777400" cy="2316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901CE44F-7C78-45B5-B2DE-4ABFC7297E72}"/>
                  </a:ext>
                </a:extLst>
              </p14:cNvPr>
              <p14:cNvContentPartPr/>
              <p14:nvPr/>
            </p14:nvContentPartPr>
            <p14:xfrm>
              <a:off x="6069613" y="4276998"/>
              <a:ext cx="2671920" cy="1701360"/>
            </p14:xfrm>
          </p:contentPart>
        </mc:Choice>
        <mc:Fallback xmlns="">
          <p:pic>
            <p:nvPicPr>
              <p:cNvPr id="16" name="Freihand 15">
                <a:extLst>
                  <a:ext uri="{FF2B5EF4-FFF2-40B4-BE49-F238E27FC236}">
                    <a16:creationId xmlns:a16="http://schemas.microsoft.com/office/drawing/2014/main" id="{901CE44F-7C78-45B5-B2DE-4ABFC7297E72}"/>
                  </a:ext>
                </a:extLst>
              </p:cNvPr>
              <p:cNvPicPr/>
              <p:nvPr/>
            </p:nvPicPr>
            <p:blipFill>
              <a:blip r:embed="rId28"/>
              <a:stretch>
                <a:fillRect/>
              </a:stretch>
            </p:blipFill>
            <p:spPr>
              <a:xfrm>
                <a:off x="6065293" y="4272678"/>
                <a:ext cx="2680560" cy="1710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1" name="Freihand 70">
                <a:extLst>
                  <a:ext uri="{FF2B5EF4-FFF2-40B4-BE49-F238E27FC236}">
                    <a16:creationId xmlns:a16="http://schemas.microsoft.com/office/drawing/2014/main" id="{0EBED0F9-EF53-4764-9EED-754565DC833A}"/>
                  </a:ext>
                </a:extLst>
              </p14:cNvPr>
              <p14:cNvContentPartPr/>
              <p14:nvPr/>
            </p14:nvContentPartPr>
            <p14:xfrm>
              <a:off x="9864013" y="2548278"/>
              <a:ext cx="222480" cy="515880"/>
            </p14:xfrm>
          </p:contentPart>
        </mc:Choice>
        <mc:Fallback xmlns="">
          <p:pic>
            <p:nvPicPr>
              <p:cNvPr id="71" name="Freihand 70">
                <a:extLst>
                  <a:ext uri="{FF2B5EF4-FFF2-40B4-BE49-F238E27FC236}">
                    <a16:creationId xmlns:a16="http://schemas.microsoft.com/office/drawing/2014/main" id="{0EBED0F9-EF53-4764-9EED-754565DC833A}"/>
                  </a:ext>
                </a:extLst>
              </p:cNvPr>
              <p:cNvPicPr/>
              <p:nvPr/>
            </p:nvPicPr>
            <p:blipFill>
              <a:blip r:embed="rId30"/>
              <a:stretch>
                <a:fillRect/>
              </a:stretch>
            </p:blipFill>
            <p:spPr>
              <a:xfrm>
                <a:off x="9859693" y="2543958"/>
                <a:ext cx="231120" cy="524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88" name="Freihand 87">
                <a:extLst>
                  <a:ext uri="{FF2B5EF4-FFF2-40B4-BE49-F238E27FC236}">
                    <a16:creationId xmlns:a16="http://schemas.microsoft.com/office/drawing/2014/main" id="{34258081-2416-4BC8-8E85-D77EBDBFF2ED}"/>
                  </a:ext>
                </a:extLst>
              </p14:cNvPr>
              <p14:cNvContentPartPr/>
              <p14:nvPr/>
            </p14:nvContentPartPr>
            <p14:xfrm>
              <a:off x="10279453" y="3127158"/>
              <a:ext cx="123480" cy="29520"/>
            </p14:xfrm>
          </p:contentPart>
        </mc:Choice>
        <mc:Fallback xmlns="">
          <p:pic>
            <p:nvPicPr>
              <p:cNvPr id="88" name="Freihand 87">
                <a:extLst>
                  <a:ext uri="{FF2B5EF4-FFF2-40B4-BE49-F238E27FC236}">
                    <a16:creationId xmlns:a16="http://schemas.microsoft.com/office/drawing/2014/main" id="{34258081-2416-4BC8-8E85-D77EBDBFF2ED}"/>
                  </a:ext>
                </a:extLst>
              </p:cNvPr>
              <p:cNvPicPr/>
              <p:nvPr/>
            </p:nvPicPr>
            <p:blipFill>
              <a:blip r:embed="rId32"/>
              <a:stretch>
                <a:fillRect/>
              </a:stretch>
            </p:blipFill>
            <p:spPr>
              <a:xfrm>
                <a:off x="10275133" y="3122838"/>
                <a:ext cx="132120" cy="38160"/>
              </a:xfrm>
              <a:prstGeom prst="rect">
                <a:avLst/>
              </a:prstGeom>
            </p:spPr>
          </p:pic>
        </mc:Fallback>
      </mc:AlternateContent>
      <p:grpSp>
        <p:nvGrpSpPr>
          <p:cNvPr id="174" name="Gruppieren 173">
            <a:extLst>
              <a:ext uri="{FF2B5EF4-FFF2-40B4-BE49-F238E27FC236}">
                <a16:creationId xmlns:a16="http://schemas.microsoft.com/office/drawing/2014/main" id="{DBFDDF2A-C146-4F1A-AD43-740D79C95274}"/>
              </a:ext>
            </a:extLst>
          </p:cNvPr>
          <p:cNvGrpSpPr/>
          <p:nvPr/>
        </p:nvGrpSpPr>
        <p:grpSpPr>
          <a:xfrm>
            <a:off x="9281173" y="74358"/>
            <a:ext cx="2716560" cy="3606480"/>
            <a:chOff x="9281173" y="74358"/>
            <a:chExt cx="2716560" cy="3606480"/>
          </a:xfrm>
        </p:grpSpPr>
        <mc:AlternateContent xmlns:mc="http://schemas.openxmlformats.org/markup-compatibility/2006" xmlns:p14="http://schemas.microsoft.com/office/powerpoint/2010/main">
          <mc:Choice Requires="p14">
            <p:contentPart p14:bwMode="auto" r:id="rId33">
              <p14:nvContentPartPr>
                <p14:cNvPr id="17" name="Freihand 16">
                  <a:extLst>
                    <a:ext uri="{FF2B5EF4-FFF2-40B4-BE49-F238E27FC236}">
                      <a16:creationId xmlns:a16="http://schemas.microsoft.com/office/drawing/2014/main" id="{EF1F208A-F0FD-4F4A-A7A1-286FC19E03BD}"/>
                    </a:ext>
                  </a:extLst>
                </p14:cNvPr>
                <p14:cNvContentPartPr/>
                <p14:nvPr/>
              </p14:nvContentPartPr>
              <p14:xfrm>
                <a:off x="10025653" y="701838"/>
                <a:ext cx="23040" cy="1397880"/>
              </p14:xfrm>
            </p:contentPart>
          </mc:Choice>
          <mc:Fallback xmlns="">
            <p:pic>
              <p:nvPicPr>
                <p:cNvPr id="17" name="Freihand 16">
                  <a:extLst>
                    <a:ext uri="{FF2B5EF4-FFF2-40B4-BE49-F238E27FC236}">
                      <a16:creationId xmlns:a16="http://schemas.microsoft.com/office/drawing/2014/main" id="{EF1F208A-F0FD-4F4A-A7A1-286FC19E03BD}"/>
                    </a:ext>
                  </a:extLst>
                </p:cNvPr>
                <p:cNvPicPr/>
                <p:nvPr/>
              </p:nvPicPr>
              <p:blipFill>
                <a:blip r:embed="rId34"/>
                <a:stretch>
                  <a:fillRect/>
                </a:stretch>
              </p:blipFill>
              <p:spPr>
                <a:xfrm>
                  <a:off x="10021333" y="697518"/>
                  <a:ext cx="31680" cy="1406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8" name="Freihand 17">
                  <a:extLst>
                    <a:ext uri="{FF2B5EF4-FFF2-40B4-BE49-F238E27FC236}">
                      <a16:creationId xmlns:a16="http://schemas.microsoft.com/office/drawing/2014/main" id="{58F6F29A-8634-47F0-8487-BE069618971C}"/>
                    </a:ext>
                  </a:extLst>
                </p14:cNvPr>
                <p14:cNvContentPartPr/>
                <p14:nvPr/>
              </p14:nvContentPartPr>
              <p14:xfrm>
                <a:off x="9827293" y="1879398"/>
                <a:ext cx="1396800" cy="55800"/>
              </p14:xfrm>
            </p:contentPart>
          </mc:Choice>
          <mc:Fallback xmlns="">
            <p:pic>
              <p:nvPicPr>
                <p:cNvPr id="18" name="Freihand 17">
                  <a:extLst>
                    <a:ext uri="{FF2B5EF4-FFF2-40B4-BE49-F238E27FC236}">
                      <a16:creationId xmlns:a16="http://schemas.microsoft.com/office/drawing/2014/main" id="{58F6F29A-8634-47F0-8487-BE069618971C}"/>
                    </a:ext>
                  </a:extLst>
                </p:cNvPr>
                <p:cNvPicPr/>
                <p:nvPr/>
              </p:nvPicPr>
              <p:blipFill>
                <a:blip r:embed="rId36"/>
                <a:stretch>
                  <a:fillRect/>
                </a:stretch>
              </p:blipFill>
              <p:spPr>
                <a:xfrm>
                  <a:off x="9822973" y="1875078"/>
                  <a:ext cx="14054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 name="Freihand 18">
                  <a:extLst>
                    <a:ext uri="{FF2B5EF4-FFF2-40B4-BE49-F238E27FC236}">
                      <a16:creationId xmlns:a16="http://schemas.microsoft.com/office/drawing/2014/main" id="{F0E34A6F-CD6C-49B6-8B8C-39A676C7C8F2}"/>
                    </a:ext>
                  </a:extLst>
                </p14:cNvPr>
                <p14:cNvContentPartPr/>
                <p14:nvPr/>
              </p14:nvContentPartPr>
              <p14:xfrm>
                <a:off x="11184853" y="1724598"/>
                <a:ext cx="303480" cy="373320"/>
              </p14:xfrm>
            </p:contentPart>
          </mc:Choice>
          <mc:Fallback xmlns="">
            <p:pic>
              <p:nvPicPr>
                <p:cNvPr id="19" name="Freihand 18">
                  <a:extLst>
                    <a:ext uri="{FF2B5EF4-FFF2-40B4-BE49-F238E27FC236}">
                      <a16:creationId xmlns:a16="http://schemas.microsoft.com/office/drawing/2014/main" id="{F0E34A6F-CD6C-49B6-8B8C-39A676C7C8F2}"/>
                    </a:ext>
                  </a:extLst>
                </p:cNvPr>
                <p:cNvPicPr/>
                <p:nvPr/>
              </p:nvPicPr>
              <p:blipFill>
                <a:blip r:embed="rId38"/>
                <a:stretch>
                  <a:fillRect/>
                </a:stretch>
              </p:blipFill>
              <p:spPr>
                <a:xfrm>
                  <a:off x="11180533" y="1720278"/>
                  <a:ext cx="31212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Freihand 20">
                  <a:extLst>
                    <a:ext uri="{FF2B5EF4-FFF2-40B4-BE49-F238E27FC236}">
                      <a16:creationId xmlns:a16="http://schemas.microsoft.com/office/drawing/2014/main" id="{36AD8B33-8224-41E7-BA4D-27E9CFC8B8AC}"/>
                    </a:ext>
                  </a:extLst>
                </p14:cNvPr>
                <p14:cNvContentPartPr/>
                <p14:nvPr/>
              </p14:nvContentPartPr>
              <p14:xfrm>
                <a:off x="9857893" y="466398"/>
                <a:ext cx="216360" cy="305280"/>
              </p14:xfrm>
            </p:contentPart>
          </mc:Choice>
          <mc:Fallback xmlns="">
            <p:pic>
              <p:nvPicPr>
                <p:cNvPr id="21" name="Freihand 20">
                  <a:extLst>
                    <a:ext uri="{FF2B5EF4-FFF2-40B4-BE49-F238E27FC236}">
                      <a16:creationId xmlns:a16="http://schemas.microsoft.com/office/drawing/2014/main" id="{36AD8B33-8224-41E7-BA4D-27E9CFC8B8AC}"/>
                    </a:ext>
                  </a:extLst>
                </p:cNvPr>
                <p:cNvPicPr/>
                <p:nvPr/>
              </p:nvPicPr>
              <p:blipFill>
                <a:blip r:embed="rId40"/>
                <a:stretch>
                  <a:fillRect/>
                </a:stretch>
              </p:blipFill>
              <p:spPr>
                <a:xfrm>
                  <a:off x="9853573" y="462078"/>
                  <a:ext cx="22500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Freihand 21">
                  <a:extLst>
                    <a:ext uri="{FF2B5EF4-FFF2-40B4-BE49-F238E27FC236}">
                      <a16:creationId xmlns:a16="http://schemas.microsoft.com/office/drawing/2014/main" id="{34E89795-79C9-40F9-9430-CB6DF2A1D2DA}"/>
                    </a:ext>
                  </a:extLst>
                </p14:cNvPr>
                <p14:cNvContentPartPr/>
                <p14:nvPr/>
              </p14:nvContentPartPr>
              <p14:xfrm>
                <a:off x="9548653" y="413838"/>
                <a:ext cx="146880" cy="407880"/>
              </p14:xfrm>
            </p:contentPart>
          </mc:Choice>
          <mc:Fallback xmlns="">
            <p:pic>
              <p:nvPicPr>
                <p:cNvPr id="22" name="Freihand 21">
                  <a:extLst>
                    <a:ext uri="{FF2B5EF4-FFF2-40B4-BE49-F238E27FC236}">
                      <a16:creationId xmlns:a16="http://schemas.microsoft.com/office/drawing/2014/main" id="{34E89795-79C9-40F9-9430-CB6DF2A1D2DA}"/>
                    </a:ext>
                  </a:extLst>
                </p:cNvPr>
                <p:cNvPicPr/>
                <p:nvPr/>
              </p:nvPicPr>
              <p:blipFill>
                <a:blip r:embed="rId42"/>
                <a:stretch>
                  <a:fillRect/>
                </a:stretch>
              </p:blipFill>
              <p:spPr>
                <a:xfrm>
                  <a:off x="9544333" y="409518"/>
                  <a:ext cx="15552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1B5DAE0E-E643-4BCE-AC14-8978CB21A203}"/>
                    </a:ext>
                  </a:extLst>
                </p14:cNvPr>
                <p14:cNvContentPartPr/>
                <p14:nvPr/>
              </p14:nvContentPartPr>
              <p14:xfrm>
                <a:off x="10329853" y="536598"/>
                <a:ext cx="926640" cy="1022040"/>
              </p14:xfrm>
            </p:contentPart>
          </mc:Choice>
          <mc:Fallback xmlns="">
            <p:pic>
              <p:nvPicPr>
                <p:cNvPr id="26" name="Freihand 25">
                  <a:extLst>
                    <a:ext uri="{FF2B5EF4-FFF2-40B4-BE49-F238E27FC236}">
                      <a16:creationId xmlns:a16="http://schemas.microsoft.com/office/drawing/2014/main" id="{1B5DAE0E-E643-4BCE-AC14-8978CB21A203}"/>
                    </a:ext>
                  </a:extLst>
                </p:cNvPr>
                <p:cNvPicPr/>
                <p:nvPr/>
              </p:nvPicPr>
              <p:blipFill>
                <a:blip r:embed="rId44"/>
                <a:stretch>
                  <a:fillRect/>
                </a:stretch>
              </p:blipFill>
              <p:spPr>
                <a:xfrm>
                  <a:off x="10325533" y="532278"/>
                  <a:ext cx="935280" cy="1030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45D45448-D2AA-4DF3-BD0F-EA06A7DF9600}"/>
                    </a:ext>
                  </a:extLst>
                </p14:cNvPr>
                <p14:cNvContentPartPr/>
                <p14:nvPr/>
              </p14:nvContentPartPr>
              <p14:xfrm>
                <a:off x="11410213" y="318078"/>
                <a:ext cx="115920" cy="268920"/>
              </p14:xfrm>
            </p:contentPart>
          </mc:Choice>
          <mc:Fallback xmlns="">
            <p:pic>
              <p:nvPicPr>
                <p:cNvPr id="27" name="Freihand 26">
                  <a:extLst>
                    <a:ext uri="{FF2B5EF4-FFF2-40B4-BE49-F238E27FC236}">
                      <a16:creationId xmlns:a16="http://schemas.microsoft.com/office/drawing/2014/main" id="{45D45448-D2AA-4DF3-BD0F-EA06A7DF9600}"/>
                    </a:ext>
                  </a:extLst>
                </p:cNvPr>
                <p:cNvPicPr/>
                <p:nvPr/>
              </p:nvPicPr>
              <p:blipFill>
                <a:blip r:embed="rId46"/>
                <a:stretch>
                  <a:fillRect/>
                </a:stretch>
              </p:blipFill>
              <p:spPr>
                <a:xfrm>
                  <a:off x="11405893" y="313758"/>
                  <a:ext cx="12456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C73C65AA-FA10-4518-A788-5D0A2DCC4FB3}"/>
                    </a:ext>
                  </a:extLst>
                </p14:cNvPr>
                <p14:cNvContentPartPr/>
                <p14:nvPr/>
              </p14:nvContentPartPr>
              <p14:xfrm>
                <a:off x="11513533" y="292878"/>
                <a:ext cx="93600" cy="293760"/>
              </p14:xfrm>
            </p:contentPart>
          </mc:Choice>
          <mc:Fallback xmlns="">
            <p:pic>
              <p:nvPicPr>
                <p:cNvPr id="28" name="Freihand 27">
                  <a:extLst>
                    <a:ext uri="{FF2B5EF4-FFF2-40B4-BE49-F238E27FC236}">
                      <a16:creationId xmlns:a16="http://schemas.microsoft.com/office/drawing/2014/main" id="{C73C65AA-FA10-4518-A788-5D0A2DCC4FB3}"/>
                    </a:ext>
                  </a:extLst>
                </p:cNvPr>
                <p:cNvPicPr/>
                <p:nvPr/>
              </p:nvPicPr>
              <p:blipFill>
                <a:blip r:embed="rId48"/>
                <a:stretch>
                  <a:fillRect/>
                </a:stretch>
              </p:blipFill>
              <p:spPr>
                <a:xfrm>
                  <a:off x="11509213" y="288558"/>
                  <a:ext cx="10224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2EB02166-4491-492A-BBB3-8DC5EA10EA33}"/>
                    </a:ext>
                  </a:extLst>
                </p14:cNvPr>
                <p14:cNvContentPartPr/>
                <p14:nvPr/>
              </p14:nvContentPartPr>
              <p14:xfrm>
                <a:off x="11491573" y="409518"/>
                <a:ext cx="134640" cy="31320"/>
              </p14:xfrm>
            </p:contentPart>
          </mc:Choice>
          <mc:Fallback xmlns="">
            <p:pic>
              <p:nvPicPr>
                <p:cNvPr id="29" name="Freihand 28">
                  <a:extLst>
                    <a:ext uri="{FF2B5EF4-FFF2-40B4-BE49-F238E27FC236}">
                      <a16:creationId xmlns:a16="http://schemas.microsoft.com/office/drawing/2014/main" id="{2EB02166-4491-492A-BBB3-8DC5EA10EA33}"/>
                    </a:ext>
                  </a:extLst>
                </p:cNvPr>
                <p:cNvPicPr/>
                <p:nvPr/>
              </p:nvPicPr>
              <p:blipFill>
                <a:blip r:embed="rId50"/>
                <a:stretch>
                  <a:fillRect/>
                </a:stretch>
              </p:blipFill>
              <p:spPr>
                <a:xfrm>
                  <a:off x="11487253" y="405198"/>
                  <a:ext cx="1432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0873B58B-33B7-4BB3-B8A8-F910602DCF81}"/>
                    </a:ext>
                  </a:extLst>
                </p14:cNvPr>
                <p14:cNvContentPartPr/>
                <p14:nvPr/>
              </p14:nvContentPartPr>
              <p14:xfrm>
                <a:off x="11479333" y="220518"/>
                <a:ext cx="150840" cy="57240"/>
              </p14:xfrm>
            </p:contentPart>
          </mc:Choice>
          <mc:Fallback xmlns="">
            <p:pic>
              <p:nvPicPr>
                <p:cNvPr id="30" name="Freihand 29">
                  <a:extLst>
                    <a:ext uri="{FF2B5EF4-FFF2-40B4-BE49-F238E27FC236}">
                      <a16:creationId xmlns:a16="http://schemas.microsoft.com/office/drawing/2014/main" id="{0873B58B-33B7-4BB3-B8A8-F910602DCF81}"/>
                    </a:ext>
                  </a:extLst>
                </p:cNvPr>
                <p:cNvPicPr/>
                <p:nvPr/>
              </p:nvPicPr>
              <p:blipFill>
                <a:blip r:embed="rId52"/>
                <a:stretch>
                  <a:fillRect/>
                </a:stretch>
              </p:blipFill>
              <p:spPr>
                <a:xfrm>
                  <a:off x="11475013" y="216198"/>
                  <a:ext cx="1594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12B363FE-B610-4D1E-93E9-11306EBD13A1}"/>
                    </a:ext>
                  </a:extLst>
                </p14:cNvPr>
                <p14:cNvContentPartPr/>
                <p14:nvPr/>
              </p14:nvContentPartPr>
              <p14:xfrm>
                <a:off x="10547653" y="490158"/>
                <a:ext cx="842040" cy="1036440"/>
              </p14:xfrm>
            </p:contentPart>
          </mc:Choice>
          <mc:Fallback xmlns="">
            <p:pic>
              <p:nvPicPr>
                <p:cNvPr id="31" name="Freihand 30">
                  <a:extLst>
                    <a:ext uri="{FF2B5EF4-FFF2-40B4-BE49-F238E27FC236}">
                      <a16:creationId xmlns:a16="http://schemas.microsoft.com/office/drawing/2014/main" id="{12B363FE-B610-4D1E-93E9-11306EBD13A1}"/>
                    </a:ext>
                  </a:extLst>
                </p:cNvPr>
                <p:cNvPicPr/>
                <p:nvPr/>
              </p:nvPicPr>
              <p:blipFill>
                <a:blip r:embed="rId54"/>
                <a:stretch>
                  <a:fillRect/>
                </a:stretch>
              </p:blipFill>
              <p:spPr>
                <a:xfrm>
                  <a:off x="10543333" y="485838"/>
                  <a:ext cx="850680" cy="1045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D17ED56C-B13E-40FE-BD2E-4D075F02EAA3}"/>
                    </a:ext>
                  </a:extLst>
                </p14:cNvPr>
                <p14:cNvContentPartPr/>
                <p14:nvPr/>
              </p14:nvContentPartPr>
              <p14:xfrm>
                <a:off x="11514973" y="1266678"/>
                <a:ext cx="215280" cy="227160"/>
              </p14:xfrm>
            </p:contentPart>
          </mc:Choice>
          <mc:Fallback xmlns="">
            <p:pic>
              <p:nvPicPr>
                <p:cNvPr id="33" name="Freihand 32">
                  <a:extLst>
                    <a:ext uri="{FF2B5EF4-FFF2-40B4-BE49-F238E27FC236}">
                      <a16:creationId xmlns:a16="http://schemas.microsoft.com/office/drawing/2014/main" id="{D17ED56C-B13E-40FE-BD2E-4D075F02EAA3}"/>
                    </a:ext>
                  </a:extLst>
                </p:cNvPr>
                <p:cNvPicPr/>
                <p:nvPr/>
              </p:nvPicPr>
              <p:blipFill>
                <a:blip r:embed="rId56"/>
                <a:stretch>
                  <a:fillRect/>
                </a:stretch>
              </p:blipFill>
              <p:spPr>
                <a:xfrm>
                  <a:off x="11510653" y="1262358"/>
                  <a:ext cx="2239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B160C918-4604-4435-A83F-F53A7F2783A4}"/>
                    </a:ext>
                  </a:extLst>
                </p14:cNvPr>
                <p14:cNvContentPartPr/>
                <p14:nvPr/>
              </p14:nvContentPartPr>
              <p14:xfrm>
                <a:off x="11291053" y="74358"/>
                <a:ext cx="481320" cy="598680"/>
              </p14:xfrm>
            </p:contentPart>
          </mc:Choice>
          <mc:Fallback xmlns="">
            <p:pic>
              <p:nvPicPr>
                <p:cNvPr id="34" name="Freihand 33">
                  <a:extLst>
                    <a:ext uri="{FF2B5EF4-FFF2-40B4-BE49-F238E27FC236}">
                      <a16:creationId xmlns:a16="http://schemas.microsoft.com/office/drawing/2014/main" id="{B160C918-4604-4435-A83F-F53A7F2783A4}"/>
                    </a:ext>
                  </a:extLst>
                </p:cNvPr>
                <p:cNvPicPr/>
                <p:nvPr/>
              </p:nvPicPr>
              <p:blipFill>
                <a:blip r:embed="rId58"/>
                <a:stretch>
                  <a:fillRect/>
                </a:stretch>
              </p:blipFill>
              <p:spPr>
                <a:xfrm>
                  <a:off x="11286733" y="70038"/>
                  <a:ext cx="489960" cy="607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2E4D6570-E96F-4836-A53E-951ABEC887F1}"/>
                    </a:ext>
                  </a:extLst>
                </p14:cNvPr>
                <p14:cNvContentPartPr/>
                <p14:nvPr/>
              </p14:nvContentPartPr>
              <p14:xfrm>
                <a:off x="10013413" y="109638"/>
                <a:ext cx="1697040" cy="1417680"/>
              </p14:xfrm>
            </p:contentPart>
          </mc:Choice>
          <mc:Fallback xmlns="">
            <p:pic>
              <p:nvPicPr>
                <p:cNvPr id="36" name="Freihand 35">
                  <a:extLst>
                    <a:ext uri="{FF2B5EF4-FFF2-40B4-BE49-F238E27FC236}">
                      <a16:creationId xmlns:a16="http://schemas.microsoft.com/office/drawing/2014/main" id="{2E4D6570-E96F-4836-A53E-951ABEC887F1}"/>
                    </a:ext>
                  </a:extLst>
                </p:cNvPr>
                <p:cNvPicPr/>
                <p:nvPr/>
              </p:nvPicPr>
              <p:blipFill>
                <a:blip r:embed="rId60"/>
                <a:stretch>
                  <a:fillRect/>
                </a:stretch>
              </p:blipFill>
              <p:spPr>
                <a:xfrm>
                  <a:off x="10009093" y="105318"/>
                  <a:ext cx="1705680" cy="1426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B5FB6704-81F4-470E-8C6D-1E78C45E0911}"/>
                    </a:ext>
                  </a:extLst>
                </p14:cNvPr>
                <p14:cNvContentPartPr/>
                <p14:nvPr/>
              </p14:nvContentPartPr>
              <p14:xfrm>
                <a:off x="10237333" y="1297638"/>
                <a:ext cx="396360" cy="1000800"/>
              </p14:xfrm>
            </p:contentPart>
          </mc:Choice>
          <mc:Fallback xmlns="">
            <p:pic>
              <p:nvPicPr>
                <p:cNvPr id="38" name="Freihand 37">
                  <a:extLst>
                    <a:ext uri="{FF2B5EF4-FFF2-40B4-BE49-F238E27FC236}">
                      <a16:creationId xmlns:a16="http://schemas.microsoft.com/office/drawing/2014/main" id="{B5FB6704-81F4-470E-8C6D-1E78C45E0911}"/>
                    </a:ext>
                  </a:extLst>
                </p:cNvPr>
                <p:cNvPicPr/>
                <p:nvPr/>
              </p:nvPicPr>
              <p:blipFill>
                <a:blip r:embed="rId62"/>
                <a:stretch>
                  <a:fillRect/>
                </a:stretch>
              </p:blipFill>
              <p:spPr>
                <a:xfrm>
                  <a:off x="10233013" y="1293318"/>
                  <a:ext cx="405000" cy="1009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CC765F51-C1AC-4F92-BE67-379A3D743C12}"/>
                    </a:ext>
                  </a:extLst>
                </p14:cNvPr>
                <p14:cNvContentPartPr/>
                <p14:nvPr/>
              </p14:nvContentPartPr>
              <p14:xfrm>
                <a:off x="10455493" y="1117278"/>
                <a:ext cx="236880" cy="348480"/>
              </p14:xfrm>
            </p:contentPart>
          </mc:Choice>
          <mc:Fallback xmlns="">
            <p:pic>
              <p:nvPicPr>
                <p:cNvPr id="39" name="Freihand 38">
                  <a:extLst>
                    <a:ext uri="{FF2B5EF4-FFF2-40B4-BE49-F238E27FC236}">
                      <a16:creationId xmlns:a16="http://schemas.microsoft.com/office/drawing/2014/main" id="{CC765F51-C1AC-4F92-BE67-379A3D743C12}"/>
                    </a:ext>
                  </a:extLst>
                </p:cNvPr>
                <p:cNvPicPr/>
                <p:nvPr/>
              </p:nvPicPr>
              <p:blipFill>
                <a:blip r:embed="rId64"/>
                <a:stretch>
                  <a:fillRect/>
                </a:stretch>
              </p:blipFill>
              <p:spPr>
                <a:xfrm>
                  <a:off x="10451173" y="1112958"/>
                  <a:ext cx="24552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B8D8C31D-7C46-4723-BDFC-72150D67611C}"/>
                    </a:ext>
                  </a:extLst>
                </p14:cNvPr>
                <p14:cNvContentPartPr/>
                <p14:nvPr/>
              </p14:nvContentPartPr>
              <p14:xfrm>
                <a:off x="9482773" y="2737638"/>
                <a:ext cx="13320" cy="234360"/>
              </p14:xfrm>
            </p:contentPart>
          </mc:Choice>
          <mc:Fallback xmlns="">
            <p:pic>
              <p:nvPicPr>
                <p:cNvPr id="41" name="Freihand 40">
                  <a:extLst>
                    <a:ext uri="{FF2B5EF4-FFF2-40B4-BE49-F238E27FC236}">
                      <a16:creationId xmlns:a16="http://schemas.microsoft.com/office/drawing/2014/main" id="{B8D8C31D-7C46-4723-BDFC-72150D67611C}"/>
                    </a:ext>
                  </a:extLst>
                </p:cNvPr>
                <p:cNvPicPr/>
                <p:nvPr/>
              </p:nvPicPr>
              <p:blipFill>
                <a:blip r:embed="rId66"/>
                <a:stretch>
                  <a:fillRect/>
                </a:stretch>
              </p:blipFill>
              <p:spPr>
                <a:xfrm>
                  <a:off x="9478453" y="2733318"/>
                  <a:ext cx="219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B5E1FC78-A562-4D3C-A5B3-41EAFB14BE5F}"/>
                    </a:ext>
                  </a:extLst>
                </p14:cNvPr>
                <p14:cNvContentPartPr/>
                <p14:nvPr/>
              </p14:nvContentPartPr>
              <p14:xfrm>
                <a:off x="9525253" y="2775078"/>
                <a:ext cx="36000" cy="201600"/>
              </p14:xfrm>
            </p:contentPart>
          </mc:Choice>
          <mc:Fallback xmlns="">
            <p:pic>
              <p:nvPicPr>
                <p:cNvPr id="42" name="Freihand 41">
                  <a:extLst>
                    <a:ext uri="{FF2B5EF4-FFF2-40B4-BE49-F238E27FC236}">
                      <a16:creationId xmlns:a16="http://schemas.microsoft.com/office/drawing/2014/main" id="{B5E1FC78-A562-4D3C-A5B3-41EAFB14BE5F}"/>
                    </a:ext>
                  </a:extLst>
                </p:cNvPr>
                <p:cNvPicPr/>
                <p:nvPr/>
              </p:nvPicPr>
              <p:blipFill>
                <a:blip r:embed="rId68"/>
                <a:stretch>
                  <a:fillRect/>
                </a:stretch>
              </p:blipFill>
              <p:spPr>
                <a:xfrm>
                  <a:off x="9520933" y="2770758"/>
                  <a:ext cx="446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816A86C5-2943-469D-A735-66BA67197F30}"/>
                    </a:ext>
                  </a:extLst>
                </p14:cNvPr>
                <p14:cNvContentPartPr/>
                <p14:nvPr/>
              </p14:nvContentPartPr>
              <p14:xfrm>
                <a:off x="9360013" y="2686878"/>
                <a:ext cx="245880" cy="19440"/>
              </p14:xfrm>
            </p:contentPart>
          </mc:Choice>
          <mc:Fallback xmlns="">
            <p:pic>
              <p:nvPicPr>
                <p:cNvPr id="43" name="Freihand 42">
                  <a:extLst>
                    <a:ext uri="{FF2B5EF4-FFF2-40B4-BE49-F238E27FC236}">
                      <a16:creationId xmlns:a16="http://schemas.microsoft.com/office/drawing/2014/main" id="{816A86C5-2943-469D-A735-66BA67197F30}"/>
                    </a:ext>
                  </a:extLst>
                </p:cNvPr>
                <p:cNvPicPr/>
                <p:nvPr/>
              </p:nvPicPr>
              <p:blipFill>
                <a:blip r:embed="rId70"/>
                <a:stretch>
                  <a:fillRect/>
                </a:stretch>
              </p:blipFill>
              <p:spPr>
                <a:xfrm>
                  <a:off x="9355693" y="2682558"/>
                  <a:ext cx="2545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7BFAD492-06B1-486B-A27C-3C3ACA213238}"/>
                    </a:ext>
                  </a:extLst>
                </p14:cNvPr>
                <p14:cNvContentPartPr/>
                <p14:nvPr/>
              </p14:nvContentPartPr>
              <p14:xfrm>
                <a:off x="9663853" y="2812518"/>
                <a:ext cx="232200" cy="87120"/>
              </p14:xfrm>
            </p:contentPart>
          </mc:Choice>
          <mc:Fallback xmlns="">
            <p:pic>
              <p:nvPicPr>
                <p:cNvPr id="44" name="Freihand 43">
                  <a:extLst>
                    <a:ext uri="{FF2B5EF4-FFF2-40B4-BE49-F238E27FC236}">
                      <a16:creationId xmlns:a16="http://schemas.microsoft.com/office/drawing/2014/main" id="{7BFAD492-06B1-486B-A27C-3C3ACA213238}"/>
                    </a:ext>
                  </a:extLst>
                </p:cNvPr>
                <p:cNvPicPr/>
                <p:nvPr/>
              </p:nvPicPr>
              <p:blipFill>
                <a:blip r:embed="rId72"/>
                <a:stretch>
                  <a:fillRect/>
                </a:stretch>
              </p:blipFill>
              <p:spPr>
                <a:xfrm>
                  <a:off x="9659533" y="2808198"/>
                  <a:ext cx="2408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3" name="Freihand 22">
                  <a:extLst>
                    <a:ext uri="{FF2B5EF4-FFF2-40B4-BE49-F238E27FC236}">
                      <a16:creationId xmlns:a16="http://schemas.microsoft.com/office/drawing/2014/main" id="{F0C77192-4307-4904-9A1A-4C78EE4BD46E}"/>
                    </a:ext>
                  </a:extLst>
                </p14:cNvPr>
                <p14:cNvContentPartPr/>
                <p14:nvPr/>
              </p14:nvContentPartPr>
              <p14:xfrm>
                <a:off x="11385373" y="2312838"/>
                <a:ext cx="128160" cy="309960"/>
              </p14:xfrm>
            </p:contentPart>
          </mc:Choice>
          <mc:Fallback xmlns="">
            <p:pic>
              <p:nvPicPr>
                <p:cNvPr id="23" name="Freihand 22">
                  <a:extLst>
                    <a:ext uri="{FF2B5EF4-FFF2-40B4-BE49-F238E27FC236}">
                      <a16:creationId xmlns:a16="http://schemas.microsoft.com/office/drawing/2014/main" id="{F0C77192-4307-4904-9A1A-4C78EE4BD46E}"/>
                    </a:ext>
                  </a:extLst>
                </p:cNvPr>
                <p:cNvPicPr/>
                <p:nvPr/>
              </p:nvPicPr>
              <p:blipFill>
                <a:blip r:embed="rId74"/>
                <a:stretch>
                  <a:fillRect/>
                </a:stretch>
              </p:blipFill>
              <p:spPr>
                <a:xfrm>
                  <a:off x="11381053" y="2308518"/>
                  <a:ext cx="13680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4" name="Freihand 23">
                  <a:extLst>
                    <a:ext uri="{FF2B5EF4-FFF2-40B4-BE49-F238E27FC236}">
                      <a16:creationId xmlns:a16="http://schemas.microsoft.com/office/drawing/2014/main" id="{96581C22-AB62-458B-9C9A-25A299DE874D}"/>
                    </a:ext>
                  </a:extLst>
                </p14:cNvPr>
                <p14:cNvContentPartPr/>
                <p14:nvPr/>
              </p14:nvContentPartPr>
              <p14:xfrm>
                <a:off x="11360533" y="2395638"/>
                <a:ext cx="286200" cy="143640"/>
              </p14:xfrm>
            </p:contentPart>
          </mc:Choice>
          <mc:Fallback xmlns="">
            <p:pic>
              <p:nvPicPr>
                <p:cNvPr id="24" name="Freihand 23">
                  <a:extLst>
                    <a:ext uri="{FF2B5EF4-FFF2-40B4-BE49-F238E27FC236}">
                      <a16:creationId xmlns:a16="http://schemas.microsoft.com/office/drawing/2014/main" id="{96581C22-AB62-458B-9C9A-25A299DE874D}"/>
                    </a:ext>
                  </a:extLst>
                </p:cNvPr>
                <p:cNvPicPr/>
                <p:nvPr/>
              </p:nvPicPr>
              <p:blipFill>
                <a:blip r:embed="rId76"/>
                <a:stretch>
                  <a:fillRect/>
                </a:stretch>
              </p:blipFill>
              <p:spPr>
                <a:xfrm>
                  <a:off x="11356213" y="2391318"/>
                  <a:ext cx="2948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A6A67B5E-F43C-4C4A-AC76-9C42B36D9125}"/>
                    </a:ext>
                  </a:extLst>
                </p14:cNvPr>
                <p14:cNvContentPartPr/>
                <p14:nvPr/>
              </p14:nvContentPartPr>
              <p14:xfrm>
                <a:off x="9974533" y="2729718"/>
                <a:ext cx="128160" cy="289080"/>
              </p14:xfrm>
            </p:contentPart>
          </mc:Choice>
          <mc:Fallback xmlns="">
            <p:pic>
              <p:nvPicPr>
                <p:cNvPr id="48" name="Freihand 47">
                  <a:extLst>
                    <a:ext uri="{FF2B5EF4-FFF2-40B4-BE49-F238E27FC236}">
                      <a16:creationId xmlns:a16="http://schemas.microsoft.com/office/drawing/2014/main" id="{A6A67B5E-F43C-4C4A-AC76-9C42B36D9125}"/>
                    </a:ext>
                  </a:extLst>
                </p:cNvPr>
                <p:cNvPicPr/>
                <p:nvPr/>
              </p:nvPicPr>
              <p:blipFill>
                <a:blip r:embed="rId78"/>
                <a:stretch>
                  <a:fillRect/>
                </a:stretch>
              </p:blipFill>
              <p:spPr>
                <a:xfrm>
                  <a:off x="9970213" y="2725398"/>
                  <a:ext cx="13680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2D46162C-23FB-4D8E-A087-F2A638A96167}"/>
                    </a:ext>
                  </a:extLst>
                </p14:cNvPr>
                <p14:cNvContentPartPr/>
                <p14:nvPr/>
              </p14:nvContentPartPr>
              <p14:xfrm>
                <a:off x="10160653" y="2694078"/>
                <a:ext cx="81720" cy="156960"/>
              </p14:xfrm>
            </p:contentPart>
          </mc:Choice>
          <mc:Fallback xmlns="">
            <p:pic>
              <p:nvPicPr>
                <p:cNvPr id="49" name="Freihand 48">
                  <a:extLst>
                    <a:ext uri="{FF2B5EF4-FFF2-40B4-BE49-F238E27FC236}">
                      <a16:creationId xmlns:a16="http://schemas.microsoft.com/office/drawing/2014/main" id="{2D46162C-23FB-4D8E-A087-F2A638A96167}"/>
                    </a:ext>
                  </a:extLst>
                </p:cNvPr>
                <p:cNvPicPr/>
                <p:nvPr/>
              </p:nvPicPr>
              <p:blipFill>
                <a:blip r:embed="rId80"/>
                <a:stretch>
                  <a:fillRect/>
                </a:stretch>
              </p:blipFill>
              <p:spPr>
                <a:xfrm>
                  <a:off x="10156333" y="2689758"/>
                  <a:ext cx="903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0D0C56EE-37FC-4055-BE59-AF052C8C8FDF}"/>
                    </a:ext>
                  </a:extLst>
                </p14:cNvPr>
                <p14:cNvContentPartPr/>
                <p14:nvPr/>
              </p14:nvContentPartPr>
              <p14:xfrm>
                <a:off x="10145893" y="2729358"/>
                <a:ext cx="154440" cy="69840"/>
              </p14:xfrm>
            </p:contentPart>
          </mc:Choice>
          <mc:Fallback xmlns="">
            <p:pic>
              <p:nvPicPr>
                <p:cNvPr id="50" name="Freihand 49">
                  <a:extLst>
                    <a:ext uri="{FF2B5EF4-FFF2-40B4-BE49-F238E27FC236}">
                      <a16:creationId xmlns:a16="http://schemas.microsoft.com/office/drawing/2014/main" id="{0D0C56EE-37FC-4055-BE59-AF052C8C8FDF}"/>
                    </a:ext>
                  </a:extLst>
                </p:cNvPr>
                <p:cNvPicPr/>
                <p:nvPr/>
              </p:nvPicPr>
              <p:blipFill>
                <a:blip r:embed="rId82"/>
                <a:stretch>
                  <a:fillRect/>
                </a:stretch>
              </p:blipFill>
              <p:spPr>
                <a:xfrm>
                  <a:off x="10141573" y="2725038"/>
                  <a:ext cx="1630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AC77F3E6-97C2-4A70-897F-825E5A06EE2B}"/>
                    </a:ext>
                  </a:extLst>
                </p14:cNvPr>
                <p14:cNvContentPartPr/>
                <p14:nvPr/>
              </p14:nvContentPartPr>
              <p14:xfrm>
                <a:off x="10429573" y="2742318"/>
                <a:ext cx="132120" cy="9360"/>
              </p14:xfrm>
            </p:contentPart>
          </mc:Choice>
          <mc:Fallback xmlns="">
            <p:pic>
              <p:nvPicPr>
                <p:cNvPr id="51" name="Freihand 50">
                  <a:extLst>
                    <a:ext uri="{FF2B5EF4-FFF2-40B4-BE49-F238E27FC236}">
                      <a16:creationId xmlns:a16="http://schemas.microsoft.com/office/drawing/2014/main" id="{AC77F3E6-97C2-4A70-897F-825E5A06EE2B}"/>
                    </a:ext>
                  </a:extLst>
                </p:cNvPr>
                <p:cNvPicPr/>
                <p:nvPr/>
              </p:nvPicPr>
              <p:blipFill>
                <a:blip r:embed="rId84"/>
                <a:stretch>
                  <a:fillRect/>
                </a:stretch>
              </p:blipFill>
              <p:spPr>
                <a:xfrm>
                  <a:off x="10425253" y="2737998"/>
                  <a:ext cx="140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7F009A84-0C5C-436F-92B2-456EDCC46730}"/>
                    </a:ext>
                  </a:extLst>
                </p14:cNvPr>
                <p14:cNvContentPartPr/>
                <p14:nvPr/>
              </p14:nvContentPartPr>
              <p14:xfrm>
                <a:off x="10692733" y="2593998"/>
                <a:ext cx="212760" cy="184680"/>
              </p14:xfrm>
            </p:contentPart>
          </mc:Choice>
          <mc:Fallback xmlns="">
            <p:pic>
              <p:nvPicPr>
                <p:cNvPr id="52" name="Freihand 51">
                  <a:extLst>
                    <a:ext uri="{FF2B5EF4-FFF2-40B4-BE49-F238E27FC236}">
                      <a16:creationId xmlns:a16="http://schemas.microsoft.com/office/drawing/2014/main" id="{7F009A84-0C5C-436F-92B2-456EDCC46730}"/>
                    </a:ext>
                  </a:extLst>
                </p:cNvPr>
                <p:cNvPicPr/>
                <p:nvPr/>
              </p:nvPicPr>
              <p:blipFill>
                <a:blip r:embed="rId86"/>
                <a:stretch>
                  <a:fillRect/>
                </a:stretch>
              </p:blipFill>
              <p:spPr>
                <a:xfrm>
                  <a:off x="10688413" y="2589678"/>
                  <a:ext cx="2214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DE580CAF-2806-455B-848F-EBFADB655947}"/>
                    </a:ext>
                  </a:extLst>
                </p14:cNvPr>
                <p14:cNvContentPartPr/>
                <p14:nvPr/>
              </p14:nvContentPartPr>
              <p14:xfrm>
                <a:off x="10955893" y="2636838"/>
                <a:ext cx="78840" cy="116280"/>
              </p14:xfrm>
            </p:contentPart>
          </mc:Choice>
          <mc:Fallback xmlns="">
            <p:pic>
              <p:nvPicPr>
                <p:cNvPr id="53" name="Freihand 52">
                  <a:extLst>
                    <a:ext uri="{FF2B5EF4-FFF2-40B4-BE49-F238E27FC236}">
                      <a16:creationId xmlns:a16="http://schemas.microsoft.com/office/drawing/2014/main" id="{DE580CAF-2806-455B-848F-EBFADB655947}"/>
                    </a:ext>
                  </a:extLst>
                </p:cNvPr>
                <p:cNvPicPr/>
                <p:nvPr/>
              </p:nvPicPr>
              <p:blipFill>
                <a:blip r:embed="rId88"/>
                <a:stretch>
                  <a:fillRect/>
                </a:stretch>
              </p:blipFill>
              <p:spPr>
                <a:xfrm>
                  <a:off x="10951573" y="2632518"/>
                  <a:ext cx="874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24FB0EB2-D1B7-4AAA-8A03-1B2DAA431596}"/>
                    </a:ext>
                  </a:extLst>
                </p14:cNvPr>
                <p14:cNvContentPartPr/>
                <p14:nvPr/>
              </p14:nvContentPartPr>
              <p14:xfrm>
                <a:off x="10931053" y="2582838"/>
                <a:ext cx="206640" cy="240120"/>
              </p14:xfrm>
            </p:contentPart>
          </mc:Choice>
          <mc:Fallback xmlns="">
            <p:pic>
              <p:nvPicPr>
                <p:cNvPr id="54" name="Freihand 53">
                  <a:extLst>
                    <a:ext uri="{FF2B5EF4-FFF2-40B4-BE49-F238E27FC236}">
                      <a16:creationId xmlns:a16="http://schemas.microsoft.com/office/drawing/2014/main" id="{24FB0EB2-D1B7-4AAA-8A03-1B2DAA431596}"/>
                    </a:ext>
                  </a:extLst>
                </p:cNvPr>
                <p:cNvPicPr/>
                <p:nvPr/>
              </p:nvPicPr>
              <p:blipFill>
                <a:blip r:embed="rId90"/>
                <a:stretch>
                  <a:fillRect/>
                </a:stretch>
              </p:blipFill>
              <p:spPr>
                <a:xfrm>
                  <a:off x="10926733" y="2578518"/>
                  <a:ext cx="21528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Freihand 55">
                  <a:extLst>
                    <a:ext uri="{FF2B5EF4-FFF2-40B4-BE49-F238E27FC236}">
                      <a16:creationId xmlns:a16="http://schemas.microsoft.com/office/drawing/2014/main" id="{1F4416BE-9F5E-440F-A7F1-1ECBA2453F18}"/>
                    </a:ext>
                  </a:extLst>
                </p14:cNvPr>
                <p14:cNvContentPartPr/>
                <p14:nvPr/>
              </p14:nvContentPartPr>
              <p14:xfrm>
                <a:off x="9801733" y="2408238"/>
                <a:ext cx="235440" cy="151560"/>
              </p14:xfrm>
            </p:contentPart>
          </mc:Choice>
          <mc:Fallback xmlns="">
            <p:pic>
              <p:nvPicPr>
                <p:cNvPr id="56" name="Freihand 55">
                  <a:extLst>
                    <a:ext uri="{FF2B5EF4-FFF2-40B4-BE49-F238E27FC236}">
                      <a16:creationId xmlns:a16="http://schemas.microsoft.com/office/drawing/2014/main" id="{1F4416BE-9F5E-440F-A7F1-1ECBA2453F18}"/>
                    </a:ext>
                  </a:extLst>
                </p:cNvPr>
                <p:cNvPicPr/>
                <p:nvPr/>
              </p:nvPicPr>
              <p:blipFill>
                <a:blip r:embed="rId92"/>
                <a:stretch>
                  <a:fillRect/>
                </a:stretch>
              </p:blipFill>
              <p:spPr>
                <a:xfrm>
                  <a:off x="9797413" y="2403918"/>
                  <a:ext cx="2440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D409F2E1-1C57-4C81-BD83-F739F87DD3EA}"/>
                    </a:ext>
                  </a:extLst>
                </p14:cNvPr>
                <p14:cNvContentPartPr/>
                <p14:nvPr/>
              </p14:nvContentPartPr>
              <p14:xfrm>
                <a:off x="10046173" y="2469078"/>
                <a:ext cx="60480" cy="92880"/>
              </p14:xfrm>
            </p:contentPart>
          </mc:Choice>
          <mc:Fallback xmlns="">
            <p:pic>
              <p:nvPicPr>
                <p:cNvPr id="57" name="Freihand 56">
                  <a:extLst>
                    <a:ext uri="{FF2B5EF4-FFF2-40B4-BE49-F238E27FC236}">
                      <a16:creationId xmlns:a16="http://schemas.microsoft.com/office/drawing/2014/main" id="{D409F2E1-1C57-4C81-BD83-F739F87DD3EA}"/>
                    </a:ext>
                  </a:extLst>
                </p:cNvPr>
                <p:cNvPicPr/>
                <p:nvPr/>
              </p:nvPicPr>
              <p:blipFill>
                <a:blip r:embed="rId94"/>
                <a:stretch>
                  <a:fillRect/>
                </a:stretch>
              </p:blipFill>
              <p:spPr>
                <a:xfrm>
                  <a:off x="10041853" y="2464758"/>
                  <a:ext cx="691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DED0F471-D87F-4D60-8FFB-940C4960BED4}"/>
                    </a:ext>
                  </a:extLst>
                </p14:cNvPr>
                <p14:cNvContentPartPr/>
                <p14:nvPr/>
              </p14:nvContentPartPr>
              <p14:xfrm>
                <a:off x="10118533" y="2458638"/>
                <a:ext cx="76680" cy="82440"/>
              </p14:xfrm>
            </p:contentPart>
          </mc:Choice>
          <mc:Fallback xmlns="">
            <p:pic>
              <p:nvPicPr>
                <p:cNvPr id="58" name="Freihand 57">
                  <a:extLst>
                    <a:ext uri="{FF2B5EF4-FFF2-40B4-BE49-F238E27FC236}">
                      <a16:creationId xmlns:a16="http://schemas.microsoft.com/office/drawing/2014/main" id="{DED0F471-D87F-4D60-8FFB-940C4960BED4}"/>
                    </a:ext>
                  </a:extLst>
                </p:cNvPr>
                <p:cNvPicPr/>
                <p:nvPr/>
              </p:nvPicPr>
              <p:blipFill>
                <a:blip r:embed="rId96"/>
                <a:stretch>
                  <a:fillRect/>
                </a:stretch>
              </p:blipFill>
              <p:spPr>
                <a:xfrm>
                  <a:off x="10114213" y="2454318"/>
                  <a:ext cx="85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4877DEA9-CEEA-4F0F-9304-2B23CF12B1BD}"/>
                    </a:ext>
                  </a:extLst>
                </p14:cNvPr>
                <p14:cNvContentPartPr/>
                <p14:nvPr/>
              </p14:nvContentPartPr>
              <p14:xfrm>
                <a:off x="10219693" y="2344878"/>
                <a:ext cx="109800" cy="191520"/>
              </p14:xfrm>
            </p:contentPart>
          </mc:Choice>
          <mc:Fallback xmlns="">
            <p:pic>
              <p:nvPicPr>
                <p:cNvPr id="59" name="Freihand 58">
                  <a:extLst>
                    <a:ext uri="{FF2B5EF4-FFF2-40B4-BE49-F238E27FC236}">
                      <a16:creationId xmlns:a16="http://schemas.microsoft.com/office/drawing/2014/main" id="{4877DEA9-CEEA-4F0F-9304-2B23CF12B1BD}"/>
                    </a:ext>
                  </a:extLst>
                </p:cNvPr>
                <p:cNvPicPr/>
                <p:nvPr/>
              </p:nvPicPr>
              <p:blipFill>
                <a:blip r:embed="rId98"/>
                <a:stretch>
                  <a:fillRect/>
                </a:stretch>
              </p:blipFill>
              <p:spPr>
                <a:xfrm>
                  <a:off x="10215373" y="2340558"/>
                  <a:ext cx="1184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Freihand 59">
                  <a:extLst>
                    <a:ext uri="{FF2B5EF4-FFF2-40B4-BE49-F238E27FC236}">
                      <a16:creationId xmlns:a16="http://schemas.microsoft.com/office/drawing/2014/main" id="{20576310-637F-46A1-BDC6-1FA4A27651F0}"/>
                    </a:ext>
                  </a:extLst>
                </p14:cNvPr>
                <p14:cNvContentPartPr/>
                <p14:nvPr/>
              </p14:nvContentPartPr>
              <p14:xfrm>
                <a:off x="10165333" y="2394198"/>
                <a:ext cx="91800" cy="30240"/>
              </p14:xfrm>
            </p:contentPart>
          </mc:Choice>
          <mc:Fallback xmlns="">
            <p:pic>
              <p:nvPicPr>
                <p:cNvPr id="60" name="Freihand 59">
                  <a:extLst>
                    <a:ext uri="{FF2B5EF4-FFF2-40B4-BE49-F238E27FC236}">
                      <a16:creationId xmlns:a16="http://schemas.microsoft.com/office/drawing/2014/main" id="{20576310-637F-46A1-BDC6-1FA4A27651F0}"/>
                    </a:ext>
                  </a:extLst>
                </p:cNvPr>
                <p:cNvPicPr/>
                <p:nvPr/>
              </p:nvPicPr>
              <p:blipFill>
                <a:blip r:embed="rId100"/>
                <a:stretch>
                  <a:fillRect/>
                </a:stretch>
              </p:blipFill>
              <p:spPr>
                <a:xfrm>
                  <a:off x="10161013" y="2389878"/>
                  <a:ext cx="1004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37DCCBEA-D893-42D7-B457-F3A4DC623E86}"/>
                    </a:ext>
                  </a:extLst>
                </p14:cNvPr>
                <p14:cNvContentPartPr/>
                <p14:nvPr/>
              </p14:nvContentPartPr>
              <p14:xfrm>
                <a:off x="10724413" y="2301318"/>
                <a:ext cx="117000" cy="132840"/>
              </p14:xfrm>
            </p:contentPart>
          </mc:Choice>
          <mc:Fallback xmlns="">
            <p:pic>
              <p:nvPicPr>
                <p:cNvPr id="62" name="Freihand 61">
                  <a:extLst>
                    <a:ext uri="{FF2B5EF4-FFF2-40B4-BE49-F238E27FC236}">
                      <a16:creationId xmlns:a16="http://schemas.microsoft.com/office/drawing/2014/main" id="{37DCCBEA-D893-42D7-B457-F3A4DC623E86}"/>
                    </a:ext>
                  </a:extLst>
                </p:cNvPr>
                <p:cNvPicPr/>
                <p:nvPr/>
              </p:nvPicPr>
              <p:blipFill>
                <a:blip r:embed="rId102"/>
                <a:stretch>
                  <a:fillRect/>
                </a:stretch>
              </p:blipFill>
              <p:spPr>
                <a:xfrm>
                  <a:off x="10720093" y="2296998"/>
                  <a:ext cx="1256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Freihand 62">
                  <a:extLst>
                    <a:ext uri="{FF2B5EF4-FFF2-40B4-BE49-F238E27FC236}">
                      <a16:creationId xmlns:a16="http://schemas.microsoft.com/office/drawing/2014/main" id="{AEF3D187-5D23-49C0-8975-702DAD480EFA}"/>
                    </a:ext>
                  </a:extLst>
                </p14:cNvPr>
                <p14:cNvContentPartPr/>
                <p14:nvPr/>
              </p14:nvContentPartPr>
              <p14:xfrm>
                <a:off x="10792453" y="2378358"/>
                <a:ext cx="50760" cy="32400"/>
              </p14:xfrm>
            </p:contentPart>
          </mc:Choice>
          <mc:Fallback xmlns="">
            <p:pic>
              <p:nvPicPr>
                <p:cNvPr id="63" name="Freihand 62">
                  <a:extLst>
                    <a:ext uri="{FF2B5EF4-FFF2-40B4-BE49-F238E27FC236}">
                      <a16:creationId xmlns:a16="http://schemas.microsoft.com/office/drawing/2014/main" id="{AEF3D187-5D23-49C0-8975-702DAD480EFA}"/>
                    </a:ext>
                  </a:extLst>
                </p:cNvPr>
                <p:cNvPicPr/>
                <p:nvPr/>
              </p:nvPicPr>
              <p:blipFill>
                <a:blip r:embed="rId104"/>
                <a:stretch>
                  <a:fillRect/>
                </a:stretch>
              </p:blipFill>
              <p:spPr>
                <a:xfrm>
                  <a:off x="10788133" y="2374038"/>
                  <a:ext cx="594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4" name="Freihand 63">
                  <a:extLst>
                    <a:ext uri="{FF2B5EF4-FFF2-40B4-BE49-F238E27FC236}">
                      <a16:creationId xmlns:a16="http://schemas.microsoft.com/office/drawing/2014/main" id="{C94826B7-4F24-489C-8989-C9C2B0CB6A64}"/>
                    </a:ext>
                  </a:extLst>
                </p14:cNvPr>
                <p14:cNvContentPartPr/>
                <p14:nvPr/>
              </p14:nvContentPartPr>
              <p14:xfrm>
                <a:off x="10863013" y="2350638"/>
                <a:ext cx="40680" cy="69840"/>
              </p14:xfrm>
            </p:contentPart>
          </mc:Choice>
          <mc:Fallback xmlns="">
            <p:pic>
              <p:nvPicPr>
                <p:cNvPr id="64" name="Freihand 63">
                  <a:extLst>
                    <a:ext uri="{FF2B5EF4-FFF2-40B4-BE49-F238E27FC236}">
                      <a16:creationId xmlns:a16="http://schemas.microsoft.com/office/drawing/2014/main" id="{C94826B7-4F24-489C-8989-C9C2B0CB6A64}"/>
                    </a:ext>
                  </a:extLst>
                </p:cNvPr>
                <p:cNvPicPr/>
                <p:nvPr/>
              </p:nvPicPr>
              <p:blipFill>
                <a:blip r:embed="rId106"/>
                <a:stretch>
                  <a:fillRect/>
                </a:stretch>
              </p:blipFill>
              <p:spPr>
                <a:xfrm>
                  <a:off x="10858693" y="2346318"/>
                  <a:ext cx="493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5" name="Freihand 64">
                  <a:extLst>
                    <a:ext uri="{FF2B5EF4-FFF2-40B4-BE49-F238E27FC236}">
                      <a16:creationId xmlns:a16="http://schemas.microsoft.com/office/drawing/2014/main" id="{56D9DD98-8B35-42A0-B4AD-518493848F37}"/>
                    </a:ext>
                  </a:extLst>
                </p14:cNvPr>
                <p14:cNvContentPartPr/>
                <p14:nvPr/>
              </p14:nvContentPartPr>
              <p14:xfrm>
                <a:off x="10919893" y="2325438"/>
                <a:ext cx="91800" cy="102240"/>
              </p14:xfrm>
            </p:contentPart>
          </mc:Choice>
          <mc:Fallback xmlns="">
            <p:pic>
              <p:nvPicPr>
                <p:cNvPr id="65" name="Freihand 64">
                  <a:extLst>
                    <a:ext uri="{FF2B5EF4-FFF2-40B4-BE49-F238E27FC236}">
                      <a16:creationId xmlns:a16="http://schemas.microsoft.com/office/drawing/2014/main" id="{56D9DD98-8B35-42A0-B4AD-518493848F37}"/>
                    </a:ext>
                  </a:extLst>
                </p:cNvPr>
                <p:cNvPicPr/>
                <p:nvPr/>
              </p:nvPicPr>
              <p:blipFill>
                <a:blip r:embed="rId108"/>
                <a:stretch>
                  <a:fillRect/>
                </a:stretch>
              </p:blipFill>
              <p:spPr>
                <a:xfrm>
                  <a:off x="10915573" y="2321118"/>
                  <a:ext cx="100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6" name="Freihand 65">
                  <a:extLst>
                    <a:ext uri="{FF2B5EF4-FFF2-40B4-BE49-F238E27FC236}">
                      <a16:creationId xmlns:a16="http://schemas.microsoft.com/office/drawing/2014/main" id="{383AFCFA-05DB-432E-B6BE-DE5CC0CAE8BB}"/>
                    </a:ext>
                  </a:extLst>
                </p14:cNvPr>
                <p14:cNvContentPartPr/>
                <p14:nvPr/>
              </p14:nvContentPartPr>
              <p14:xfrm>
                <a:off x="10990453" y="2245518"/>
                <a:ext cx="216720" cy="152280"/>
              </p14:xfrm>
            </p:contentPart>
          </mc:Choice>
          <mc:Fallback xmlns="">
            <p:pic>
              <p:nvPicPr>
                <p:cNvPr id="66" name="Freihand 65">
                  <a:extLst>
                    <a:ext uri="{FF2B5EF4-FFF2-40B4-BE49-F238E27FC236}">
                      <a16:creationId xmlns:a16="http://schemas.microsoft.com/office/drawing/2014/main" id="{383AFCFA-05DB-432E-B6BE-DE5CC0CAE8BB}"/>
                    </a:ext>
                  </a:extLst>
                </p:cNvPr>
                <p:cNvPicPr/>
                <p:nvPr/>
              </p:nvPicPr>
              <p:blipFill>
                <a:blip r:embed="rId110"/>
                <a:stretch>
                  <a:fillRect/>
                </a:stretch>
              </p:blipFill>
              <p:spPr>
                <a:xfrm>
                  <a:off x="10986133" y="2241198"/>
                  <a:ext cx="2253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4" name="Freihand 73">
                  <a:extLst>
                    <a:ext uri="{FF2B5EF4-FFF2-40B4-BE49-F238E27FC236}">
                      <a16:creationId xmlns:a16="http://schemas.microsoft.com/office/drawing/2014/main" id="{A3AF8C3D-93CF-415D-8607-82092A33B6A6}"/>
                    </a:ext>
                  </a:extLst>
                </p14:cNvPr>
                <p14:cNvContentPartPr/>
                <p14:nvPr/>
              </p14:nvContentPartPr>
              <p14:xfrm>
                <a:off x="9515533" y="2673198"/>
                <a:ext cx="106200" cy="285840"/>
              </p14:xfrm>
            </p:contentPart>
          </mc:Choice>
          <mc:Fallback xmlns="">
            <p:pic>
              <p:nvPicPr>
                <p:cNvPr id="74" name="Freihand 73">
                  <a:extLst>
                    <a:ext uri="{FF2B5EF4-FFF2-40B4-BE49-F238E27FC236}">
                      <a16:creationId xmlns:a16="http://schemas.microsoft.com/office/drawing/2014/main" id="{A3AF8C3D-93CF-415D-8607-82092A33B6A6}"/>
                    </a:ext>
                  </a:extLst>
                </p:cNvPr>
                <p:cNvPicPr/>
                <p:nvPr/>
              </p:nvPicPr>
              <p:blipFill>
                <a:blip r:embed="rId112"/>
                <a:stretch>
                  <a:fillRect/>
                </a:stretch>
              </p:blipFill>
              <p:spPr>
                <a:xfrm>
                  <a:off x="9511213" y="2668878"/>
                  <a:ext cx="11484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5" name="Freihand 74">
                  <a:extLst>
                    <a:ext uri="{FF2B5EF4-FFF2-40B4-BE49-F238E27FC236}">
                      <a16:creationId xmlns:a16="http://schemas.microsoft.com/office/drawing/2014/main" id="{571571AF-41D0-47CA-8574-BDC1253FB38F}"/>
                    </a:ext>
                  </a:extLst>
                </p14:cNvPr>
                <p14:cNvContentPartPr/>
                <p14:nvPr/>
              </p14:nvContentPartPr>
              <p14:xfrm>
                <a:off x="9559453" y="2777238"/>
                <a:ext cx="66240" cy="135360"/>
              </p14:xfrm>
            </p:contentPart>
          </mc:Choice>
          <mc:Fallback xmlns="">
            <p:pic>
              <p:nvPicPr>
                <p:cNvPr id="75" name="Freihand 74">
                  <a:extLst>
                    <a:ext uri="{FF2B5EF4-FFF2-40B4-BE49-F238E27FC236}">
                      <a16:creationId xmlns:a16="http://schemas.microsoft.com/office/drawing/2014/main" id="{571571AF-41D0-47CA-8574-BDC1253FB38F}"/>
                    </a:ext>
                  </a:extLst>
                </p:cNvPr>
                <p:cNvPicPr/>
                <p:nvPr/>
              </p:nvPicPr>
              <p:blipFill>
                <a:blip r:embed="rId114"/>
                <a:stretch>
                  <a:fillRect/>
                </a:stretch>
              </p:blipFill>
              <p:spPr>
                <a:xfrm>
                  <a:off x="9555133" y="2772918"/>
                  <a:ext cx="748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6" name="Freihand 75">
                  <a:extLst>
                    <a:ext uri="{FF2B5EF4-FFF2-40B4-BE49-F238E27FC236}">
                      <a16:creationId xmlns:a16="http://schemas.microsoft.com/office/drawing/2014/main" id="{1F828087-335A-42A1-B39A-D7E00573EAF9}"/>
                    </a:ext>
                  </a:extLst>
                </p14:cNvPr>
                <p14:cNvContentPartPr/>
                <p14:nvPr/>
              </p14:nvContentPartPr>
              <p14:xfrm>
                <a:off x="9546853" y="2706678"/>
                <a:ext cx="99720" cy="213840"/>
              </p14:xfrm>
            </p:contentPart>
          </mc:Choice>
          <mc:Fallback xmlns="">
            <p:pic>
              <p:nvPicPr>
                <p:cNvPr id="76" name="Freihand 75">
                  <a:extLst>
                    <a:ext uri="{FF2B5EF4-FFF2-40B4-BE49-F238E27FC236}">
                      <a16:creationId xmlns:a16="http://schemas.microsoft.com/office/drawing/2014/main" id="{1F828087-335A-42A1-B39A-D7E00573EAF9}"/>
                    </a:ext>
                  </a:extLst>
                </p:cNvPr>
                <p:cNvPicPr/>
                <p:nvPr/>
              </p:nvPicPr>
              <p:blipFill>
                <a:blip r:embed="rId116"/>
                <a:stretch>
                  <a:fillRect/>
                </a:stretch>
              </p:blipFill>
              <p:spPr>
                <a:xfrm>
                  <a:off x="9542533" y="2702358"/>
                  <a:ext cx="1083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7" name="Freihand 76">
                  <a:extLst>
                    <a:ext uri="{FF2B5EF4-FFF2-40B4-BE49-F238E27FC236}">
                      <a16:creationId xmlns:a16="http://schemas.microsoft.com/office/drawing/2014/main" id="{F0DA1623-ECB9-49C8-826E-E6FBF6AC05AD}"/>
                    </a:ext>
                  </a:extLst>
                </p14:cNvPr>
                <p14:cNvContentPartPr/>
                <p14:nvPr/>
              </p14:nvContentPartPr>
              <p14:xfrm>
                <a:off x="9331573" y="3457998"/>
                <a:ext cx="18000" cy="5040"/>
              </p14:xfrm>
            </p:contentPart>
          </mc:Choice>
          <mc:Fallback xmlns="">
            <p:pic>
              <p:nvPicPr>
                <p:cNvPr id="77" name="Freihand 76">
                  <a:extLst>
                    <a:ext uri="{FF2B5EF4-FFF2-40B4-BE49-F238E27FC236}">
                      <a16:creationId xmlns:a16="http://schemas.microsoft.com/office/drawing/2014/main" id="{F0DA1623-ECB9-49C8-826E-E6FBF6AC05AD}"/>
                    </a:ext>
                  </a:extLst>
                </p:cNvPr>
                <p:cNvPicPr/>
                <p:nvPr/>
              </p:nvPicPr>
              <p:blipFill>
                <a:blip r:embed="rId118"/>
                <a:stretch>
                  <a:fillRect/>
                </a:stretch>
              </p:blipFill>
              <p:spPr>
                <a:xfrm>
                  <a:off x="9327253" y="3453678"/>
                  <a:ext cx="266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8" name="Freihand 77">
                  <a:extLst>
                    <a:ext uri="{FF2B5EF4-FFF2-40B4-BE49-F238E27FC236}">
                      <a16:creationId xmlns:a16="http://schemas.microsoft.com/office/drawing/2014/main" id="{D70919A3-1416-4DFF-B760-DCCC01B9E740}"/>
                    </a:ext>
                  </a:extLst>
                </p14:cNvPr>
                <p14:cNvContentPartPr/>
                <p14:nvPr/>
              </p14:nvContentPartPr>
              <p14:xfrm>
                <a:off x="9340933" y="3241278"/>
                <a:ext cx="66960" cy="211680"/>
              </p14:xfrm>
            </p:contentPart>
          </mc:Choice>
          <mc:Fallback xmlns="">
            <p:pic>
              <p:nvPicPr>
                <p:cNvPr id="78" name="Freihand 77">
                  <a:extLst>
                    <a:ext uri="{FF2B5EF4-FFF2-40B4-BE49-F238E27FC236}">
                      <a16:creationId xmlns:a16="http://schemas.microsoft.com/office/drawing/2014/main" id="{D70919A3-1416-4DFF-B760-DCCC01B9E740}"/>
                    </a:ext>
                  </a:extLst>
                </p:cNvPr>
                <p:cNvPicPr/>
                <p:nvPr/>
              </p:nvPicPr>
              <p:blipFill>
                <a:blip r:embed="rId120"/>
                <a:stretch>
                  <a:fillRect/>
                </a:stretch>
              </p:blipFill>
              <p:spPr>
                <a:xfrm>
                  <a:off x="9336613" y="3236958"/>
                  <a:ext cx="756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9" name="Freihand 78">
                  <a:extLst>
                    <a:ext uri="{FF2B5EF4-FFF2-40B4-BE49-F238E27FC236}">
                      <a16:creationId xmlns:a16="http://schemas.microsoft.com/office/drawing/2014/main" id="{14E60C39-2413-41BB-9F9E-0E8F5DBD2020}"/>
                    </a:ext>
                  </a:extLst>
                </p14:cNvPr>
                <p14:cNvContentPartPr/>
                <p14:nvPr/>
              </p14:nvContentPartPr>
              <p14:xfrm>
                <a:off x="9281173" y="3049398"/>
                <a:ext cx="184680" cy="132120"/>
              </p14:xfrm>
            </p:contentPart>
          </mc:Choice>
          <mc:Fallback xmlns="">
            <p:pic>
              <p:nvPicPr>
                <p:cNvPr id="79" name="Freihand 78">
                  <a:extLst>
                    <a:ext uri="{FF2B5EF4-FFF2-40B4-BE49-F238E27FC236}">
                      <a16:creationId xmlns:a16="http://schemas.microsoft.com/office/drawing/2014/main" id="{14E60C39-2413-41BB-9F9E-0E8F5DBD2020}"/>
                    </a:ext>
                  </a:extLst>
                </p:cNvPr>
                <p:cNvPicPr/>
                <p:nvPr/>
              </p:nvPicPr>
              <p:blipFill>
                <a:blip r:embed="rId122"/>
                <a:stretch>
                  <a:fillRect/>
                </a:stretch>
              </p:blipFill>
              <p:spPr>
                <a:xfrm>
                  <a:off x="9276853" y="3045078"/>
                  <a:ext cx="1933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0" name="Freihand 79">
                  <a:extLst>
                    <a:ext uri="{FF2B5EF4-FFF2-40B4-BE49-F238E27FC236}">
                      <a16:creationId xmlns:a16="http://schemas.microsoft.com/office/drawing/2014/main" id="{1FB39277-87E4-48B8-A865-A12676D2BDEB}"/>
                    </a:ext>
                  </a:extLst>
                </p14:cNvPr>
                <p14:cNvContentPartPr/>
                <p14:nvPr/>
              </p14:nvContentPartPr>
              <p14:xfrm>
                <a:off x="9498973" y="3106998"/>
                <a:ext cx="66240" cy="268560"/>
              </p14:xfrm>
            </p:contentPart>
          </mc:Choice>
          <mc:Fallback xmlns="">
            <p:pic>
              <p:nvPicPr>
                <p:cNvPr id="80" name="Freihand 79">
                  <a:extLst>
                    <a:ext uri="{FF2B5EF4-FFF2-40B4-BE49-F238E27FC236}">
                      <a16:creationId xmlns:a16="http://schemas.microsoft.com/office/drawing/2014/main" id="{1FB39277-87E4-48B8-A865-A12676D2BDEB}"/>
                    </a:ext>
                  </a:extLst>
                </p:cNvPr>
                <p:cNvPicPr/>
                <p:nvPr/>
              </p:nvPicPr>
              <p:blipFill>
                <a:blip r:embed="rId124"/>
                <a:stretch>
                  <a:fillRect/>
                </a:stretch>
              </p:blipFill>
              <p:spPr>
                <a:xfrm>
                  <a:off x="9494653" y="3102678"/>
                  <a:ext cx="7488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1" name="Freihand 80">
                  <a:extLst>
                    <a:ext uri="{FF2B5EF4-FFF2-40B4-BE49-F238E27FC236}">
                      <a16:creationId xmlns:a16="http://schemas.microsoft.com/office/drawing/2014/main" id="{8BA58C5F-7F38-4D5A-89D0-DA18DC4EA4D4}"/>
                    </a:ext>
                  </a:extLst>
                </p14:cNvPr>
                <p14:cNvContentPartPr/>
                <p14:nvPr/>
              </p14:nvContentPartPr>
              <p14:xfrm>
                <a:off x="9567733" y="3174318"/>
                <a:ext cx="100440" cy="181440"/>
              </p14:xfrm>
            </p:contentPart>
          </mc:Choice>
          <mc:Fallback xmlns="">
            <p:pic>
              <p:nvPicPr>
                <p:cNvPr id="81" name="Freihand 80">
                  <a:extLst>
                    <a:ext uri="{FF2B5EF4-FFF2-40B4-BE49-F238E27FC236}">
                      <a16:creationId xmlns:a16="http://schemas.microsoft.com/office/drawing/2014/main" id="{8BA58C5F-7F38-4D5A-89D0-DA18DC4EA4D4}"/>
                    </a:ext>
                  </a:extLst>
                </p:cNvPr>
                <p:cNvPicPr/>
                <p:nvPr/>
              </p:nvPicPr>
              <p:blipFill>
                <a:blip r:embed="rId126"/>
                <a:stretch>
                  <a:fillRect/>
                </a:stretch>
              </p:blipFill>
              <p:spPr>
                <a:xfrm>
                  <a:off x="9563413" y="3169998"/>
                  <a:ext cx="1090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2" name="Freihand 81">
                  <a:extLst>
                    <a:ext uri="{FF2B5EF4-FFF2-40B4-BE49-F238E27FC236}">
                      <a16:creationId xmlns:a16="http://schemas.microsoft.com/office/drawing/2014/main" id="{20F57EFF-81F9-4DCF-A68A-31639DE1EE88}"/>
                    </a:ext>
                  </a:extLst>
                </p14:cNvPr>
                <p14:cNvContentPartPr/>
                <p14:nvPr/>
              </p14:nvContentPartPr>
              <p14:xfrm>
                <a:off x="9705973" y="3054438"/>
                <a:ext cx="42120" cy="313920"/>
              </p14:xfrm>
            </p:contentPart>
          </mc:Choice>
          <mc:Fallback xmlns="">
            <p:pic>
              <p:nvPicPr>
                <p:cNvPr id="82" name="Freihand 81">
                  <a:extLst>
                    <a:ext uri="{FF2B5EF4-FFF2-40B4-BE49-F238E27FC236}">
                      <a16:creationId xmlns:a16="http://schemas.microsoft.com/office/drawing/2014/main" id="{20F57EFF-81F9-4DCF-A68A-31639DE1EE88}"/>
                    </a:ext>
                  </a:extLst>
                </p:cNvPr>
                <p:cNvPicPr/>
                <p:nvPr/>
              </p:nvPicPr>
              <p:blipFill>
                <a:blip r:embed="rId128"/>
                <a:stretch>
                  <a:fillRect/>
                </a:stretch>
              </p:blipFill>
              <p:spPr>
                <a:xfrm>
                  <a:off x="9701653" y="3050118"/>
                  <a:ext cx="5076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3" name="Freihand 82">
                  <a:extLst>
                    <a:ext uri="{FF2B5EF4-FFF2-40B4-BE49-F238E27FC236}">
                      <a16:creationId xmlns:a16="http://schemas.microsoft.com/office/drawing/2014/main" id="{4274CFDD-66FE-4E67-A2C4-AC62BB676A47}"/>
                    </a:ext>
                  </a:extLst>
                </p14:cNvPr>
                <p14:cNvContentPartPr/>
                <p14:nvPr/>
              </p14:nvContentPartPr>
              <p14:xfrm>
                <a:off x="9840613" y="3214638"/>
                <a:ext cx="150120" cy="23760"/>
              </p14:xfrm>
            </p:contentPart>
          </mc:Choice>
          <mc:Fallback xmlns="">
            <p:pic>
              <p:nvPicPr>
                <p:cNvPr id="83" name="Freihand 82">
                  <a:extLst>
                    <a:ext uri="{FF2B5EF4-FFF2-40B4-BE49-F238E27FC236}">
                      <a16:creationId xmlns:a16="http://schemas.microsoft.com/office/drawing/2014/main" id="{4274CFDD-66FE-4E67-A2C4-AC62BB676A47}"/>
                    </a:ext>
                  </a:extLst>
                </p:cNvPr>
                <p:cNvPicPr/>
                <p:nvPr/>
              </p:nvPicPr>
              <p:blipFill>
                <a:blip r:embed="rId130"/>
                <a:stretch>
                  <a:fillRect/>
                </a:stretch>
              </p:blipFill>
              <p:spPr>
                <a:xfrm>
                  <a:off x="9836293" y="3210318"/>
                  <a:ext cx="158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4" name="Freihand 83">
                  <a:extLst>
                    <a:ext uri="{FF2B5EF4-FFF2-40B4-BE49-F238E27FC236}">
                      <a16:creationId xmlns:a16="http://schemas.microsoft.com/office/drawing/2014/main" id="{02C52EFC-496D-47F1-9A51-D0FC03609C4D}"/>
                    </a:ext>
                  </a:extLst>
                </p14:cNvPr>
                <p14:cNvContentPartPr/>
                <p14:nvPr/>
              </p14:nvContentPartPr>
              <p14:xfrm>
                <a:off x="9857533" y="3227238"/>
                <a:ext cx="156960" cy="61560"/>
              </p14:xfrm>
            </p:contentPart>
          </mc:Choice>
          <mc:Fallback xmlns="">
            <p:pic>
              <p:nvPicPr>
                <p:cNvPr id="84" name="Freihand 83">
                  <a:extLst>
                    <a:ext uri="{FF2B5EF4-FFF2-40B4-BE49-F238E27FC236}">
                      <a16:creationId xmlns:a16="http://schemas.microsoft.com/office/drawing/2014/main" id="{02C52EFC-496D-47F1-9A51-D0FC03609C4D}"/>
                    </a:ext>
                  </a:extLst>
                </p:cNvPr>
                <p:cNvPicPr/>
                <p:nvPr/>
              </p:nvPicPr>
              <p:blipFill>
                <a:blip r:embed="rId132"/>
                <a:stretch>
                  <a:fillRect/>
                </a:stretch>
              </p:blipFill>
              <p:spPr>
                <a:xfrm>
                  <a:off x="9853213" y="3222918"/>
                  <a:ext cx="1656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6" name="Freihand 85">
                  <a:extLst>
                    <a:ext uri="{FF2B5EF4-FFF2-40B4-BE49-F238E27FC236}">
                      <a16:creationId xmlns:a16="http://schemas.microsoft.com/office/drawing/2014/main" id="{06EAD59D-5863-46F9-B773-5B0AD47847E5}"/>
                    </a:ext>
                  </a:extLst>
                </p14:cNvPr>
                <p14:cNvContentPartPr/>
                <p14:nvPr/>
              </p14:nvContentPartPr>
              <p14:xfrm>
                <a:off x="10065613" y="3131478"/>
                <a:ext cx="116280" cy="294840"/>
              </p14:xfrm>
            </p:contentPart>
          </mc:Choice>
          <mc:Fallback xmlns="">
            <p:pic>
              <p:nvPicPr>
                <p:cNvPr id="86" name="Freihand 85">
                  <a:extLst>
                    <a:ext uri="{FF2B5EF4-FFF2-40B4-BE49-F238E27FC236}">
                      <a16:creationId xmlns:a16="http://schemas.microsoft.com/office/drawing/2014/main" id="{06EAD59D-5863-46F9-B773-5B0AD47847E5}"/>
                    </a:ext>
                  </a:extLst>
                </p:cNvPr>
                <p:cNvPicPr/>
                <p:nvPr/>
              </p:nvPicPr>
              <p:blipFill>
                <a:blip r:embed="rId134"/>
                <a:stretch>
                  <a:fillRect/>
                </a:stretch>
              </p:blipFill>
              <p:spPr>
                <a:xfrm>
                  <a:off x="10061293" y="3127158"/>
                  <a:ext cx="12492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9" name="Freihand 88">
                  <a:extLst>
                    <a:ext uri="{FF2B5EF4-FFF2-40B4-BE49-F238E27FC236}">
                      <a16:creationId xmlns:a16="http://schemas.microsoft.com/office/drawing/2014/main" id="{CF245D58-80EB-4310-A70E-4487F9F15232}"/>
                    </a:ext>
                  </a:extLst>
                </p14:cNvPr>
                <p14:cNvContentPartPr/>
                <p14:nvPr/>
              </p14:nvContentPartPr>
              <p14:xfrm>
                <a:off x="10481773" y="3063798"/>
                <a:ext cx="110520" cy="127080"/>
              </p14:xfrm>
            </p:contentPart>
          </mc:Choice>
          <mc:Fallback xmlns="">
            <p:pic>
              <p:nvPicPr>
                <p:cNvPr id="89" name="Freihand 88">
                  <a:extLst>
                    <a:ext uri="{FF2B5EF4-FFF2-40B4-BE49-F238E27FC236}">
                      <a16:creationId xmlns:a16="http://schemas.microsoft.com/office/drawing/2014/main" id="{CF245D58-80EB-4310-A70E-4487F9F15232}"/>
                    </a:ext>
                  </a:extLst>
                </p:cNvPr>
                <p:cNvPicPr/>
                <p:nvPr/>
              </p:nvPicPr>
              <p:blipFill>
                <a:blip r:embed="rId136"/>
                <a:stretch>
                  <a:fillRect/>
                </a:stretch>
              </p:blipFill>
              <p:spPr>
                <a:xfrm>
                  <a:off x="10477453" y="3059478"/>
                  <a:ext cx="1191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0" name="Freihand 89">
                  <a:extLst>
                    <a:ext uri="{FF2B5EF4-FFF2-40B4-BE49-F238E27FC236}">
                      <a16:creationId xmlns:a16="http://schemas.microsoft.com/office/drawing/2014/main" id="{851982EE-37FD-453F-A9BF-F4B52715B4F7}"/>
                    </a:ext>
                  </a:extLst>
                </p14:cNvPr>
                <p14:cNvContentPartPr/>
                <p14:nvPr/>
              </p14:nvContentPartPr>
              <p14:xfrm>
                <a:off x="10603453" y="2956518"/>
                <a:ext cx="33840" cy="110880"/>
              </p14:xfrm>
            </p:contentPart>
          </mc:Choice>
          <mc:Fallback xmlns="">
            <p:pic>
              <p:nvPicPr>
                <p:cNvPr id="90" name="Freihand 89">
                  <a:extLst>
                    <a:ext uri="{FF2B5EF4-FFF2-40B4-BE49-F238E27FC236}">
                      <a16:creationId xmlns:a16="http://schemas.microsoft.com/office/drawing/2014/main" id="{851982EE-37FD-453F-A9BF-F4B52715B4F7}"/>
                    </a:ext>
                  </a:extLst>
                </p:cNvPr>
                <p:cNvPicPr/>
                <p:nvPr/>
              </p:nvPicPr>
              <p:blipFill>
                <a:blip r:embed="rId138"/>
                <a:stretch>
                  <a:fillRect/>
                </a:stretch>
              </p:blipFill>
              <p:spPr>
                <a:xfrm>
                  <a:off x="10599133" y="2952198"/>
                  <a:ext cx="424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1" name="Freihand 90">
                  <a:extLst>
                    <a:ext uri="{FF2B5EF4-FFF2-40B4-BE49-F238E27FC236}">
                      <a16:creationId xmlns:a16="http://schemas.microsoft.com/office/drawing/2014/main" id="{FAE3AD6A-1687-4AC3-9783-2FB92B1F7EBF}"/>
                    </a:ext>
                  </a:extLst>
                </p14:cNvPr>
                <p14:cNvContentPartPr/>
                <p14:nvPr/>
              </p14:nvContentPartPr>
              <p14:xfrm>
                <a:off x="10650253" y="2944998"/>
                <a:ext cx="74880" cy="215280"/>
              </p14:xfrm>
            </p:contentPart>
          </mc:Choice>
          <mc:Fallback xmlns="">
            <p:pic>
              <p:nvPicPr>
                <p:cNvPr id="91" name="Freihand 90">
                  <a:extLst>
                    <a:ext uri="{FF2B5EF4-FFF2-40B4-BE49-F238E27FC236}">
                      <a16:creationId xmlns:a16="http://schemas.microsoft.com/office/drawing/2014/main" id="{FAE3AD6A-1687-4AC3-9783-2FB92B1F7EBF}"/>
                    </a:ext>
                  </a:extLst>
                </p:cNvPr>
                <p:cNvPicPr/>
                <p:nvPr/>
              </p:nvPicPr>
              <p:blipFill>
                <a:blip r:embed="rId140"/>
                <a:stretch>
                  <a:fillRect/>
                </a:stretch>
              </p:blipFill>
              <p:spPr>
                <a:xfrm>
                  <a:off x="10645933" y="2940678"/>
                  <a:ext cx="835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2" name="Freihand 91">
                  <a:extLst>
                    <a:ext uri="{FF2B5EF4-FFF2-40B4-BE49-F238E27FC236}">
                      <a16:creationId xmlns:a16="http://schemas.microsoft.com/office/drawing/2014/main" id="{41D0F047-91AF-418A-A11B-0DEC8B1568EE}"/>
                    </a:ext>
                  </a:extLst>
                </p14:cNvPr>
                <p14:cNvContentPartPr/>
                <p14:nvPr/>
              </p14:nvContentPartPr>
              <p14:xfrm>
                <a:off x="10737373" y="2986398"/>
                <a:ext cx="174600" cy="173880"/>
              </p14:xfrm>
            </p:contentPart>
          </mc:Choice>
          <mc:Fallback xmlns="">
            <p:pic>
              <p:nvPicPr>
                <p:cNvPr id="92" name="Freihand 91">
                  <a:extLst>
                    <a:ext uri="{FF2B5EF4-FFF2-40B4-BE49-F238E27FC236}">
                      <a16:creationId xmlns:a16="http://schemas.microsoft.com/office/drawing/2014/main" id="{41D0F047-91AF-418A-A11B-0DEC8B1568EE}"/>
                    </a:ext>
                  </a:extLst>
                </p:cNvPr>
                <p:cNvPicPr/>
                <p:nvPr/>
              </p:nvPicPr>
              <p:blipFill>
                <a:blip r:embed="rId142"/>
                <a:stretch>
                  <a:fillRect/>
                </a:stretch>
              </p:blipFill>
              <p:spPr>
                <a:xfrm>
                  <a:off x="10733053" y="2982078"/>
                  <a:ext cx="1832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3" name="Freihand 92">
                  <a:extLst>
                    <a:ext uri="{FF2B5EF4-FFF2-40B4-BE49-F238E27FC236}">
                      <a16:creationId xmlns:a16="http://schemas.microsoft.com/office/drawing/2014/main" id="{6D2274F0-C420-436A-8641-A53449DEA01D}"/>
                    </a:ext>
                  </a:extLst>
                </p14:cNvPr>
                <p14:cNvContentPartPr/>
                <p14:nvPr/>
              </p14:nvContentPartPr>
              <p14:xfrm>
                <a:off x="10870933" y="2932758"/>
                <a:ext cx="129960" cy="243360"/>
              </p14:xfrm>
            </p:contentPart>
          </mc:Choice>
          <mc:Fallback xmlns="">
            <p:pic>
              <p:nvPicPr>
                <p:cNvPr id="93" name="Freihand 92">
                  <a:extLst>
                    <a:ext uri="{FF2B5EF4-FFF2-40B4-BE49-F238E27FC236}">
                      <a16:creationId xmlns:a16="http://schemas.microsoft.com/office/drawing/2014/main" id="{6D2274F0-C420-436A-8641-A53449DEA01D}"/>
                    </a:ext>
                  </a:extLst>
                </p:cNvPr>
                <p:cNvPicPr/>
                <p:nvPr/>
              </p:nvPicPr>
              <p:blipFill>
                <a:blip r:embed="rId144"/>
                <a:stretch>
                  <a:fillRect/>
                </a:stretch>
              </p:blipFill>
              <p:spPr>
                <a:xfrm>
                  <a:off x="10866613" y="2928438"/>
                  <a:ext cx="13860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4" name="Freihand 93">
                  <a:extLst>
                    <a:ext uri="{FF2B5EF4-FFF2-40B4-BE49-F238E27FC236}">
                      <a16:creationId xmlns:a16="http://schemas.microsoft.com/office/drawing/2014/main" id="{07771088-5580-43EB-B1D8-22A1E4B23B03}"/>
                    </a:ext>
                  </a:extLst>
                </p14:cNvPr>
                <p14:cNvContentPartPr/>
                <p14:nvPr/>
              </p14:nvContentPartPr>
              <p14:xfrm>
                <a:off x="11107093" y="2995038"/>
                <a:ext cx="184680" cy="28800"/>
              </p14:xfrm>
            </p:contentPart>
          </mc:Choice>
          <mc:Fallback xmlns="">
            <p:pic>
              <p:nvPicPr>
                <p:cNvPr id="94" name="Freihand 93">
                  <a:extLst>
                    <a:ext uri="{FF2B5EF4-FFF2-40B4-BE49-F238E27FC236}">
                      <a16:creationId xmlns:a16="http://schemas.microsoft.com/office/drawing/2014/main" id="{07771088-5580-43EB-B1D8-22A1E4B23B03}"/>
                    </a:ext>
                  </a:extLst>
                </p:cNvPr>
                <p:cNvPicPr/>
                <p:nvPr/>
              </p:nvPicPr>
              <p:blipFill>
                <a:blip r:embed="rId146"/>
                <a:stretch>
                  <a:fillRect/>
                </a:stretch>
              </p:blipFill>
              <p:spPr>
                <a:xfrm>
                  <a:off x="11102773" y="2990718"/>
                  <a:ext cx="1933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5" name="Freihand 94">
                  <a:extLst>
                    <a:ext uri="{FF2B5EF4-FFF2-40B4-BE49-F238E27FC236}">
                      <a16:creationId xmlns:a16="http://schemas.microsoft.com/office/drawing/2014/main" id="{17DB4DBF-76A9-4B1E-BF34-4668B8CF6F38}"/>
                    </a:ext>
                  </a:extLst>
                </p14:cNvPr>
                <p14:cNvContentPartPr/>
                <p14:nvPr/>
              </p14:nvContentPartPr>
              <p14:xfrm>
                <a:off x="11104933" y="2920518"/>
                <a:ext cx="465840" cy="178560"/>
              </p14:xfrm>
            </p:contentPart>
          </mc:Choice>
          <mc:Fallback xmlns="">
            <p:pic>
              <p:nvPicPr>
                <p:cNvPr id="95" name="Freihand 94">
                  <a:extLst>
                    <a:ext uri="{FF2B5EF4-FFF2-40B4-BE49-F238E27FC236}">
                      <a16:creationId xmlns:a16="http://schemas.microsoft.com/office/drawing/2014/main" id="{17DB4DBF-76A9-4B1E-BF34-4668B8CF6F38}"/>
                    </a:ext>
                  </a:extLst>
                </p:cNvPr>
                <p:cNvPicPr/>
                <p:nvPr/>
              </p:nvPicPr>
              <p:blipFill>
                <a:blip r:embed="rId148"/>
                <a:stretch>
                  <a:fillRect/>
                </a:stretch>
              </p:blipFill>
              <p:spPr>
                <a:xfrm>
                  <a:off x="11100613" y="2916198"/>
                  <a:ext cx="4744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7" name="Freihand 96">
                  <a:extLst>
                    <a:ext uri="{FF2B5EF4-FFF2-40B4-BE49-F238E27FC236}">
                      <a16:creationId xmlns:a16="http://schemas.microsoft.com/office/drawing/2014/main" id="{7D495483-12A6-415D-AD3C-DE0CB5A13EF9}"/>
                    </a:ext>
                  </a:extLst>
                </p14:cNvPr>
                <p14:cNvContentPartPr/>
                <p14:nvPr/>
              </p14:nvContentPartPr>
              <p14:xfrm>
                <a:off x="10144453" y="3572838"/>
                <a:ext cx="163800" cy="47520"/>
              </p14:xfrm>
            </p:contentPart>
          </mc:Choice>
          <mc:Fallback xmlns="">
            <p:pic>
              <p:nvPicPr>
                <p:cNvPr id="97" name="Freihand 96">
                  <a:extLst>
                    <a:ext uri="{FF2B5EF4-FFF2-40B4-BE49-F238E27FC236}">
                      <a16:creationId xmlns:a16="http://schemas.microsoft.com/office/drawing/2014/main" id="{7D495483-12A6-415D-AD3C-DE0CB5A13EF9}"/>
                    </a:ext>
                  </a:extLst>
                </p:cNvPr>
                <p:cNvPicPr/>
                <p:nvPr/>
              </p:nvPicPr>
              <p:blipFill>
                <a:blip r:embed="rId150"/>
                <a:stretch>
                  <a:fillRect/>
                </a:stretch>
              </p:blipFill>
              <p:spPr>
                <a:xfrm>
                  <a:off x="10140133" y="3568518"/>
                  <a:ext cx="1724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8" name="Freihand 97">
                  <a:extLst>
                    <a:ext uri="{FF2B5EF4-FFF2-40B4-BE49-F238E27FC236}">
                      <a16:creationId xmlns:a16="http://schemas.microsoft.com/office/drawing/2014/main" id="{3E5C8240-5DBB-4B76-9EA9-263A08B0A9B7}"/>
                    </a:ext>
                  </a:extLst>
                </p14:cNvPr>
                <p14:cNvContentPartPr/>
                <p14:nvPr/>
              </p14:nvContentPartPr>
              <p14:xfrm>
                <a:off x="10148413" y="3632958"/>
                <a:ext cx="138960" cy="47880"/>
              </p14:xfrm>
            </p:contentPart>
          </mc:Choice>
          <mc:Fallback xmlns="">
            <p:pic>
              <p:nvPicPr>
                <p:cNvPr id="98" name="Freihand 97">
                  <a:extLst>
                    <a:ext uri="{FF2B5EF4-FFF2-40B4-BE49-F238E27FC236}">
                      <a16:creationId xmlns:a16="http://schemas.microsoft.com/office/drawing/2014/main" id="{3E5C8240-5DBB-4B76-9EA9-263A08B0A9B7}"/>
                    </a:ext>
                  </a:extLst>
                </p:cNvPr>
                <p:cNvPicPr/>
                <p:nvPr/>
              </p:nvPicPr>
              <p:blipFill>
                <a:blip r:embed="rId152"/>
                <a:stretch>
                  <a:fillRect/>
                </a:stretch>
              </p:blipFill>
              <p:spPr>
                <a:xfrm>
                  <a:off x="10144093" y="3628638"/>
                  <a:ext cx="1476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9" name="Freihand 98">
                  <a:extLst>
                    <a:ext uri="{FF2B5EF4-FFF2-40B4-BE49-F238E27FC236}">
                      <a16:creationId xmlns:a16="http://schemas.microsoft.com/office/drawing/2014/main" id="{2FFBA344-F539-4F34-B60A-EA686D80D1E1}"/>
                    </a:ext>
                  </a:extLst>
                </p14:cNvPr>
                <p14:cNvContentPartPr/>
                <p14:nvPr/>
              </p14:nvContentPartPr>
              <p14:xfrm>
                <a:off x="10293133" y="3506238"/>
                <a:ext cx="113040" cy="158760"/>
              </p14:xfrm>
            </p:contentPart>
          </mc:Choice>
          <mc:Fallback xmlns="">
            <p:pic>
              <p:nvPicPr>
                <p:cNvPr id="99" name="Freihand 98">
                  <a:extLst>
                    <a:ext uri="{FF2B5EF4-FFF2-40B4-BE49-F238E27FC236}">
                      <a16:creationId xmlns:a16="http://schemas.microsoft.com/office/drawing/2014/main" id="{2FFBA344-F539-4F34-B60A-EA686D80D1E1}"/>
                    </a:ext>
                  </a:extLst>
                </p:cNvPr>
                <p:cNvPicPr/>
                <p:nvPr/>
              </p:nvPicPr>
              <p:blipFill>
                <a:blip r:embed="rId154"/>
                <a:stretch>
                  <a:fillRect/>
                </a:stretch>
              </p:blipFill>
              <p:spPr>
                <a:xfrm>
                  <a:off x="10288813" y="3501918"/>
                  <a:ext cx="1216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0" name="Freihand 99">
                  <a:extLst>
                    <a:ext uri="{FF2B5EF4-FFF2-40B4-BE49-F238E27FC236}">
                      <a16:creationId xmlns:a16="http://schemas.microsoft.com/office/drawing/2014/main" id="{0B69EB84-9818-45CB-9F34-8B59E2CCDC39}"/>
                    </a:ext>
                  </a:extLst>
                </p14:cNvPr>
                <p14:cNvContentPartPr/>
                <p14:nvPr/>
              </p14:nvContentPartPr>
              <p14:xfrm>
                <a:off x="10539733" y="3467358"/>
                <a:ext cx="8280" cy="153360"/>
              </p14:xfrm>
            </p:contentPart>
          </mc:Choice>
          <mc:Fallback xmlns="">
            <p:pic>
              <p:nvPicPr>
                <p:cNvPr id="100" name="Freihand 99">
                  <a:extLst>
                    <a:ext uri="{FF2B5EF4-FFF2-40B4-BE49-F238E27FC236}">
                      <a16:creationId xmlns:a16="http://schemas.microsoft.com/office/drawing/2014/main" id="{0B69EB84-9818-45CB-9F34-8B59E2CCDC39}"/>
                    </a:ext>
                  </a:extLst>
                </p:cNvPr>
                <p:cNvPicPr/>
                <p:nvPr/>
              </p:nvPicPr>
              <p:blipFill>
                <a:blip r:embed="rId156"/>
                <a:stretch>
                  <a:fillRect/>
                </a:stretch>
              </p:blipFill>
              <p:spPr>
                <a:xfrm>
                  <a:off x="10535413" y="3463038"/>
                  <a:ext cx="169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1" name="Freihand 100">
                  <a:extLst>
                    <a:ext uri="{FF2B5EF4-FFF2-40B4-BE49-F238E27FC236}">
                      <a16:creationId xmlns:a16="http://schemas.microsoft.com/office/drawing/2014/main" id="{D7786C2F-7A4F-4EB3-A7C6-FD29B0007585}"/>
                    </a:ext>
                  </a:extLst>
                </p14:cNvPr>
                <p14:cNvContentPartPr/>
                <p14:nvPr/>
              </p14:nvContentPartPr>
              <p14:xfrm>
                <a:off x="10445413" y="3423438"/>
                <a:ext cx="142200" cy="139320"/>
              </p14:xfrm>
            </p:contentPart>
          </mc:Choice>
          <mc:Fallback xmlns="">
            <p:pic>
              <p:nvPicPr>
                <p:cNvPr id="101" name="Freihand 100">
                  <a:extLst>
                    <a:ext uri="{FF2B5EF4-FFF2-40B4-BE49-F238E27FC236}">
                      <a16:creationId xmlns:a16="http://schemas.microsoft.com/office/drawing/2014/main" id="{D7786C2F-7A4F-4EB3-A7C6-FD29B0007585}"/>
                    </a:ext>
                  </a:extLst>
                </p:cNvPr>
                <p:cNvPicPr/>
                <p:nvPr/>
              </p:nvPicPr>
              <p:blipFill>
                <a:blip r:embed="rId158"/>
                <a:stretch>
                  <a:fillRect/>
                </a:stretch>
              </p:blipFill>
              <p:spPr>
                <a:xfrm>
                  <a:off x="10441093" y="3419118"/>
                  <a:ext cx="1508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2" name="Freihand 101">
                  <a:extLst>
                    <a:ext uri="{FF2B5EF4-FFF2-40B4-BE49-F238E27FC236}">
                      <a16:creationId xmlns:a16="http://schemas.microsoft.com/office/drawing/2014/main" id="{01FE1F37-58C8-4A77-845A-CEAC6C2F12E4}"/>
                    </a:ext>
                  </a:extLst>
                </p14:cNvPr>
                <p14:cNvContentPartPr/>
                <p14:nvPr/>
              </p14:nvContentPartPr>
              <p14:xfrm>
                <a:off x="10604173" y="3437838"/>
                <a:ext cx="241920" cy="153360"/>
              </p14:xfrm>
            </p:contentPart>
          </mc:Choice>
          <mc:Fallback xmlns="">
            <p:pic>
              <p:nvPicPr>
                <p:cNvPr id="102" name="Freihand 101">
                  <a:extLst>
                    <a:ext uri="{FF2B5EF4-FFF2-40B4-BE49-F238E27FC236}">
                      <a16:creationId xmlns:a16="http://schemas.microsoft.com/office/drawing/2014/main" id="{01FE1F37-58C8-4A77-845A-CEAC6C2F12E4}"/>
                    </a:ext>
                  </a:extLst>
                </p:cNvPr>
                <p:cNvPicPr/>
                <p:nvPr/>
              </p:nvPicPr>
              <p:blipFill>
                <a:blip r:embed="rId160"/>
                <a:stretch>
                  <a:fillRect/>
                </a:stretch>
              </p:blipFill>
              <p:spPr>
                <a:xfrm>
                  <a:off x="10599853" y="3433518"/>
                  <a:ext cx="2505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8" name="Freihand 137">
                  <a:extLst>
                    <a:ext uri="{FF2B5EF4-FFF2-40B4-BE49-F238E27FC236}">
                      <a16:creationId xmlns:a16="http://schemas.microsoft.com/office/drawing/2014/main" id="{B5A561F8-492B-4D07-BA3D-4557D969A24A}"/>
                    </a:ext>
                  </a:extLst>
                </p14:cNvPr>
                <p14:cNvContentPartPr/>
                <p14:nvPr/>
              </p14:nvContentPartPr>
              <p14:xfrm>
                <a:off x="10817293" y="3370518"/>
                <a:ext cx="54000" cy="35640"/>
              </p14:xfrm>
            </p:contentPart>
          </mc:Choice>
          <mc:Fallback xmlns="">
            <p:pic>
              <p:nvPicPr>
                <p:cNvPr id="138" name="Freihand 137">
                  <a:extLst>
                    <a:ext uri="{FF2B5EF4-FFF2-40B4-BE49-F238E27FC236}">
                      <a16:creationId xmlns:a16="http://schemas.microsoft.com/office/drawing/2014/main" id="{B5A561F8-492B-4D07-BA3D-4557D969A24A}"/>
                    </a:ext>
                  </a:extLst>
                </p:cNvPr>
                <p:cNvPicPr/>
                <p:nvPr/>
              </p:nvPicPr>
              <p:blipFill>
                <a:blip r:embed="rId162"/>
                <a:stretch>
                  <a:fillRect/>
                </a:stretch>
              </p:blipFill>
              <p:spPr>
                <a:xfrm>
                  <a:off x="10812973" y="3366198"/>
                  <a:ext cx="626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2" name="Freihand 141">
                  <a:extLst>
                    <a:ext uri="{FF2B5EF4-FFF2-40B4-BE49-F238E27FC236}">
                      <a16:creationId xmlns:a16="http://schemas.microsoft.com/office/drawing/2014/main" id="{7CE8170C-91A9-4EDD-AE0F-3B9F9146E2A4}"/>
                    </a:ext>
                  </a:extLst>
                </p14:cNvPr>
                <p14:cNvContentPartPr/>
                <p14:nvPr/>
              </p14:nvContentPartPr>
              <p14:xfrm>
                <a:off x="10870933" y="3377718"/>
                <a:ext cx="34560" cy="118440"/>
              </p14:xfrm>
            </p:contentPart>
          </mc:Choice>
          <mc:Fallback xmlns="">
            <p:pic>
              <p:nvPicPr>
                <p:cNvPr id="142" name="Freihand 141">
                  <a:extLst>
                    <a:ext uri="{FF2B5EF4-FFF2-40B4-BE49-F238E27FC236}">
                      <a16:creationId xmlns:a16="http://schemas.microsoft.com/office/drawing/2014/main" id="{7CE8170C-91A9-4EDD-AE0F-3B9F9146E2A4}"/>
                    </a:ext>
                  </a:extLst>
                </p:cNvPr>
                <p:cNvPicPr/>
                <p:nvPr/>
              </p:nvPicPr>
              <p:blipFill>
                <a:blip r:embed="rId164"/>
                <a:stretch>
                  <a:fillRect/>
                </a:stretch>
              </p:blipFill>
              <p:spPr>
                <a:xfrm>
                  <a:off x="10866613" y="3373398"/>
                  <a:ext cx="432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8" name="Freihand 147">
                  <a:extLst>
                    <a:ext uri="{FF2B5EF4-FFF2-40B4-BE49-F238E27FC236}">
                      <a16:creationId xmlns:a16="http://schemas.microsoft.com/office/drawing/2014/main" id="{51C8E9F2-B500-48EC-8897-082E908EFC9F}"/>
                    </a:ext>
                  </a:extLst>
                </p14:cNvPr>
                <p14:cNvContentPartPr/>
                <p14:nvPr/>
              </p14:nvContentPartPr>
              <p14:xfrm>
                <a:off x="10976773" y="3400398"/>
                <a:ext cx="118080" cy="58680"/>
              </p14:xfrm>
            </p:contentPart>
          </mc:Choice>
          <mc:Fallback xmlns="">
            <p:pic>
              <p:nvPicPr>
                <p:cNvPr id="148" name="Freihand 147">
                  <a:extLst>
                    <a:ext uri="{FF2B5EF4-FFF2-40B4-BE49-F238E27FC236}">
                      <a16:creationId xmlns:a16="http://schemas.microsoft.com/office/drawing/2014/main" id="{51C8E9F2-B500-48EC-8897-082E908EFC9F}"/>
                    </a:ext>
                  </a:extLst>
                </p:cNvPr>
                <p:cNvPicPr/>
                <p:nvPr/>
              </p:nvPicPr>
              <p:blipFill>
                <a:blip r:embed="rId166"/>
                <a:stretch>
                  <a:fillRect/>
                </a:stretch>
              </p:blipFill>
              <p:spPr>
                <a:xfrm>
                  <a:off x="10972453" y="3396078"/>
                  <a:ext cx="1267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51" name="Freihand 150">
                  <a:extLst>
                    <a:ext uri="{FF2B5EF4-FFF2-40B4-BE49-F238E27FC236}">
                      <a16:creationId xmlns:a16="http://schemas.microsoft.com/office/drawing/2014/main" id="{BAC79D21-9925-4B0B-AC25-998FB34DF39E}"/>
                    </a:ext>
                  </a:extLst>
                </p14:cNvPr>
                <p14:cNvContentPartPr/>
                <p14:nvPr/>
              </p14:nvContentPartPr>
              <p14:xfrm>
                <a:off x="11159293" y="3296718"/>
                <a:ext cx="135720" cy="165240"/>
              </p14:xfrm>
            </p:contentPart>
          </mc:Choice>
          <mc:Fallback xmlns="">
            <p:pic>
              <p:nvPicPr>
                <p:cNvPr id="151" name="Freihand 150">
                  <a:extLst>
                    <a:ext uri="{FF2B5EF4-FFF2-40B4-BE49-F238E27FC236}">
                      <a16:creationId xmlns:a16="http://schemas.microsoft.com/office/drawing/2014/main" id="{BAC79D21-9925-4B0B-AC25-998FB34DF39E}"/>
                    </a:ext>
                  </a:extLst>
                </p:cNvPr>
                <p:cNvPicPr/>
                <p:nvPr/>
              </p:nvPicPr>
              <p:blipFill>
                <a:blip r:embed="rId168"/>
                <a:stretch>
                  <a:fillRect/>
                </a:stretch>
              </p:blipFill>
              <p:spPr>
                <a:xfrm>
                  <a:off x="11154973" y="3292398"/>
                  <a:ext cx="1443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56" name="Freihand 155">
                  <a:extLst>
                    <a:ext uri="{FF2B5EF4-FFF2-40B4-BE49-F238E27FC236}">
                      <a16:creationId xmlns:a16="http://schemas.microsoft.com/office/drawing/2014/main" id="{75BC4210-4D39-4956-A984-F1742433AA9B}"/>
                    </a:ext>
                  </a:extLst>
                </p14:cNvPr>
                <p14:cNvContentPartPr/>
                <p14:nvPr/>
              </p14:nvContentPartPr>
              <p14:xfrm>
                <a:off x="11301853" y="3339918"/>
                <a:ext cx="171360" cy="98280"/>
              </p14:xfrm>
            </p:contentPart>
          </mc:Choice>
          <mc:Fallback xmlns="">
            <p:pic>
              <p:nvPicPr>
                <p:cNvPr id="156" name="Freihand 155">
                  <a:extLst>
                    <a:ext uri="{FF2B5EF4-FFF2-40B4-BE49-F238E27FC236}">
                      <a16:creationId xmlns:a16="http://schemas.microsoft.com/office/drawing/2014/main" id="{75BC4210-4D39-4956-A984-F1742433AA9B}"/>
                    </a:ext>
                  </a:extLst>
                </p:cNvPr>
                <p:cNvPicPr/>
                <p:nvPr/>
              </p:nvPicPr>
              <p:blipFill>
                <a:blip r:embed="rId170"/>
                <a:stretch>
                  <a:fillRect/>
                </a:stretch>
              </p:blipFill>
              <p:spPr>
                <a:xfrm>
                  <a:off x="11297533" y="3335598"/>
                  <a:ext cx="1800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57" name="Freihand 156">
                  <a:extLst>
                    <a:ext uri="{FF2B5EF4-FFF2-40B4-BE49-F238E27FC236}">
                      <a16:creationId xmlns:a16="http://schemas.microsoft.com/office/drawing/2014/main" id="{EE1B2C61-8445-4C4D-B26F-6ABB968F9EF3}"/>
                    </a:ext>
                  </a:extLst>
                </p14:cNvPr>
                <p14:cNvContentPartPr/>
                <p14:nvPr/>
              </p14:nvContentPartPr>
              <p14:xfrm>
                <a:off x="11485453" y="3292038"/>
                <a:ext cx="89280" cy="115560"/>
              </p14:xfrm>
            </p:contentPart>
          </mc:Choice>
          <mc:Fallback xmlns="">
            <p:pic>
              <p:nvPicPr>
                <p:cNvPr id="157" name="Freihand 156">
                  <a:extLst>
                    <a:ext uri="{FF2B5EF4-FFF2-40B4-BE49-F238E27FC236}">
                      <a16:creationId xmlns:a16="http://schemas.microsoft.com/office/drawing/2014/main" id="{EE1B2C61-8445-4C4D-B26F-6ABB968F9EF3}"/>
                    </a:ext>
                  </a:extLst>
                </p:cNvPr>
                <p:cNvPicPr/>
                <p:nvPr/>
              </p:nvPicPr>
              <p:blipFill>
                <a:blip r:embed="rId172"/>
                <a:stretch>
                  <a:fillRect/>
                </a:stretch>
              </p:blipFill>
              <p:spPr>
                <a:xfrm>
                  <a:off x="11481133" y="3287718"/>
                  <a:ext cx="979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58" name="Freihand 157">
                  <a:extLst>
                    <a:ext uri="{FF2B5EF4-FFF2-40B4-BE49-F238E27FC236}">
                      <a16:creationId xmlns:a16="http://schemas.microsoft.com/office/drawing/2014/main" id="{58D1392D-26FD-4B3A-BADF-46127AE02465}"/>
                    </a:ext>
                  </a:extLst>
                </p14:cNvPr>
                <p14:cNvContentPartPr/>
                <p14:nvPr/>
              </p14:nvContentPartPr>
              <p14:xfrm>
                <a:off x="11483653" y="3195198"/>
                <a:ext cx="212040" cy="158400"/>
              </p14:xfrm>
            </p:contentPart>
          </mc:Choice>
          <mc:Fallback xmlns="">
            <p:pic>
              <p:nvPicPr>
                <p:cNvPr id="158" name="Freihand 157">
                  <a:extLst>
                    <a:ext uri="{FF2B5EF4-FFF2-40B4-BE49-F238E27FC236}">
                      <a16:creationId xmlns:a16="http://schemas.microsoft.com/office/drawing/2014/main" id="{58D1392D-26FD-4B3A-BADF-46127AE02465}"/>
                    </a:ext>
                  </a:extLst>
                </p:cNvPr>
                <p:cNvPicPr/>
                <p:nvPr/>
              </p:nvPicPr>
              <p:blipFill>
                <a:blip r:embed="rId174"/>
                <a:stretch>
                  <a:fillRect/>
                </a:stretch>
              </p:blipFill>
              <p:spPr>
                <a:xfrm>
                  <a:off x="11479333" y="3190878"/>
                  <a:ext cx="2206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60" name="Freihand 159">
                  <a:extLst>
                    <a:ext uri="{FF2B5EF4-FFF2-40B4-BE49-F238E27FC236}">
                      <a16:creationId xmlns:a16="http://schemas.microsoft.com/office/drawing/2014/main" id="{F9B3BA0C-E57C-4A86-9F96-73AC8FF1F54F}"/>
                    </a:ext>
                  </a:extLst>
                </p14:cNvPr>
                <p14:cNvContentPartPr/>
                <p14:nvPr/>
              </p14:nvContentPartPr>
              <p14:xfrm>
                <a:off x="11674453" y="3274038"/>
                <a:ext cx="106560" cy="77760"/>
              </p14:xfrm>
            </p:contentPart>
          </mc:Choice>
          <mc:Fallback xmlns="">
            <p:pic>
              <p:nvPicPr>
                <p:cNvPr id="160" name="Freihand 159">
                  <a:extLst>
                    <a:ext uri="{FF2B5EF4-FFF2-40B4-BE49-F238E27FC236}">
                      <a16:creationId xmlns:a16="http://schemas.microsoft.com/office/drawing/2014/main" id="{F9B3BA0C-E57C-4A86-9F96-73AC8FF1F54F}"/>
                    </a:ext>
                  </a:extLst>
                </p:cNvPr>
                <p:cNvPicPr/>
                <p:nvPr/>
              </p:nvPicPr>
              <p:blipFill>
                <a:blip r:embed="rId176"/>
                <a:stretch>
                  <a:fillRect/>
                </a:stretch>
              </p:blipFill>
              <p:spPr>
                <a:xfrm>
                  <a:off x="11670133" y="3269718"/>
                  <a:ext cx="1152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61" name="Freihand 160">
                  <a:extLst>
                    <a:ext uri="{FF2B5EF4-FFF2-40B4-BE49-F238E27FC236}">
                      <a16:creationId xmlns:a16="http://schemas.microsoft.com/office/drawing/2014/main" id="{7FA82D55-A36E-47C7-BEBC-E2878E7B8015}"/>
                    </a:ext>
                  </a:extLst>
                </p14:cNvPr>
                <p14:cNvContentPartPr/>
                <p14:nvPr/>
              </p14:nvContentPartPr>
              <p14:xfrm>
                <a:off x="11789293" y="3246678"/>
                <a:ext cx="90360" cy="86760"/>
              </p14:xfrm>
            </p:contentPart>
          </mc:Choice>
          <mc:Fallback xmlns="">
            <p:pic>
              <p:nvPicPr>
                <p:cNvPr id="161" name="Freihand 160">
                  <a:extLst>
                    <a:ext uri="{FF2B5EF4-FFF2-40B4-BE49-F238E27FC236}">
                      <a16:creationId xmlns:a16="http://schemas.microsoft.com/office/drawing/2014/main" id="{7FA82D55-A36E-47C7-BEBC-E2878E7B8015}"/>
                    </a:ext>
                  </a:extLst>
                </p:cNvPr>
                <p:cNvPicPr/>
                <p:nvPr/>
              </p:nvPicPr>
              <p:blipFill>
                <a:blip r:embed="rId178"/>
                <a:stretch>
                  <a:fillRect/>
                </a:stretch>
              </p:blipFill>
              <p:spPr>
                <a:xfrm>
                  <a:off x="11784973" y="3242358"/>
                  <a:ext cx="99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65" name="Freihand 164">
                  <a:extLst>
                    <a:ext uri="{FF2B5EF4-FFF2-40B4-BE49-F238E27FC236}">
                      <a16:creationId xmlns:a16="http://schemas.microsoft.com/office/drawing/2014/main" id="{4D29BDB7-71F7-4592-A0E6-6E881099F91F}"/>
                    </a:ext>
                  </a:extLst>
                </p14:cNvPr>
                <p14:cNvContentPartPr/>
                <p14:nvPr/>
              </p14:nvContentPartPr>
              <p14:xfrm>
                <a:off x="11861653" y="3154878"/>
                <a:ext cx="136080" cy="152280"/>
              </p14:xfrm>
            </p:contentPart>
          </mc:Choice>
          <mc:Fallback xmlns="">
            <p:pic>
              <p:nvPicPr>
                <p:cNvPr id="165" name="Freihand 164">
                  <a:extLst>
                    <a:ext uri="{FF2B5EF4-FFF2-40B4-BE49-F238E27FC236}">
                      <a16:creationId xmlns:a16="http://schemas.microsoft.com/office/drawing/2014/main" id="{4D29BDB7-71F7-4592-A0E6-6E881099F91F}"/>
                    </a:ext>
                  </a:extLst>
                </p:cNvPr>
                <p:cNvPicPr/>
                <p:nvPr/>
              </p:nvPicPr>
              <p:blipFill>
                <a:blip r:embed="rId180"/>
                <a:stretch>
                  <a:fillRect/>
                </a:stretch>
              </p:blipFill>
              <p:spPr>
                <a:xfrm>
                  <a:off x="11857333" y="3150558"/>
                  <a:ext cx="1447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67" name="Freihand 166">
                  <a:extLst>
                    <a:ext uri="{FF2B5EF4-FFF2-40B4-BE49-F238E27FC236}">
                      <a16:creationId xmlns:a16="http://schemas.microsoft.com/office/drawing/2014/main" id="{3149B6FA-312A-48EE-84FE-2EA534B080D7}"/>
                    </a:ext>
                  </a:extLst>
                </p14:cNvPr>
                <p14:cNvContentPartPr/>
                <p14:nvPr/>
              </p14:nvContentPartPr>
              <p14:xfrm>
                <a:off x="11019973" y="3195558"/>
                <a:ext cx="600480" cy="156240"/>
              </p14:xfrm>
            </p:contentPart>
          </mc:Choice>
          <mc:Fallback xmlns="">
            <p:pic>
              <p:nvPicPr>
                <p:cNvPr id="167" name="Freihand 166">
                  <a:extLst>
                    <a:ext uri="{FF2B5EF4-FFF2-40B4-BE49-F238E27FC236}">
                      <a16:creationId xmlns:a16="http://schemas.microsoft.com/office/drawing/2014/main" id="{3149B6FA-312A-48EE-84FE-2EA534B080D7}"/>
                    </a:ext>
                  </a:extLst>
                </p:cNvPr>
                <p:cNvPicPr/>
                <p:nvPr/>
              </p:nvPicPr>
              <p:blipFill>
                <a:blip r:embed="rId182"/>
                <a:stretch>
                  <a:fillRect/>
                </a:stretch>
              </p:blipFill>
              <p:spPr>
                <a:xfrm>
                  <a:off x="11015653" y="3191238"/>
                  <a:ext cx="6091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68" name="Freihand 167">
                  <a:extLst>
                    <a:ext uri="{FF2B5EF4-FFF2-40B4-BE49-F238E27FC236}">
                      <a16:creationId xmlns:a16="http://schemas.microsoft.com/office/drawing/2014/main" id="{DC51C2BE-CE56-4449-A136-AA0DA4CC4CB1}"/>
                    </a:ext>
                  </a:extLst>
                </p14:cNvPr>
                <p14:cNvContentPartPr/>
                <p14:nvPr/>
              </p14:nvContentPartPr>
              <p14:xfrm>
                <a:off x="11715493" y="3201678"/>
                <a:ext cx="119520" cy="27720"/>
              </p14:xfrm>
            </p:contentPart>
          </mc:Choice>
          <mc:Fallback xmlns="">
            <p:pic>
              <p:nvPicPr>
                <p:cNvPr id="168" name="Freihand 167">
                  <a:extLst>
                    <a:ext uri="{FF2B5EF4-FFF2-40B4-BE49-F238E27FC236}">
                      <a16:creationId xmlns:a16="http://schemas.microsoft.com/office/drawing/2014/main" id="{DC51C2BE-CE56-4449-A136-AA0DA4CC4CB1}"/>
                    </a:ext>
                  </a:extLst>
                </p:cNvPr>
                <p:cNvPicPr/>
                <p:nvPr/>
              </p:nvPicPr>
              <p:blipFill>
                <a:blip r:embed="rId184"/>
                <a:stretch>
                  <a:fillRect/>
                </a:stretch>
              </p:blipFill>
              <p:spPr>
                <a:xfrm>
                  <a:off x="11711173" y="3197358"/>
                  <a:ext cx="1281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69" name="Freihand 168">
                  <a:extLst>
                    <a:ext uri="{FF2B5EF4-FFF2-40B4-BE49-F238E27FC236}">
                      <a16:creationId xmlns:a16="http://schemas.microsoft.com/office/drawing/2014/main" id="{B6B1C747-7434-4206-BCAA-D3ABA34B688E}"/>
                    </a:ext>
                  </a:extLst>
                </p14:cNvPr>
                <p14:cNvContentPartPr/>
                <p14:nvPr/>
              </p14:nvContentPartPr>
              <p14:xfrm>
                <a:off x="10657813" y="3151278"/>
                <a:ext cx="677160" cy="133560"/>
              </p14:xfrm>
            </p:contentPart>
          </mc:Choice>
          <mc:Fallback xmlns="">
            <p:pic>
              <p:nvPicPr>
                <p:cNvPr id="169" name="Freihand 168">
                  <a:extLst>
                    <a:ext uri="{FF2B5EF4-FFF2-40B4-BE49-F238E27FC236}">
                      <a16:creationId xmlns:a16="http://schemas.microsoft.com/office/drawing/2014/main" id="{B6B1C747-7434-4206-BCAA-D3ABA34B688E}"/>
                    </a:ext>
                  </a:extLst>
                </p:cNvPr>
                <p:cNvPicPr/>
                <p:nvPr/>
              </p:nvPicPr>
              <p:blipFill>
                <a:blip r:embed="rId186"/>
                <a:stretch>
                  <a:fillRect/>
                </a:stretch>
              </p:blipFill>
              <p:spPr>
                <a:xfrm>
                  <a:off x="10653493" y="3146958"/>
                  <a:ext cx="6858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70" name="Freihand 169">
                  <a:extLst>
                    <a:ext uri="{FF2B5EF4-FFF2-40B4-BE49-F238E27FC236}">
                      <a16:creationId xmlns:a16="http://schemas.microsoft.com/office/drawing/2014/main" id="{9D10DBB5-3760-4FB9-B818-E8D87FAB5479}"/>
                    </a:ext>
                  </a:extLst>
                </p14:cNvPr>
                <p14:cNvContentPartPr/>
                <p14:nvPr/>
              </p14:nvContentPartPr>
              <p14:xfrm>
                <a:off x="10609933" y="3192318"/>
                <a:ext cx="57240" cy="95040"/>
              </p14:xfrm>
            </p:contentPart>
          </mc:Choice>
          <mc:Fallback xmlns="">
            <p:pic>
              <p:nvPicPr>
                <p:cNvPr id="170" name="Freihand 169">
                  <a:extLst>
                    <a:ext uri="{FF2B5EF4-FFF2-40B4-BE49-F238E27FC236}">
                      <a16:creationId xmlns:a16="http://schemas.microsoft.com/office/drawing/2014/main" id="{9D10DBB5-3760-4FB9-B818-E8D87FAB5479}"/>
                    </a:ext>
                  </a:extLst>
                </p:cNvPr>
                <p:cNvPicPr/>
                <p:nvPr/>
              </p:nvPicPr>
              <p:blipFill>
                <a:blip r:embed="rId188"/>
                <a:stretch>
                  <a:fillRect/>
                </a:stretch>
              </p:blipFill>
              <p:spPr>
                <a:xfrm>
                  <a:off x="10605613" y="3187998"/>
                  <a:ext cx="658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71" name="Freihand 170">
                  <a:extLst>
                    <a:ext uri="{FF2B5EF4-FFF2-40B4-BE49-F238E27FC236}">
                      <a16:creationId xmlns:a16="http://schemas.microsoft.com/office/drawing/2014/main" id="{25C7A8E0-2F32-4B78-AE33-51A65049D9E5}"/>
                    </a:ext>
                  </a:extLst>
                </p14:cNvPr>
                <p14:cNvContentPartPr/>
                <p14:nvPr/>
              </p14:nvContentPartPr>
              <p14:xfrm>
                <a:off x="10515973" y="3128598"/>
                <a:ext cx="187200" cy="139320"/>
              </p14:xfrm>
            </p:contentPart>
          </mc:Choice>
          <mc:Fallback xmlns="">
            <p:pic>
              <p:nvPicPr>
                <p:cNvPr id="171" name="Freihand 170">
                  <a:extLst>
                    <a:ext uri="{FF2B5EF4-FFF2-40B4-BE49-F238E27FC236}">
                      <a16:creationId xmlns:a16="http://schemas.microsoft.com/office/drawing/2014/main" id="{25C7A8E0-2F32-4B78-AE33-51A65049D9E5}"/>
                    </a:ext>
                  </a:extLst>
                </p:cNvPr>
                <p:cNvPicPr/>
                <p:nvPr/>
              </p:nvPicPr>
              <p:blipFill>
                <a:blip r:embed="rId190"/>
                <a:stretch>
                  <a:fillRect/>
                </a:stretch>
              </p:blipFill>
              <p:spPr>
                <a:xfrm>
                  <a:off x="10511653" y="3124278"/>
                  <a:ext cx="1958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73" name="Freihand 172">
                  <a:extLst>
                    <a:ext uri="{FF2B5EF4-FFF2-40B4-BE49-F238E27FC236}">
                      <a16:creationId xmlns:a16="http://schemas.microsoft.com/office/drawing/2014/main" id="{3682BF5A-DD37-4405-89B6-D73FA3C58C4B}"/>
                    </a:ext>
                  </a:extLst>
                </p14:cNvPr>
                <p14:cNvContentPartPr/>
                <p14:nvPr/>
              </p14:nvContentPartPr>
              <p14:xfrm>
                <a:off x="10307893" y="215478"/>
                <a:ext cx="1339560" cy="1419480"/>
              </p14:xfrm>
            </p:contentPart>
          </mc:Choice>
          <mc:Fallback xmlns="">
            <p:pic>
              <p:nvPicPr>
                <p:cNvPr id="173" name="Freihand 172">
                  <a:extLst>
                    <a:ext uri="{FF2B5EF4-FFF2-40B4-BE49-F238E27FC236}">
                      <a16:creationId xmlns:a16="http://schemas.microsoft.com/office/drawing/2014/main" id="{3682BF5A-DD37-4405-89B6-D73FA3C58C4B}"/>
                    </a:ext>
                  </a:extLst>
                </p:cNvPr>
                <p:cNvPicPr/>
                <p:nvPr/>
              </p:nvPicPr>
              <p:blipFill>
                <a:blip r:embed="rId192"/>
                <a:stretch>
                  <a:fillRect/>
                </a:stretch>
              </p:blipFill>
              <p:spPr>
                <a:xfrm>
                  <a:off x="10303573" y="211158"/>
                  <a:ext cx="1348200" cy="1428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3">
            <p14:nvContentPartPr>
              <p14:cNvPr id="175" name="Freihand 174">
                <a:extLst>
                  <a:ext uri="{FF2B5EF4-FFF2-40B4-BE49-F238E27FC236}">
                    <a16:creationId xmlns:a16="http://schemas.microsoft.com/office/drawing/2014/main" id="{3DA45507-86B4-4FC7-A452-AA1830687ECE}"/>
                  </a:ext>
                </a:extLst>
              </p14:cNvPr>
              <p14:cNvContentPartPr/>
              <p14:nvPr/>
            </p14:nvContentPartPr>
            <p14:xfrm>
              <a:off x="6092293" y="4380678"/>
              <a:ext cx="2559240" cy="1891440"/>
            </p14:xfrm>
          </p:contentPart>
        </mc:Choice>
        <mc:Fallback xmlns="">
          <p:pic>
            <p:nvPicPr>
              <p:cNvPr id="175" name="Freihand 174">
                <a:extLst>
                  <a:ext uri="{FF2B5EF4-FFF2-40B4-BE49-F238E27FC236}">
                    <a16:creationId xmlns:a16="http://schemas.microsoft.com/office/drawing/2014/main" id="{3DA45507-86B4-4FC7-A452-AA1830687ECE}"/>
                  </a:ext>
                </a:extLst>
              </p:cNvPr>
              <p:cNvPicPr/>
              <p:nvPr/>
            </p:nvPicPr>
            <p:blipFill>
              <a:blip r:embed="rId194"/>
              <a:stretch>
                <a:fillRect/>
              </a:stretch>
            </p:blipFill>
            <p:spPr>
              <a:xfrm>
                <a:off x="6087973" y="4376358"/>
                <a:ext cx="2567880" cy="19000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0" name="Freihand 19">
                <a:extLst>
                  <a:ext uri="{FF2B5EF4-FFF2-40B4-BE49-F238E27FC236}">
                    <a16:creationId xmlns:a16="http://schemas.microsoft.com/office/drawing/2014/main" id="{69E0799D-699D-AD9D-454B-40A46869C696}"/>
                  </a:ext>
                </a:extLst>
              </p14:cNvPr>
              <p14:cNvContentPartPr/>
              <p14:nvPr/>
            </p14:nvContentPartPr>
            <p14:xfrm>
              <a:off x="6027840" y="4369876"/>
              <a:ext cx="2599560" cy="1788120"/>
            </p14:xfrm>
          </p:contentPart>
        </mc:Choice>
        <mc:Fallback>
          <p:pic>
            <p:nvPicPr>
              <p:cNvPr id="20" name="Freihand 19">
                <a:extLst>
                  <a:ext uri="{FF2B5EF4-FFF2-40B4-BE49-F238E27FC236}">
                    <a16:creationId xmlns:a16="http://schemas.microsoft.com/office/drawing/2014/main" id="{69E0799D-699D-AD9D-454B-40A46869C696}"/>
                  </a:ext>
                </a:extLst>
              </p:cNvPr>
              <p:cNvPicPr/>
              <p:nvPr/>
            </p:nvPicPr>
            <p:blipFill>
              <a:blip r:embed="rId196"/>
              <a:stretch>
                <a:fillRect/>
              </a:stretch>
            </p:blipFill>
            <p:spPr>
              <a:xfrm>
                <a:off x="6019200" y="4361236"/>
                <a:ext cx="2617200" cy="18057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5" name="Freihand 24">
                <a:extLst>
                  <a:ext uri="{FF2B5EF4-FFF2-40B4-BE49-F238E27FC236}">
                    <a16:creationId xmlns:a16="http://schemas.microsoft.com/office/drawing/2014/main" id="{42DC0BA5-BCCA-2A20-D1C9-7C56CD9A9B7A}"/>
                  </a:ext>
                </a:extLst>
              </p14:cNvPr>
              <p14:cNvContentPartPr/>
              <p14:nvPr/>
            </p14:nvContentPartPr>
            <p14:xfrm>
              <a:off x="9576000" y="138436"/>
              <a:ext cx="2307960" cy="1848240"/>
            </p14:xfrm>
          </p:contentPart>
        </mc:Choice>
        <mc:Fallback>
          <p:pic>
            <p:nvPicPr>
              <p:cNvPr id="25" name="Freihand 24">
                <a:extLst>
                  <a:ext uri="{FF2B5EF4-FFF2-40B4-BE49-F238E27FC236}">
                    <a16:creationId xmlns:a16="http://schemas.microsoft.com/office/drawing/2014/main" id="{42DC0BA5-BCCA-2A20-D1C9-7C56CD9A9B7A}"/>
                  </a:ext>
                </a:extLst>
              </p:cNvPr>
              <p:cNvPicPr/>
              <p:nvPr/>
            </p:nvPicPr>
            <p:blipFill>
              <a:blip r:embed="rId198"/>
              <a:stretch>
                <a:fillRect/>
              </a:stretch>
            </p:blipFill>
            <p:spPr>
              <a:xfrm>
                <a:off x="9567360" y="129436"/>
                <a:ext cx="2325600" cy="1865880"/>
              </a:xfrm>
              <a:prstGeom prst="rect">
                <a:avLst/>
              </a:prstGeom>
            </p:spPr>
          </p:pic>
        </mc:Fallback>
      </mc:AlternateContent>
    </p:spTree>
    <p:extLst>
      <p:ext uri="{BB962C8B-B14F-4D97-AF65-F5344CB8AC3E}">
        <p14:creationId xmlns:p14="http://schemas.microsoft.com/office/powerpoint/2010/main" val="2798582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80208" y="159285"/>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Temperaturanstieg</a:t>
            </a:r>
            <a:endParaRPr sz="2903" dirty="0"/>
          </a:p>
        </p:txBody>
      </p:sp>
      <p:graphicFrame>
        <p:nvGraphicFramePr>
          <p:cNvPr id="2" name="Tabelle 1">
            <a:extLst>
              <a:ext uri="{FF2B5EF4-FFF2-40B4-BE49-F238E27FC236}">
                <a16:creationId xmlns:a16="http://schemas.microsoft.com/office/drawing/2014/main" id="{FE29B833-5118-4AAF-81CD-7F0BFFBC0AB8}"/>
              </a:ext>
            </a:extLst>
          </p:cNvPr>
          <p:cNvGraphicFramePr>
            <a:graphicFrameLocks noGrp="1"/>
          </p:cNvGraphicFramePr>
          <p:nvPr/>
        </p:nvGraphicFramePr>
        <p:xfrm>
          <a:off x="367809" y="991146"/>
          <a:ext cx="7358081" cy="4397897"/>
        </p:xfrm>
        <a:graphic>
          <a:graphicData uri="http://schemas.openxmlformats.org/drawingml/2006/table">
            <a:tbl>
              <a:tblPr>
                <a:tableStyleId>{5C22544A-7EE6-4342-B048-85BDC9FD1C3A}</a:tableStyleId>
              </a:tblPr>
              <a:tblGrid>
                <a:gridCol w="115471">
                  <a:extLst>
                    <a:ext uri="{9D8B030D-6E8A-4147-A177-3AD203B41FA5}">
                      <a16:colId xmlns:a16="http://schemas.microsoft.com/office/drawing/2014/main" val="2970620543"/>
                    </a:ext>
                  </a:extLst>
                </a:gridCol>
                <a:gridCol w="198867">
                  <a:extLst>
                    <a:ext uri="{9D8B030D-6E8A-4147-A177-3AD203B41FA5}">
                      <a16:colId xmlns:a16="http://schemas.microsoft.com/office/drawing/2014/main" val="33684323"/>
                    </a:ext>
                  </a:extLst>
                </a:gridCol>
                <a:gridCol w="147546">
                  <a:extLst>
                    <a:ext uri="{9D8B030D-6E8A-4147-A177-3AD203B41FA5}">
                      <a16:colId xmlns:a16="http://schemas.microsoft.com/office/drawing/2014/main" val="1948023629"/>
                    </a:ext>
                  </a:extLst>
                </a:gridCol>
                <a:gridCol w="57736">
                  <a:extLst>
                    <a:ext uri="{9D8B030D-6E8A-4147-A177-3AD203B41FA5}">
                      <a16:colId xmlns:a16="http://schemas.microsoft.com/office/drawing/2014/main" val="3361845042"/>
                    </a:ext>
                  </a:extLst>
                </a:gridCol>
                <a:gridCol w="487545">
                  <a:extLst>
                    <a:ext uri="{9D8B030D-6E8A-4147-A177-3AD203B41FA5}">
                      <a16:colId xmlns:a16="http://schemas.microsoft.com/office/drawing/2014/main" val="2477220298"/>
                    </a:ext>
                  </a:extLst>
                </a:gridCol>
                <a:gridCol w="57736">
                  <a:extLst>
                    <a:ext uri="{9D8B030D-6E8A-4147-A177-3AD203B41FA5}">
                      <a16:colId xmlns:a16="http://schemas.microsoft.com/office/drawing/2014/main" val="238777477"/>
                    </a:ext>
                  </a:extLst>
                </a:gridCol>
                <a:gridCol w="487545">
                  <a:extLst>
                    <a:ext uri="{9D8B030D-6E8A-4147-A177-3AD203B41FA5}">
                      <a16:colId xmlns:a16="http://schemas.microsoft.com/office/drawing/2014/main" val="730597690"/>
                    </a:ext>
                  </a:extLst>
                </a:gridCol>
                <a:gridCol w="57736">
                  <a:extLst>
                    <a:ext uri="{9D8B030D-6E8A-4147-A177-3AD203B41FA5}">
                      <a16:colId xmlns:a16="http://schemas.microsoft.com/office/drawing/2014/main" val="414597258"/>
                    </a:ext>
                  </a:extLst>
                </a:gridCol>
                <a:gridCol w="487545">
                  <a:extLst>
                    <a:ext uri="{9D8B030D-6E8A-4147-A177-3AD203B41FA5}">
                      <a16:colId xmlns:a16="http://schemas.microsoft.com/office/drawing/2014/main" val="3017475078"/>
                    </a:ext>
                  </a:extLst>
                </a:gridCol>
                <a:gridCol w="57736">
                  <a:extLst>
                    <a:ext uri="{9D8B030D-6E8A-4147-A177-3AD203B41FA5}">
                      <a16:colId xmlns:a16="http://schemas.microsoft.com/office/drawing/2014/main" val="1292914345"/>
                    </a:ext>
                  </a:extLst>
                </a:gridCol>
                <a:gridCol w="968675">
                  <a:extLst>
                    <a:ext uri="{9D8B030D-6E8A-4147-A177-3AD203B41FA5}">
                      <a16:colId xmlns:a16="http://schemas.microsoft.com/office/drawing/2014/main" val="3727251070"/>
                    </a:ext>
                  </a:extLst>
                </a:gridCol>
                <a:gridCol w="57736">
                  <a:extLst>
                    <a:ext uri="{9D8B030D-6E8A-4147-A177-3AD203B41FA5}">
                      <a16:colId xmlns:a16="http://schemas.microsoft.com/office/drawing/2014/main" val="2398948553"/>
                    </a:ext>
                  </a:extLst>
                </a:gridCol>
                <a:gridCol w="487545">
                  <a:extLst>
                    <a:ext uri="{9D8B030D-6E8A-4147-A177-3AD203B41FA5}">
                      <a16:colId xmlns:a16="http://schemas.microsoft.com/office/drawing/2014/main" val="3081819237"/>
                    </a:ext>
                  </a:extLst>
                </a:gridCol>
                <a:gridCol w="109056">
                  <a:extLst>
                    <a:ext uri="{9D8B030D-6E8A-4147-A177-3AD203B41FA5}">
                      <a16:colId xmlns:a16="http://schemas.microsoft.com/office/drawing/2014/main" val="3080267892"/>
                    </a:ext>
                  </a:extLst>
                </a:gridCol>
                <a:gridCol w="51321">
                  <a:extLst>
                    <a:ext uri="{9D8B030D-6E8A-4147-A177-3AD203B41FA5}">
                      <a16:colId xmlns:a16="http://schemas.microsoft.com/office/drawing/2014/main" val="3660981126"/>
                    </a:ext>
                  </a:extLst>
                </a:gridCol>
                <a:gridCol w="526035">
                  <a:extLst>
                    <a:ext uri="{9D8B030D-6E8A-4147-A177-3AD203B41FA5}">
                      <a16:colId xmlns:a16="http://schemas.microsoft.com/office/drawing/2014/main" val="739104337"/>
                    </a:ext>
                  </a:extLst>
                </a:gridCol>
                <a:gridCol w="89811">
                  <a:extLst>
                    <a:ext uri="{9D8B030D-6E8A-4147-A177-3AD203B41FA5}">
                      <a16:colId xmlns:a16="http://schemas.microsoft.com/office/drawing/2014/main" val="1777179654"/>
                    </a:ext>
                  </a:extLst>
                </a:gridCol>
                <a:gridCol w="404149">
                  <a:extLst>
                    <a:ext uri="{9D8B030D-6E8A-4147-A177-3AD203B41FA5}">
                      <a16:colId xmlns:a16="http://schemas.microsoft.com/office/drawing/2014/main" val="1942986709"/>
                    </a:ext>
                  </a:extLst>
                </a:gridCol>
                <a:gridCol w="404149">
                  <a:extLst>
                    <a:ext uri="{9D8B030D-6E8A-4147-A177-3AD203B41FA5}">
                      <a16:colId xmlns:a16="http://schemas.microsoft.com/office/drawing/2014/main" val="1707433344"/>
                    </a:ext>
                  </a:extLst>
                </a:gridCol>
                <a:gridCol w="404149">
                  <a:extLst>
                    <a:ext uri="{9D8B030D-6E8A-4147-A177-3AD203B41FA5}">
                      <a16:colId xmlns:a16="http://schemas.microsoft.com/office/drawing/2014/main" val="1433566037"/>
                    </a:ext>
                  </a:extLst>
                </a:gridCol>
                <a:gridCol w="141131">
                  <a:extLst>
                    <a:ext uri="{9D8B030D-6E8A-4147-A177-3AD203B41FA5}">
                      <a16:colId xmlns:a16="http://schemas.microsoft.com/office/drawing/2014/main" val="3364202480"/>
                    </a:ext>
                  </a:extLst>
                </a:gridCol>
                <a:gridCol w="404149">
                  <a:extLst>
                    <a:ext uri="{9D8B030D-6E8A-4147-A177-3AD203B41FA5}">
                      <a16:colId xmlns:a16="http://schemas.microsoft.com/office/drawing/2014/main" val="2666742247"/>
                    </a:ext>
                  </a:extLst>
                </a:gridCol>
                <a:gridCol w="404149">
                  <a:extLst>
                    <a:ext uri="{9D8B030D-6E8A-4147-A177-3AD203B41FA5}">
                      <a16:colId xmlns:a16="http://schemas.microsoft.com/office/drawing/2014/main" val="3178054514"/>
                    </a:ext>
                  </a:extLst>
                </a:gridCol>
                <a:gridCol w="660752">
                  <a:extLst>
                    <a:ext uri="{9D8B030D-6E8A-4147-A177-3AD203B41FA5}">
                      <a16:colId xmlns:a16="http://schemas.microsoft.com/office/drawing/2014/main" val="1814568921"/>
                    </a:ext>
                  </a:extLst>
                </a:gridCol>
                <a:gridCol w="89811">
                  <a:extLst>
                    <a:ext uri="{9D8B030D-6E8A-4147-A177-3AD203B41FA5}">
                      <a16:colId xmlns:a16="http://schemas.microsoft.com/office/drawing/2014/main" val="905996067"/>
                    </a:ext>
                  </a:extLst>
                </a:gridCol>
              </a:tblGrid>
              <a:tr h="129905">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265877567"/>
                  </a:ext>
                </a:extLst>
              </a:tr>
              <a:tr h="129905">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gridSpan="9">
                  <a:txBody>
                    <a:bodyPr/>
                    <a:lstStyle/>
                    <a:p>
                      <a:pPr algn="ctr" fontAlgn="ctr"/>
                      <a:r>
                        <a:rPr lang="de-DE" sz="500" u="none" strike="noStrike">
                          <a:effectLst/>
                        </a:rPr>
                        <a:t>Zusätzliche Grafikelemente</a:t>
                      </a:r>
                      <a:endParaRPr lang="de-DE" sz="500" b="1" i="0" u="none" strike="noStrike">
                        <a:solidFill>
                          <a:srgbClr val="FFFFFF"/>
                        </a:solidFill>
                        <a:effectLst/>
                        <a:latin typeface="Cambria" panose="02040503050406030204" pitchFamily="18" charset="0"/>
                      </a:endParaRPr>
                    </a:p>
                  </a:txBody>
                  <a:tcPr marL="0" marR="0" marT="0"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046136674"/>
                  </a:ext>
                </a:extLst>
              </a:tr>
              <a:tr h="120282">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410001891"/>
                  </a:ext>
                </a:extLst>
              </a:tr>
              <a:tr h="538865">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a-DK" sz="500" u="none" strike="noStrike">
                          <a:effectLst/>
                        </a:rPr>
                        <a:t>False False False False False False False False False False False False False False  </a:t>
                      </a:r>
                      <a:endParaRPr lang="da-DK" sz="500" b="0" i="0" u="none" strike="noStrike">
                        <a:effectLst/>
                        <a:latin typeface="Arial" panose="020B0604020202020204" pitchFamily="34" charset="0"/>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900879615"/>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103267661"/>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800846305"/>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11252505"/>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990148037"/>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041148583"/>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545547264"/>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horizontal gepunktet</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605519821"/>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617565772"/>
                  </a:ext>
                </a:extLst>
              </a:tr>
              <a:tr h="110660">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horizontal</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80537029"/>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101344271"/>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vertikal gepunktet</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vertikal gepunktet</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254447626"/>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105661265"/>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915442685"/>
                  </a:ext>
                </a:extLst>
              </a:tr>
              <a:tr h="14433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083566785"/>
                  </a:ext>
                </a:extLst>
              </a:tr>
              <a:tr h="55811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876904745"/>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657956199"/>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73052939"/>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038297979"/>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49459518"/>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15112646"/>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47808207"/>
                  </a:ext>
                </a:extLst>
              </a:tr>
              <a:tr h="76981">
                <a:tc>
                  <a:txBody>
                    <a:bodyPr/>
                    <a:lstStyle/>
                    <a:p>
                      <a:pPr algn="l" fontAlgn="b"/>
                      <a:endParaRPr lang="de-DE" sz="500" b="0" i="0" u="none" strike="noStrike">
                        <a:effectLst/>
                        <a:latin typeface="Arial" panose="020B0604020202020204" pitchFamily="34" charset="0"/>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946810852"/>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660946354"/>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14777924"/>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284316941"/>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932205974"/>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39376626"/>
                  </a:ext>
                </a:extLst>
              </a:tr>
              <a:tr h="11547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040134320"/>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990839598"/>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910222080"/>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206429977"/>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314383307"/>
                  </a:ext>
                </a:extLst>
              </a:tr>
            </a:tbl>
          </a:graphicData>
        </a:graphic>
      </p:graphicFrame>
      <p:graphicFrame>
        <p:nvGraphicFramePr>
          <p:cNvPr id="15" name="Diagramm1">
            <a:extLst>
              <a:ext uri="{FF2B5EF4-FFF2-40B4-BE49-F238E27FC236}">
                <a16:creationId xmlns:a16="http://schemas.microsoft.com/office/drawing/2014/main" id="{00000000-0008-0000-0300-000002000000}"/>
              </a:ext>
            </a:extLst>
          </p:cNvPr>
          <p:cNvGraphicFramePr>
            <a:graphicFrameLocks/>
          </p:cNvGraphicFramePr>
          <p:nvPr/>
        </p:nvGraphicFramePr>
        <p:xfrm>
          <a:off x="396384" y="1568996"/>
          <a:ext cx="7435851" cy="483235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feld 2">
            <a:extLst>
              <a:ext uri="{FF2B5EF4-FFF2-40B4-BE49-F238E27FC236}">
                <a16:creationId xmlns:a16="http://schemas.microsoft.com/office/drawing/2014/main" id="{00000000-0008-0000-0300-000003000000}"/>
              </a:ext>
            </a:extLst>
          </p:cNvPr>
          <p:cNvSpPr txBox="1"/>
          <p:nvPr/>
        </p:nvSpPr>
        <p:spPr>
          <a:xfrm>
            <a:off x="2914160" y="6147346"/>
            <a:ext cx="4521200" cy="24288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3600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A611A934-8066-49D0-8BAF-DB5E3AB1A9CF}" type="TxLink">
              <a:rPr lang="de-DE" sz="600" b="0" i="0" u="none" strike="noStrike">
                <a:solidFill>
                  <a:srgbClr val="080808"/>
                </a:solidFill>
                <a:latin typeface="Meta Serif Offc" pitchFamily="2" charset="0"/>
                <a:cs typeface="Meta Serif Offc" pitchFamily="2" charset="0"/>
              </a:rPr>
              <a:pPr algn="r"/>
              <a:t>Quelle: Deutscher Wetterdienst (DWD), Mitteilung vom 07.05.2018</a:t>
            </a:fld>
            <a:endParaRPr lang="de-DE" sz="600">
              <a:solidFill>
                <a:srgbClr val="080808"/>
              </a:solidFill>
              <a:latin typeface="Meta Serif Offc" pitchFamily="2" charset="0"/>
              <a:cs typeface="Meta Serif Offc" pitchFamily="2" charset="0"/>
            </a:endParaRPr>
          </a:p>
        </p:txBody>
      </p:sp>
      <p:sp>
        <p:nvSpPr>
          <p:cNvPr id="18" name="Textfeld 4">
            <a:extLst>
              <a:ext uri="{FF2B5EF4-FFF2-40B4-BE49-F238E27FC236}">
                <a16:creationId xmlns:a16="http://schemas.microsoft.com/office/drawing/2014/main" id="{00000000-0008-0000-0300-000005000000}"/>
              </a:ext>
            </a:extLst>
          </p:cNvPr>
          <p:cNvSpPr txBox="1"/>
          <p:nvPr/>
        </p:nvSpPr>
        <p:spPr>
          <a:xfrm>
            <a:off x="396384" y="1017653"/>
            <a:ext cx="5922963" cy="285750"/>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F1B3C712-3D84-4759-A72C-86A0E2B6CF5C}" type="TxLink">
              <a:rPr lang="de-DE" sz="1200" b="1" i="0" u="none" strike="noStrike">
                <a:solidFill>
                  <a:srgbClr val="080808"/>
                </a:solidFill>
                <a:latin typeface="Meta Offc" pitchFamily="34" charset="0"/>
                <a:cs typeface="Meta Offc" pitchFamily="34" charset="0"/>
              </a:rPr>
              <a:pPr/>
              <a:t>Jährliche mittlere Tagesmitteltemperatur in Deutschland 1881 bis 2017</a:t>
            </a:fld>
            <a:endParaRPr lang="de-DE" sz="1200" b="1" dirty="0">
              <a:solidFill>
                <a:srgbClr val="080808"/>
              </a:solidFill>
              <a:latin typeface="Meta Offc" pitchFamily="34" charset="0"/>
              <a:cs typeface="Meta Offc" pitchFamily="34" charset="0"/>
            </a:endParaRPr>
          </a:p>
        </p:txBody>
      </p:sp>
      <p:cxnSp>
        <p:nvCxnSpPr>
          <p:cNvPr id="20" name="Gerade Verbindung 7">
            <a:extLst>
              <a:ext uri="{FF2B5EF4-FFF2-40B4-BE49-F238E27FC236}">
                <a16:creationId xmlns:a16="http://schemas.microsoft.com/office/drawing/2014/main" id="{00000000-0008-0000-0300-000008000000}"/>
              </a:ext>
            </a:extLst>
          </p:cNvPr>
          <p:cNvCxnSpPr/>
          <p:nvPr/>
        </p:nvCxnSpPr>
        <p:spPr>
          <a:xfrm>
            <a:off x="604347" y="1246734"/>
            <a:ext cx="5846763"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21" name="Gerade Verbindung 8">
            <a:extLst>
              <a:ext uri="{FF2B5EF4-FFF2-40B4-BE49-F238E27FC236}">
                <a16:creationId xmlns:a16="http://schemas.microsoft.com/office/drawing/2014/main" id="{00000000-0008-0000-0300-000009000000}"/>
              </a:ext>
            </a:extLst>
          </p:cNvPr>
          <p:cNvCxnSpPr/>
          <p:nvPr/>
        </p:nvCxnSpPr>
        <p:spPr>
          <a:xfrm>
            <a:off x="604347" y="6137821"/>
            <a:ext cx="6757988"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22" name="Gerade Verbindung 9">
            <a:extLst>
              <a:ext uri="{FF2B5EF4-FFF2-40B4-BE49-F238E27FC236}">
                <a16:creationId xmlns:a16="http://schemas.microsoft.com/office/drawing/2014/main" id="{00000000-0008-0000-0300-00000A000000}"/>
              </a:ext>
            </a:extLst>
          </p:cNvPr>
          <p:cNvCxnSpPr/>
          <p:nvPr/>
        </p:nvCxnSpPr>
        <p:spPr>
          <a:xfrm>
            <a:off x="604347" y="5625059"/>
            <a:ext cx="6757988" cy="0"/>
          </a:xfrm>
          <a:prstGeom prst="line">
            <a:avLst/>
          </a:prstGeom>
          <a:ln w="6350">
            <a:solidFill>
              <a:srgbClr val="080808"/>
            </a:solidFill>
          </a:ln>
        </p:spPr>
        <p:style>
          <a:lnRef idx="1">
            <a:schemeClr val="dk1"/>
          </a:lnRef>
          <a:fillRef idx="0">
            <a:schemeClr val="dk1"/>
          </a:fillRef>
          <a:effectRef idx="0">
            <a:schemeClr val="dk1"/>
          </a:effectRef>
          <a:fontRef idx="minor">
            <a:schemeClr val="tx1"/>
          </a:fontRef>
        </p:style>
      </p:cxnSp>
      <p:sp>
        <p:nvSpPr>
          <p:cNvPr id="11" name="Rechteck 10">
            <a:extLst>
              <a:ext uri="{FF2B5EF4-FFF2-40B4-BE49-F238E27FC236}">
                <a16:creationId xmlns:a16="http://schemas.microsoft.com/office/drawing/2014/main" id="{3705BF8C-CF8A-4FFE-820F-86EEBBAD881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2E5D5BF0-7FB8-DBA7-40FE-333B45095654}"/>
                  </a:ext>
                </a:extLst>
              </p14:cNvPr>
              <p14:cNvContentPartPr/>
              <p14:nvPr/>
            </p14:nvContentPartPr>
            <p14:xfrm>
              <a:off x="8462520" y="2623582"/>
              <a:ext cx="74520" cy="100440"/>
            </p14:xfrm>
          </p:contentPart>
        </mc:Choice>
        <mc:Fallback>
          <p:pic>
            <p:nvPicPr>
              <p:cNvPr id="3" name="Freihand 2">
                <a:extLst>
                  <a:ext uri="{FF2B5EF4-FFF2-40B4-BE49-F238E27FC236}">
                    <a16:creationId xmlns:a16="http://schemas.microsoft.com/office/drawing/2014/main" id="{2E5D5BF0-7FB8-DBA7-40FE-333B45095654}"/>
                  </a:ext>
                </a:extLst>
              </p:cNvPr>
              <p:cNvPicPr/>
              <p:nvPr/>
            </p:nvPicPr>
            <p:blipFill>
              <a:blip r:embed="rId5"/>
              <a:stretch>
                <a:fillRect/>
              </a:stretch>
            </p:blipFill>
            <p:spPr>
              <a:xfrm>
                <a:off x="8453880" y="2614942"/>
                <a:ext cx="921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9B532B24-7487-5B9C-6E0F-66F102828977}"/>
                  </a:ext>
                </a:extLst>
              </p14:cNvPr>
              <p14:cNvContentPartPr/>
              <p14:nvPr/>
            </p14:nvContentPartPr>
            <p14:xfrm>
              <a:off x="947880" y="3941902"/>
              <a:ext cx="26280" cy="315720"/>
            </p14:xfrm>
          </p:contentPart>
        </mc:Choice>
        <mc:Fallback>
          <p:pic>
            <p:nvPicPr>
              <p:cNvPr id="4" name="Freihand 3">
                <a:extLst>
                  <a:ext uri="{FF2B5EF4-FFF2-40B4-BE49-F238E27FC236}">
                    <a16:creationId xmlns:a16="http://schemas.microsoft.com/office/drawing/2014/main" id="{9B532B24-7487-5B9C-6E0F-66F102828977}"/>
                  </a:ext>
                </a:extLst>
              </p:cNvPr>
              <p:cNvPicPr/>
              <p:nvPr/>
            </p:nvPicPr>
            <p:blipFill>
              <a:blip r:embed="rId7"/>
              <a:stretch>
                <a:fillRect/>
              </a:stretch>
            </p:blipFill>
            <p:spPr>
              <a:xfrm>
                <a:off x="938880" y="3933262"/>
                <a:ext cx="4392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426779BA-2BD1-FC63-FEAE-3E4B6F3CADC2}"/>
                  </a:ext>
                </a:extLst>
              </p14:cNvPr>
              <p14:cNvContentPartPr/>
              <p14:nvPr/>
            </p14:nvContentPartPr>
            <p14:xfrm>
              <a:off x="7397640" y="3027502"/>
              <a:ext cx="49680" cy="308160"/>
            </p14:xfrm>
          </p:contentPart>
        </mc:Choice>
        <mc:Fallback>
          <p:pic>
            <p:nvPicPr>
              <p:cNvPr id="5" name="Freihand 4">
                <a:extLst>
                  <a:ext uri="{FF2B5EF4-FFF2-40B4-BE49-F238E27FC236}">
                    <a16:creationId xmlns:a16="http://schemas.microsoft.com/office/drawing/2014/main" id="{426779BA-2BD1-FC63-FEAE-3E4B6F3CADC2}"/>
                  </a:ext>
                </a:extLst>
              </p:cNvPr>
              <p:cNvPicPr/>
              <p:nvPr/>
            </p:nvPicPr>
            <p:blipFill>
              <a:blip r:embed="rId9"/>
              <a:stretch>
                <a:fillRect/>
              </a:stretch>
            </p:blipFill>
            <p:spPr>
              <a:xfrm>
                <a:off x="7388640" y="3018862"/>
                <a:ext cx="67320" cy="325800"/>
              </a:xfrm>
              <a:prstGeom prst="rect">
                <a:avLst/>
              </a:prstGeom>
            </p:spPr>
          </p:pic>
        </mc:Fallback>
      </mc:AlternateContent>
      <p:grpSp>
        <p:nvGrpSpPr>
          <p:cNvPr id="46" name="Gruppieren 45">
            <a:extLst>
              <a:ext uri="{FF2B5EF4-FFF2-40B4-BE49-F238E27FC236}">
                <a16:creationId xmlns:a16="http://schemas.microsoft.com/office/drawing/2014/main" id="{67680D0C-E94D-5132-F6F5-C88B1EC1A4F8}"/>
              </a:ext>
            </a:extLst>
          </p:cNvPr>
          <p:cNvGrpSpPr/>
          <p:nvPr/>
        </p:nvGrpSpPr>
        <p:grpSpPr>
          <a:xfrm>
            <a:off x="7874280" y="2735182"/>
            <a:ext cx="4222440" cy="1037160"/>
            <a:chOff x="7874280" y="2735182"/>
            <a:chExt cx="4222440" cy="1037160"/>
          </a:xfrm>
        </p:grpSpPr>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BEC16820-581D-A258-2C5D-FBE721A5DDAC}"/>
                    </a:ext>
                  </a:extLst>
                </p14:cNvPr>
                <p14:cNvContentPartPr/>
                <p14:nvPr/>
              </p14:nvContentPartPr>
              <p14:xfrm>
                <a:off x="7936920" y="3243862"/>
                <a:ext cx="25200" cy="181800"/>
              </p14:xfrm>
            </p:contentPart>
          </mc:Choice>
          <mc:Fallback>
            <p:pic>
              <p:nvPicPr>
                <p:cNvPr id="7" name="Freihand 6">
                  <a:extLst>
                    <a:ext uri="{FF2B5EF4-FFF2-40B4-BE49-F238E27FC236}">
                      <a16:creationId xmlns:a16="http://schemas.microsoft.com/office/drawing/2014/main" id="{BEC16820-581D-A258-2C5D-FBE721A5DDAC}"/>
                    </a:ext>
                  </a:extLst>
                </p:cNvPr>
                <p:cNvPicPr/>
                <p:nvPr/>
              </p:nvPicPr>
              <p:blipFill>
                <a:blip r:embed="rId11"/>
                <a:stretch>
                  <a:fillRect/>
                </a:stretch>
              </p:blipFill>
              <p:spPr>
                <a:xfrm>
                  <a:off x="7927920" y="3235222"/>
                  <a:ext cx="428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CB1B1737-7F34-98CB-B82E-A1264415CA82}"/>
                    </a:ext>
                  </a:extLst>
                </p14:cNvPr>
                <p14:cNvContentPartPr/>
                <p14:nvPr/>
              </p14:nvContentPartPr>
              <p14:xfrm>
                <a:off x="7874280" y="3298942"/>
                <a:ext cx="121680" cy="45720"/>
              </p14:xfrm>
            </p:contentPart>
          </mc:Choice>
          <mc:Fallback>
            <p:pic>
              <p:nvPicPr>
                <p:cNvPr id="8" name="Freihand 7">
                  <a:extLst>
                    <a:ext uri="{FF2B5EF4-FFF2-40B4-BE49-F238E27FC236}">
                      <a16:creationId xmlns:a16="http://schemas.microsoft.com/office/drawing/2014/main" id="{CB1B1737-7F34-98CB-B82E-A1264415CA82}"/>
                    </a:ext>
                  </a:extLst>
                </p:cNvPr>
                <p:cNvPicPr/>
                <p:nvPr/>
              </p:nvPicPr>
              <p:blipFill>
                <a:blip r:embed="rId13"/>
                <a:stretch>
                  <a:fillRect/>
                </a:stretch>
              </p:blipFill>
              <p:spPr>
                <a:xfrm>
                  <a:off x="7865640" y="3290302"/>
                  <a:ext cx="1393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026C3883-E672-BB72-F207-E2AF44D1957A}"/>
                    </a:ext>
                  </a:extLst>
                </p14:cNvPr>
                <p14:cNvContentPartPr/>
                <p14:nvPr/>
              </p14:nvContentPartPr>
              <p14:xfrm>
                <a:off x="8190000" y="3191662"/>
                <a:ext cx="141480" cy="203400"/>
              </p14:xfrm>
            </p:contentPart>
          </mc:Choice>
          <mc:Fallback>
            <p:pic>
              <p:nvPicPr>
                <p:cNvPr id="10" name="Freihand 9">
                  <a:extLst>
                    <a:ext uri="{FF2B5EF4-FFF2-40B4-BE49-F238E27FC236}">
                      <a16:creationId xmlns:a16="http://schemas.microsoft.com/office/drawing/2014/main" id="{026C3883-E672-BB72-F207-E2AF44D1957A}"/>
                    </a:ext>
                  </a:extLst>
                </p:cNvPr>
                <p:cNvPicPr/>
                <p:nvPr/>
              </p:nvPicPr>
              <p:blipFill>
                <a:blip r:embed="rId15"/>
                <a:stretch>
                  <a:fillRect/>
                </a:stretch>
              </p:blipFill>
              <p:spPr>
                <a:xfrm>
                  <a:off x="8181360" y="3183022"/>
                  <a:ext cx="1591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EFA5AEF5-026D-9201-9BAB-E0935DFA81F5}"/>
                    </a:ext>
                  </a:extLst>
                </p14:cNvPr>
                <p14:cNvContentPartPr/>
                <p14:nvPr/>
              </p14:nvContentPartPr>
              <p14:xfrm>
                <a:off x="8355240" y="3371302"/>
                <a:ext cx="57240" cy="83520"/>
              </p14:xfrm>
            </p:contentPart>
          </mc:Choice>
          <mc:Fallback>
            <p:pic>
              <p:nvPicPr>
                <p:cNvPr id="12" name="Freihand 11">
                  <a:extLst>
                    <a:ext uri="{FF2B5EF4-FFF2-40B4-BE49-F238E27FC236}">
                      <a16:creationId xmlns:a16="http://schemas.microsoft.com/office/drawing/2014/main" id="{EFA5AEF5-026D-9201-9BAB-E0935DFA81F5}"/>
                    </a:ext>
                  </a:extLst>
                </p:cNvPr>
                <p:cNvPicPr/>
                <p:nvPr/>
              </p:nvPicPr>
              <p:blipFill>
                <a:blip r:embed="rId17"/>
                <a:stretch>
                  <a:fillRect/>
                </a:stretch>
              </p:blipFill>
              <p:spPr>
                <a:xfrm>
                  <a:off x="8346240" y="3362662"/>
                  <a:ext cx="748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A3C6AFC3-9F13-12BA-EED3-32241F46F852}"/>
                    </a:ext>
                  </a:extLst>
                </p14:cNvPr>
                <p14:cNvContentPartPr/>
                <p14:nvPr/>
              </p14:nvContentPartPr>
              <p14:xfrm>
                <a:off x="8481600" y="3137662"/>
                <a:ext cx="160200" cy="241560"/>
              </p14:xfrm>
            </p:contentPart>
          </mc:Choice>
          <mc:Fallback>
            <p:pic>
              <p:nvPicPr>
                <p:cNvPr id="13" name="Freihand 12">
                  <a:extLst>
                    <a:ext uri="{FF2B5EF4-FFF2-40B4-BE49-F238E27FC236}">
                      <a16:creationId xmlns:a16="http://schemas.microsoft.com/office/drawing/2014/main" id="{A3C6AFC3-9F13-12BA-EED3-32241F46F852}"/>
                    </a:ext>
                  </a:extLst>
                </p:cNvPr>
                <p:cNvPicPr/>
                <p:nvPr/>
              </p:nvPicPr>
              <p:blipFill>
                <a:blip r:embed="rId19"/>
                <a:stretch>
                  <a:fillRect/>
                </a:stretch>
              </p:blipFill>
              <p:spPr>
                <a:xfrm>
                  <a:off x="8472960" y="3128662"/>
                  <a:ext cx="17784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11EC5247-2420-99C5-1D16-A2184E5D8C1D}"/>
                    </a:ext>
                  </a:extLst>
                </p14:cNvPr>
                <p14:cNvContentPartPr/>
                <p14:nvPr/>
              </p14:nvContentPartPr>
              <p14:xfrm>
                <a:off x="8849880" y="3110302"/>
                <a:ext cx="174600" cy="205560"/>
              </p14:xfrm>
            </p:contentPart>
          </mc:Choice>
          <mc:Fallback>
            <p:pic>
              <p:nvPicPr>
                <p:cNvPr id="14" name="Freihand 13">
                  <a:extLst>
                    <a:ext uri="{FF2B5EF4-FFF2-40B4-BE49-F238E27FC236}">
                      <a16:creationId xmlns:a16="http://schemas.microsoft.com/office/drawing/2014/main" id="{11EC5247-2420-99C5-1D16-A2184E5D8C1D}"/>
                    </a:ext>
                  </a:extLst>
                </p:cNvPr>
                <p:cNvPicPr/>
                <p:nvPr/>
              </p:nvPicPr>
              <p:blipFill>
                <a:blip r:embed="rId21"/>
                <a:stretch>
                  <a:fillRect/>
                </a:stretch>
              </p:blipFill>
              <p:spPr>
                <a:xfrm>
                  <a:off x="8840880" y="3101662"/>
                  <a:ext cx="1922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07B10A99-C5FA-67A3-60C8-D148D4549766}"/>
                    </a:ext>
                  </a:extLst>
                </p14:cNvPr>
                <p14:cNvContentPartPr/>
                <p14:nvPr/>
              </p14:nvContentPartPr>
              <p14:xfrm>
                <a:off x="8765640" y="3038662"/>
                <a:ext cx="121320" cy="120240"/>
              </p14:xfrm>
            </p:contentPart>
          </mc:Choice>
          <mc:Fallback>
            <p:pic>
              <p:nvPicPr>
                <p:cNvPr id="17" name="Freihand 16">
                  <a:extLst>
                    <a:ext uri="{FF2B5EF4-FFF2-40B4-BE49-F238E27FC236}">
                      <a16:creationId xmlns:a16="http://schemas.microsoft.com/office/drawing/2014/main" id="{07B10A99-C5FA-67A3-60C8-D148D4549766}"/>
                    </a:ext>
                  </a:extLst>
                </p:cNvPr>
                <p:cNvPicPr/>
                <p:nvPr/>
              </p:nvPicPr>
              <p:blipFill>
                <a:blip r:embed="rId23"/>
                <a:stretch>
                  <a:fillRect/>
                </a:stretch>
              </p:blipFill>
              <p:spPr>
                <a:xfrm>
                  <a:off x="8756640" y="3029662"/>
                  <a:ext cx="1389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Freihand 18">
                  <a:extLst>
                    <a:ext uri="{FF2B5EF4-FFF2-40B4-BE49-F238E27FC236}">
                      <a16:creationId xmlns:a16="http://schemas.microsoft.com/office/drawing/2014/main" id="{A0AEF0F7-C273-3D74-B618-778A0967E2FD}"/>
                    </a:ext>
                  </a:extLst>
                </p14:cNvPr>
                <p14:cNvContentPartPr/>
                <p14:nvPr/>
              </p14:nvContentPartPr>
              <p14:xfrm>
                <a:off x="9204480" y="2953342"/>
                <a:ext cx="230400" cy="347760"/>
              </p14:xfrm>
            </p:contentPart>
          </mc:Choice>
          <mc:Fallback>
            <p:pic>
              <p:nvPicPr>
                <p:cNvPr id="19" name="Freihand 18">
                  <a:extLst>
                    <a:ext uri="{FF2B5EF4-FFF2-40B4-BE49-F238E27FC236}">
                      <a16:creationId xmlns:a16="http://schemas.microsoft.com/office/drawing/2014/main" id="{A0AEF0F7-C273-3D74-B618-778A0967E2FD}"/>
                    </a:ext>
                  </a:extLst>
                </p:cNvPr>
                <p:cNvPicPr/>
                <p:nvPr/>
              </p:nvPicPr>
              <p:blipFill>
                <a:blip r:embed="rId25"/>
                <a:stretch>
                  <a:fillRect/>
                </a:stretch>
              </p:blipFill>
              <p:spPr>
                <a:xfrm>
                  <a:off x="9195480" y="2944342"/>
                  <a:ext cx="24804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Freihand 22">
                  <a:extLst>
                    <a:ext uri="{FF2B5EF4-FFF2-40B4-BE49-F238E27FC236}">
                      <a16:creationId xmlns:a16="http://schemas.microsoft.com/office/drawing/2014/main" id="{AEA76559-B4FD-A1E4-CDAE-F44655904E5C}"/>
                    </a:ext>
                  </a:extLst>
                </p14:cNvPr>
                <p14:cNvContentPartPr/>
                <p14:nvPr/>
              </p14:nvContentPartPr>
              <p14:xfrm>
                <a:off x="9462960" y="3046942"/>
                <a:ext cx="258120" cy="172440"/>
              </p14:xfrm>
            </p:contentPart>
          </mc:Choice>
          <mc:Fallback>
            <p:pic>
              <p:nvPicPr>
                <p:cNvPr id="23" name="Freihand 22">
                  <a:extLst>
                    <a:ext uri="{FF2B5EF4-FFF2-40B4-BE49-F238E27FC236}">
                      <a16:creationId xmlns:a16="http://schemas.microsoft.com/office/drawing/2014/main" id="{AEA76559-B4FD-A1E4-CDAE-F44655904E5C}"/>
                    </a:ext>
                  </a:extLst>
                </p:cNvPr>
                <p:cNvPicPr/>
                <p:nvPr/>
              </p:nvPicPr>
              <p:blipFill>
                <a:blip r:embed="rId27"/>
                <a:stretch>
                  <a:fillRect/>
                </a:stretch>
              </p:blipFill>
              <p:spPr>
                <a:xfrm>
                  <a:off x="9453960" y="3037942"/>
                  <a:ext cx="2757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4" name="Freihand 23">
                  <a:extLst>
                    <a:ext uri="{FF2B5EF4-FFF2-40B4-BE49-F238E27FC236}">
                      <a16:creationId xmlns:a16="http://schemas.microsoft.com/office/drawing/2014/main" id="{790AF0E1-9762-9234-BD02-733CDEDC77A2}"/>
                    </a:ext>
                  </a:extLst>
                </p14:cNvPr>
                <p14:cNvContentPartPr/>
                <p14:nvPr/>
              </p14:nvContentPartPr>
              <p14:xfrm>
                <a:off x="9627120" y="2946862"/>
                <a:ext cx="513720" cy="243000"/>
              </p14:xfrm>
            </p:contentPart>
          </mc:Choice>
          <mc:Fallback>
            <p:pic>
              <p:nvPicPr>
                <p:cNvPr id="24" name="Freihand 23">
                  <a:extLst>
                    <a:ext uri="{FF2B5EF4-FFF2-40B4-BE49-F238E27FC236}">
                      <a16:creationId xmlns:a16="http://schemas.microsoft.com/office/drawing/2014/main" id="{790AF0E1-9762-9234-BD02-733CDEDC77A2}"/>
                    </a:ext>
                  </a:extLst>
                </p:cNvPr>
                <p:cNvPicPr/>
                <p:nvPr/>
              </p:nvPicPr>
              <p:blipFill>
                <a:blip r:embed="rId29"/>
                <a:stretch>
                  <a:fillRect/>
                </a:stretch>
              </p:blipFill>
              <p:spPr>
                <a:xfrm>
                  <a:off x="9618120" y="2937862"/>
                  <a:ext cx="53136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 name="Freihand 24">
                  <a:extLst>
                    <a:ext uri="{FF2B5EF4-FFF2-40B4-BE49-F238E27FC236}">
                      <a16:creationId xmlns:a16="http://schemas.microsoft.com/office/drawing/2014/main" id="{1C0F1B72-B919-2BDC-6152-987E74B81D68}"/>
                    </a:ext>
                  </a:extLst>
                </p14:cNvPr>
                <p14:cNvContentPartPr/>
                <p14:nvPr/>
              </p14:nvContentPartPr>
              <p14:xfrm>
                <a:off x="9964080" y="2901502"/>
                <a:ext cx="237240" cy="309600"/>
              </p14:xfrm>
            </p:contentPart>
          </mc:Choice>
          <mc:Fallback>
            <p:pic>
              <p:nvPicPr>
                <p:cNvPr id="25" name="Freihand 24">
                  <a:extLst>
                    <a:ext uri="{FF2B5EF4-FFF2-40B4-BE49-F238E27FC236}">
                      <a16:creationId xmlns:a16="http://schemas.microsoft.com/office/drawing/2014/main" id="{1C0F1B72-B919-2BDC-6152-987E74B81D68}"/>
                    </a:ext>
                  </a:extLst>
                </p:cNvPr>
                <p:cNvPicPr/>
                <p:nvPr/>
              </p:nvPicPr>
              <p:blipFill>
                <a:blip r:embed="rId31"/>
                <a:stretch>
                  <a:fillRect/>
                </a:stretch>
              </p:blipFill>
              <p:spPr>
                <a:xfrm>
                  <a:off x="9955080" y="2892862"/>
                  <a:ext cx="25488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Freihand 25">
                  <a:extLst>
                    <a:ext uri="{FF2B5EF4-FFF2-40B4-BE49-F238E27FC236}">
                      <a16:creationId xmlns:a16="http://schemas.microsoft.com/office/drawing/2014/main" id="{10478AC0-FFFD-B3BD-5B36-96E927CEC0F3}"/>
                    </a:ext>
                  </a:extLst>
                </p14:cNvPr>
                <p14:cNvContentPartPr/>
                <p14:nvPr/>
              </p14:nvContentPartPr>
              <p14:xfrm>
                <a:off x="10260360" y="2999422"/>
                <a:ext cx="293760" cy="132840"/>
              </p14:xfrm>
            </p:contentPart>
          </mc:Choice>
          <mc:Fallback>
            <p:pic>
              <p:nvPicPr>
                <p:cNvPr id="26" name="Freihand 25">
                  <a:extLst>
                    <a:ext uri="{FF2B5EF4-FFF2-40B4-BE49-F238E27FC236}">
                      <a16:creationId xmlns:a16="http://schemas.microsoft.com/office/drawing/2014/main" id="{10478AC0-FFFD-B3BD-5B36-96E927CEC0F3}"/>
                    </a:ext>
                  </a:extLst>
                </p:cNvPr>
                <p:cNvPicPr/>
                <p:nvPr/>
              </p:nvPicPr>
              <p:blipFill>
                <a:blip r:embed="rId33"/>
                <a:stretch>
                  <a:fillRect/>
                </a:stretch>
              </p:blipFill>
              <p:spPr>
                <a:xfrm>
                  <a:off x="10251360" y="2990422"/>
                  <a:ext cx="3114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Freihand 26">
                  <a:extLst>
                    <a:ext uri="{FF2B5EF4-FFF2-40B4-BE49-F238E27FC236}">
                      <a16:creationId xmlns:a16="http://schemas.microsoft.com/office/drawing/2014/main" id="{01F752D3-ED7B-DBDA-A248-AE8FA4EDEB75}"/>
                    </a:ext>
                  </a:extLst>
                </p14:cNvPr>
                <p14:cNvContentPartPr/>
                <p14:nvPr/>
              </p14:nvContentPartPr>
              <p14:xfrm>
                <a:off x="10621800" y="2817982"/>
                <a:ext cx="156960" cy="276480"/>
              </p14:xfrm>
            </p:contentPart>
          </mc:Choice>
          <mc:Fallback>
            <p:pic>
              <p:nvPicPr>
                <p:cNvPr id="27" name="Freihand 26">
                  <a:extLst>
                    <a:ext uri="{FF2B5EF4-FFF2-40B4-BE49-F238E27FC236}">
                      <a16:creationId xmlns:a16="http://schemas.microsoft.com/office/drawing/2014/main" id="{01F752D3-ED7B-DBDA-A248-AE8FA4EDEB75}"/>
                    </a:ext>
                  </a:extLst>
                </p:cNvPr>
                <p:cNvPicPr/>
                <p:nvPr/>
              </p:nvPicPr>
              <p:blipFill>
                <a:blip r:embed="rId35"/>
                <a:stretch>
                  <a:fillRect/>
                </a:stretch>
              </p:blipFill>
              <p:spPr>
                <a:xfrm>
                  <a:off x="10613160" y="2808982"/>
                  <a:ext cx="17460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 name="Freihand 27">
                  <a:extLst>
                    <a:ext uri="{FF2B5EF4-FFF2-40B4-BE49-F238E27FC236}">
                      <a16:creationId xmlns:a16="http://schemas.microsoft.com/office/drawing/2014/main" id="{236A74D9-90ED-C663-68DE-859064EBA7DB}"/>
                    </a:ext>
                  </a:extLst>
                </p14:cNvPr>
                <p14:cNvContentPartPr/>
                <p14:nvPr/>
              </p14:nvContentPartPr>
              <p14:xfrm>
                <a:off x="10748880" y="2939662"/>
                <a:ext cx="135720" cy="120960"/>
              </p14:xfrm>
            </p:contentPart>
          </mc:Choice>
          <mc:Fallback>
            <p:pic>
              <p:nvPicPr>
                <p:cNvPr id="28" name="Freihand 27">
                  <a:extLst>
                    <a:ext uri="{FF2B5EF4-FFF2-40B4-BE49-F238E27FC236}">
                      <a16:creationId xmlns:a16="http://schemas.microsoft.com/office/drawing/2014/main" id="{236A74D9-90ED-C663-68DE-859064EBA7DB}"/>
                    </a:ext>
                  </a:extLst>
                </p:cNvPr>
                <p:cNvPicPr/>
                <p:nvPr/>
              </p:nvPicPr>
              <p:blipFill>
                <a:blip r:embed="rId37"/>
                <a:stretch>
                  <a:fillRect/>
                </a:stretch>
              </p:blipFill>
              <p:spPr>
                <a:xfrm>
                  <a:off x="10739880" y="2930662"/>
                  <a:ext cx="1533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Freihand 28">
                  <a:extLst>
                    <a:ext uri="{FF2B5EF4-FFF2-40B4-BE49-F238E27FC236}">
                      <a16:creationId xmlns:a16="http://schemas.microsoft.com/office/drawing/2014/main" id="{8F8E9E8C-22B4-45CB-32B2-4166227C7F8F}"/>
                    </a:ext>
                  </a:extLst>
                </p14:cNvPr>
                <p14:cNvContentPartPr/>
                <p14:nvPr/>
              </p14:nvContentPartPr>
              <p14:xfrm>
                <a:off x="10909440" y="2735182"/>
                <a:ext cx="356040" cy="317880"/>
              </p14:xfrm>
            </p:contentPart>
          </mc:Choice>
          <mc:Fallback>
            <p:pic>
              <p:nvPicPr>
                <p:cNvPr id="29" name="Freihand 28">
                  <a:extLst>
                    <a:ext uri="{FF2B5EF4-FFF2-40B4-BE49-F238E27FC236}">
                      <a16:creationId xmlns:a16="http://schemas.microsoft.com/office/drawing/2014/main" id="{8F8E9E8C-22B4-45CB-32B2-4166227C7F8F}"/>
                    </a:ext>
                  </a:extLst>
                </p:cNvPr>
                <p:cNvPicPr/>
                <p:nvPr/>
              </p:nvPicPr>
              <p:blipFill>
                <a:blip r:embed="rId39"/>
                <a:stretch>
                  <a:fillRect/>
                </a:stretch>
              </p:blipFill>
              <p:spPr>
                <a:xfrm>
                  <a:off x="10900800" y="2726182"/>
                  <a:ext cx="37368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Freihand 29">
                  <a:extLst>
                    <a:ext uri="{FF2B5EF4-FFF2-40B4-BE49-F238E27FC236}">
                      <a16:creationId xmlns:a16="http://schemas.microsoft.com/office/drawing/2014/main" id="{2119248A-3849-8CAF-4A7F-C6B42307DE49}"/>
                    </a:ext>
                  </a:extLst>
                </p14:cNvPr>
                <p14:cNvContentPartPr/>
                <p14:nvPr/>
              </p14:nvContentPartPr>
              <p14:xfrm>
                <a:off x="11299320" y="2865142"/>
                <a:ext cx="351000" cy="114480"/>
              </p14:xfrm>
            </p:contentPart>
          </mc:Choice>
          <mc:Fallback>
            <p:pic>
              <p:nvPicPr>
                <p:cNvPr id="30" name="Freihand 29">
                  <a:extLst>
                    <a:ext uri="{FF2B5EF4-FFF2-40B4-BE49-F238E27FC236}">
                      <a16:creationId xmlns:a16="http://schemas.microsoft.com/office/drawing/2014/main" id="{2119248A-3849-8CAF-4A7F-C6B42307DE49}"/>
                    </a:ext>
                  </a:extLst>
                </p:cNvPr>
                <p:cNvPicPr/>
                <p:nvPr/>
              </p:nvPicPr>
              <p:blipFill>
                <a:blip r:embed="rId41"/>
                <a:stretch>
                  <a:fillRect/>
                </a:stretch>
              </p:blipFill>
              <p:spPr>
                <a:xfrm>
                  <a:off x="11290320" y="2856502"/>
                  <a:ext cx="3686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Freihand 31">
                  <a:extLst>
                    <a:ext uri="{FF2B5EF4-FFF2-40B4-BE49-F238E27FC236}">
                      <a16:creationId xmlns:a16="http://schemas.microsoft.com/office/drawing/2014/main" id="{C718AF69-33BA-1FD2-5D9E-5BA5C734DC4F}"/>
                    </a:ext>
                  </a:extLst>
                </p14:cNvPr>
                <p14:cNvContentPartPr/>
                <p14:nvPr/>
              </p14:nvContentPartPr>
              <p14:xfrm>
                <a:off x="11707560" y="2795662"/>
                <a:ext cx="211320" cy="197640"/>
              </p14:xfrm>
            </p:contentPart>
          </mc:Choice>
          <mc:Fallback>
            <p:pic>
              <p:nvPicPr>
                <p:cNvPr id="32" name="Freihand 31">
                  <a:extLst>
                    <a:ext uri="{FF2B5EF4-FFF2-40B4-BE49-F238E27FC236}">
                      <a16:creationId xmlns:a16="http://schemas.microsoft.com/office/drawing/2014/main" id="{C718AF69-33BA-1FD2-5D9E-5BA5C734DC4F}"/>
                    </a:ext>
                  </a:extLst>
                </p:cNvPr>
                <p:cNvPicPr/>
                <p:nvPr/>
              </p:nvPicPr>
              <p:blipFill>
                <a:blip r:embed="rId43"/>
                <a:stretch>
                  <a:fillRect/>
                </a:stretch>
              </p:blipFill>
              <p:spPr>
                <a:xfrm>
                  <a:off x="11698560" y="2787022"/>
                  <a:ext cx="2289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3" name="Freihand 32">
                  <a:extLst>
                    <a:ext uri="{FF2B5EF4-FFF2-40B4-BE49-F238E27FC236}">
                      <a16:creationId xmlns:a16="http://schemas.microsoft.com/office/drawing/2014/main" id="{5C1A9B29-3F02-8BD8-1BEC-9825A39FB9A0}"/>
                    </a:ext>
                  </a:extLst>
                </p14:cNvPr>
                <p14:cNvContentPartPr/>
                <p14:nvPr/>
              </p14:nvContentPartPr>
              <p14:xfrm>
                <a:off x="8018640" y="3666862"/>
                <a:ext cx="229320" cy="105480"/>
              </p14:xfrm>
            </p:contentPart>
          </mc:Choice>
          <mc:Fallback>
            <p:pic>
              <p:nvPicPr>
                <p:cNvPr id="33" name="Freihand 32">
                  <a:extLst>
                    <a:ext uri="{FF2B5EF4-FFF2-40B4-BE49-F238E27FC236}">
                      <a16:creationId xmlns:a16="http://schemas.microsoft.com/office/drawing/2014/main" id="{5C1A9B29-3F02-8BD8-1BEC-9825A39FB9A0}"/>
                    </a:ext>
                  </a:extLst>
                </p:cNvPr>
                <p:cNvPicPr/>
                <p:nvPr/>
              </p:nvPicPr>
              <p:blipFill>
                <a:blip r:embed="rId45"/>
                <a:stretch>
                  <a:fillRect/>
                </a:stretch>
              </p:blipFill>
              <p:spPr>
                <a:xfrm>
                  <a:off x="8010000" y="3658222"/>
                  <a:ext cx="2469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4" name="Freihand 33">
                  <a:extLst>
                    <a:ext uri="{FF2B5EF4-FFF2-40B4-BE49-F238E27FC236}">
                      <a16:creationId xmlns:a16="http://schemas.microsoft.com/office/drawing/2014/main" id="{32C9E6FE-D243-6E38-0EA3-F55CDD08D8C8}"/>
                    </a:ext>
                  </a:extLst>
                </p14:cNvPr>
                <p14:cNvContentPartPr/>
                <p14:nvPr/>
              </p14:nvContentPartPr>
              <p14:xfrm>
                <a:off x="8178840" y="3591262"/>
                <a:ext cx="45720" cy="28080"/>
              </p14:xfrm>
            </p:contentPart>
          </mc:Choice>
          <mc:Fallback>
            <p:pic>
              <p:nvPicPr>
                <p:cNvPr id="34" name="Freihand 33">
                  <a:extLst>
                    <a:ext uri="{FF2B5EF4-FFF2-40B4-BE49-F238E27FC236}">
                      <a16:creationId xmlns:a16="http://schemas.microsoft.com/office/drawing/2014/main" id="{32C9E6FE-D243-6E38-0EA3-F55CDD08D8C8}"/>
                    </a:ext>
                  </a:extLst>
                </p:cNvPr>
                <p:cNvPicPr/>
                <p:nvPr/>
              </p:nvPicPr>
              <p:blipFill>
                <a:blip r:embed="rId47"/>
                <a:stretch>
                  <a:fillRect/>
                </a:stretch>
              </p:blipFill>
              <p:spPr>
                <a:xfrm>
                  <a:off x="8169840" y="3582262"/>
                  <a:ext cx="633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5" name="Freihand 34">
                  <a:extLst>
                    <a:ext uri="{FF2B5EF4-FFF2-40B4-BE49-F238E27FC236}">
                      <a16:creationId xmlns:a16="http://schemas.microsoft.com/office/drawing/2014/main" id="{64D3707B-61BD-94BA-572C-19CCC192CB9F}"/>
                    </a:ext>
                  </a:extLst>
                </p14:cNvPr>
                <p14:cNvContentPartPr/>
                <p14:nvPr/>
              </p14:nvContentPartPr>
              <p14:xfrm>
                <a:off x="8493120" y="3585502"/>
                <a:ext cx="163800" cy="138960"/>
              </p14:xfrm>
            </p:contentPart>
          </mc:Choice>
          <mc:Fallback>
            <p:pic>
              <p:nvPicPr>
                <p:cNvPr id="35" name="Freihand 34">
                  <a:extLst>
                    <a:ext uri="{FF2B5EF4-FFF2-40B4-BE49-F238E27FC236}">
                      <a16:creationId xmlns:a16="http://schemas.microsoft.com/office/drawing/2014/main" id="{64D3707B-61BD-94BA-572C-19CCC192CB9F}"/>
                    </a:ext>
                  </a:extLst>
                </p:cNvPr>
                <p:cNvPicPr/>
                <p:nvPr/>
              </p:nvPicPr>
              <p:blipFill>
                <a:blip r:embed="rId49"/>
                <a:stretch>
                  <a:fillRect/>
                </a:stretch>
              </p:blipFill>
              <p:spPr>
                <a:xfrm>
                  <a:off x="8484120" y="3576502"/>
                  <a:ext cx="1814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Freihand 35">
                  <a:extLst>
                    <a:ext uri="{FF2B5EF4-FFF2-40B4-BE49-F238E27FC236}">
                      <a16:creationId xmlns:a16="http://schemas.microsoft.com/office/drawing/2014/main" id="{FF51136B-8BDA-A95F-7DB2-E5EACC4B5D12}"/>
                    </a:ext>
                  </a:extLst>
                </p14:cNvPr>
                <p14:cNvContentPartPr/>
                <p14:nvPr/>
              </p14:nvContentPartPr>
              <p14:xfrm>
                <a:off x="8697240" y="3620422"/>
                <a:ext cx="281520" cy="87840"/>
              </p14:xfrm>
            </p:contentPart>
          </mc:Choice>
          <mc:Fallback>
            <p:pic>
              <p:nvPicPr>
                <p:cNvPr id="36" name="Freihand 35">
                  <a:extLst>
                    <a:ext uri="{FF2B5EF4-FFF2-40B4-BE49-F238E27FC236}">
                      <a16:creationId xmlns:a16="http://schemas.microsoft.com/office/drawing/2014/main" id="{FF51136B-8BDA-A95F-7DB2-E5EACC4B5D12}"/>
                    </a:ext>
                  </a:extLst>
                </p:cNvPr>
                <p:cNvPicPr/>
                <p:nvPr/>
              </p:nvPicPr>
              <p:blipFill>
                <a:blip r:embed="rId51"/>
                <a:stretch>
                  <a:fillRect/>
                </a:stretch>
              </p:blipFill>
              <p:spPr>
                <a:xfrm>
                  <a:off x="8688600" y="3611422"/>
                  <a:ext cx="2991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Freihand 36">
                  <a:extLst>
                    <a:ext uri="{FF2B5EF4-FFF2-40B4-BE49-F238E27FC236}">
                      <a16:creationId xmlns:a16="http://schemas.microsoft.com/office/drawing/2014/main" id="{D9609B86-FEFA-84FE-8B5E-FF989FEA6BE6}"/>
                    </a:ext>
                  </a:extLst>
                </p14:cNvPr>
                <p14:cNvContentPartPr/>
                <p14:nvPr/>
              </p14:nvContentPartPr>
              <p14:xfrm>
                <a:off x="9219600" y="3526102"/>
                <a:ext cx="218160" cy="196920"/>
              </p14:xfrm>
            </p:contentPart>
          </mc:Choice>
          <mc:Fallback>
            <p:pic>
              <p:nvPicPr>
                <p:cNvPr id="37" name="Freihand 36">
                  <a:extLst>
                    <a:ext uri="{FF2B5EF4-FFF2-40B4-BE49-F238E27FC236}">
                      <a16:creationId xmlns:a16="http://schemas.microsoft.com/office/drawing/2014/main" id="{D9609B86-FEFA-84FE-8B5E-FF989FEA6BE6}"/>
                    </a:ext>
                  </a:extLst>
                </p:cNvPr>
                <p:cNvPicPr/>
                <p:nvPr/>
              </p:nvPicPr>
              <p:blipFill>
                <a:blip r:embed="rId53"/>
                <a:stretch>
                  <a:fillRect/>
                </a:stretch>
              </p:blipFill>
              <p:spPr>
                <a:xfrm>
                  <a:off x="9210600" y="3517462"/>
                  <a:ext cx="2358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8" name="Freihand 37">
                  <a:extLst>
                    <a:ext uri="{FF2B5EF4-FFF2-40B4-BE49-F238E27FC236}">
                      <a16:creationId xmlns:a16="http://schemas.microsoft.com/office/drawing/2014/main" id="{0B5CAAA4-FFE4-89AC-9888-365DE204AF40}"/>
                    </a:ext>
                  </a:extLst>
                </p14:cNvPr>
                <p14:cNvContentPartPr/>
                <p14:nvPr/>
              </p14:nvContentPartPr>
              <p14:xfrm>
                <a:off x="9444960" y="3465262"/>
                <a:ext cx="215280" cy="209880"/>
              </p14:xfrm>
            </p:contentPart>
          </mc:Choice>
          <mc:Fallback>
            <p:pic>
              <p:nvPicPr>
                <p:cNvPr id="38" name="Freihand 37">
                  <a:extLst>
                    <a:ext uri="{FF2B5EF4-FFF2-40B4-BE49-F238E27FC236}">
                      <a16:creationId xmlns:a16="http://schemas.microsoft.com/office/drawing/2014/main" id="{0B5CAAA4-FFE4-89AC-9888-365DE204AF40}"/>
                    </a:ext>
                  </a:extLst>
                </p:cNvPr>
                <p:cNvPicPr/>
                <p:nvPr/>
              </p:nvPicPr>
              <p:blipFill>
                <a:blip r:embed="rId55"/>
                <a:stretch>
                  <a:fillRect/>
                </a:stretch>
              </p:blipFill>
              <p:spPr>
                <a:xfrm>
                  <a:off x="9435960" y="3456262"/>
                  <a:ext cx="2329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9" name="Freihand 38">
                  <a:extLst>
                    <a:ext uri="{FF2B5EF4-FFF2-40B4-BE49-F238E27FC236}">
                      <a16:creationId xmlns:a16="http://schemas.microsoft.com/office/drawing/2014/main" id="{81C256FE-0550-97B2-7E9A-30743E21193E}"/>
                    </a:ext>
                  </a:extLst>
                </p14:cNvPr>
                <p14:cNvContentPartPr/>
                <p14:nvPr/>
              </p14:nvContentPartPr>
              <p14:xfrm>
                <a:off x="9425880" y="3492622"/>
                <a:ext cx="155520" cy="31680"/>
              </p14:xfrm>
            </p:contentPart>
          </mc:Choice>
          <mc:Fallback>
            <p:pic>
              <p:nvPicPr>
                <p:cNvPr id="39" name="Freihand 38">
                  <a:extLst>
                    <a:ext uri="{FF2B5EF4-FFF2-40B4-BE49-F238E27FC236}">
                      <a16:creationId xmlns:a16="http://schemas.microsoft.com/office/drawing/2014/main" id="{81C256FE-0550-97B2-7E9A-30743E21193E}"/>
                    </a:ext>
                  </a:extLst>
                </p:cNvPr>
                <p:cNvPicPr/>
                <p:nvPr/>
              </p:nvPicPr>
              <p:blipFill>
                <a:blip r:embed="rId57"/>
                <a:stretch>
                  <a:fillRect/>
                </a:stretch>
              </p:blipFill>
              <p:spPr>
                <a:xfrm>
                  <a:off x="9416880" y="3483622"/>
                  <a:ext cx="1731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0" name="Freihand 39">
                  <a:extLst>
                    <a:ext uri="{FF2B5EF4-FFF2-40B4-BE49-F238E27FC236}">
                      <a16:creationId xmlns:a16="http://schemas.microsoft.com/office/drawing/2014/main" id="{BE9D17A2-A313-4955-3FA6-BEC4AC56190C}"/>
                    </a:ext>
                  </a:extLst>
                </p14:cNvPr>
                <p14:cNvContentPartPr/>
                <p14:nvPr/>
              </p14:nvContentPartPr>
              <p14:xfrm>
                <a:off x="9649800" y="3439342"/>
                <a:ext cx="321480" cy="218160"/>
              </p14:xfrm>
            </p:contentPart>
          </mc:Choice>
          <mc:Fallback>
            <p:pic>
              <p:nvPicPr>
                <p:cNvPr id="40" name="Freihand 39">
                  <a:extLst>
                    <a:ext uri="{FF2B5EF4-FFF2-40B4-BE49-F238E27FC236}">
                      <a16:creationId xmlns:a16="http://schemas.microsoft.com/office/drawing/2014/main" id="{BE9D17A2-A313-4955-3FA6-BEC4AC56190C}"/>
                    </a:ext>
                  </a:extLst>
                </p:cNvPr>
                <p:cNvPicPr/>
                <p:nvPr/>
              </p:nvPicPr>
              <p:blipFill>
                <a:blip r:embed="rId59"/>
                <a:stretch>
                  <a:fillRect/>
                </a:stretch>
              </p:blipFill>
              <p:spPr>
                <a:xfrm>
                  <a:off x="9641160" y="3430702"/>
                  <a:ext cx="33912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Freihand 40">
                  <a:extLst>
                    <a:ext uri="{FF2B5EF4-FFF2-40B4-BE49-F238E27FC236}">
                      <a16:creationId xmlns:a16="http://schemas.microsoft.com/office/drawing/2014/main" id="{929B4E13-0AF3-CD95-5E4D-7DA3886C9812}"/>
                    </a:ext>
                  </a:extLst>
                </p14:cNvPr>
                <p14:cNvContentPartPr/>
                <p14:nvPr/>
              </p14:nvContentPartPr>
              <p14:xfrm>
                <a:off x="10184400" y="3395782"/>
                <a:ext cx="243360" cy="268560"/>
              </p14:xfrm>
            </p:contentPart>
          </mc:Choice>
          <mc:Fallback>
            <p:pic>
              <p:nvPicPr>
                <p:cNvPr id="41" name="Freihand 40">
                  <a:extLst>
                    <a:ext uri="{FF2B5EF4-FFF2-40B4-BE49-F238E27FC236}">
                      <a16:creationId xmlns:a16="http://schemas.microsoft.com/office/drawing/2014/main" id="{929B4E13-0AF3-CD95-5E4D-7DA3886C9812}"/>
                    </a:ext>
                  </a:extLst>
                </p:cNvPr>
                <p:cNvPicPr/>
                <p:nvPr/>
              </p:nvPicPr>
              <p:blipFill>
                <a:blip r:embed="rId61"/>
                <a:stretch>
                  <a:fillRect/>
                </a:stretch>
              </p:blipFill>
              <p:spPr>
                <a:xfrm>
                  <a:off x="10175400" y="3387142"/>
                  <a:ext cx="26100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2" name="Freihand 41">
                  <a:extLst>
                    <a:ext uri="{FF2B5EF4-FFF2-40B4-BE49-F238E27FC236}">
                      <a16:creationId xmlns:a16="http://schemas.microsoft.com/office/drawing/2014/main" id="{AEA48EF8-8357-7DF6-C0F3-70894B94AA15}"/>
                    </a:ext>
                  </a:extLst>
                </p14:cNvPr>
                <p14:cNvContentPartPr/>
                <p14:nvPr/>
              </p14:nvContentPartPr>
              <p14:xfrm>
                <a:off x="10500840" y="3375262"/>
                <a:ext cx="377640" cy="206640"/>
              </p14:xfrm>
            </p:contentPart>
          </mc:Choice>
          <mc:Fallback>
            <p:pic>
              <p:nvPicPr>
                <p:cNvPr id="42" name="Freihand 41">
                  <a:extLst>
                    <a:ext uri="{FF2B5EF4-FFF2-40B4-BE49-F238E27FC236}">
                      <a16:creationId xmlns:a16="http://schemas.microsoft.com/office/drawing/2014/main" id="{AEA48EF8-8357-7DF6-C0F3-70894B94AA15}"/>
                    </a:ext>
                  </a:extLst>
                </p:cNvPr>
                <p:cNvPicPr/>
                <p:nvPr/>
              </p:nvPicPr>
              <p:blipFill>
                <a:blip r:embed="rId63"/>
                <a:stretch>
                  <a:fillRect/>
                </a:stretch>
              </p:blipFill>
              <p:spPr>
                <a:xfrm>
                  <a:off x="10492200" y="3366622"/>
                  <a:ext cx="3952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Freihand 42">
                  <a:extLst>
                    <a:ext uri="{FF2B5EF4-FFF2-40B4-BE49-F238E27FC236}">
                      <a16:creationId xmlns:a16="http://schemas.microsoft.com/office/drawing/2014/main" id="{FB1D46E5-AD06-C7C2-11BD-66E6BDF1B567}"/>
                    </a:ext>
                  </a:extLst>
                </p14:cNvPr>
                <p14:cNvContentPartPr/>
                <p14:nvPr/>
              </p14:nvContentPartPr>
              <p14:xfrm>
                <a:off x="11026080" y="3289222"/>
                <a:ext cx="325440" cy="406440"/>
              </p14:xfrm>
            </p:contentPart>
          </mc:Choice>
          <mc:Fallback>
            <p:pic>
              <p:nvPicPr>
                <p:cNvPr id="43" name="Freihand 42">
                  <a:extLst>
                    <a:ext uri="{FF2B5EF4-FFF2-40B4-BE49-F238E27FC236}">
                      <a16:creationId xmlns:a16="http://schemas.microsoft.com/office/drawing/2014/main" id="{FB1D46E5-AD06-C7C2-11BD-66E6BDF1B567}"/>
                    </a:ext>
                  </a:extLst>
                </p:cNvPr>
                <p:cNvPicPr/>
                <p:nvPr/>
              </p:nvPicPr>
              <p:blipFill>
                <a:blip r:embed="rId65"/>
                <a:stretch>
                  <a:fillRect/>
                </a:stretch>
              </p:blipFill>
              <p:spPr>
                <a:xfrm>
                  <a:off x="11017080" y="3280582"/>
                  <a:ext cx="343080" cy="4240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4" name="Freihand 43">
                  <a:extLst>
                    <a:ext uri="{FF2B5EF4-FFF2-40B4-BE49-F238E27FC236}">
                      <a16:creationId xmlns:a16="http://schemas.microsoft.com/office/drawing/2014/main" id="{4ED9B7D2-3D1E-A83D-6149-588902688780}"/>
                    </a:ext>
                  </a:extLst>
                </p14:cNvPr>
                <p14:cNvContentPartPr/>
                <p14:nvPr/>
              </p14:nvContentPartPr>
              <p14:xfrm>
                <a:off x="11415600" y="3230182"/>
                <a:ext cx="465840" cy="276840"/>
              </p14:xfrm>
            </p:contentPart>
          </mc:Choice>
          <mc:Fallback>
            <p:pic>
              <p:nvPicPr>
                <p:cNvPr id="44" name="Freihand 43">
                  <a:extLst>
                    <a:ext uri="{FF2B5EF4-FFF2-40B4-BE49-F238E27FC236}">
                      <a16:creationId xmlns:a16="http://schemas.microsoft.com/office/drawing/2014/main" id="{4ED9B7D2-3D1E-A83D-6149-588902688780}"/>
                    </a:ext>
                  </a:extLst>
                </p:cNvPr>
                <p:cNvPicPr/>
                <p:nvPr/>
              </p:nvPicPr>
              <p:blipFill>
                <a:blip r:embed="rId67"/>
                <a:stretch>
                  <a:fillRect/>
                </a:stretch>
              </p:blipFill>
              <p:spPr>
                <a:xfrm>
                  <a:off x="11406600" y="3221182"/>
                  <a:ext cx="48348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5" name="Freihand 44">
                  <a:extLst>
                    <a:ext uri="{FF2B5EF4-FFF2-40B4-BE49-F238E27FC236}">
                      <a16:creationId xmlns:a16="http://schemas.microsoft.com/office/drawing/2014/main" id="{10D83E67-632A-AE60-FFE2-7BE8A464FD82}"/>
                    </a:ext>
                  </a:extLst>
                </p14:cNvPr>
                <p14:cNvContentPartPr/>
                <p14:nvPr/>
              </p14:nvContentPartPr>
              <p14:xfrm>
                <a:off x="10937880" y="3540502"/>
                <a:ext cx="1158840" cy="161640"/>
              </p14:xfrm>
            </p:contentPart>
          </mc:Choice>
          <mc:Fallback>
            <p:pic>
              <p:nvPicPr>
                <p:cNvPr id="45" name="Freihand 44">
                  <a:extLst>
                    <a:ext uri="{FF2B5EF4-FFF2-40B4-BE49-F238E27FC236}">
                      <a16:creationId xmlns:a16="http://schemas.microsoft.com/office/drawing/2014/main" id="{10D83E67-632A-AE60-FFE2-7BE8A464FD82}"/>
                    </a:ext>
                  </a:extLst>
                </p:cNvPr>
                <p:cNvPicPr/>
                <p:nvPr/>
              </p:nvPicPr>
              <p:blipFill>
                <a:blip r:embed="rId69"/>
                <a:stretch>
                  <a:fillRect/>
                </a:stretch>
              </p:blipFill>
              <p:spPr>
                <a:xfrm>
                  <a:off x="10929240" y="3531862"/>
                  <a:ext cx="1176480" cy="179280"/>
                </a:xfrm>
                <a:prstGeom prst="rect">
                  <a:avLst/>
                </a:prstGeom>
              </p:spPr>
            </p:pic>
          </mc:Fallback>
        </mc:AlternateContent>
      </p:grpSp>
    </p:spTree>
    <p:extLst>
      <p:ext uri="{BB962C8B-B14F-4D97-AF65-F5344CB8AC3E}">
        <p14:creationId xmlns:p14="http://schemas.microsoft.com/office/powerpoint/2010/main" val="92175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21B2822-C49D-486B-832B-4DDD93D9158B}"/>
              </a:ext>
            </a:extLst>
          </p:cNvPr>
          <p:cNvPicPr>
            <a:picLocks noChangeAspect="1"/>
          </p:cNvPicPr>
          <p:nvPr/>
        </p:nvPicPr>
        <p:blipFill>
          <a:blip r:embed="rId3"/>
          <a:stretch>
            <a:fillRect/>
          </a:stretch>
        </p:blipFill>
        <p:spPr>
          <a:xfrm>
            <a:off x="184040" y="501650"/>
            <a:ext cx="9541067" cy="4155581"/>
          </a:xfrm>
          <a:prstGeom prst="rect">
            <a:avLst/>
          </a:prstGeom>
        </p:spPr>
      </p:pic>
      <p:sp>
        <p:nvSpPr>
          <p:cNvPr id="13" name="Rechteck 12">
            <a:extLst>
              <a:ext uri="{FF2B5EF4-FFF2-40B4-BE49-F238E27FC236}">
                <a16:creationId xmlns:a16="http://schemas.microsoft.com/office/drawing/2014/main" id="{1D68F924-40FB-4689-BCA3-93CFA431430D}"/>
              </a:ext>
            </a:extLst>
          </p:cNvPr>
          <p:cNvSpPr/>
          <p:nvPr/>
        </p:nvSpPr>
        <p:spPr>
          <a:xfrm>
            <a:off x="1025554" y="5987018"/>
            <a:ext cx="1337226" cy="369332"/>
          </a:xfrm>
          <a:prstGeom prst="rect">
            <a:avLst/>
          </a:prstGeom>
        </p:spPr>
        <p:txBody>
          <a:bodyPr wrap="none">
            <a:spAutoFit/>
          </a:bodyPr>
          <a:lstStyle/>
          <a:p>
            <a:r>
              <a:rPr lang="fr-FR" dirty="0">
                <a:solidFill>
                  <a:srgbClr val="666666"/>
                </a:solidFill>
                <a:latin typeface="MetaCompPro-Normal"/>
              </a:rPr>
              <a:t>Quelle: IPCC</a:t>
            </a:r>
            <a:endParaRPr lang="de-DE" dirty="0"/>
          </a:p>
        </p:txBody>
      </p:sp>
      <p:sp>
        <p:nvSpPr>
          <p:cNvPr id="14" name="Rechteck 13">
            <a:extLst>
              <a:ext uri="{FF2B5EF4-FFF2-40B4-BE49-F238E27FC236}">
                <a16:creationId xmlns:a16="http://schemas.microsoft.com/office/drawing/2014/main" id="{2074FAE7-C69B-401B-8C3F-BABDEA330AD2}"/>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Shape 2"/>
          <p:cNvSpPr txBox="1"/>
          <p:nvPr/>
        </p:nvSpPr>
        <p:spPr>
          <a:xfrm>
            <a:off x="302178" y="0"/>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Treibhausgasemissionen</a:t>
            </a:r>
            <a:endParaRPr sz="2903" dirty="0"/>
          </a:p>
        </p:txBody>
      </p:sp>
    </p:spTree>
    <p:extLst>
      <p:ext uri="{BB962C8B-B14F-4D97-AF65-F5344CB8AC3E}">
        <p14:creationId xmlns:p14="http://schemas.microsoft.com/office/powerpoint/2010/main" val="3284311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4452999" y="0"/>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Arial"/>
              </a:rPr>
              <a:t>Anpassungpfade</a:t>
            </a:r>
            <a:r>
              <a:rPr lang="de-DE" sz="2903" b="1" dirty="0">
                <a:solidFill>
                  <a:srgbClr val="000000"/>
                </a:solidFill>
                <a:latin typeface="Arial"/>
              </a:rPr>
              <a:t> 1,5-Grad-Ziel</a:t>
            </a:r>
            <a:endParaRPr sz="2903" dirty="0"/>
          </a:p>
        </p:txBody>
      </p:sp>
      <p:sp>
        <p:nvSpPr>
          <p:cNvPr id="13" name="Rechteck 12">
            <a:extLst>
              <a:ext uri="{FF2B5EF4-FFF2-40B4-BE49-F238E27FC236}">
                <a16:creationId xmlns:a16="http://schemas.microsoft.com/office/drawing/2014/main" id="{1D68F924-40FB-4689-BCA3-93CFA431430D}"/>
              </a:ext>
            </a:extLst>
          </p:cNvPr>
          <p:cNvSpPr/>
          <p:nvPr/>
        </p:nvSpPr>
        <p:spPr>
          <a:xfrm>
            <a:off x="86216" y="74746"/>
            <a:ext cx="1337226" cy="369332"/>
          </a:xfrm>
          <a:prstGeom prst="rect">
            <a:avLst/>
          </a:prstGeom>
        </p:spPr>
        <p:txBody>
          <a:bodyPr wrap="none">
            <a:spAutoFit/>
          </a:bodyPr>
          <a:lstStyle/>
          <a:p>
            <a:r>
              <a:rPr lang="fr-FR" dirty="0">
                <a:solidFill>
                  <a:srgbClr val="666666"/>
                </a:solidFill>
                <a:latin typeface="MetaCompPro-Normal"/>
              </a:rPr>
              <a:t>Quelle</a:t>
            </a:r>
            <a:r>
              <a:rPr lang="fr-FR">
                <a:solidFill>
                  <a:srgbClr val="666666"/>
                </a:solidFill>
                <a:latin typeface="MetaCompPro-Normal"/>
              </a:rPr>
              <a:t>: IPCC</a:t>
            </a:r>
          </a:p>
        </p:txBody>
      </p:sp>
      <p:sp>
        <p:nvSpPr>
          <p:cNvPr id="7" name="Rechteck 6">
            <a:extLst>
              <a:ext uri="{FF2B5EF4-FFF2-40B4-BE49-F238E27FC236}">
                <a16:creationId xmlns:a16="http://schemas.microsoft.com/office/drawing/2014/main" id="{D49960B7-964D-43F9-8E15-DCFD7F17BDB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1026" name="Picture 2">
            <a:extLst>
              <a:ext uri="{FF2B5EF4-FFF2-40B4-BE49-F238E27FC236}">
                <a16:creationId xmlns:a16="http://schemas.microsoft.com/office/drawing/2014/main" id="{342ABFDD-810E-1374-8FAA-AC10DBDCE6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20" y="427528"/>
            <a:ext cx="4765040" cy="635731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B9D63E6D-3C10-38F9-48BE-5811387A065B}"/>
                  </a:ext>
                </a:extLst>
              </p14:cNvPr>
              <p14:cNvContentPartPr/>
              <p14:nvPr/>
            </p14:nvContentPartPr>
            <p14:xfrm>
              <a:off x="1024200" y="1543582"/>
              <a:ext cx="1893960" cy="206280"/>
            </p14:xfrm>
          </p:contentPart>
        </mc:Choice>
        <mc:Fallback>
          <p:pic>
            <p:nvPicPr>
              <p:cNvPr id="2" name="Freihand 1">
                <a:extLst>
                  <a:ext uri="{FF2B5EF4-FFF2-40B4-BE49-F238E27FC236}">
                    <a16:creationId xmlns:a16="http://schemas.microsoft.com/office/drawing/2014/main" id="{B9D63E6D-3C10-38F9-48BE-5811387A065B}"/>
                  </a:ext>
                </a:extLst>
              </p:cNvPr>
              <p:cNvPicPr/>
              <p:nvPr/>
            </p:nvPicPr>
            <p:blipFill>
              <a:blip r:embed="rId5"/>
              <a:stretch>
                <a:fillRect/>
              </a:stretch>
            </p:blipFill>
            <p:spPr>
              <a:xfrm>
                <a:off x="1015200" y="1534942"/>
                <a:ext cx="19116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AADC1C87-3886-F3AE-E2E7-EB5AF60D44AB}"/>
                  </a:ext>
                </a:extLst>
              </p14:cNvPr>
              <p14:cNvContentPartPr/>
              <p14:nvPr/>
            </p14:nvContentPartPr>
            <p14:xfrm>
              <a:off x="2211480" y="2742022"/>
              <a:ext cx="460800" cy="461880"/>
            </p14:xfrm>
          </p:contentPart>
        </mc:Choice>
        <mc:Fallback>
          <p:pic>
            <p:nvPicPr>
              <p:cNvPr id="8" name="Freihand 7">
                <a:extLst>
                  <a:ext uri="{FF2B5EF4-FFF2-40B4-BE49-F238E27FC236}">
                    <a16:creationId xmlns:a16="http://schemas.microsoft.com/office/drawing/2014/main" id="{AADC1C87-3886-F3AE-E2E7-EB5AF60D44AB}"/>
                  </a:ext>
                </a:extLst>
              </p:cNvPr>
              <p:cNvPicPr/>
              <p:nvPr/>
            </p:nvPicPr>
            <p:blipFill>
              <a:blip r:embed="rId7"/>
              <a:stretch>
                <a:fillRect/>
              </a:stretch>
            </p:blipFill>
            <p:spPr>
              <a:xfrm>
                <a:off x="2202840" y="2733382"/>
                <a:ext cx="478440" cy="479520"/>
              </a:xfrm>
              <a:prstGeom prst="rect">
                <a:avLst/>
              </a:prstGeom>
            </p:spPr>
          </p:pic>
        </mc:Fallback>
      </mc:AlternateContent>
      <p:grpSp>
        <p:nvGrpSpPr>
          <p:cNvPr id="11" name="Gruppieren 10">
            <a:extLst>
              <a:ext uri="{FF2B5EF4-FFF2-40B4-BE49-F238E27FC236}">
                <a16:creationId xmlns:a16="http://schemas.microsoft.com/office/drawing/2014/main" id="{3454E725-9588-0658-F993-3BD09A1E4356}"/>
              </a:ext>
            </a:extLst>
          </p:cNvPr>
          <p:cNvGrpSpPr/>
          <p:nvPr/>
        </p:nvGrpSpPr>
        <p:grpSpPr>
          <a:xfrm>
            <a:off x="944280" y="1482742"/>
            <a:ext cx="1972800" cy="2006640"/>
            <a:chOff x="944280" y="1482742"/>
            <a:chExt cx="1972800" cy="2006640"/>
          </a:xfrm>
        </p:grpSpPr>
        <mc:AlternateContent xmlns:mc="http://schemas.openxmlformats.org/markup-compatibility/2006">
          <mc:Choice xmlns:p14="http://schemas.microsoft.com/office/powerpoint/2010/main" Requires="p14">
            <p:contentPart p14:bwMode="auto" r:id="rId8">
              <p14:nvContentPartPr>
                <p14:cNvPr id="3" name="Freihand 2">
                  <a:extLst>
                    <a:ext uri="{FF2B5EF4-FFF2-40B4-BE49-F238E27FC236}">
                      <a16:creationId xmlns:a16="http://schemas.microsoft.com/office/drawing/2014/main" id="{6D04D335-AB0E-0414-F3CC-3217827A57B5}"/>
                    </a:ext>
                  </a:extLst>
                </p14:cNvPr>
                <p14:cNvContentPartPr/>
                <p14:nvPr/>
              </p14:nvContentPartPr>
              <p14:xfrm>
                <a:off x="2245320" y="1482742"/>
                <a:ext cx="671760" cy="98640"/>
              </p14:xfrm>
            </p:contentPart>
          </mc:Choice>
          <mc:Fallback>
            <p:pic>
              <p:nvPicPr>
                <p:cNvPr id="3" name="Freihand 2">
                  <a:extLst>
                    <a:ext uri="{FF2B5EF4-FFF2-40B4-BE49-F238E27FC236}">
                      <a16:creationId xmlns:a16="http://schemas.microsoft.com/office/drawing/2014/main" id="{6D04D335-AB0E-0414-F3CC-3217827A57B5}"/>
                    </a:ext>
                  </a:extLst>
                </p:cNvPr>
                <p:cNvPicPr/>
                <p:nvPr/>
              </p:nvPicPr>
              <p:blipFill>
                <a:blip r:embed="rId9"/>
                <a:stretch>
                  <a:fillRect/>
                </a:stretch>
              </p:blipFill>
              <p:spPr>
                <a:xfrm>
                  <a:off x="2236680" y="1474102"/>
                  <a:ext cx="6894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Freihand 3">
                  <a:extLst>
                    <a:ext uri="{FF2B5EF4-FFF2-40B4-BE49-F238E27FC236}">
                      <a16:creationId xmlns:a16="http://schemas.microsoft.com/office/drawing/2014/main" id="{23A48C16-366D-5410-39AD-05F6BAF70D32}"/>
                    </a:ext>
                  </a:extLst>
                </p14:cNvPr>
                <p14:cNvContentPartPr/>
                <p14:nvPr/>
              </p14:nvContentPartPr>
              <p14:xfrm>
                <a:off x="1602360" y="1590382"/>
                <a:ext cx="1167480" cy="133560"/>
              </p14:xfrm>
            </p:contentPart>
          </mc:Choice>
          <mc:Fallback>
            <p:pic>
              <p:nvPicPr>
                <p:cNvPr id="4" name="Freihand 3">
                  <a:extLst>
                    <a:ext uri="{FF2B5EF4-FFF2-40B4-BE49-F238E27FC236}">
                      <a16:creationId xmlns:a16="http://schemas.microsoft.com/office/drawing/2014/main" id="{23A48C16-366D-5410-39AD-05F6BAF70D32}"/>
                    </a:ext>
                  </a:extLst>
                </p:cNvPr>
                <p:cNvPicPr/>
                <p:nvPr/>
              </p:nvPicPr>
              <p:blipFill>
                <a:blip r:embed="rId11"/>
                <a:stretch>
                  <a:fillRect/>
                </a:stretch>
              </p:blipFill>
              <p:spPr>
                <a:xfrm>
                  <a:off x="1593720" y="1581742"/>
                  <a:ext cx="11851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315BE9C1-9737-008A-9694-1584544C8FC2}"/>
                    </a:ext>
                  </a:extLst>
                </p14:cNvPr>
                <p14:cNvContentPartPr/>
                <p14:nvPr/>
              </p14:nvContentPartPr>
              <p14:xfrm>
                <a:off x="2309400" y="3122182"/>
                <a:ext cx="243000" cy="367200"/>
              </p14:xfrm>
            </p:contentPart>
          </mc:Choice>
          <mc:Fallback>
            <p:pic>
              <p:nvPicPr>
                <p:cNvPr id="9" name="Freihand 8">
                  <a:extLst>
                    <a:ext uri="{FF2B5EF4-FFF2-40B4-BE49-F238E27FC236}">
                      <a16:creationId xmlns:a16="http://schemas.microsoft.com/office/drawing/2014/main" id="{315BE9C1-9737-008A-9694-1584544C8FC2}"/>
                    </a:ext>
                  </a:extLst>
                </p:cNvPr>
                <p:cNvPicPr/>
                <p:nvPr/>
              </p:nvPicPr>
              <p:blipFill>
                <a:blip r:embed="rId13"/>
                <a:stretch>
                  <a:fillRect/>
                </a:stretch>
              </p:blipFill>
              <p:spPr>
                <a:xfrm>
                  <a:off x="2300760" y="3113542"/>
                  <a:ext cx="260640" cy="384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B80FBBB6-29B4-6183-318F-A1848B9DDD03}"/>
                    </a:ext>
                  </a:extLst>
                </p14:cNvPr>
                <p14:cNvContentPartPr/>
                <p14:nvPr/>
              </p14:nvContentPartPr>
              <p14:xfrm>
                <a:off x="944280" y="1716022"/>
                <a:ext cx="1814040" cy="1177920"/>
              </p14:xfrm>
            </p:contentPart>
          </mc:Choice>
          <mc:Fallback>
            <p:pic>
              <p:nvPicPr>
                <p:cNvPr id="10" name="Freihand 9">
                  <a:extLst>
                    <a:ext uri="{FF2B5EF4-FFF2-40B4-BE49-F238E27FC236}">
                      <a16:creationId xmlns:a16="http://schemas.microsoft.com/office/drawing/2014/main" id="{B80FBBB6-29B4-6183-318F-A1848B9DDD03}"/>
                    </a:ext>
                  </a:extLst>
                </p:cNvPr>
                <p:cNvPicPr/>
                <p:nvPr/>
              </p:nvPicPr>
              <p:blipFill>
                <a:blip r:embed="rId15"/>
                <a:stretch>
                  <a:fillRect/>
                </a:stretch>
              </p:blipFill>
              <p:spPr>
                <a:xfrm>
                  <a:off x="935280" y="1707382"/>
                  <a:ext cx="1831680" cy="1195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15CDF28E-4866-E58D-88F7-BF0AC09CAAFA}"/>
                  </a:ext>
                </a:extLst>
              </p14:cNvPr>
              <p14:cNvContentPartPr/>
              <p14:nvPr/>
            </p14:nvContentPartPr>
            <p14:xfrm>
              <a:off x="5669640" y="668422"/>
              <a:ext cx="4749120" cy="71280"/>
            </p14:xfrm>
          </p:contentPart>
        </mc:Choice>
        <mc:Fallback>
          <p:pic>
            <p:nvPicPr>
              <p:cNvPr id="12" name="Freihand 11">
                <a:extLst>
                  <a:ext uri="{FF2B5EF4-FFF2-40B4-BE49-F238E27FC236}">
                    <a16:creationId xmlns:a16="http://schemas.microsoft.com/office/drawing/2014/main" id="{15CDF28E-4866-E58D-88F7-BF0AC09CAAFA}"/>
                  </a:ext>
                </a:extLst>
              </p:cNvPr>
              <p:cNvPicPr/>
              <p:nvPr/>
            </p:nvPicPr>
            <p:blipFill>
              <a:blip r:embed="rId17"/>
              <a:stretch>
                <a:fillRect/>
              </a:stretch>
            </p:blipFill>
            <p:spPr>
              <a:xfrm>
                <a:off x="5661000" y="659782"/>
                <a:ext cx="4766760" cy="88920"/>
              </a:xfrm>
              <a:prstGeom prst="rect">
                <a:avLst/>
              </a:prstGeom>
            </p:spPr>
          </p:pic>
        </mc:Fallback>
      </mc:AlternateContent>
      <p:grpSp>
        <p:nvGrpSpPr>
          <p:cNvPr id="25" name="Gruppieren 24">
            <a:extLst>
              <a:ext uri="{FF2B5EF4-FFF2-40B4-BE49-F238E27FC236}">
                <a16:creationId xmlns:a16="http://schemas.microsoft.com/office/drawing/2014/main" id="{4FB8459F-9937-5974-9643-BB671566113B}"/>
              </a:ext>
            </a:extLst>
          </p:cNvPr>
          <p:cNvGrpSpPr/>
          <p:nvPr/>
        </p:nvGrpSpPr>
        <p:grpSpPr>
          <a:xfrm>
            <a:off x="6898320" y="1062982"/>
            <a:ext cx="3296520" cy="409320"/>
            <a:chOff x="6898320" y="1062982"/>
            <a:chExt cx="3296520" cy="409320"/>
          </a:xfrm>
        </p:grpSpPr>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8AB4F3D9-B4E4-BBF3-9DA6-46CA796FA65D}"/>
                    </a:ext>
                  </a:extLst>
                </p14:cNvPr>
                <p14:cNvContentPartPr/>
                <p14:nvPr/>
              </p14:nvContentPartPr>
              <p14:xfrm>
                <a:off x="7029720" y="1134622"/>
                <a:ext cx="54000" cy="201600"/>
              </p14:xfrm>
            </p:contentPart>
          </mc:Choice>
          <mc:Fallback>
            <p:pic>
              <p:nvPicPr>
                <p:cNvPr id="14" name="Freihand 13">
                  <a:extLst>
                    <a:ext uri="{FF2B5EF4-FFF2-40B4-BE49-F238E27FC236}">
                      <a16:creationId xmlns:a16="http://schemas.microsoft.com/office/drawing/2014/main" id="{8AB4F3D9-B4E4-BBF3-9DA6-46CA796FA65D}"/>
                    </a:ext>
                  </a:extLst>
                </p:cNvPr>
                <p:cNvPicPr/>
                <p:nvPr/>
              </p:nvPicPr>
              <p:blipFill>
                <a:blip r:embed="rId19"/>
                <a:stretch>
                  <a:fillRect/>
                </a:stretch>
              </p:blipFill>
              <p:spPr>
                <a:xfrm>
                  <a:off x="7020720" y="1125982"/>
                  <a:ext cx="716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8327255E-28E5-BF56-B6CC-3F18CF7DC86D}"/>
                    </a:ext>
                  </a:extLst>
                </p14:cNvPr>
                <p14:cNvContentPartPr/>
                <p14:nvPr/>
              </p14:nvContentPartPr>
              <p14:xfrm>
                <a:off x="6898320" y="1062982"/>
                <a:ext cx="290160" cy="267480"/>
              </p14:xfrm>
            </p:contentPart>
          </mc:Choice>
          <mc:Fallback>
            <p:pic>
              <p:nvPicPr>
                <p:cNvPr id="15" name="Freihand 14">
                  <a:extLst>
                    <a:ext uri="{FF2B5EF4-FFF2-40B4-BE49-F238E27FC236}">
                      <a16:creationId xmlns:a16="http://schemas.microsoft.com/office/drawing/2014/main" id="{8327255E-28E5-BF56-B6CC-3F18CF7DC86D}"/>
                    </a:ext>
                  </a:extLst>
                </p:cNvPr>
                <p:cNvPicPr/>
                <p:nvPr/>
              </p:nvPicPr>
              <p:blipFill>
                <a:blip r:embed="rId21"/>
                <a:stretch>
                  <a:fillRect/>
                </a:stretch>
              </p:blipFill>
              <p:spPr>
                <a:xfrm>
                  <a:off x="6889680" y="1053982"/>
                  <a:ext cx="30780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04292F5D-7519-2D6F-0AD9-3CF21A8B49C2}"/>
                    </a:ext>
                  </a:extLst>
                </p14:cNvPr>
                <p14:cNvContentPartPr/>
                <p14:nvPr/>
              </p14:nvContentPartPr>
              <p14:xfrm>
                <a:off x="7358760" y="1177102"/>
                <a:ext cx="292320" cy="93960"/>
              </p14:xfrm>
            </p:contentPart>
          </mc:Choice>
          <mc:Fallback>
            <p:pic>
              <p:nvPicPr>
                <p:cNvPr id="16" name="Freihand 15">
                  <a:extLst>
                    <a:ext uri="{FF2B5EF4-FFF2-40B4-BE49-F238E27FC236}">
                      <a16:creationId xmlns:a16="http://schemas.microsoft.com/office/drawing/2014/main" id="{04292F5D-7519-2D6F-0AD9-3CF21A8B49C2}"/>
                    </a:ext>
                  </a:extLst>
                </p:cNvPr>
                <p:cNvPicPr/>
                <p:nvPr/>
              </p:nvPicPr>
              <p:blipFill>
                <a:blip r:embed="rId23"/>
                <a:stretch>
                  <a:fillRect/>
                </a:stretch>
              </p:blipFill>
              <p:spPr>
                <a:xfrm>
                  <a:off x="7350120" y="1168102"/>
                  <a:ext cx="3099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2A3C3D3D-A7A9-0A2F-2516-DDC58D1C1624}"/>
                    </a:ext>
                  </a:extLst>
                </p14:cNvPr>
                <p14:cNvContentPartPr/>
                <p14:nvPr/>
              </p14:nvContentPartPr>
              <p14:xfrm>
                <a:off x="7645320" y="1136782"/>
                <a:ext cx="29880" cy="20520"/>
              </p14:xfrm>
            </p:contentPart>
          </mc:Choice>
          <mc:Fallback>
            <p:pic>
              <p:nvPicPr>
                <p:cNvPr id="17" name="Freihand 16">
                  <a:extLst>
                    <a:ext uri="{FF2B5EF4-FFF2-40B4-BE49-F238E27FC236}">
                      <a16:creationId xmlns:a16="http://schemas.microsoft.com/office/drawing/2014/main" id="{2A3C3D3D-A7A9-0A2F-2516-DDC58D1C1624}"/>
                    </a:ext>
                  </a:extLst>
                </p:cNvPr>
                <p:cNvPicPr/>
                <p:nvPr/>
              </p:nvPicPr>
              <p:blipFill>
                <a:blip r:embed="rId25"/>
                <a:stretch>
                  <a:fillRect/>
                </a:stretch>
              </p:blipFill>
              <p:spPr>
                <a:xfrm>
                  <a:off x="7636320" y="1127782"/>
                  <a:ext cx="475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6E76B82D-2463-00F1-4309-315CC748E2B6}"/>
                    </a:ext>
                  </a:extLst>
                </p14:cNvPr>
                <p14:cNvContentPartPr/>
                <p14:nvPr/>
              </p14:nvContentPartPr>
              <p14:xfrm>
                <a:off x="7777080" y="1193302"/>
                <a:ext cx="246240" cy="279000"/>
              </p14:xfrm>
            </p:contentPart>
          </mc:Choice>
          <mc:Fallback>
            <p:pic>
              <p:nvPicPr>
                <p:cNvPr id="18" name="Freihand 17">
                  <a:extLst>
                    <a:ext uri="{FF2B5EF4-FFF2-40B4-BE49-F238E27FC236}">
                      <a16:creationId xmlns:a16="http://schemas.microsoft.com/office/drawing/2014/main" id="{6E76B82D-2463-00F1-4309-315CC748E2B6}"/>
                    </a:ext>
                  </a:extLst>
                </p:cNvPr>
                <p:cNvPicPr/>
                <p:nvPr/>
              </p:nvPicPr>
              <p:blipFill>
                <a:blip r:embed="rId27"/>
                <a:stretch>
                  <a:fillRect/>
                </a:stretch>
              </p:blipFill>
              <p:spPr>
                <a:xfrm>
                  <a:off x="7768080" y="1184662"/>
                  <a:ext cx="26388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BE162A63-DF57-844F-18DF-6CEB782959F1}"/>
                    </a:ext>
                  </a:extLst>
                </p14:cNvPr>
                <p14:cNvContentPartPr/>
                <p14:nvPr/>
              </p14:nvContentPartPr>
              <p14:xfrm>
                <a:off x="8326800" y="1082422"/>
                <a:ext cx="568800" cy="216720"/>
              </p14:xfrm>
            </p:contentPart>
          </mc:Choice>
          <mc:Fallback>
            <p:pic>
              <p:nvPicPr>
                <p:cNvPr id="19" name="Freihand 18">
                  <a:extLst>
                    <a:ext uri="{FF2B5EF4-FFF2-40B4-BE49-F238E27FC236}">
                      <a16:creationId xmlns:a16="http://schemas.microsoft.com/office/drawing/2014/main" id="{BE162A63-DF57-844F-18DF-6CEB782959F1}"/>
                    </a:ext>
                  </a:extLst>
                </p:cNvPr>
                <p:cNvPicPr/>
                <p:nvPr/>
              </p:nvPicPr>
              <p:blipFill>
                <a:blip r:embed="rId29"/>
                <a:stretch>
                  <a:fillRect/>
                </a:stretch>
              </p:blipFill>
              <p:spPr>
                <a:xfrm>
                  <a:off x="8317800" y="1073782"/>
                  <a:ext cx="5864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9B236854-D27B-C060-AE02-9FFC00107E39}"/>
                    </a:ext>
                  </a:extLst>
                </p14:cNvPr>
                <p14:cNvContentPartPr/>
                <p14:nvPr/>
              </p14:nvContentPartPr>
              <p14:xfrm>
                <a:off x="8733600" y="1065142"/>
                <a:ext cx="11160" cy="7560"/>
              </p14:xfrm>
            </p:contentPart>
          </mc:Choice>
          <mc:Fallback>
            <p:pic>
              <p:nvPicPr>
                <p:cNvPr id="20" name="Freihand 19">
                  <a:extLst>
                    <a:ext uri="{FF2B5EF4-FFF2-40B4-BE49-F238E27FC236}">
                      <a16:creationId xmlns:a16="http://schemas.microsoft.com/office/drawing/2014/main" id="{9B236854-D27B-C060-AE02-9FFC00107E39}"/>
                    </a:ext>
                  </a:extLst>
                </p:cNvPr>
                <p:cNvPicPr/>
                <p:nvPr/>
              </p:nvPicPr>
              <p:blipFill>
                <a:blip r:embed="rId31"/>
                <a:stretch>
                  <a:fillRect/>
                </a:stretch>
              </p:blipFill>
              <p:spPr>
                <a:xfrm>
                  <a:off x="8724600" y="1056142"/>
                  <a:ext cx="288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CD0DB96D-CE8E-E738-301D-567A5B720219}"/>
                    </a:ext>
                  </a:extLst>
                </p14:cNvPr>
                <p14:cNvContentPartPr/>
                <p14:nvPr/>
              </p14:nvContentPartPr>
              <p14:xfrm>
                <a:off x="9210600" y="1110502"/>
                <a:ext cx="166320" cy="125280"/>
              </p14:xfrm>
            </p:contentPart>
          </mc:Choice>
          <mc:Fallback>
            <p:pic>
              <p:nvPicPr>
                <p:cNvPr id="21" name="Freihand 20">
                  <a:extLst>
                    <a:ext uri="{FF2B5EF4-FFF2-40B4-BE49-F238E27FC236}">
                      <a16:creationId xmlns:a16="http://schemas.microsoft.com/office/drawing/2014/main" id="{CD0DB96D-CE8E-E738-301D-567A5B720219}"/>
                    </a:ext>
                  </a:extLst>
                </p:cNvPr>
                <p:cNvPicPr/>
                <p:nvPr/>
              </p:nvPicPr>
              <p:blipFill>
                <a:blip r:embed="rId33"/>
                <a:stretch>
                  <a:fillRect/>
                </a:stretch>
              </p:blipFill>
              <p:spPr>
                <a:xfrm>
                  <a:off x="9201960" y="1101502"/>
                  <a:ext cx="1839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5CB21542-53BB-FFE5-6ACC-94A445E7FB16}"/>
                    </a:ext>
                  </a:extLst>
                </p14:cNvPr>
                <p14:cNvContentPartPr/>
                <p14:nvPr/>
              </p14:nvContentPartPr>
              <p14:xfrm>
                <a:off x="9424800" y="1181782"/>
                <a:ext cx="330840" cy="68040"/>
              </p14:xfrm>
            </p:contentPart>
          </mc:Choice>
          <mc:Fallback>
            <p:pic>
              <p:nvPicPr>
                <p:cNvPr id="22" name="Freihand 21">
                  <a:extLst>
                    <a:ext uri="{FF2B5EF4-FFF2-40B4-BE49-F238E27FC236}">
                      <a16:creationId xmlns:a16="http://schemas.microsoft.com/office/drawing/2014/main" id="{5CB21542-53BB-FFE5-6ACC-94A445E7FB16}"/>
                    </a:ext>
                  </a:extLst>
                </p:cNvPr>
                <p:cNvPicPr/>
                <p:nvPr/>
              </p:nvPicPr>
              <p:blipFill>
                <a:blip r:embed="rId35"/>
                <a:stretch>
                  <a:fillRect/>
                </a:stretch>
              </p:blipFill>
              <p:spPr>
                <a:xfrm>
                  <a:off x="9415800" y="1173142"/>
                  <a:ext cx="3484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4C299C0D-3164-37C6-9F7E-9DFD387C672B}"/>
                    </a:ext>
                  </a:extLst>
                </p14:cNvPr>
                <p14:cNvContentPartPr/>
                <p14:nvPr/>
              </p14:nvContentPartPr>
              <p14:xfrm>
                <a:off x="9860040" y="1192942"/>
                <a:ext cx="334800" cy="55800"/>
              </p14:xfrm>
            </p:contentPart>
          </mc:Choice>
          <mc:Fallback>
            <p:pic>
              <p:nvPicPr>
                <p:cNvPr id="23" name="Freihand 22">
                  <a:extLst>
                    <a:ext uri="{FF2B5EF4-FFF2-40B4-BE49-F238E27FC236}">
                      <a16:creationId xmlns:a16="http://schemas.microsoft.com/office/drawing/2014/main" id="{4C299C0D-3164-37C6-9F7E-9DFD387C672B}"/>
                    </a:ext>
                  </a:extLst>
                </p:cNvPr>
                <p:cNvPicPr/>
                <p:nvPr/>
              </p:nvPicPr>
              <p:blipFill>
                <a:blip r:embed="rId37"/>
                <a:stretch>
                  <a:fillRect/>
                </a:stretch>
              </p:blipFill>
              <p:spPr>
                <a:xfrm>
                  <a:off x="9851040" y="1183942"/>
                  <a:ext cx="352440" cy="73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27" name="Freihand 26">
                <a:extLst>
                  <a:ext uri="{FF2B5EF4-FFF2-40B4-BE49-F238E27FC236}">
                    <a16:creationId xmlns:a16="http://schemas.microsoft.com/office/drawing/2014/main" id="{F71264A5-63DD-B4EA-9E0F-F331806233D9}"/>
                  </a:ext>
                </a:extLst>
              </p14:cNvPr>
              <p14:cNvContentPartPr/>
              <p14:nvPr/>
            </p14:nvContentPartPr>
            <p14:xfrm>
              <a:off x="7722720" y="1581382"/>
              <a:ext cx="25560" cy="5040"/>
            </p14:xfrm>
          </p:contentPart>
        </mc:Choice>
        <mc:Fallback>
          <p:pic>
            <p:nvPicPr>
              <p:cNvPr id="27" name="Freihand 26">
                <a:extLst>
                  <a:ext uri="{FF2B5EF4-FFF2-40B4-BE49-F238E27FC236}">
                    <a16:creationId xmlns:a16="http://schemas.microsoft.com/office/drawing/2014/main" id="{F71264A5-63DD-B4EA-9E0F-F331806233D9}"/>
                  </a:ext>
                </a:extLst>
              </p:cNvPr>
              <p:cNvPicPr/>
              <p:nvPr/>
            </p:nvPicPr>
            <p:blipFill>
              <a:blip r:embed="rId39"/>
              <a:stretch>
                <a:fillRect/>
              </a:stretch>
            </p:blipFill>
            <p:spPr>
              <a:xfrm>
                <a:off x="7713720" y="1572742"/>
                <a:ext cx="43200" cy="22680"/>
              </a:xfrm>
              <a:prstGeom prst="rect">
                <a:avLst/>
              </a:prstGeom>
            </p:spPr>
          </p:pic>
        </mc:Fallback>
      </mc:AlternateContent>
      <p:grpSp>
        <p:nvGrpSpPr>
          <p:cNvPr id="30" name="Gruppieren 29">
            <a:extLst>
              <a:ext uri="{FF2B5EF4-FFF2-40B4-BE49-F238E27FC236}">
                <a16:creationId xmlns:a16="http://schemas.microsoft.com/office/drawing/2014/main" id="{226E35B8-63A9-47DC-25AB-DD3A6BCE3164}"/>
              </a:ext>
            </a:extLst>
          </p:cNvPr>
          <p:cNvGrpSpPr/>
          <p:nvPr/>
        </p:nvGrpSpPr>
        <p:grpSpPr>
          <a:xfrm>
            <a:off x="7247880" y="1658422"/>
            <a:ext cx="1365480" cy="162720"/>
            <a:chOff x="7247880" y="1658422"/>
            <a:chExt cx="1365480" cy="162720"/>
          </a:xfrm>
        </p:grpSpPr>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370717F9-328C-4C18-3E4E-93EBD441F663}"/>
                    </a:ext>
                  </a:extLst>
                </p14:cNvPr>
                <p14:cNvContentPartPr/>
                <p14:nvPr/>
              </p14:nvContentPartPr>
              <p14:xfrm>
                <a:off x="7247880" y="1669222"/>
                <a:ext cx="573120" cy="151920"/>
              </p14:xfrm>
            </p:contentPart>
          </mc:Choice>
          <mc:Fallback>
            <p:pic>
              <p:nvPicPr>
                <p:cNvPr id="26" name="Freihand 25">
                  <a:extLst>
                    <a:ext uri="{FF2B5EF4-FFF2-40B4-BE49-F238E27FC236}">
                      <a16:creationId xmlns:a16="http://schemas.microsoft.com/office/drawing/2014/main" id="{370717F9-328C-4C18-3E4E-93EBD441F663}"/>
                    </a:ext>
                  </a:extLst>
                </p:cNvPr>
                <p:cNvPicPr/>
                <p:nvPr/>
              </p:nvPicPr>
              <p:blipFill>
                <a:blip r:embed="rId41"/>
                <a:stretch>
                  <a:fillRect/>
                </a:stretch>
              </p:blipFill>
              <p:spPr>
                <a:xfrm>
                  <a:off x="7238880" y="1660222"/>
                  <a:ext cx="5907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EF4FDC19-A80A-3FEC-E176-84BD09E12D27}"/>
                    </a:ext>
                  </a:extLst>
                </p14:cNvPr>
                <p14:cNvContentPartPr/>
                <p14:nvPr/>
              </p14:nvContentPartPr>
              <p14:xfrm>
                <a:off x="8101440" y="1677862"/>
                <a:ext cx="315000" cy="101160"/>
              </p14:xfrm>
            </p:contentPart>
          </mc:Choice>
          <mc:Fallback>
            <p:pic>
              <p:nvPicPr>
                <p:cNvPr id="28" name="Freihand 27">
                  <a:extLst>
                    <a:ext uri="{FF2B5EF4-FFF2-40B4-BE49-F238E27FC236}">
                      <a16:creationId xmlns:a16="http://schemas.microsoft.com/office/drawing/2014/main" id="{EF4FDC19-A80A-3FEC-E176-84BD09E12D27}"/>
                    </a:ext>
                  </a:extLst>
                </p:cNvPr>
                <p:cNvPicPr/>
                <p:nvPr/>
              </p:nvPicPr>
              <p:blipFill>
                <a:blip r:embed="rId43"/>
                <a:stretch>
                  <a:fillRect/>
                </a:stretch>
              </p:blipFill>
              <p:spPr>
                <a:xfrm>
                  <a:off x="8092440" y="1669222"/>
                  <a:ext cx="3326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B0A75614-F245-30E0-41A4-7E06FE99D015}"/>
                    </a:ext>
                  </a:extLst>
                </p14:cNvPr>
                <p14:cNvContentPartPr/>
                <p14:nvPr/>
              </p14:nvContentPartPr>
              <p14:xfrm>
                <a:off x="8493480" y="1658422"/>
                <a:ext cx="119880" cy="141120"/>
              </p14:xfrm>
            </p:contentPart>
          </mc:Choice>
          <mc:Fallback>
            <p:pic>
              <p:nvPicPr>
                <p:cNvPr id="29" name="Freihand 28">
                  <a:extLst>
                    <a:ext uri="{FF2B5EF4-FFF2-40B4-BE49-F238E27FC236}">
                      <a16:creationId xmlns:a16="http://schemas.microsoft.com/office/drawing/2014/main" id="{B0A75614-F245-30E0-41A4-7E06FE99D015}"/>
                    </a:ext>
                  </a:extLst>
                </p:cNvPr>
                <p:cNvPicPr/>
                <p:nvPr/>
              </p:nvPicPr>
              <p:blipFill>
                <a:blip r:embed="rId45"/>
                <a:stretch>
                  <a:fillRect/>
                </a:stretch>
              </p:blipFill>
              <p:spPr>
                <a:xfrm>
                  <a:off x="8484840" y="1649422"/>
                  <a:ext cx="137520" cy="158760"/>
                </a:xfrm>
                <a:prstGeom prst="rect">
                  <a:avLst/>
                </a:prstGeom>
              </p:spPr>
            </p:pic>
          </mc:Fallback>
        </mc:AlternateContent>
      </p:grpSp>
      <p:grpSp>
        <p:nvGrpSpPr>
          <p:cNvPr id="34" name="Gruppieren 33">
            <a:extLst>
              <a:ext uri="{FF2B5EF4-FFF2-40B4-BE49-F238E27FC236}">
                <a16:creationId xmlns:a16="http://schemas.microsoft.com/office/drawing/2014/main" id="{364C07F3-5F2B-7493-7D4E-EA5F7BD17161}"/>
              </a:ext>
            </a:extLst>
          </p:cNvPr>
          <p:cNvGrpSpPr/>
          <p:nvPr/>
        </p:nvGrpSpPr>
        <p:grpSpPr>
          <a:xfrm>
            <a:off x="8911080" y="1442062"/>
            <a:ext cx="1272960" cy="403920"/>
            <a:chOff x="8911080" y="1442062"/>
            <a:chExt cx="1272960" cy="403920"/>
          </a:xfrm>
        </p:grpSpPr>
        <mc:AlternateContent xmlns:mc="http://schemas.openxmlformats.org/markup-compatibility/2006">
          <mc:Choice xmlns:p14="http://schemas.microsoft.com/office/powerpoint/2010/main" Requires="p14">
            <p:contentPart p14:bwMode="auto" r:id="rId46">
              <p14:nvContentPartPr>
                <p14:cNvPr id="31" name="Freihand 30">
                  <a:extLst>
                    <a:ext uri="{FF2B5EF4-FFF2-40B4-BE49-F238E27FC236}">
                      <a16:creationId xmlns:a16="http://schemas.microsoft.com/office/drawing/2014/main" id="{6F2D80ED-F940-8E15-F2C5-36CDE3ED624E}"/>
                    </a:ext>
                  </a:extLst>
                </p14:cNvPr>
                <p14:cNvContentPartPr/>
                <p14:nvPr/>
              </p14:nvContentPartPr>
              <p14:xfrm>
                <a:off x="8911080" y="1442062"/>
                <a:ext cx="606960" cy="403920"/>
              </p14:xfrm>
            </p:contentPart>
          </mc:Choice>
          <mc:Fallback>
            <p:pic>
              <p:nvPicPr>
                <p:cNvPr id="31" name="Freihand 30">
                  <a:extLst>
                    <a:ext uri="{FF2B5EF4-FFF2-40B4-BE49-F238E27FC236}">
                      <a16:creationId xmlns:a16="http://schemas.microsoft.com/office/drawing/2014/main" id="{6F2D80ED-F940-8E15-F2C5-36CDE3ED624E}"/>
                    </a:ext>
                  </a:extLst>
                </p:cNvPr>
                <p:cNvPicPr/>
                <p:nvPr/>
              </p:nvPicPr>
              <p:blipFill>
                <a:blip r:embed="rId47"/>
                <a:stretch>
                  <a:fillRect/>
                </a:stretch>
              </p:blipFill>
              <p:spPr>
                <a:xfrm>
                  <a:off x="8902080" y="1433422"/>
                  <a:ext cx="624600" cy="421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Freihand 31">
                  <a:extLst>
                    <a:ext uri="{FF2B5EF4-FFF2-40B4-BE49-F238E27FC236}">
                      <a16:creationId xmlns:a16="http://schemas.microsoft.com/office/drawing/2014/main" id="{50D4248F-F685-7A8E-437F-B7AEDA65511A}"/>
                    </a:ext>
                  </a:extLst>
                </p14:cNvPr>
                <p14:cNvContentPartPr/>
                <p14:nvPr/>
              </p14:nvContentPartPr>
              <p14:xfrm>
                <a:off x="9526320" y="1617742"/>
                <a:ext cx="382680" cy="178200"/>
              </p14:xfrm>
            </p:contentPart>
          </mc:Choice>
          <mc:Fallback>
            <p:pic>
              <p:nvPicPr>
                <p:cNvPr id="32" name="Freihand 31">
                  <a:extLst>
                    <a:ext uri="{FF2B5EF4-FFF2-40B4-BE49-F238E27FC236}">
                      <a16:creationId xmlns:a16="http://schemas.microsoft.com/office/drawing/2014/main" id="{50D4248F-F685-7A8E-437F-B7AEDA65511A}"/>
                    </a:ext>
                  </a:extLst>
                </p:cNvPr>
                <p:cNvPicPr/>
                <p:nvPr/>
              </p:nvPicPr>
              <p:blipFill>
                <a:blip r:embed="rId49"/>
                <a:stretch>
                  <a:fillRect/>
                </a:stretch>
              </p:blipFill>
              <p:spPr>
                <a:xfrm>
                  <a:off x="9517320" y="1608742"/>
                  <a:ext cx="4003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Freihand 32">
                  <a:extLst>
                    <a:ext uri="{FF2B5EF4-FFF2-40B4-BE49-F238E27FC236}">
                      <a16:creationId xmlns:a16="http://schemas.microsoft.com/office/drawing/2014/main" id="{A7453D87-E078-E4C5-107D-FF5B41E999E0}"/>
                    </a:ext>
                  </a:extLst>
                </p14:cNvPr>
                <p14:cNvContentPartPr/>
                <p14:nvPr/>
              </p14:nvContentPartPr>
              <p14:xfrm>
                <a:off x="9980640" y="1531342"/>
                <a:ext cx="203400" cy="140760"/>
              </p14:xfrm>
            </p:contentPart>
          </mc:Choice>
          <mc:Fallback>
            <p:pic>
              <p:nvPicPr>
                <p:cNvPr id="33" name="Freihand 32">
                  <a:extLst>
                    <a:ext uri="{FF2B5EF4-FFF2-40B4-BE49-F238E27FC236}">
                      <a16:creationId xmlns:a16="http://schemas.microsoft.com/office/drawing/2014/main" id="{A7453D87-E078-E4C5-107D-FF5B41E999E0}"/>
                    </a:ext>
                  </a:extLst>
                </p:cNvPr>
                <p:cNvPicPr/>
                <p:nvPr/>
              </p:nvPicPr>
              <p:blipFill>
                <a:blip r:embed="rId51"/>
                <a:stretch>
                  <a:fillRect/>
                </a:stretch>
              </p:blipFill>
              <p:spPr>
                <a:xfrm>
                  <a:off x="9972000" y="1522702"/>
                  <a:ext cx="221040" cy="158400"/>
                </a:xfrm>
                <a:prstGeom prst="rect">
                  <a:avLst/>
                </a:prstGeom>
              </p:spPr>
            </p:pic>
          </mc:Fallback>
        </mc:AlternateContent>
      </p:grpSp>
      <p:grpSp>
        <p:nvGrpSpPr>
          <p:cNvPr id="1030" name="Gruppieren 1029">
            <a:extLst>
              <a:ext uri="{FF2B5EF4-FFF2-40B4-BE49-F238E27FC236}">
                <a16:creationId xmlns:a16="http://schemas.microsoft.com/office/drawing/2014/main" id="{40A7599E-7A78-037D-14EC-256A88C07F68}"/>
              </a:ext>
            </a:extLst>
          </p:cNvPr>
          <p:cNvGrpSpPr/>
          <p:nvPr/>
        </p:nvGrpSpPr>
        <p:grpSpPr>
          <a:xfrm>
            <a:off x="7590240" y="1929142"/>
            <a:ext cx="3445200" cy="286560"/>
            <a:chOff x="7590240" y="1929142"/>
            <a:chExt cx="3445200" cy="286560"/>
          </a:xfrm>
        </p:grpSpPr>
        <mc:AlternateContent xmlns:mc="http://schemas.openxmlformats.org/markup-compatibility/2006">
          <mc:Choice xmlns:p14="http://schemas.microsoft.com/office/powerpoint/2010/main" Requires="p14">
            <p:contentPart p14:bwMode="auto" r:id="rId52">
              <p14:nvContentPartPr>
                <p14:cNvPr id="35" name="Freihand 34">
                  <a:extLst>
                    <a:ext uri="{FF2B5EF4-FFF2-40B4-BE49-F238E27FC236}">
                      <a16:creationId xmlns:a16="http://schemas.microsoft.com/office/drawing/2014/main" id="{FC47833B-008E-5E25-0816-5CE0C8A92793}"/>
                    </a:ext>
                  </a:extLst>
                </p14:cNvPr>
                <p14:cNvContentPartPr/>
                <p14:nvPr/>
              </p14:nvContentPartPr>
              <p14:xfrm>
                <a:off x="7590240" y="2082862"/>
                <a:ext cx="377640" cy="86760"/>
              </p14:xfrm>
            </p:contentPart>
          </mc:Choice>
          <mc:Fallback>
            <p:pic>
              <p:nvPicPr>
                <p:cNvPr id="35" name="Freihand 34">
                  <a:extLst>
                    <a:ext uri="{FF2B5EF4-FFF2-40B4-BE49-F238E27FC236}">
                      <a16:creationId xmlns:a16="http://schemas.microsoft.com/office/drawing/2014/main" id="{FC47833B-008E-5E25-0816-5CE0C8A92793}"/>
                    </a:ext>
                  </a:extLst>
                </p:cNvPr>
                <p:cNvPicPr/>
                <p:nvPr/>
              </p:nvPicPr>
              <p:blipFill>
                <a:blip r:embed="rId53"/>
                <a:stretch>
                  <a:fillRect/>
                </a:stretch>
              </p:blipFill>
              <p:spPr>
                <a:xfrm>
                  <a:off x="7581600" y="2074222"/>
                  <a:ext cx="3952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4BAA6944-FC7C-1846-834F-11328B7E2E3A}"/>
                    </a:ext>
                  </a:extLst>
                </p14:cNvPr>
                <p14:cNvContentPartPr/>
                <p14:nvPr/>
              </p14:nvContentPartPr>
              <p14:xfrm>
                <a:off x="8043480" y="2093302"/>
                <a:ext cx="327600" cy="115200"/>
              </p14:xfrm>
            </p:contentPart>
          </mc:Choice>
          <mc:Fallback>
            <p:pic>
              <p:nvPicPr>
                <p:cNvPr id="36" name="Freihand 35">
                  <a:extLst>
                    <a:ext uri="{FF2B5EF4-FFF2-40B4-BE49-F238E27FC236}">
                      <a16:creationId xmlns:a16="http://schemas.microsoft.com/office/drawing/2014/main" id="{4BAA6944-FC7C-1846-834F-11328B7E2E3A}"/>
                    </a:ext>
                  </a:extLst>
                </p:cNvPr>
                <p:cNvPicPr/>
                <p:nvPr/>
              </p:nvPicPr>
              <p:blipFill>
                <a:blip r:embed="rId55"/>
                <a:stretch>
                  <a:fillRect/>
                </a:stretch>
              </p:blipFill>
              <p:spPr>
                <a:xfrm>
                  <a:off x="8034480" y="2084662"/>
                  <a:ext cx="3452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4CA1C692-EE9B-709D-7ACD-80343670E62A}"/>
                    </a:ext>
                  </a:extLst>
                </p14:cNvPr>
                <p14:cNvContentPartPr/>
                <p14:nvPr/>
              </p14:nvContentPartPr>
              <p14:xfrm>
                <a:off x="8768880" y="2001862"/>
                <a:ext cx="13320" cy="213840"/>
              </p14:xfrm>
            </p:contentPart>
          </mc:Choice>
          <mc:Fallback>
            <p:pic>
              <p:nvPicPr>
                <p:cNvPr id="37" name="Freihand 36">
                  <a:extLst>
                    <a:ext uri="{FF2B5EF4-FFF2-40B4-BE49-F238E27FC236}">
                      <a16:creationId xmlns:a16="http://schemas.microsoft.com/office/drawing/2014/main" id="{4CA1C692-EE9B-709D-7ACD-80343670E62A}"/>
                    </a:ext>
                  </a:extLst>
                </p:cNvPr>
                <p:cNvPicPr/>
                <p:nvPr/>
              </p:nvPicPr>
              <p:blipFill>
                <a:blip r:embed="rId57"/>
                <a:stretch>
                  <a:fillRect/>
                </a:stretch>
              </p:blipFill>
              <p:spPr>
                <a:xfrm>
                  <a:off x="8760240" y="1993222"/>
                  <a:ext cx="3096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E06E8F9D-A43B-F8FD-A085-69D40732B099}"/>
                    </a:ext>
                  </a:extLst>
                </p14:cNvPr>
                <p14:cNvContentPartPr/>
                <p14:nvPr/>
              </p14:nvContentPartPr>
              <p14:xfrm>
                <a:off x="8676720" y="1964062"/>
                <a:ext cx="181800" cy="147600"/>
              </p14:xfrm>
            </p:contentPart>
          </mc:Choice>
          <mc:Fallback>
            <p:pic>
              <p:nvPicPr>
                <p:cNvPr id="38" name="Freihand 37">
                  <a:extLst>
                    <a:ext uri="{FF2B5EF4-FFF2-40B4-BE49-F238E27FC236}">
                      <a16:creationId xmlns:a16="http://schemas.microsoft.com/office/drawing/2014/main" id="{E06E8F9D-A43B-F8FD-A085-69D40732B099}"/>
                    </a:ext>
                  </a:extLst>
                </p:cNvPr>
                <p:cNvPicPr/>
                <p:nvPr/>
              </p:nvPicPr>
              <p:blipFill>
                <a:blip r:embed="rId59"/>
                <a:stretch>
                  <a:fillRect/>
                </a:stretch>
              </p:blipFill>
              <p:spPr>
                <a:xfrm>
                  <a:off x="8667720" y="1955422"/>
                  <a:ext cx="1994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Freihand 38">
                  <a:extLst>
                    <a:ext uri="{FF2B5EF4-FFF2-40B4-BE49-F238E27FC236}">
                      <a16:creationId xmlns:a16="http://schemas.microsoft.com/office/drawing/2014/main" id="{CD53391B-87AC-CE67-FDF3-3BE80FAEAA5A}"/>
                    </a:ext>
                  </a:extLst>
                </p14:cNvPr>
                <p14:cNvContentPartPr/>
                <p14:nvPr/>
              </p14:nvContentPartPr>
              <p14:xfrm>
                <a:off x="8863920" y="2092222"/>
                <a:ext cx="66240" cy="102960"/>
              </p14:xfrm>
            </p:contentPart>
          </mc:Choice>
          <mc:Fallback>
            <p:pic>
              <p:nvPicPr>
                <p:cNvPr id="39" name="Freihand 38">
                  <a:extLst>
                    <a:ext uri="{FF2B5EF4-FFF2-40B4-BE49-F238E27FC236}">
                      <a16:creationId xmlns:a16="http://schemas.microsoft.com/office/drawing/2014/main" id="{CD53391B-87AC-CE67-FDF3-3BE80FAEAA5A}"/>
                    </a:ext>
                  </a:extLst>
                </p:cNvPr>
                <p:cNvPicPr/>
                <p:nvPr/>
              </p:nvPicPr>
              <p:blipFill>
                <a:blip r:embed="rId61"/>
                <a:stretch>
                  <a:fillRect/>
                </a:stretch>
              </p:blipFill>
              <p:spPr>
                <a:xfrm>
                  <a:off x="8855280" y="2083582"/>
                  <a:ext cx="838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68C92AE5-A583-1EA6-6C7A-1EAE05BEB8B5}"/>
                    </a:ext>
                  </a:extLst>
                </p14:cNvPr>
                <p14:cNvContentPartPr/>
                <p14:nvPr/>
              </p14:nvContentPartPr>
              <p14:xfrm>
                <a:off x="8984160" y="2100862"/>
                <a:ext cx="73080" cy="101520"/>
              </p14:xfrm>
            </p:contentPart>
          </mc:Choice>
          <mc:Fallback>
            <p:pic>
              <p:nvPicPr>
                <p:cNvPr id="40" name="Freihand 39">
                  <a:extLst>
                    <a:ext uri="{FF2B5EF4-FFF2-40B4-BE49-F238E27FC236}">
                      <a16:creationId xmlns:a16="http://schemas.microsoft.com/office/drawing/2014/main" id="{68C92AE5-A583-1EA6-6C7A-1EAE05BEB8B5}"/>
                    </a:ext>
                  </a:extLst>
                </p:cNvPr>
                <p:cNvPicPr/>
                <p:nvPr/>
              </p:nvPicPr>
              <p:blipFill>
                <a:blip r:embed="rId63"/>
                <a:stretch>
                  <a:fillRect/>
                </a:stretch>
              </p:blipFill>
              <p:spPr>
                <a:xfrm>
                  <a:off x="8975520" y="2091862"/>
                  <a:ext cx="907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4F2786C0-95F6-6DE8-E177-9B01CAA0615F}"/>
                    </a:ext>
                  </a:extLst>
                </p14:cNvPr>
                <p14:cNvContentPartPr/>
                <p14:nvPr/>
              </p14:nvContentPartPr>
              <p14:xfrm>
                <a:off x="9146880" y="2053702"/>
                <a:ext cx="333720" cy="135360"/>
              </p14:xfrm>
            </p:contentPart>
          </mc:Choice>
          <mc:Fallback>
            <p:pic>
              <p:nvPicPr>
                <p:cNvPr id="41" name="Freihand 40">
                  <a:extLst>
                    <a:ext uri="{FF2B5EF4-FFF2-40B4-BE49-F238E27FC236}">
                      <a16:creationId xmlns:a16="http://schemas.microsoft.com/office/drawing/2014/main" id="{4F2786C0-95F6-6DE8-E177-9B01CAA0615F}"/>
                    </a:ext>
                  </a:extLst>
                </p:cNvPr>
                <p:cNvPicPr/>
                <p:nvPr/>
              </p:nvPicPr>
              <p:blipFill>
                <a:blip r:embed="rId65"/>
                <a:stretch>
                  <a:fillRect/>
                </a:stretch>
              </p:blipFill>
              <p:spPr>
                <a:xfrm>
                  <a:off x="9138240" y="2045062"/>
                  <a:ext cx="3513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E9B04859-3FA3-D2CB-1309-C6F53560A587}"/>
                    </a:ext>
                  </a:extLst>
                </p14:cNvPr>
                <p14:cNvContentPartPr/>
                <p14:nvPr/>
              </p14:nvContentPartPr>
              <p14:xfrm>
                <a:off x="9572040" y="1984582"/>
                <a:ext cx="73440" cy="183600"/>
              </p14:xfrm>
            </p:contentPart>
          </mc:Choice>
          <mc:Fallback>
            <p:pic>
              <p:nvPicPr>
                <p:cNvPr id="42" name="Freihand 41">
                  <a:extLst>
                    <a:ext uri="{FF2B5EF4-FFF2-40B4-BE49-F238E27FC236}">
                      <a16:creationId xmlns:a16="http://schemas.microsoft.com/office/drawing/2014/main" id="{E9B04859-3FA3-D2CB-1309-C6F53560A587}"/>
                    </a:ext>
                  </a:extLst>
                </p:cNvPr>
                <p:cNvPicPr/>
                <p:nvPr/>
              </p:nvPicPr>
              <p:blipFill>
                <a:blip r:embed="rId67"/>
                <a:stretch>
                  <a:fillRect/>
                </a:stretch>
              </p:blipFill>
              <p:spPr>
                <a:xfrm>
                  <a:off x="9563400" y="1975582"/>
                  <a:ext cx="910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C827815D-99CE-216E-7068-DDE18B5F8BBC}"/>
                    </a:ext>
                  </a:extLst>
                </p14:cNvPr>
                <p14:cNvContentPartPr/>
                <p14:nvPr/>
              </p14:nvContentPartPr>
              <p14:xfrm>
                <a:off x="9673920" y="1941382"/>
                <a:ext cx="312840" cy="219600"/>
              </p14:xfrm>
            </p:contentPart>
          </mc:Choice>
          <mc:Fallback>
            <p:pic>
              <p:nvPicPr>
                <p:cNvPr id="43" name="Freihand 42">
                  <a:extLst>
                    <a:ext uri="{FF2B5EF4-FFF2-40B4-BE49-F238E27FC236}">
                      <a16:creationId xmlns:a16="http://schemas.microsoft.com/office/drawing/2014/main" id="{C827815D-99CE-216E-7068-DDE18B5F8BBC}"/>
                    </a:ext>
                  </a:extLst>
                </p:cNvPr>
                <p:cNvPicPr/>
                <p:nvPr/>
              </p:nvPicPr>
              <p:blipFill>
                <a:blip r:embed="rId69"/>
                <a:stretch>
                  <a:fillRect/>
                </a:stretch>
              </p:blipFill>
              <p:spPr>
                <a:xfrm>
                  <a:off x="9665280" y="1932382"/>
                  <a:ext cx="33048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7A33C7E0-87DA-CE4C-9A51-4614B152C40F}"/>
                    </a:ext>
                  </a:extLst>
                </p14:cNvPr>
                <p14:cNvContentPartPr/>
                <p14:nvPr/>
              </p14:nvContentPartPr>
              <p14:xfrm>
                <a:off x="9986400" y="1978102"/>
                <a:ext cx="279360" cy="167040"/>
              </p14:xfrm>
            </p:contentPart>
          </mc:Choice>
          <mc:Fallback>
            <p:pic>
              <p:nvPicPr>
                <p:cNvPr id="44" name="Freihand 43">
                  <a:extLst>
                    <a:ext uri="{FF2B5EF4-FFF2-40B4-BE49-F238E27FC236}">
                      <a16:creationId xmlns:a16="http://schemas.microsoft.com/office/drawing/2014/main" id="{7A33C7E0-87DA-CE4C-9A51-4614B152C40F}"/>
                    </a:ext>
                  </a:extLst>
                </p:cNvPr>
                <p:cNvPicPr/>
                <p:nvPr/>
              </p:nvPicPr>
              <p:blipFill>
                <a:blip r:embed="rId71"/>
                <a:stretch>
                  <a:fillRect/>
                </a:stretch>
              </p:blipFill>
              <p:spPr>
                <a:xfrm>
                  <a:off x="9977400" y="1969462"/>
                  <a:ext cx="2970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976229E2-4BA2-4044-E4E4-0D2A3C196653}"/>
                    </a:ext>
                  </a:extLst>
                </p14:cNvPr>
                <p14:cNvContentPartPr/>
                <p14:nvPr/>
              </p14:nvContentPartPr>
              <p14:xfrm>
                <a:off x="10291680" y="2054062"/>
                <a:ext cx="90000" cy="110880"/>
              </p14:xfrm>
            </p:contentPart>
          </mc:Choice>
          <mc:Fallback>
            <p:pic>
              <p:nvPicPr>
                <p:cNvPr id="45" name="Freihand 44">
                  <a:extLst>
                    <a:ext uri="{FF2B5EF4-FFF2-40B4-BE49-F238E27FC236}">
                      <a16:creationId xmlns:a16="http://schemas.microsoft.com/office/drawing/2014/main" id="{976229E2-4BA2-4044-E4E4-0D2A3C196653}"/>
                    </a:ext>
                  </a:extLst>
                </p:cNvPr>
                <p:cNvPicPr/>
                <p:nvPr/>
              </p:nvPicPr>
              <p:blipFill>
                <a:blip r:embed="rId73"/>
                <a:stretch>
                  <a:fillRect/>
                </a:stretch>
              </p:blipFill>
              <p:spPr>
                <a:xfrm>
                  <a:off x="10283040" y="2045422"/>
                  <a:ext cx="1076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4CF26E7C-6BF6-495D-24EC-EA3D3AAF48D3}"/>
                    </a:ext>
                  </a:extLst>
                </p14:cNvPr>
                <p14:cNvContentPartPr/>
                <p14:nvPr/>
              </p14:nvContentPartPr>
              <p14:xfrm>
                <a:off x="10441800" y="1932742"/>
                <a:ext cx="112680" cy="194760"/>
              </p14:xfrm>
            </p:contentPart>
          </mc:Choice>
          <mc:Fallback>
            <p:pic>
              <p:nvPicPr>
                <p:cNvPr id="46" name="Freihand 45">
                  <a:extLst>
                    <a:ext uri="{FF2B5EF4-FFF2-40B4-BE49-F238E27FC236}">
                      <a16:creationId xmlns:a16="http://schemas.microsoft.com/office/drawing/2014/main" id="{4CF26E7C-6BF6-495D-24EC-EA3D3AAF48D3}"/>
                    </a:ext>
                  </a:extLst>
                </p:cNvPr>
                <p:cNvPicPr/>
                <p:nvPr/>
              </p:nvPicPr>
              <p:blipFill>
                <a:blip r:embed="rId75"/>
                <a:stretch>
                  <a:fillRect/>
                </a:stretch>
              </p:blipFill>
              <p:spPr>
                <a:xfrm>
                  <a:off x="10433160" y="1924102"/>
                  <a:ext cx="1303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B987E496-24F8-3C3C-98B9-A66CE5E1E8A6}"/>
                    </a:ext>
                  </a:extLst>
                </p14:cNvPr>
                <p14:cNvContentPartPr/>
                <p14:nvPr/>
              </p14:nvContentPartPr>
              <p14:xfrm>
                <a:off x="10582560" y="1995742"/>
                <a:ext cx="106200" cy="120600"/>
              </p14:xfrm>
            </p:contentPart>
          </mc:Choice>
          <mc:Fallback>
            <p:pic>
              <p:nvPicPr>
                <p:cNvPr id="47" name="Freihand 46">
                  <a:extLst>
                    <a:ext uri="{FF2B5EF4-FFF2-40B4-BE49-F238E27FC236}">
                      <a16:creationId xmlns:a16="http://schemas.microsoft.com/office/drawing/2014/main" id="{B987E496-24F8-3C3C-98B9-A66CE5E1E8A6}"/>
                    </a:ext>
                  </a:extLst>
                </p:cNvPr>
                <p:cNvPicPr/>
                <p:nvPr/>
              </p:nvPicPr>
              <p:blipFill>
                <a:blip r:embed="rId77"/>
                <a:stretch>
                  <a:fillRect/>
                </a:stretch>
              </p:blipFill>
              <p:spPr>
                <a:xfrm>
                  <a:off x="10573560" y="1987102"/>
                  <a:ext cx="1238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163E40C5-2CC3-DA2E-50D7-168A7E17A5A1}"/>
                    </a:ext>
                  </a:extLst>
                </p14:cNvPr>
                <p14:cNvContentPartPr/>
                <p14:nvPr/>
              </p14:nvContentPartPr>
              <p14:xfrm>
                <a:off x="10728000" y="1929142"/>
                <a:ext cx="307440" cy="192960"/>
              </p14:xfrm>
            </p:contentPart>
          </mc:Choice>
          <mc:Fallback>
            <p:pic>
              <p:nvPicPr>
                <p:cNvPr id="48" name="Freihand 47">
                  <a:extLst>
                    <a:ext uri="{FF2B5EF4-FFF2-40B4-BE49-F238E27FC236}">
                      <a16:creationId xmlns:a16="http://schemas.microsoft.com/office/drawing/2014/main" id="{163E40C5-2CC3-DA2E-50D7-168A7E17A5A1}"/>
                    </a:ext>
                  </a:extLst>
                </p:cNvPr>
                <p:cNvPicPr/>
                <p:nvPr/>
              </p:nvPicPr>
              <p:blipFill>
                <a:blip r:embed="rId79"/>
                <a:stretch>
                  <a:fillRect/>
                </a:stretch>
              </p:blipFill>
              <p:spPr>
                <a:xfrm>
                  <a:off x="10719360" y="1920142"/>
                  <a:ext cx="325080" cy="210600"/>
                </a:xfrm>
                <a:prstGeom prst="rect">
                  <a:avLst/>
                </a:prstGeom>
              </p:spPr>
            </p:pic>
          </mc:Fallback>
        </mc:AlternateContent>
      </p:grpSp>
      <p:grpSp>
        <p:nvGrpSpPr>
          <p:cNvPr id="1028" name="Gruppieren 1027">
            <a:extLst>
              <a:ext uri="{FF2B5EF4-FFF2-40B4-BE49-F238E27FC236}">
                <a16:creationId xmlns:a16="http://schemas.microsoft.com/office/drawing/2014/main" id="{DDFF22BD-0845-52AC-3E3E-80A6C9E6FB91}"/>
              </a:ext>
            </a:extLst>
          </p:cNvPr>
          <p:cNvGrpSpPr/>
          <p:nvPr/>
        </p:nvGrpSpPr>
        <p:grpSpPr>
          <a:xfrm>
            <a:off x="7953120" y="2349262"/>
            <a:ext cx="3018960" cy="730080"/>
            <a:chOff x="7953120" y="2349262"/>
            <a:chExt cx="3018960" cy="730080"/>
          </a:xfrm>
        </p:grpSpPr>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C2931730-6AA2-9C87-3628-061F8AB32266}"/>
                    </a:ext>
                  </a:extLst>
                </p14:cNvPr>
                <p14:cNvContentPartPr/>
                <p14:nvPr/>
              </p14:nvContentPartPr>
              <p14:xfrm>
                <a:off x="7953120" y="2505502"/>
                <a:ext cx="409320" cy="160200"/>
              </p14:xfrm>
            </p:contentPart>
          </mc:Choice>
          <mc:Fallback>
            <p:pic>
              <p:nvPicPr>
                <p:cNvPr id="49" name="Freihand 48">
                  <a:extLst>
                    <a:ext uri="{FF2B5EF4-FFF2-40B4-BE49-F238E27FC236}">
                      <a16:creationId xmlns:a16="http://schemas.microsoft.com/office/drawing/2014/main" id="{C2931730-6AA2-9C87-3628-061F8AB32266}"/>
                    </a:ext>
                  </a:extLst>
                </p:cNvPr>
                <p:cNvPicPr/>
                <p:nvPr/>
              </p:nvPicPr>
              <p:blipFill>
                <a:blip r:embed="rId81"/>
                <a:stretch>
                  <a:fillRect/>
                </a:stretch>
              </p:blipFill>
              <p:spPr>
                <a:xfrm>
                  <a:off x="7944120" y="2496502"/>
                  <a:ext cx="4269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FF970190-C6E4-55DF-3D25-0BECD7FC2CCB}"/>
                    </a:ext>
                  </a:extLst>
                </p14:cNvPr>
                <p14:cNvContentPartPr/>
                <p14:nvPr/>
              </p14:nvContentPartPr>
              <p14:xfrm>
                <a:off x="8403120" y="2522782"/>
                <a:ext cx="149760" cy="122760"/>
              </p14:xfrm>
            </p:contentPart>
          </mc:Choice>
          <mc:Fallback>
            <p:pic>
              <p:nvPicPr>
                <p:cNvPr id="50" name="Freihand 49">
                  <a:extLst>
                    <a:ext uri="{FF2B5EF4-FFF2-40B4-BE49-F238E27FC236}">
                      <a16:creationId xmlns:a16="http://schemas.microsoft.com/office/drawing/2014/main" id="{FF970190-C6E4-55DF-3D25-0BECD7FC2CCB}"/>
                    </a:ext>
                  </a:extLst>
                </p:cNvPr>
                <p:cNvPicPr/>
                <p:nvPr/>
              </p:nvPicPr>
              <p:blipFill>
                <a:blip r:embed="rId83"/>
                <a:stretch>
                  <a:fillRect/>
                </a:stretch>
              </p:blipFill>
              <p:spPr>
                <a:xfrm>
                  <a:off x="8394120" y="2514142"/>
                  <a:ext cx="1674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58A34DE5-75FE-1F89-1D7B-1D7723339661}"/>
                    </a:ext>
                  </a:extLst>
                </p14:cNvPr>
                <p14:cNvContentPartPr/>
                <p14:nvPr/>
              </p14:nvContentPartPr>
              <p14:xfrm>
                <a:off x="8579520" y="2487142"/>
                <a:ext cx="492480" cy="140760"/>
              </p14:xfrm>
            </p:contentPart>
          </mc:Choice>
          <mc:Fallback>
            <p:pic>
              <p:nvPicPr>
                <p:cNvPr id="51" name="Freihand 50">
                  <a:extLst>
                    <a:ext uri="{FF2B5EF4-FFF2-40B4-BE49-F238E27FC236}">
                      <a16:creationId xmlns:a16="http://schemas.microsoft.com/office/drawing/2014/main" id="{58A34DE5-75FE-1F89-1D7B-1D7723339661}"/>
                    </a:ext>
                  </a:extLst>
                </p:cNvPr>
                <p:cNvPicPr/>
                <p:nvPr/>
              </p:nvPicPr>
              <p:blipFill>
                <a:blip r:embed="rId85"/>
                <a:stretch>
                  <a:fillRect/>
                </a:stretch>
              </p:blipFill>
              <p:spPr>
                <a:xfrm>
                  <a:off x="8570880" y="2478142"/>
                  <a:ext cx="5101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Freihand 51">
                  <a:extLst>
                    <a:ext uri="{FF2B5EF4-FFF2-40B4-BE49-F238E27FC236}">
                      <a16:creationId xmlns:a16="http://schemas.microsoft.com/office/drawing/2014/main" id="{013B065B-B635-3083-F1A8-9E0E2E7742F0}"/>
                    </a:ext>
                  </a:extLst>
                </p14:cNvPr>
                <p14:cNvContentPartPr/>
                <p14:nvPr/>
              </p14:nvContentPartPr>
              <p14:xfrm>
                <a:off x="9063000" y="2475262"/>
                <a:ext cx="65880" cy="47880"/>
              </p14:xfrm>
            </p:contentPart>
          </mc:Choice>
          <mc:Fallback>
            <p:pic>
              <p:nvPicPr>
                <p:cNvPr id="52" name="Freihand 51">
                  <a:extLst>
                    <a:ext uri="{FF2B5EF4-FFF2-40B4-BE49-F238E27FC236}">
                      <a16:creationId xmlns:a16="http://schemas.microsoft.com/office/drawing/2014/main" id="{013B065B-B635-3083-F1A8-9E0E2E7742F0}"/>
                    </a:ext>
                  </a:extLst>
                </p:cNvPr>
                <p:cNvPicPr/>
                <p:nvPr/>
              </p:nvPicPr>
              <p:blipFill>
                <a:blip r:embed="rId87"/>
                <a:stretch>
                  <a:fillRect/>
                </a:stretch>
              </p:blipFill>
              <p:spPr>
                <a:xfrm>
                  <a:off x="9054360" y="2466262"/>
                  <a:ext cx="835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3" name="Freihand 52">
                  <a:extLst>
                    <a:ext uri="{FF2B5EF4-FFF2-40B4-BE49-F238E27FC236}">
                      <a16:creationId xmlns:a16="http://schemas.microsoft.com/office/drawing/2014/main" id="{E017890F-2F76-97F1-B5A7-4897812A67EC}"/>
                    </a:ext>
                  </a:extLst>
                </p14:cNvPr>
                <p14:cNvContentPartPr/>
                <p14:nvPr/>
              </p14:nvContentPartPr>
              <p14:xfrm>
                <a:off x="9186480" y="2555902"/>
                <a:ext cx="282960" cy="68400"/>
              </p14:xfrm>
            </p:contentPart>
          </mc:Choice>
          <mc:Fallback>
            <p:pic>
              <p:nvPicPr>
                <p:cNvPr id="53" name="Freihand 52">
                  <a:extLst>
                    <a:ext uri="{FF2B5EF4-FFF2-40B4-BE49-F238E27FC236}">
                      <a16:creationId xmlns:a16="http://schemas.microsoft.com/office/drawing/2014/main" id="{E017890F-2F76-97F1-B5A7-4897812A67EC}"/>
                    </a:ext>
                  </a:extLst>
                </p:cNvPr>
                <p:cNvPicPr/>
                <p:nvPr/>
              </p:nvPicPr>
              <p:blipFill>
                <a:blip r:embed="rId89"/>
                <a:stretch>
                  <a:fillRect/>
                </a:stretch>
              </p:blipFill>
              <p:spPr>
                <a:xfrm>
                  <a:off x="9177840" y="2547262"/>
                  <a:ext cx="3006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4" name="Freihand 53">
                  <a:extLst>
                    <a:ext uri="{FF2B5EF4-FFF2-40B4-BE49-F238E27FC236}">
                      <a16:creationId xmlns:a16="http://schemas.microsoft.com/office/drawing/2014/main" id="{FCA3C685-E74A-0AB8-BEFF-88D2BB3DEC05}"/>
                    </a:ext>
                  </a:extLst>
                </p14:cNvPr>
                <p14:cNvContentPartPr/>
                <p14:nvPr/>
              </p14:nvContentPartPr>
              <p14:xfrm>
                <a:off x="9568800" y="2430982"/>
                <a:ext cx="339840" cy="162360"/>
              </p14:xfrm>
            </p:contentPart>
          </mc:Choice>
          <mc:Fallback>
            <p:pic>
              <p:nvPicPr>
                <p:cNvPr id="54" name="Freihand 53">
                  <a:extLst>
                    <a:ext uri="{FF2B5EF4-FFF2-40B4-BE49-F238E27FC236}">
                      <a16:creationId xmlns:a16="http://schemas.microsoft.com/office/drawing/2014/main" id="{FCA3C685-E74A-0AB8-BEFF-88D2BB3DEC05}"/>
                    </a:ext>
                  </a:extLst>
                </p:cNvPr>
                <p:cNvPicPr/>
                <p:nvPr/>
              </p:nvPicPr>
              <p:blipFill>
                <a:blip r:embed="rId91"/>
                <a:stretch>
                  <a:fillRect/>
                </a:stretch>
              </p:blipFill>
              <p:spPr>
                <a:xfrm>
                  <a:off x="9559800" y="2421982"/>
                  <a:ext cx="3574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5" name="Freihand 54">
                  <a:extLst>
                    <a:ext uri="{FF2B5EF4-FFF2-40B4-BE49-F238E27FC236}">
                      <a16:creationId xmlns:a16="http://schemas.microsoft.com/office/drawing/2014/main" id="{F9839AC9-E35F-4A18-92F0-6E809D5CA6FD}"/>
                    </a:ext>
                  </a:extLst>
                </p14:cNvPr>
                <p14:cNvContentPartPr/>
                <p14:nvPr/>
              </p14:nvContentPartPr>
              <p14:xfrm>
                <a:off x="9987840" y="2491462"/>
                <a:ext cx="158400" cy="114480"/>
              </p14:xfrm>
            </p:contentPart>
          </mc:Choice>
          <mc:Fallback>
            <p:pic>
              <p:nvPicPr>
                <p:cNvPr id="55" name="Freihand 54">
                  <a:extLst>
                    <a:ext uri="{FF2B5EF4-FFF2-40B4-BE49-F238E27FC236}">
                      <a16:creationId xmlns:a16="http://schemas.microsoft.com/office/drawing/2014/main" id="{F9839AC9-E35F-4A18-92F0-6E809D5CA6FD}"/>
                    </a:ext>
                  </a:extLst>
                </p:cNvPr>
                <p:cNvPicPr/>
                <p:nvPr/>
              </p:nvPicPr>
              <p:blipFill>
                <a:blip r:embed="rId93"/>
                <a:stretch>
                  <a:fillRect/>
                </a:stretch>
              </p:blipFill>
              <p:spPr>
                <a:xfrm>
                  <a:off x="9979200" y="2482822"/>
                  <a:ext cx="1760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6" name="Freihand 55">
                  <a:extLst>
                    <a:ext uri="{FF2B5EF4-FFF2-40B4-BE49-F238E27FC236}">
                      <a16:creationId xmlns:a16="http://schemas.microsoft.com/office/drawing/2014/main" id="{6A571A53-612E-1DA6-9731-E4F4F9C02CA1}"/>
                    </a:ext>
                  </a:extLst>
                </p14:cNvPr>
                <p14:cNvContentPartPr/>
                <p14:nvPr/>
              </p14:nvContentPartPr>
              <p14:xfrm>
                <a:off x="10164240" y="2490742"/>
                <a:ext cx="174240" cy="119880"/>
              </p14:xfrm>
            </p:contentPart>
          </mc:Choice>
          <mc:Fallback>
            <p:pic>
              <p:nvPicPr>
                <p:cNvPr id="56" name="Freihand 55">
                  <a:extLst>
                    <a:ext uri="{FF2B5EF4-FFF2-40B4-BE49-F238E27FC236}">
                      <a16:creationId xmlns:a16="http://schemas.microsoft.com/office/drawing/2014/main" id="{6A571A53-612E-1DA6-9731-E4F4F9C02CA1}"/>
                    </a:ext>
                  </a:extLst>
                </p:cNvPr>
                <p:cNvPicPr/>
                <p:nvPr/>
              </p:nvPicPr>
              <p:blipFill>
                <a:blip r:embed="rId95"/>
                <a:stretch>
                  <a:fillRect/>
                </a:stretch>
              </p:blipFill>
              <p:spPr>
                <a:xfrm>
                  <a:off x="10155240" y="2482102"/>
                  <a:ext cx="1918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7" name="Freihand 56">
                  <a:extLst>
                    <a:ext uri="{FF2B5EF4-FFF2-40B4-BE49-F238E27FC236}">
                      <a16:creationId xmlns:a16="http://schemas.microsoft.com/office/drawing/2014/main" id="{1BCA963E-F006-82C6-A664-8E1BBD3E3869}"/>
                    </a:ext>
                  </a:extLst>
                </p14:cNvPr>
                <p14:cNvContentPartPr/>
                <p14:nvPr/>
              </p14:nvContentPartPr>
              <p14:xfrm>
                <a:off x="10360080" y="2349262"/>
                <a:ext cx="216360" cy="254160"/>
              </p14:xfrm>
            </p:contentPart>
          </mc:Choice>
          <mc:Fallback>
            <p:pic>
              <p:nvPicPr>
                <p:cNvPr id="57" name="Freihand 56">
                  <a:extLst>
                    <a:ext uri="{FF2B5EF4-FFF2-40B4-BE49-F238E27FC236}">
                      <a16:creationId xmlns:a16="http://schemas.microsoft.com/office/drawing/2014/main" id="{1BCA963E-F006-82C6-A664-8E1BBD3E3869}"/>
                    </a:ext>
                  </a:extLst>
                </p:cNvPr>
                <p:cNvPicPr/>
                <p:nvPr/>
              </p:nvPicPr>
              <p:blipFill>
                <a:blip r:embed="rId97"/>
                <a:stretch>
                  <a:fillRect/>
                </a:stretch>
              </p:blipFill>
              <p:spPr>
                <a:xfrm>
                  <a:off x="10351440" y="2340262"/>
                  <a:ext cx="23400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8" name="Freihand 57">
                  <a:extLst>
                    <a:ext uri="{FF2B5EF4-FFF2-40B4-BE49-F238E27FC236}">
                      <a16:creationId xmlns:a16="http://schemas.microsoft.com/office/drawing/2014/main" id="{AA069ACE-1B33-A794-5A88-3FB6AC04A617}"/>
                    </a:ext>
                  </a:extLst>
                </p14:cNvPr>
                <p14:cNvContentPartPr/>
                <p14:nvPr/>
              </p14:nvContentPartPr>
              <p14:xfrm>
                <a:off x="10300320" y="2420542"/>
                <a:ext cx="113400" cy="11160"/>
              </p14:xfrm>
            </p:contentPart>
          </mc:Choice>
          <mc:Fallback>
            <p:pic>
              <p:nvPicPr>
                <p:cNvPr id="58" name="Freihand 57">
                  <a:extLst>
                    <a:ext uri="{FF2B5EF4-FFF2-40B4-BE49-F238E27FC236}">
                      <a16:creationId xmlns:a16="http://schemas.microsoft.com/office/drawing/2014/main" id="{AA069ACE-1B33-A794-5A88-3FB6AC04A617}"/>
                    </a:ext>
                  </a:extLst>
                </p:cNvPr>
                <p:cNvPicPr/>
                <p:nvPr/>
              </p:nvPicPr>
              <p:blipFill>
                <a:blip r:embed="rId99"/>
                <a:stretch>
                  <a:fillRect/>
                </a:stretch>
              </p:blipFill>
              <p:spPr>
                <a:xfrm>
                  <a:off x="10291680" y="2411542"/>
                  <a:ext cx="1310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9" name="Freihand 58">
                  <a:extLst>
                    <a:ext uri="{FF2B5EF4-FFF2-40B4-BE49-F238E27FC236}">
                      <a16:creationId xmlns:a16="http://schemas.microsoft.com/office/drawing/2014/main" id="{59235CE4-95E8-5680-473A-83BAF84CC1A8}"/>
                    </a:ext>
                  </a:extLst>
                </p14:cNvPr>
                <p14:cNvContentPartPr/>
                <p14:nvPr/>
              </p14:nvContentPartPr>
              <p14:xfrm>
                <a:off x="10587960" y="2475262"/>
                <a:ext cx="384120" cy="125640"/>
              </p14:xfrm>
            </p:contentPart>
          </mc:Choice>
          <mc:Fallback>
            <p:pic>
              <p:nvPicPr>
                <p:cNvPr id="59" name="Freihand 58">
                  <a:extLst>
                    <a:ext uri="{FF2B5EF4-FFF2-40B4-BE49-F238E27FC236}">
                      <a16:creationId xmlns:a16="http://schemas.microsoft.com/office/drawing/2014/main" id="{59235CE4-95E8-5680-473A-83BAF84CC1A8}"/>
                    </a:ext>
                  </a:extLst>
                </p:cNvPr>
                <p:cNvPicPr/>
                <p:nvPr/>
              </p:nvPicPr>
              <p:blipFill>
                <a:blip r:embed="rId101"/>
                <a:stretch>
                  <a:fillRect/>
                </a:stretch>
              </p:blipFill>
              <p:spPr>
                <a:xfrm>
                  <a:off x="10578960" y="2466262"/>
                  <a:ext cx="4017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0" name="Freihand 59">
                  <a:extLst>
                    <a:ext uri="{FF2B5EF4-FFF2-40B4-BE49-F238E27FC236}">
                      <a16:creationId xmlns:a16="http://schemas.microsoft.com/office/drawing/2014/main" id="{2F506F56-F5BB-2EB9-F7CD-2AEF8AA455D2}"/>
                    </a:ext>
                  </a:extLst>
                </p14:cNvPr>
                <p14:cNvContentPartPr/>
                <p14:nvPr/>
              </p14:nvContentPartPr>
              <p14:xfrm>
                <a:off x="9164160" y="2909782"/>
                <a:ext cx="502560" cy="137520"/>
              </p14:xfrm>
            </p:contentPart>
          </mc:Choice>
          <mc:Fallback>
            <p:pic>
              <p:nvPicPr>
                <p:cNvPr id="60" name="Freihand 59">
                  <a:extLst>
                    <a:ext uri="{FF2B5EF4-FFF2-40B4-BE49-F238E27FC236}">
                      <a16:creationId xmlns:a16="http://schemas.microsoft.com/office/drawing/2014/main" id="{2F506F56-F5BB-2EB9-F7CD-2AEF8AA455D2}"/>
                    </a:ext>
                  </a:extLst>
                </p:cNvPr>
                <p:cNvPicPr/>
                <p:nvPr/>
              </p:nvPicPr>
              <p:blipFill>
                <a:blip r:embed="rId103"/>
                <a:stretch>
                  <a:fillRect/>
                </a:stretch>
              </p:blipFill>
              <p:spPr>
                <a:xfrm>
                  <a:off x="9155520" y="2901142"/>
                  <a:ext cx="5202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1" name="Freihand 60">
                  <a:extLst>
                    <a:ext uri="{FF2B5EF4-FFF2-40B4-BE49-F238E27FC236}">
                      <a16:creationId xmlns:a16="http://schemas.microsoft.com/office/drawing/2014/main" id="{CF339790-87B4-3E73-05B5-9C55EB9AD5F7}"/>
                    </a:ext>
                  </a:extLst>
                </p14:cNvPr>
                <p14:cNvContentPartPr/>
                <p14:nvPr/>
              </p14:nvContentPartPr>
              <p14:xfrm>
                <a:off x="9731160" y="2921302"/>
                <a:ext cx="163800" cy="105120"/>
              </p14:xfrm>
            </p:contentPart>
          </mc:Choice>
          <mc:Fallback>
            <p:pic>
              <p:nvPicPr>
                <p:cNvPr id="61" name="Freihand 60">
                  <a:extLst>
                    <a:ext uri="{FF2B5EF4-FFF2-40B4-BE49-F238E27FC236}">
                      <a16:creationId xmlns:a16="http://schemas.microsoft.com/office/drawing/2014/main" id="{CF339790-87B4-3E73-05B5-9C55EB9AD5F7}"/>
                    </a:ext>
                  </a:extLst>
                </p:cNvPr>
                <p:cNvPicPr/>
                <p:nvPr/>
              </p:nvPicPr>
              <p:blipFill>
                <a:blip r:embed="rId105"/>
                <a:stretch>
                  <a:fillRect/>
                </a:stretch>
              </p:blipFill>
              <p:spPr>
                <a:xfrm>
                  <a:off x="9722520" y="2912662"/>
                  <a:ext cx="1814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2" name="Freihand 61">
                  <a:extLst>
                    <a:ext uri="{FF2B5EF4-FFF2-40B4-BE49-F238E27FC236}">
                      <a16:creationId xmlns:a16="http://schemas.microsoft.com/office/drawing/2014/main" id="{72174358-5424-42AD-F753-894CC0A6C4CD}"/>
                    </a:ext>
                  </a:extLst>
                </p14:cNvPr>
                <p14:cNvContentPartPr/>
                <p14:nvPr/>
              </p14:nvContentPartPr>
              <p14:xfrm>
                <a:off x="9923400" y="2891062"/>
                <a:ext cx="142920" cy="153360"/>
              </p14:xfrm>
            </p:contentPart>
          </mc:Choice>
          <mc:Fallback>
            <p:pic>
              <p:nvPicPr>
                <p:cNvPr id="62" name="Freihand 61">
                  <a:extLst>
                    <a:ext uri="{FF2B5EF4-FFF2-40B4-BE49-F238E27FC236}">
                      <a16:creationId xmlns:a16="http://schemas.microsoft.com/office/drawing/2014/main" id="{72174358-5424-42AD-F753-894CC0A6C4CD}"/>
                    </a:ext>
                  </a:extLst>
                </p:cNvPr>
                <p:cNvPicPr/>
                <p:nvPr/>
              </p:nvPicPr>
              <p:blipFill>
                <a:blip r:embed="rId107"/>
                <a:stretch>
                  <a:fillRect/>
                </a:stretch>
              </p:blipFill>
              <p:spPr>
                <a:xfrm>
                  <a:off x="9914400" y="2882062"/>
                  <a:ext cx="1605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3" name="Freihand 62">
                  <a:extLst>
                    <a:ext uri="{FF2B5EF4-FFF2-40B4-BE49-F238E27FC236}">
                      <a16:creationId xmlns:a16="http://schemas.microsoft.com/office/drawing/2014/main" id="{4F16B877-F8F7-10B8-F3A3-3A465B42128D}"/>
                    </a:ext>
                  </a:extLst>
                </p14:cNvPr>
                <p14:cNvContentPartPr/>
                <p14:nvPr/>
              </p14:nvContentPartPr>
              <p14:xfrm>
                <a:off x="10110960" y="2927782"/>
                <a:ext cx="284760" cy="93600"/>
              </p14:xfrm>
            </p:contentPart>
          </mc:Choice>
          <mc:Fallback>
            <p:pic>
              <p:nvPicPr>
                <p:cNvPr id="63" name="Freihand 62">
                  <a:extLst>
                    <a:ext uri="{FF2B5EF4-FFF2-40B4-BE49-F238E27FC236}">
                      <a16:creationId xmlns:a16="http://schemas.microsoft.com/office/drawing/2014/main" id="{4F16B877-F8F7-10B8-F3A3-3A465B42128D}"/>
                    </a:ext>
                  </a:extLst>
                </p:cNvPr>
                <p:cNvPicPr/>
                <p:nvPr/>
              </p:nvPicPr>
              <p:blipFill>
                <a:blip r:embed="rId109"/>
                <a:stretch>
                  <a:fillRect/>
                </a:stretch>
              </p:blipFill>
              <p:spPr>
                <a:xfrm>
                  <a:off x="10102320" y="2919142"/>
                  <a:ext cx="302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024" name="Freihand 1023">
                  <a:extLst>
                    <a:ext uri="{FF2B5EF4-FFF2-40B4-BE49-F238E27FC236}">
                      <a16:creationId xmlns:a16="http://schemas.microsoft.com/office/drawing/2014/main" id="{692F8384-0C7E-3BCF-9B98-72E744D5E58B}"/>
                    </a:ext>
                  </a:extLst>
                </p14:cNvPr>
                <p14:cNvContentPartPr/>
                <p14:nvPr/>
              </p14:nvContentPartPr>
              <p14:xfrm>
                <a:off x="9589320" y="2785582"/>
                <a:ext cx="206640" cy="14760"/>
              </p14:xfrm>
            </p:contentPart>
          </mc:Choice>
          <mc:Fallback>
            <p:pic>
              <p:nvPicPr>
                <p:cNvPr id="1024" name="Freihand 1023">
                  <a:extLst>
                    <a:ext uri="{FF2B5EF4-FFF2-40B4-BE49-F238E27FC236}">
                      <a16:creationId xmlns:a16="http://schemas.microsoft.com/office/drawing/2014/main" id="{692F8384-0C7E-3BCF-9B98-72E744D5E58B}"/>
                    </a:ext>
                  </a:extLst>
                </p:cNvPr>
                <p:cNvPicPr/>
                <p:nvPr/>
              </p:nvPicPr>
              <p:blipFill>
                <a:blip r:embed="rId111"/>
                <a:stretch>
                  <a:fillRect/>
                </a:stretch>
              </p:blipFill>
              <p:spPr>
                <a:xfrm>
                  <a:off x="9580680" y="2776942"/>
                  <a:ext cx="2242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025" name="Freihand 1024">
                  <a:extLst>
                    <a:ext uri="{FF2B5EF4-FFF2-40B4-BE49-F238E27FC236}">
                      <a16:creationId xmlns:a16="http://schemas.microsoft.com/office/drawing/2014/main" id="{5B654E85-818D-3464-6158-F9A34849F355}"/>
                    </a:ext>
                  </a:extLst>
                </p14:cNvPr>
                <p14:cNvContentPartPr/>
                <p14:nvPr/>
              </p14:nvContentPartPr>
              <p14:xfrm>
                <a:off x="10602360" y="2735182"/>
                <a:ext cx="24480" cy="344160"/>
              </p14:xfrm>
            </p:contentPart>
          </mc:Choice>
          <mc:Fallback>
            <p:pic>
              <p:nvPicPr>
                <p:cNvPr id="1025" name="Freihand 1024">
                  <a:extLst>
                    <a:ext uri="{FF2B5EF4-FFF2-40B4-BE49-F238E27FC236}">
                      <a16:creationId xmlns:a16="http://schemas.microsoft.com/office/drawing/2014/main" id="{5B654E85-818D-3464-6158-F9A34849F355}"/>
                    </a:ext>
                  </a:extLst>
                </p:cNvPr>
                <p:cNvPicPr/>
                <p:nvPr/>
              </p:nvPicPr>
              <p:blipFill>
                <a:blip r:embed="rId113"/>
                <a:stretch>
                  <a:fillRect/>
                </a:stretch>
              </p:blipFill>
              <p:spPr>
                <a:xfrm>
                  <a:off x="10593360" y="2726182"/>
                  <a:ext cx="42120" cy="361800"/>
                </a:xfrm>
                <a:prstGeom prst="rect">
                  <a:avLst/>
                </a:prstGeom>
              </p:spPr>
            </p:pic>
          </mc:Fallback>
        </mc:AlternateContent>
      </p:grpSp>
    </p:spTree>
    <p:extLst>
      <p:ext uri="{BB962C8B-B14F-4D97-AF65-F5344CB8AC3E}">
        <p14:creationId xmlns:p14="http://schemas.microsoft.com/office/powerpoint/2010/main" val="1788598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a:stretch>
            <a:fillRect/>
          </a:stretch>
        </p:blipFill>
        <p:spPr>
          <a:xfrm>
            <a:off x="93452" y="555655"/>
            <a:ext cx="8159151" cy="4589522"/>
          </a:xfrm>
          <a:prstGeom prst="rect">
            <a:avLst/>
          </a:prstGeom>
        </p:spPr>
      </p:pic>
      <p:sp>
        <p:nvSpPr>
          <p:cNvPr id="17" name="TextShape 2"/>
          <p:cNvSpPr txBox="1"/>
          <p:nvPr/>
        </p:nvSpPr>
        <p:spPr>
          <a:xfrm>
            <a:off x="1111911" y="144788"/>
            <a:ext cx="6864647" cy="41086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Ewigkeitsaufgabe – Grubenwasser </a:t>
            </a:r>
            <a:endParaRPr sz="2903" dirty="0"/>
          </a:p>
        </p:txBody>
      </p:sp>
      <p:sp>
        <p:nvSpPr>
          <p:cNvPr id="19" name="Rechteck 18">
            <a:extLst>
              <a:ext uri="{FF2B5EF4-FFF2-40B4-BE49-F238E27FC236}">
                <a16:creationId xmlns:a16="http://schemas.microsoft.com/office/drawing/2014/main" id="{99092EE8-C815-42B1-92A3-E60D8C638741}"/>
              </a:ext>
            </a:extLst>
          </p:cNvPr>
          <p:cNvSpPr/>
          <p:nvPr/>
        </p:nvSpPr>
        <p:spPr>
          <a:xfrm>
            <a:off x="841524" y="3879118"/>
            <a:ext cx="3294043" cy="369332"/>
          </a:xfrm>
          <a:prstGeom prst="rect">
            <a:avLst/>
          </a:prstGeom>
        </p:spPr>
        <p:txBody>
          <a:bodyPr wrap="none">
            <a:spAutoFit/>
          </a:bodyPr>
          <a:lstStyle/>
          <a:p>
            <a:r>
              <a:rPr lang="fr-FR" dirty="0">
                <a:solidFill>
                  <a:srgbClr val="666666"/>
                </a:solidFill>
                <a:latin typeface="MetaCompPro-Normal"/>
              </a:rPr>
              <a:t>Quelle: Met Office Hadley Centre</a:t>
            </a:r>
            <a:endParaRPr lang="de-DE" dirty="0"/>
          </a:p>
        </p:txBody>
      </p:sp>
      <p:sp>
        <p:nvSpPr>
          <p:cNvPr id="23" name="Textfeld 22"/>
          <p:cNvSpPr txBox="1"/>
          <p:nvPr/>
        </p:nvSpPr>
        <p:spPr>
          <a:xfrm>
            <a:off x="110704" y="5212424"/>
            <a:ext cx="1241174" cy="343620"/>
          </a:xfrm>
          <a:prstGeom prst="rect">
            <a:avLst/>
          </a:prstGeom>
          <a:noFill/>
        </p:spPr>
        <p:txBody>
          <a:bodyPr wrap="none" rtlCol="0">
            <a:spAutoFit/>
          </a:bodyPr>
          <a:lstStyle/>
          <a:p>
            <a:r>
              <a:rPr lang="de-DE" sz="1633" dirty="0"/>
              <a:t>Quelle: WAZ</a:t>
            </a:r>
          </a:p>
        </p:txBody>
      </p:sp>
      <p:sp>
        <p:nvSpPr>
          <p:cNvPr id="24" name="Rechteck 23"/>
          <p:cNvSpPr/>
          <p:nvPr/>
        </p:nvSpPr>
        <p:spPr>
          <a:xfrm>
            <a:off x="8692043" y="4232827"/>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86800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Shape 2"/>
          <p:cNvSpPr txBox="1"/>
          <p:nvPr/>
        </p:nvSpPr>
        <p:spPr>
          <a:xfrm>
            <a:off x="1111911" y="144788"/>
            <a:ext cx="6864647" cy="41086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Temperaturanstieg</a:t>
            </a:r>
            <a:endParaRPr sz="2903" dirty="0"/>
          </a:p>
        </p:txBody>
      </p:sp>
      <p:sp>
        <p:nvSpPr>
          <p:cNvPr id="23" name="Textfeld 22"/>
          <p:cNvSpPr txBox="1"/>
          <p:nvPr/>
        </p:nvSpPr>
        <p:spPr>
          <a:xfrm>
            <a:off x="881330" y="5908288"/>
            <a:ext cx="3775649" cy="343620"/>
          </a:xfrm>
          <a:prstGeom prst="rect">
            <a:avLst/>
          </a:prstGeom>
          <a:noFill/>
        </p:spPr>
        <p:txBody>
          <a:bodyPr wrap="none" rtlCol="0">
            <a:spAutoFit/>
          </a:bodyPr>
          <a:lstStyle/>
          <a:p>
            <a:r>
              <a:rPr lang="de-DE" sz="1633" dirty="0"/>
              <a:t>Quelle: </a:t>
            </a:r>
            <a:r>
              <a:rPr lang="de-DE" sz="1633" dirty="0">
                <a:hlinkClick r:id="rId3"/>
              </a:rPr>
              <a:t>https://coastal.climatecentral.org/</a:t>
            </a:r>
            <a:endParaRPr lang="de-DE" sz="1633" dirty="0"/>
          </a:p>
        </p:txBody>
      </p:sp>
      <p:pic>
        <p:nvPicPr>
          <p:cNvPr id="9" name="Grafik 8"/>
          <p:cNvPicPr>
            <a:picLocks noChangeAspect="1"/>
          </p:cNvPicPr>
          <p:nvPr/>
        </p:nvPicPr>
        <p:blipFill>
          <a:blip r:embed="rId4"/>
          <a:stretch>
            <a:fillRect/>
          </a:stretch>
        </p:blipFill>
        <p:spPr>
          <a:xfrm>
            <a:off x="110703" y="626404"/>
            <a:ext cx="7624701" cy="5159045"/>
          </a:xfrm>
          <a:prstGeom prst="rect">
            <a:avLst/>
          </a:prstGeom>
        </p:spPr>
      </p:pic>
      <p:sp>
        <p:nvSpPr>
          <p:cNvPr id="7" name="Rechteck 6"/>
          <p:cNvSpPr/>
          <p:nvPr/>
        </p:nvSpPr>
        <p:spPr>
          <a:xfrm>
            <a:off x="8692043" y="4232827"/>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8D68C5C7-63E4-F60F-BAA1-242B4F959E8A}"/>
                  </a:ext>
                </a:extLst>
              </p14:cNvPr>
              <p14:cNvContentPartPr/>
              <p14:nvPr/>
            </p14:nvContentPartPr>
            <p14:xfrm>
              <a:off x="6044760" y="5344462"/>
              <a:ext cx="1724040" cy="98280"/>
            </p14:xfrm>
          </p:contentPart>
        </mc:Choice>
        <mc:Fallback>
          <p:pic>
            <p:nvPicPr>
              <p:cNvPr id="2" name="Freihand 1">
                <a:extLst>
                  <a:ext uri="{FF2B5EF4-FFF2-40B4-BE49-F238E27FC236}">
                    <a16:creationId xmlns:a16="http://schemas.microsoft.com/office/drawing/2014/main" id="{8D68C5C7-63E4-F60F-BAA1-242B4F959E8A}"/>
                  </a:ext>
                </a:extLst>
              </p:cNvPr>
              <p:cNvPicPr/>
              <p:nvPr/>
            </p:nvPicPr>
            <p:blipFill>
              <a:blip r:embed="rId6"/>
              <a:stretch>
                <a:fillRect/>
              </a:stretch>
            </p:blipFill>
            <p:spPr>
              <a:xfrm>
                <a:off x="6036120" y="5335462"/>
                <a:ext cx="17416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7B2091D2-CF30-73B6-7F2D-813AC8A736D1}"/>
                  </a:ext>
                </a:extLst>
              </p14:cNvPr>
              <p14:cNvContentPartPr/>
              <p14:nvPr/>
            </p14:nvContentPartPr>
            <p14:xfrm>
              <a:off x="6041160" y="5613742"/>
              <a:ext cx="1703160" cy="93960"/>
            </p14:xfrm>
          </p:contentPart>
        </mc:Choice>
        <mc:Fallback>
          <p:pic>
            <p:nvPicPr>
              <p:cNvPr id="3" name="Freihand 2">
                <a:extLst>
                  <a:ext uri="{FF2B5EF4-FFF2-40B4-BE49-F238E27FC236}">
                    <a16:creationId xmlns:a16="http://schemas.microsoft.com/office/drawing/2014/main" id="{7B2091D2-CF30-73B6-7F2D-813AC8A736D1}"/>
                  </a:ext>
                </a:extLst>
              </p:cNvPr>
              <p:cNvPicPr/>
              <p:nvPr/>
            </p:nvPicPr>
            <p:blipFill>
              <a:blip r:embed="rId8"/>
              <a:stretch>
                <a:fillRect/>
              </a:stretch>
            </p:blipFill>
            <p:spPr>
              <a:xfrm>
                <a:off x="6032160" y="5605102"/>
                <a:ext cx="17208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Freihand 3">
                <a:extLst>
                  <a:ext uri="{FF2B5EF4-FFF2-40B4-BE49-F238E27FC236}">
                    <a16:creationId xmlns:a16="http://schemas.microsoft.com/office/drawing/2014/main" id="{7FDD6726-A151-CA7F-82CC-F60CFAE309E0}"/>
                  </a:ext>
                </a:extLst>
              </p14:cNvPr>
              <p14:cNvContentPartPr/>
              <p14:nvPr/>
            </p14:nvContentPartPr>
            <p14:xfrm>
              <a:off x="2103120" y="2055862"/>
              <a:ext cx="349200" cy="464760"/>
            </p14:xfrm>
          </p:contentPart>
        </mc:Choice>
        <mc:Fallback>
          <p:pic>
            <p:nvPicPr>
              <p:cNvPr id="4" name="Freihand 3">
                <a:extLst>
                  <a:ext uri="{FF2B5EF4-FFF2-40B4-BE49-F238E27FC236}">
                    <a16:creationId xmlns:a16="http://schemas.microsoft.com/office/drawing/2014/main" id="{7FDD6726-A151-CA7F-82CC-F60CFAE309E0}"/>
                  </a:ext>
                </a:extLst>
              </p:cNvPr>
              <p:cNvPicPr/>
              <p:nvPr/>
            </p:nvPicPr>
            <p:blipFill>
              <a:blip r:embed="rId10"/>
              <a:stretch>
                <a:fillRect/>
              </a:stretch>
            </p:blipFill>
            <p:spPr>
              <a:xfrm>
                <a:off x="2094120" y="2047222"/>
                <a:ext cx="366840" cy="482400"/>
              </a:xfrm>
              <a:prstGeom prst="rect">
                <a:avLst/>
              </a:prstGeom>
            </p:spPr>
          </p:pic>
        </mc:Fallback>
      </mc:AlternateContent>
    </p:spTree>
    <p:extLst>
      <p:ext uri="{BB962C8B-B14F-4D97-AF65-F5344CB8AC3E}">
        <p14:creationId xmlns:p14="http://schemas.microsoft.com/office/powerpoint/2010/main" val="41939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Shape 2"/>
          <p:cNvSpPr txBox="1"/>
          <p:nvPr/>
        </p:nvSpPr>
        <p:spPr>
          <a:xfrm>
            <a:off x="163557" y="104137"/>
            <a:ext cx="5211194" cy="410867"/>
          </a:xfrm>
          <a:prstGeom prst="rect">
            <a:avLst/>
          </a:prstGeom>
          <a:noFill/>
          <a:ln>
            <a:noFill/>
          </a:ln>
        </p:spPr>
        <p:txBody>
          <a:bodyPr lIns="81638" tIns="40819" rIns="81638" bIns="40819" anchor="ctr" anchorCtr="1"/>
          <a:lstStyle/>
          <a:p>
            <a:pPr>
              <a:lnSpc>
                <a:spcPct val="100000"/>
              </a:lnSpc>
            </a:pPr>
            <a:r>
              <a:rPr lang="de-DE" sz="2200" b="1" dirty="0">
                <a:solidFill>
                  <a:srgbClr val="000000"/>
                </a:solidFill>
                <a:latin typeface="Arial"/>
              </a:rPr>
              <a:t>Dt. Nordseeküste im Laufe der Zeit</a:t>
            </a:r>
            <a:endParaRPr sz="2200" dirty="0"/>
          </a:p>
        </p:txBody>
      </p:sp>
      <p:sp>
        <p:nvSpPr>
          <p:cNvPr id="23" name="Textfeld 22"/>
          <p:cNvSpPr txBox="1"/>
          <p:nvPr/>
        </p:nvSpPr>
        <p:spPr>
          <a:xfrm>
            <a:off x="797659" y="5929752"/>
            <a:ext cx="1263487" cy="343620"/>
          </a:xfrm>
          <a:prstGeom prst="rect">
            <a:avLst/>
          </a:prstGeom>
          <a:noFill/>
        </p:spPr>
        <p:txBody>
          <a:bodyPr wrap="none" rtlCol="0">
            <a:spAutoFit/>
          </a:bodyPr>
          <a:lstStyle/>
          <a:p>
            <a:r>
              <a:rPr lang="de-DE" sz="1633" dirty="0"/>
              <a:t>Quelle: NWZ</a:t>
            </a:r>
          </a:p>
        </p:txBody>
      </p:sp>
      <p:pic>
        <p:nvPicPr>
          <p:cNvPr id="10" name="Grafik 9"/>
          <p:cNvPicPr>
            <a:picLocks noChangeAspect="1"/>
          </p:cNvPicPr>
          <p:nvPr/>
        </p:nvPicPr>
        <p:blipFill>
          <a:blip r:embed="rId3"/>
          <a:stretch>
            <a:fillRect/>
          </a:stretch>
        </p:blipFill>
        <p:spPr>
          <a:xfrm>
            <a:off x="265114" y="1620651"/>
            <a:ext cx="7280631" cy="4287637"/>
          </a:xfrm>
          <a:prstGeom prst="rect">
            <a:avLst/>
          </a:prstGeom>
        </p:spPr>
      </p:pic>
      <p:pic>
        <p:nvPicPr>
          <p:cNvPr id="11" name="Grafik 10"/>
          <p:cNvPicPr>
            <a:picLocks noChangeAspect="1"/>
          </p:cNvPicPr>
          <p:nvPr/>
        </p:nvPicPr>
        <p:blipFill>
          <a:blip r:embed="rId4"/>
          <a:stretch>
            <a:fillRect/>
          </a:stretch>
        </p:blipFill>
        <p:spPr>
          <a:xfrm>
            <a:off x="6298585" y="0"/>
            <a:ext cx="5846305" cy="4282141"/>
          </a:xfrm>
          <a:prstGeom prst="rect">
            <a:avLst/>
          </a:prstGeom>
        </p:spPr>
      </p:pic>
      <p:sp>
        <p:nvSpPr>
          <p:cNvPr id="12" name="Textfeld 11"/>
          <p:cNvSpPr txBox="1"/>
          <p:nvPr/>
        </p:nvSpPr>
        <p:spPr>
          <a:xfrm>
            <a:off x="6358765" y="4282141"/>
            <a:ext cx="1275477" cy="343620"/>
          </a:xfrm>
          <a:prstGeom prst="rect">
            <a:avLst/>
          </a:prstGeom>
          <a:noFill/>
        </p:spPr>
        <p:txBody>
          <a:bodyPr wrap="none" rtlCol="0">
            <a:spAutoFit/>
          </a:bodyPr>
          <a:lstStyle/>
          <a:p>
            <a:r>
              <a:rPr lang="de-DE" sz="1633" dirty="0"/>
              <a:t>Quelle: DVW</a:t>
            </a:r>
          </a:p>
        </p:txBody>
      </p:sp>
      <p:sp>
        <p:nvSpPr>
          <p:cNvPr id="13" name="Textfeld 12"/>
          <p:cNvSpPr txBox="1"/>
          <p:nvPr/>
        </p:nvSpPr>
        <p:spPr>
          <a:xfrm>
            <a:off x="6588859" y="294896"/>
            <a:ext cx="2381549" cy="400110"/>
          </a:xfrm>
          <a:prstGeom prst="rect">
            <a:avLst/>
          </a:prstGeom>
          <a:noFill/>
        </p:spPr>
        <p:txBody>
          <a:bodyPr wrap="none" rtlCol="0">
            <a:spAutoFit/>
          </a:bodyPr>
          <a:lstStyle/>
          <a:p>
            <a:r>
              <a:rPr lang="de-DE" sz="2000" b="1" dirty="0">
                <a:solidFill>
                  <a:srgbClr val="FF0000"/>
                </a:solidFill>
              </a:rPr>
              <a:t>Weihnachtsflut 1717</a:t>
            </a:r>
          </a:p>
        </p:txBody>
      </p:sp>
      <p:sp>
        <p:nvSpPr>
          <p:cNvPr id="14" name="Textfeld 13"/>
          <p:cNvSpPr txBox="1"/>
          <p:nvPr/>
        </p:nvSpPr>
        <p:spPr>
          <a:xfrm>
            <a:off x="2581635" y="1420596"/>
            <a:ext cx="2171428" cy="400110"/>
          </a:xfrm>
          <a:prstGeom prst="rect">
            <a:avLst/>
          </a:prstGeom>
          <a:noFill/>
        </p:spPr>
        <p:txBody>
          <a:bodyPr wrap="none" rtlCol="0">
            <a:spAutoFit/>
          </a:bodyPr>
          <a:lstStyle/>
          <a:p>
            <a:r>
              <a:rPr lang="de-DE" sz="2000" b="1" dirty="0" err="1">
                <a:solidFill>
                  <a:srgbClr val="FF0000"/>
                </a:solidFill>
              </a:rPr>
              <a:t>Marcellusflut</a:t>
            </a:r>
            <a:r>
              <a:rPr lang="de-DE" sz="2000" b="1" dirty="0">
                <a:solidFill>
                  <a:srgbClr val="FF0000"/>
                </a:solidFill>
              </a:rPr>
              <a:t> 1362</a:t>
            </a:r>
          </a:p>
        </p:txBody>
      </p:sp>
      <p:sp>
        <p:nvSpPr>
          <p:cNvPr id="15" name="Rechteck 14"/>
          <p:cNvSpPr/>
          <p:nvPr/>
        </p:nvSpPr>
        <p:spPr>
          <a:xfrm>
            <a:off x="8692043" y="4232827"/>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87477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24488" y="36164"/>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Negative Externalität</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86143" y="1195778"/>
            <a:ext cx="12005857" cy="3805262"/>
          </a:xfrm>
          <a:prstGeom prst="rect">
            <a:avLst/>
          </a:prstGeom>
        </p:spPr>
        <p:txBody>
          <a:bodyPr wrap="square">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Im Allgemeinen entspricht die Angebotsfunktion aus der Gewinnmaximierung der Grenzkostenkurve.</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Im Fall einer negativen Externalität wiederspiegelt die Grenzkostenkurve aber nicht die gesamten (gesellschaftlichen ) Kosten bei der Produktion, so berücksichtigt beispielsweise eine Fabrik am Oberlauf eines Flusses nicht die Verschmutzung am Unterlauf.</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sozialen Grenzkosten liegen oberhalb der (privaten) Grenzkosten </a:t>
            </a:r>
          </a:p>
        </p:txBody>
      </p:sp>
      <p:sp>
        <p:nvSpPr>
          <p:cNvPr id="4" name="Rechteck 3">
            <a:extLst>
              <a:ext uri="{FF2B5EF4-FFF2-40B4-BE49-F238E27FC236}">
                <a16:creationId xmlns:a16="http://schemas.microsoft.com/office/drawing/2014/main" id="{A5C09BAB-3E5B-45DB-81B5-09758F80593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22362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38777" y="60727"/>
            <a:ext cx="8216739"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Negative </a:t>
            </a:r>
            <a:r>
              <a:rPr lang="de-DE" sz="2903" b="1" dirty="0" err="1">
                <a:solidFill>
                  <a:srgbClr val="000000"/>
                </a:solidFill>
                <a:latin typeface="Arial"/>
              </a:rPr>
              <a:t>Externalität</a:t>
            </a:r>
            <a:endParaRPr sz="2903" dirty="0"/>
          </a:p>
        </p:txBody>
      </p:sp>
      <p:sp>
        <p:nvSpPr>
          <p:cNvPr id="7" name="Line 3"/>
          <p:cNvSpPr>
            <a:spLocks noChangeShapeType="1"/>
          </p:cNvSpPr>
          <p:nvPr/>
        </p:nvSpPr>
        <p:spPr bwMode="auto">
          <a:xfrm flipV="1">
            <a:off x="2798401" y="1283401"/>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2569441" y="4997161"/>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2120310" y="1404158"/>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7553412" y="5061937"/>
            <a:ext cx="779252" cy="343620"/>
          </a:xfrm>
          <a:prstGeom prst="rect">
            <a:avLst/>
          </a:prstGeom>
          <a:noFill/>
        </p:spPr>
        <p:txBody>
          <a:bodyPr wrap="none" rtlCol="0">
            <a:spAutoFit/>
          </a:bodyPr>
          <a:lstStyle/>
          <a:p>
            <a:r>
              <a:rPr lang="de-DE" sz="1633" dirty="0"/>
              <a:t>Menge</a:t>
            </a:r>
          </a:p>
        </p:txBody>
      </p:sp>
      <p:cxnSp>
        <p:nvCxnSpPr>
          <p:cNvPr id="3" name="Gerader Verbinder 2"/>
          <p:cNvCxnSpPr/>
          <p:nvPr/>
        </p:nvCxnSpPr>
        <p:spPr>
          <a:xfrm>
            <a:off x="3279794" y="1575968"/>
            <a:ext cx="3389303" cy="253609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6500752" y="3656392"/>
            <a:ext cx="319318" cy="343620"/>
          </a:xfrm>
          <a:prstGeom prst="rect">
            <a:avLst/>
          </a:prstGeom>
          <a:noFill/>
        </p:spPr>
        <p:txBody>
          <a:bodyPr wrap="none" rtlCol="0">
            <a:spAutoFit/>
          </a:bodyPr>
          <a:lstStyle/>
          <a:p>
            <a:r>
              <a:rPr lang="de-DE" sz="1633" dirty="0"/>
              <a:t>N</a:t>
            </a:r>
          </a:p>
        </p:txBody>
      </p:sp>
      <p:cxnSp>
        <p:nvCxnSpPr>
          <p:cNvPr id="5" name="Gerader Verbinder 4"/>
          <p:cNvCxnSpPr/>
          <p:nvPr/>
        </p:nvCxnSpPr>
        <p:spPr>
          <a:xfrm flipV="1">
            <a:off x="3481975" y="2535133"/>
            <a:ext cx="4296392" cy="1519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flipV="1">
            <a:off x="3634375" y="1636253"/>
            <a:ext cx="4296392" cy="151984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7618708" y="2174088"/>
            <a:ext cx="306494" cy="343620"/>
          </a:xfrm>
          <a:prstGeom prst="rect">
            <a:avLst/>
          </a:prstGeom>
          <a:noFill/>
        </p:spPr>
        <p:txBody>
          <a:bodyPr wrap="none" rtlCol="0">
            <a:spAutoFit/>
          </a:bodyPr>
          <a:lstStyle/>
          <a:p>
            <a:r>
              <a:rPr lang="de-DE" sz="1633" dirty="0"/>
              <a:t>A</a:t>
            </a:r>
          </a:p>
        </p:txBody>
      </p:sp>
      <p:sp>
        <p:nvSpPr>
          <p:cNvPr id="17" name="Textfeld 16"/>
          <p:cNvSpPr txBox="1"/>
          <p:nvPr/>
        </p:nvSpPr>
        <p:spPr>
          <a:xfrm>
            <a:off x="7730468" y="1330169"/>
            <a:ext cx="370614" cy="343620"/>
          </a:xfrm>
          <a:prstGeom prst="rect">
            <a:avLst/>
          </a:prstGeom>
          <a:noFill/>
        </p:spPr>
        <p:txBody>
          <a:bodyPr wrap="none" rtlCol="0">
            <a:spAutoFit/>
          </a:bodyPr>
          <a:lstStyle/>
          <a:p>
            <a:r>
              <a:rPr lang="de-DE" sz="1633" dirty="0"/>
              <a:t>A</a:t>
            </a:r>
            <a:r>
              <a:rPr lang="de-DE" sz="1633" baseline="30000" dirty="0"/>
              <a:t>S</a:t>
            </a:r>
          </a:p>
        </p:txBody>
      </p:sp>
      <p:cxnSp>
        <p:nvCxnSpPr>
          <p:cNvPr id="44" name="Gerader Verbinder 43"/>
          <p:cNvCxnSpPr/>
          <p:nvPr/>
        </p:nvCxnSpPr>
        <p:spPr>
          <a:xfrm>
            <a:off x="5580883" y="3339326"/>
            <a:ext cx="27092" cy="162926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5478252" y="5075526"/>
            <a:ext cx="344966" cy="343620"/>
          </a:xfrm>
          <a:prstGeom prst="rect">
            <a:avLst/>
          </a:prstGeom>
          <a:noFill/>
        </p:spPr>
        <p:txBody>
          <a:bodyPr wrap="none" rtlCol="0">
            <a:spAutoFit/>
          </a:bodyPr>
          <a:lstStyle/>
          <a:p>
            <a:r>
              <a:rPr lang="de-DE" sz="1633" dirty="0"/>
              <a:t>x</a:t>
            </a:r>
            <a:r>
              <a:rPr lang="de-DE" sz="1633" baseline="30000" dirty="0"/>
              <a:t>*</a:t>
            </a:r>
          </a:p>
        </p:txBody>
      </p:sp>
      <p:sp>
        <p:nvSpPr>
          <p:cNvPr id="55" name="Textfeld 54"/>
          <p:cNvSpPr txBox="1"/>
          <p:nvPr/>
        </p:nvSpPr>
        <p:spPr>
          <a:xfrm>
            <a:off x="2436971" y="3123243"/>
            <a:ext cx="364202" cy="343620"/>
          </a:xfrm>
          <a:prstGeom prst="rect">
            <a:avLst/>
          </a:prstGeom>
          <a:noFill/>
        </p:spPr>
        <p:txBody>
          <a:bodyPr wrap="none" rtlCol="0">
            <a:spAutoFit/>
          </a:bodyPr>
          <a:lstStyle/>
          <a:p>
            <a:r>
              <a:rPr lang="de-DE" sz="1633" dirty="0"/>
              <a:t>p</a:t>
            </a:r>
            <a:r>
              <a:rPr lang="de-DE" sz="1633" baseline="30000" dirty="0"/>
              <a:t>*</a:t>
            </a:r>
          </a:p>
        </p:txBody>
      </p:sp>
      <p:sp>
        <p:nvSpPr>
          <p:cNvPr id="34" name="Rechteck 33">
            <a:extLst>
              <a:ext uri="{FF2B5EF4-FFF2-40B4-BE49-F238E27FC236}">
                <a16:creationId xmlns:a16="http://schemas.microsoft.com/office/drawing/2014/main" id="{176001BE-BF15-4782-B7C7-C6CE374C15B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35" name="Gerade Verbindung mit Pfeil 34">
            <a:extLst>
              <a:ext uri="{FF2B5EF4-FFF2-40B4-BE49-F238E27FC236}">
                <a16:creationId xmlns:a16="http://schemas.microsoft.com/office/drawing/2014/main" id="{A309184A-F801-41BA-B358-272FF8144039}"/>
              </a:ext>
            </a:extLst>
          </p:cNvPr>
          <p:cNvCxnSpPr>
            <a:cxnSpLocks/>
          </p:cNvCxnSpPr>
          <p:nvPr/>
        </p:nvCxnSpPr>
        <p:spPr>
          <a:xfrm flipH="1">
            <a:off x="5822568" y="3170550"/>
            <a:ext cx="1241929" cy="168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11836C06-5739-49E2-9E14-5C9F1CBEF4A7}"/>
              </a:ext>
            </a:extLst>
          </p:cNvPr>
          <p:cNvSpPr txBox="1"/>
          <p:nvPr/>
        </p:nvSpPr>
        <p:spPr>
          <a:xfrm>
            <a:off x="7064497" y="3080064"/>
            <a:ext cx="2585836" cy="343620"/>
          </a:xfrm>
          <a:prstGeom prst="rect">
            <a:avLst/>
          </a:prstGeom>
          <a:noFill/>
        </p:spPr>
        <p:txBody>
          <a:bodyPr wrap="square" rtlCol="0">
            <a:spAutoFit/>
          </a:bodyPr>
          <a:lstStyle/>
          <a:p>
            <a:r>
              <a:rPr lang="de-DE" sz="1633" dirty="0"/>
              <a:t>Privates Marktgleichgewicht</a:t>
            </a:r>
          </a:p>
        </p:txBody>
      </p:sp>
    </p:spTree>
    <p:extLst>
      <p:ext uri="{BB962C8B-B14F-4D97-AF65-F5344CB8AC3E}">
        <p14:creationId xmlns:p14="http://schemas.microsoft.com/office/powerpoint/2010/main" val="283782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24488" y="36164"/>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Positive Externalität</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33814" y="1031696"/>
            <a:ext cx="12192000" cy="3293729"/>
          </a:xfrm>
          <a:prstGeom prst="rect">
            <a:avLst/>
          </a:prstGeom>
        </p:spPr>
        <p:txBody>
          <a:bodyPr wrap="square">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Ebenso wie bei der negativen Externalität entspricht auch bei der positiven Externalität die Angebotsfunktion aus der Gewinnmaximierung der Grenzkostenkurve.</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Im Fall einer positiven Externalität berücksichtigt die Grenzkostenkurve aber nicht den positiven Nebeneffekt bei der Produktion. Beispielsweise kalkuliert ein Imker nur seine Produktionskosten für den Honig und lässt den Aspekt, der Bestäubung der umliegenden landwirtschaftlichen Nutzflächen außer acht.</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sozialen Grenzkosten liegen unterhalb der (privaten) Grenzkosten </a:t>
            </a:r>
          </a:p>
        </p:txBody>
      </p:sp>
      <p:sp>
        <p:nvSpPr>
          <p:cNvPr id="4" name="Rechteck 3">
            <a:extLst>
              <a:ext uri="{FF2B5EF4-FFF2-40B4-BE49-F238E27FC236}">
                <a16:creationId xmlns:a16="http://schemas.microsoft.com/office/drawing/2014/main" id="{E9CE7310-8292-44CF-82BE-18D83B1D9D6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13074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38777" y="60727"/>
            <a:ext cx="8216739"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Positive </a:t>
            </a:r>
            <a:r>
              <a:rPr lang="de-DE" sz="2903" b="1" dirty="0" err="1">
                <a:solidFill>
                  <a:srgbClr val="000000"/>
                </a:solidFill>
                <a:latin typeface="Arial"/>
              </a:rPr>
              <a:t>Externalität</a:t>
            </a:r>
            <a:endParaRPr sz="2903" dirty="0"/>
          </a:p>
        </p:txBody>
      </p:sp>
      <p:sp>
        <p:nvSpPr>
          <p:cNvPr id="7" name="Line 3"/>
          <p:cNvSpPr>
            <a:spLocks noChangeShapeType="1"/>
          </p:cNvSpPr>
          <p:nvPr/>
        </p:nvSpPr>
        <p:spPr bwMode="auto">
          <a:xfrm flipV="1">
            <a:off x="2798401" y="1283401"/>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2569441" y="4997161"/>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2120310" y="1404158"/>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7553412" y="5061937"/>
            <a:ext cx="779252" cy="343620"/>
          </a:xfrm>
          <a:prstGeom prst="rect">
            <a:avLst/>
          </a:prstGeom>
          <a:noFill/>
        </p:spPr>
        <p:txBody>
          <a:bodyPr wrap="none" rtlCol="0">
            <a:spAutoFit/>
          </a:bodyPr>
          <a:lstStyle/>
          <a:p>
            <a:r>
              <a:rPr lang="de-DE" sz="1633" dirty="0"/>
              <a:t>Menge</a:t>
            </a:r>
          </a:p>
        </p:txBody>
      </p:sp>
      <p:cxnSp>
        <p:nvCxnSpPr>
          <p:cNvPr id="3" name="Gerader Verbinder 2"/>
          <p:cNvCxnSpPr/>
          <p:nvPr/>
        </p:nvCxnSpPr>
        <p:spPr>
          <a:xfrm>
            <a:off x="3279794" y="1575968"/>
            <a:ext cx="3389303" cy="253609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6500752" y="3656392"/>
            <a:ext cx="319318" cy="343620"/>
          </a:xfrm>
          <a:prstGeom prst="rect">
            <a:avLst/>
          </a:prstGeom>
          <a:noFill/>
        </p:spPr>
        <p:txBody>
          <a:bodyPr wrap="none" rtlCol="0">
            <a:spAutoFit/>
          </a:bodyPr>
          <a:lstStyle/>
          <a:p>
            <a:r>
              <a:rPr lang="de-DE" sz="1633" dirty="0"/>
              <a:t>N</a:t>
            </a:r>
          </a:p>
        </p:txBody>
      </p:sp>
      <p:cxnSp>
        <p:nvCxnSpPr>
          <p:cNvPr id="5" name="Gerader Verbinder 4"/>
          <p:cNvCxnSpPr/>
          <p:nvPr/>
        </p:nvCxnSpPr>
        <p:spPr>
          <a:xfrm flipV="1">
            <a:off x="3485633" y="2535133"/>
            <a:ext cx="4296392" cy="1519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flipV="1">
            <a:off x="3634375" y="1636253"/>
            <a:ext cx="4296392" cy="151984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6878107" y="4092652"/>
            <a:ext cx="1052660" cy="343620"/>
          </a:xfrm>
          <a:prstGeom prst="rect">
            <a:avLst/>
          </a:prstGeom>
          <a:noFill/>
        </p:spPr>
        <p:txBody>
          <a:bodyPr wrap="none" rtlCol="0">
            <a:spAutoFit/>
          </a:bodyPr>
          <a:lstStyle/>
          <a:p>
            <a:r>
              <a:rPr lang="de-DE" sz="1633" dirty="0"/>
              <a:t>Nachfrage</a:t>
            </a:r>
          </a:p>
        </p:txBody>
      </p:sp>
      <p:sp>
        <p:nvSpPr>
          <p:cNvPr id="16" name="Textfeld 15"/>
          <p:cNvSpPr txBox="1"/>
          <p:nvPr/>
        </p:nvSpPr>
        <p:spPr>
          <a:xfrm>
            <a:off x="7471873" y="1396568"/>
            <a:ext cx="306494" cy="343620"/>
          </a:xfrm>
          <a:prstGeom prst="rect">
            <a:avLst/>
          </a:prstGeom>
          <a:noFill/>
        </p:spPr>
        <p:txBody>
          <a:bodyPr wrap="none" rtlCol="0">
            <a:spAutoFit/>
          </a:bodyPr>
          <a:lstStyle/>
          <a:p>
            <a:r>
              <a:rPr lang="de-DE" sz="1633" dirty="0"/>
              <a:t>A</a:t>
            </a:r>
          </a:p>
        </p:txBody>
      </p:sp>
      <p:sp>
        <p:nvSpPr>
          <p:cNvPr id="17" name="Textfeld 16"/>
          <p:cNvSpPr txBox="1"/>
          <p:nvPr/>
        </p:nvSpPr>
        <p:spPr>
          <a:xfrm>
            <a:off x="7485777" y="2210353"/>
            <a:ext cx="370614" cy="343620"/>
          </a:xfrm>
          <a:prstGeom prst="rect">
            <a:avLst/>
          </a:prstGeom>
          <a:noFill/>
        </p:spPr>
        <p:txBody>
          <a:bodyPr wrap="none" rtlCol="0">
            <a:spAutoFit/>
          </a:bodyPr>
          <a:lstStyle/>
          <a:p>
            <a:r>
              <a:rPr lang="de-DE" sz="1633" dirty="0"/>
              <a:t>A</a:t>
            </a:r>
            <a:r>
              <a:rPr lang="de-DE" sz="1633" baseline="30000" dirty="0"/>
              <a:t>S</a:t>
            </a:r>
          </a:p>
        </p:txBody>
      </p:sp>
      <p:cxnSp>
        <p:nvCxnSpPr>
          <p:cNvPr id="23" name="Gerade Verbindung mit Pfeil 22"/>
          <p:cNvCxnSpPr/>
          <p:nvPr/>
        </p:nvCxnSpPr>
        <p:spPr>
          <a:xfrm>
            <a:off x="4745182" y="1572917"/>
            <a:ext cx="133789" cy="945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4745182" y="1482431"/>
            <a:ext cx="2585836" cy="343620"/>
          </a:xfrm>
          <a:prstGeom prst="rect">
            <a:avLst/>
          </a:prstGeom>
          <a:noFill/>
        </p:spPr>
        <p:txBody>
          <a:bodyPr wrap="none" rtlCol="0">
            <a:spAutoFit/>
          </a:bodyPr>
          <a:lstStyle/>
          <a:p>
            <a:r>
              <a:rPr lang="de-DE" sz="1633" dirty="0"/>
              <a:t>Privates Marktgleichgewicht</a:t>
            </a:r>
          </a:p>
        </p:txBody>
      </p:sp>
      <p:cxnSp>
        <p:nvCxnSpPr>
          <p:cNvPr id="42" name="Gerader Verbinder 41"/>
          <p:cNvCxnSpPr/>
          <p:nvPr/>
        </p:nvCxnSpPr>
        <p:spPr>
          <a:xfrm>
            <a:off x="4811943" y="2731978"/>
            <a:ext cx="16789" cy="227896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4706488" y="5041909"/>
            <a:ext cx="344966" cy="343620"/>
          </a:xfrm>
          <a:prstGeom prst="rect">
            <a:avLst/>
          </a:prstGeom>
          <a:noFill/>
        </p:spPr>
        <p:txBody>
          <a:bodyPr wrap="none" rtlCol="0">
            <a:spAutoFit/>
          </a:bodyPr>
          <a:lstStyle/>
          <a:p>
            <a:r>
              <a:rPr lang="de-DE" sz="1633" dirty="0"/>
              <a:t>x</a:t>
            </a:r>
            <a:r>
              <a:rPr lang="de-DE" sz="1633" baseline="30000" dirty="0"/>
              <a:t>*</a:t>
            </a:r>
          </a:p>
        </p:txBody>
      </p:sp>
      <p:cxnSp>
        <p:nvCxnSpPr>
          <p:cNvPr id="52" name="Gerader Verbinder 51"/>
          <p:cNvCxnSpPr/>
          <p:nvPr/>
        </p:nvCxnSpPr>
        <p:spPr>
          <a:xfrm flipH="1">
            <a:off x="2796163" y="2738388"/>
            <a:ext cx="2007088" cy="290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55" name="Textfeld 54"/>
          <p:cNvSpPr txBox="1"/>
          <p:nvPr/>
        </p:nvSpPr>
        <p:spPr>
          <a:xfrm>
            <a:off x="2452486" y="2564011"/>
            <a:ext cx="364202" cy="343620"/>
          </a:xfrm>
          <a:prstGeom prst="rect">
            <a:avLst/>
          </a:prstGeom>
          <a:noFill/>
        </p:spPr>
        <p:txBody>
          <a:bodyPr wrap="none" rtlCol="0">
            <a:spAutoFit/>
          </a:bodyPr>
          <a:lstStyle/>
          <a:p>
            <a:r>
              <a:rPr lang="de-DE" sz="1633" dirty="0"/>
              <a:t>p</a:t>
            </a:r>
            <a:r>
              <a:rPr lang="de-DE" sz="1633" baseline="30000" dirty="0"/>
              <a:t>*</a:t>
            </a:r>
          </a:p>
        </p:txBody>
      </p:sp>
      <p:sp>
        <p:nvSpPr>
          <p:cNvPr id="34" name="Rechteck 33">
            <a:extLst>
              <a:ext uri="{FF2B5EF4-FFF2-40B4-BE49-F238E27FC236}">
                <a16:creationId xmlns:a16="http://schemas.microsoft.com/office/drawing/2014/main" id="{08AE14FE-6719-4D71-97F0-C2E499EC620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0702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3999" y="24375"/>
            <a:ext cx="10213675"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Skalenerträge</a:t>
            </a:r>
            <a:r>
              <a:rPr lang="en-US" sz="2800" dirty="0">
                <a:solidFill>
                  <a:sysClr val="windowText" lastClr="000000"/>
                </a:solidFill>
              </a:rPr>
              <a:t> und </a:t>
            </a:r>
            <a:r>
              <a:rPr lang="en-US" sz="2800" dirty="0" err="1">
                <a:solidFill>
                  <a:sysClr val="windowText" lastClr="000000"/>
                </a:solidFill>
              </a:rPr>
              <a:t>Außenhandel</a:t>
            </a:r>
            <a:r>
              <a:rPr lang="en-US" sz="2800" dirty="0">
                <a:solidFill>
                  <a:sysClr val="windowText" lastClr="000000"/>
                </a:solidFill>
              </a:rPr>
              <a:t>: “</a:t>
            </a:r>
            <a:r>
              <a:rPr lang="en-US" sz="2800" dirty="0" err="1">
                <a:solidFill>
                  <a:sysClr val="windowText" lastClr="000000"/>
                </a:solidFill>
              </a:rPr>
              <a:t>Neue</a:t>
            </a:r>
            <a:r>
              <a:rPr lang="en-US" sz="2800" dirty="0">
                <a:solidFill>
                  <a:sysClr val="windowText" lastClr="000000"/>
                </a:solidFill>
              </a:rPr>
              <a:t>” </a:t>
            </a:r>
            <a:r>
              <a:rPr lang="en-US" sz="2800" dirty="0" err="1">
                <a:solidFill>
                  <a:sysClr val="windowText" lastClr="000000"/>
                </a:solidFill>
              </a:rPr>
              <a:t>Außenhandelstheorie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955119" y="495298"/>
            <a:ext cx="9144000" cy="5519638"/>
          </a:xfrm>
          <a:prstGeom prst="rect">
            <a:avLst/>
          </a:prstGeom>
          <a:noFill/>
        </p:spPr>
        <p:txBody>
          <a:bodyPr wrap="square" rtlCol="0">
            <a:noAutofit/>
          </a:bodyPr>
          <a:lstStyle/>
          <a:p>
            <a:r>
              <a:rPr lang="de-DE" sz="2400" dirty="0"/>
              <a:t>Gibt es Handel, wenn die Länder sich nicht in ihren </a:t>
            </a:r>
            <a:r>
              <a:rPr lang="de-DE" sz="2400" dirty="0" err="1"/>
              <a:t>Produktivitäten</a:t>
            </a:r>
            <a:r>
              <a:rPr lang="de-DE" sz="2400" dirty="0"/>
              <a:t> unterscheiden?</a:t>
            </a:r>
          </a:p>
          <a:p>
            <a:endParaRPr lang="de-DE" sz="2400" dirty="0"/>
          </a:p>
          <a:p>
            <a:r>
              <a:rPr lang="de-DE" sz="2400" b="1" u="sng" dirty="0"/>
              <a:t>Neue Annahme:</a:t>
            </a:r>
          </a:p>
          <a:p>
            <a:r>
              <a:rPr lang="de-DE" sz="2400" dirty="0"/>
              <a:t>Steigende Skalenerträge: Y=F(L) führt z.B. 2L↑ → 3Y↑</a:t>
            </a:r>
          </a:p>
          <a:p>
            <a:endParaRPr lang="de-DE" sz="2400" dirty="0"/>
          </a:p>
          <a:p>
            <a:pPr marL="342900" indent="-342900">
              <a:buFont typeface="Arial" panose="020B0604020202020204" pitchFamily="34" charset="0"/>
              <a:buChar char="•"/>
            </a:pPr>
            <a:r>
              <a:rPr lang="de-DE" sz="2400" dirty="0"/>
              <a:t>Bei konstanten Faktorpreisen sinken bei steigender Produktion die Durchschnittskosten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Land spezialisiert sich aufgrund des Skaleneffekts auf die Produktion einiger Produkte und importiert die anderen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Handel findet auch zwischen Ländern mit vergleichbaren Produktionsbedingungen statt </a:t>
            </a:r>
          </a:p>
          <a:p>
            <a:endParaRPr lang="de-DE" sz="2400" dirty="0"/>
          </a:p>
          <a:p>
            <a:endParaRPr lang="de-DE" sz="2000" dirty="0"/>
          </a:p>
        </p:txBody>
      </p:sp>
      <p:sp>
        <p:nvSpPr>
          <p:cNvPr id="5" name="Rechteck 4">
            <a:extLst>
              <a:ext uri="{FF2B5EF4-FFF2-40B4-BE49-F238E27FC236}">
                <a16:creationId xmlns:a16="http://schemas.microsoft.com/office/drawing/2014/main" id="{745D2698-1DB3-427E-AAF1-84B8BDAA493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57C7F8C-BD54-4B79-AD4B-815FD8C02C3C}"/>
                  </a:ext>
                </a:extLst>
              </p14:cNvPr>
              <p14:cNvContentPartPr/>
              <p14:nvPr/>
            </p14:nvContentPartPr>
            <p14:xfrm>
              <a:off x="6951253" y="536238"/>
              <a:ext cx="4871880" cy="51120"/>
            </p14:xfrm>
          </p:contentPart>
        </mc:Choice>
        <mc:Fallback xmlns="">
          <p:pic>
            <p:nvPicPr>
              <p:cNvPr id="2" name="Freihand 1">
                <a:extLst>
                  <a:ext uri="{FF2B5EF4-FFF2-40B4-BE49-F238E27FC236}">
                    <a16:creationId xmlns:a16="http://schemas.microsoft.com/office/drawing/2014/main" id="{B57C7F8C-BD54-4B79-AD4B-815FD8C02C3C}"/>
                  </a:ext>
                </a:extLst>
              </p:cNvPr>
              <p:cNvPicPr/>
              <p:nvPr/>
            </p:nvPicPr>
            <p:blipFill>
              <a:blip r:embed="rId4"/>
              <a:stretch>
                <a:fillRect/>
              </a:stretch>
            </p:blipFill>
            <p:spPr>
              <a:xfrm>
                <a:off x="6946933" y="531918"/>
                <a:ext cx="48805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6B9B330-0240-45B0-9519-2BEC3FD865BA}"/>
                  </a:ext>
                </a:extLst>
              </p14:cNvPr>
              <p14:cNvContentPartPr/>
              <p14:nvPr/>
            </p14:nvContentPartPr>
            <p14:xfrm>
              <a:off x="1228333" y="2270718"/>
              <a:ext cx="6662880" cy="305640"/>
            </p14:xfrm>
          </p:contentPart>
        </mc:Choice>
        <mc:Fallback xmlns="">
          <p:pic>
            <p:nvPicPr>
              <p:cNvPr id="3" name="Freihand 2">
                <a:extLst>
                  <a:ext uri="{FF2B5EF4-FFF2-40B4-BE49-F238E27FC236}">
                    <a16:creationId xmlns:a16="http://schemas.microsoft.com/office/drawing/2014/main" id="{16B9B330-0240-45B0-9519-2BEC3FD865BA}"/>
                  </a:ext>
                </a:extLst>
              </p:cNvPr>
              <p:cNvPicPr/>
              <p:nvPr/>
            </p:nvPicPr>
            <p:blipFill>
              <a:blip r:embed="rId6"/>
              <a:stretch>
                <a:fillRect/>
              </a:stretch>
            </p:blipFill>
            <p:spPr>
              <a:xfrm>
                <a:off x="1224013" y="2266398"/>
                <a:ext cx="667152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2B2A1F72-D8DF-4C29-BFC8-DE8F31C2FA65}"/>
                  </a:ext>
                </a:extLst>
              </p14:cNvPr>
              <p14:cNvContentPartPr/>
              <p14:nvPr/>
            </p14:nvContentPartPr>
            <p14:xfrm>
              <a:off x="1477813" y="3052638"/>
              <a:ext cx="8080200" cy="96840"/>
            </p14:xfrm>
          </p:contentPart>
        </mc:Choice>
        <mc:Fallback xmlns="">
          <p:pic>
            <p:nvPicPr>
              <p:cNvPr id="6" name="Freihand 5">
                <a:extLst>
                  <a:ext uri="{FF2B5EF4-FFF2-40B4-BE49-F238E27FC236}">
                    <a16:creationId xmlns:a16="http://schemas.microsoft.com/office/drawing/2014/main" id="{2B2A1F72-D8DF-4C29-BFC8-DE8F31C2FA65}"/>
                  </a:ext>
                </a:extLst>
              </p:cNvPr>
              <p:cNvPicPr/>
              <p:nvPr/>
            </p:nvPicPr>
            <p:blipFill>
              <a:blip r:embed="rId8"/>
              <a:stretch>
                <a:fillRect/>
              </a:stretch>
            </p:blipFill>
            <p:spPr>
              <a:xfrm>
                <a:off x="1473493" y="3048318"/>
                <a:ext cx="80888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E82D8A9F-3B8E-4BF8-A376-D26FA8970CC4}"/>
                  </a:ext>
                </a:extLst>
              </p14:cNvPr>
              <p14:cNvContentPartPr/>
              <p14:nvPr/>
            </p14:nvContentPartPr>
            <p14:xfrm>
              <a:off x="1321933" y="3331638"/>
              <a:ext cx="3589920" cy="69120"/>
            </p14:xfrm>
          </p:contentPart>
        </mc:Choice>
        <mc:Fallback xmlns="">
          <p:pic>
            <p:nvPicPr>
              <p:cNvPr id="7" name="Freihand 6">
                <a:extLst>
                  <a:ext uri="{FF2B5EF4-FFF2-40B4-BE49-F238E27FC236}">
                    <a16:creationId xmlns:a16="http://schemas.microsoft.com/office/drawing/2014/main" id="{E82D8A9F-3B8E-4BF8-A376-D26FA8970CC4}"/>
                  </a:ext>
                </a:extLst>
              </p:cNvPr>
              <p:cNvPicPr/>
              <p:nvPr/>
            </p:nvPicPr>
            <p:blipFill>
              <a:blip r:embed="rId10"/>
              <a:stretch>
                <a:fillRect/>
              </a:stretch>
            </p:blipFill>
            <p:spPr>
              <a:xfrm>
                <a:off x="1317613" y="3327318"/>
                <a:ext cx="3598560" cy="77760"/>
              </a:xfrm>
              <a:prstGeom prst="rect">
                <a:avLst/>
              </a:prstGeom>
            </p:spPr>
          </p:pic>
        </mc:Fallback>
      </mc:AlternateContent>
      <p:grpSp>
        <p:nvGrpSpPr>
          <p:cNvPr id="14" name="Gruppieren 13">
            <a:extLst>
              <a:ext uri="{FF2B5EF4-FFF2-40B4-BE49-F238E27FC236}">
                <a16:creationId xmlns:a16="http://schemas.microsoft.com/office/drawing/2014/main" id="{6A710B49-A625-43C1-9913-FA5AD02D8673}"/>
              </a:ext>
            </a:extLst>
          </p:cNvPr>
          <p:cNvGrpSpPr/>
          <p:nvPr/>
        </p:nvGrpSpPr>
        <p:grpSpPr>
          <a:xfrm>
            <a:off x="1029973" y="4136598"/>
            <a:ext cx="7760880" cy="1780920"/>
            <a:chOff x="1029973" y="4136598"/>
            <a:chExt cx="7760880" cy="1780920"/>
          </a:xfrm>
        </p:grpSpPr>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C2A359AF-ACBC-478B-ABB8-1F6DB8DEBE22}"/>
                    </a:ext>
                  </a:extLst>
                </p14:cNvPr>
                <p14:cNvContentPartPr/>
                <p14:nvPr/>
              </p14:nvContentPartPr>
              <p14:xfrm>
                <a:off x="6453013" y="4136598"/>
                <a:ext cx="2265840" cy="115560"/>
              </p14:xfrm>
            </p:contentPart>
          </mc:Choice>
          <mc:Fallback xmlns="">
            <p:pic>
              <p:nvPicPr>
                <p:cNvPr id="8" name="Freihand 7">
                  <a:extLst>
                    <a:ext uri="{FF2B5EF4-FFF2-40B4-BE49-F238E27FC236}">
                      <a16:creationId xmlns:a16="http://schemas.microsoft.com/office/drawing/2014/main" id="{C2A359AF-ACBC-478B-ABB8-1F6DB8DEBE22}"/>
                    </a:ext>
                  </a:extLst>
                </p:cNvPr>
                <p:cNvPicPr/>
                <p:nvPr/>
              </p:nvPicPr>
              <p:blipFill>
                <a:blip r:embed="rId12"/>
                <a:stretch>
                  <a:fillRect/>
                </a:stretch>
              </p:blipFill>
              <p:spPr>
                <a:xfrm>
                  <a:off x="6448693" y="4132278"/>
                  <a:ext cx="22744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F3354F8E-C07B-4735-A4DC-F958A8E269A6}"/>
                    </a:ext>
                  </a:extLst>
                </p14:cNvPr>
                <p14:cNvContentPartPr/>
                <p14:nvPr/>
              </p14:nvContentPartPr>
              <p14:xfrm>
                <a:off x="1401853" y="4579038"/>
                <a:ext cx="7085520" cy="77040"/>
              </p14:xfrm>
            </p:contentPart>
          </mc:Choice>
          <mc:Fallback xmlns="">
            <p:pic>
              <p:nvPicPr>
                <p:cNvPr id="10" name="Freihand 9">
                  <a:extLst>
                    <a:ext uri="{FF2B5EF4-FFF2-40B4-BE49-F238E27FC236}">
                      <a16:creationId xmlns:a16="http://schemas.microsoft.com/office/drawing/2014/main" id="{F3354F8E-C07B-4735-A4DC-F958A8E269A6}"/>
                    </a:ext>
                  </a:extLst>
                </p:cNvPr>
                <p:cNvPicPr/>
                <p:nvPr/>
              </p:nvPicPr>
              <p:blipFill>
                <a:blip r:embed="rId14"/>
                <a:stretch>
                  <a:fillRect/>
                </a:stretch>
              </p:blipFill>
              <p:spPr>
                <a:xfrm>
                  <a:off x="1397533" y="4574718"/>
                  <a:ext cx="70941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67FE551E-2057-4C89-A1D7-057717A50D77}"/>
                    </a:ext>
                  </a:extLst>
                </p14:cNvPr>
                <p14:cNvContentPartPr/>
                <p14:nvPr/>
              </p14:nvContentPartPr>
              <p14:xfrm>
                <a:off x="1387453" y="5189598"/>
                <a:ext cx="6781320" cy="79920"/>
              </p14:xfrm>
            </p:contentPart>
          </mc:Choice>
          <mc:Fallback xmlns="">
            <p:pic>
              <p:nvPicPr>
                <p:cNvPr id="11" name="Freihand 10">
                  <a:extLst>
                    <a:ext uri="{FF2B5EF4-FFF2-40B4-BE49-F238E27FC236}">
                      <a16:creationId xmlns:a16="http://schemas.microsoft.com/office/drawing/2014/main" id="{67FE551E-2057-4C89-A1D7-057717A50D77}"/>
                    </a:ext>
                  </a:extLst>
                </p:cNvPr>
                <p:cNvPicPr/>
                <p:nvPr/>
              </p:nvPicPr>
              <p:blipFill>
                <a:blip r:embed="rId16"/>
                <a:stretch>
                  <a:fillRect/>
                </a:stretch>
              </p:blipFill>
              <p:spPr>
                <a:xfrm>
                  <a:off x="1383133" y="5185278"/>
                  <a:ext cx="6789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5821C8CE-35A7-4B23-A2C1-39CF626F57BB}"/>
                    </a:ext>
                  </a:extLst>
                </p14:cNvPr>
                <p14:cNvContentPartPr/>
                <p14:nvPr/>
              </p14:nvContentPartPr>
              <p14:xfrm>
                <a:off x="5128573" y="4425318"/>
                <a:ext cx="3662280" cy="1228320"/>
              </p14:xfrm>
            </p:contentPart>
          </mc:Choice>
          <mc:Fallback xmlns="">
            <p:pic>
              <p:nvPicPr>
                <p:cNvPr id="12" name="Freihand 11">
                  <a:extLst>
                    <a:ext uri="{FF2B5EF4-FFF2-40B4-BE49-F238E27FC236}">
                      <a16:creationId xmlns:a16="http://schemas.microsoft.com/office/drawing/2014/main" id="{5821C8CE-35A7-4B23-A2C1-39CF626F57BB}"/>
                    </a:ext>
                  </a:extLst>
                </p:cNvPr>
                <p:cNvPicPr/>
                <p:nvPr/>
              </p:nvPicPr>
              <p:blipFill>
                <a:blip r:embed="rId18"/>
                <a:stretch>
                  <a:fillRect/>
                </a:stretch>
              </p:blipFill>
              <p:spPr>
                <a:xfrm>
                  <a:off x="5124253" y="4420998"/>
                  <a:ext cx="3670920" cy="1236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E351BDEB-3568-4D39-A895-5CB11063DBC4}"/>
                    </a:ext>
                  </a:extLst>
                </p14:cNvPr>
                <p14:cNvContentPartPr/>
                <p14:nvPr/>
              </p14:nvContentPartPr>
              <p14:xfrm>
                <a:off x="1029973" y="5095638"/>
                <a:ext cx="3971880" cy="821880"/>
              </p14:xfrm>
            </p:contentPart>
          </mc:Choice>
          <mc:Fallback xmlns="">
            <p:pic>
              <p:nvPicPr>
                <p:cNvPr id="13" name="Freihand 12">
                  <a:extLst>
                    <a:ext uri="{FF2B5EF4-FFF2-40B4-BE49-F238E27FC236}">
                      <a16:creationId xmlns:a16="http://schemas.microsoft.com/office/drawing/2014/main" id="{E351BDEB-3568-4D39-A895-5CB11063DBC4}"/>
                    </a:ext>
                  </a:extLst>
                </p:cNvPr>
                <p:cNvPicPr/>
                <p:nvPr/>
              </p:nvPicPr>
              <p:blipFill>
                <a:blip r:embed="rId20"/>
                <a:stretch>
                  <a:fillRect/>
                </a:stretch>
              </p:blipFill>
              <p:spPr>
                <a:xfrm>
                  <a:off x="1025653" y="5091318"/>
                  <a:ext cx="3980520" cy="83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05B09D77-4F28-44D6-ADB3-D72F9831D4DA}"/>
                  </a:ext>
                </a:extLst>
              </p14:cNvPr>
              <p14:cNvContentPartPr/>
              <p14:nvPr/>
            </p14:nvContentPartPr>
            <p14:xfrm>
              <a:off x="820093" y="4689198"/>
              <a:ext cx="7715880" cy="1471320"/>
            </p14:xfrm>
          </p:contentPart>
        </mc:Choice>
        <mc:Fallback xmlns="">
          <p:pic>
            <p:nvPicPr>
              <p:cNvPr id="15" name="Freihand 14">
                <a:extLst>
                  <a:ext uri="{FF2B5EF4-FFF2-40B4-BE49-F238E27FC236}">
                    <a16:creationId xmlns:a16="http://schemas.microsoft.com/office/drawing/2014/main" id="{05B09D77-4F28-44D6-ADB3-D72F9831D4DA}"/>
                  </a:ext>
                </a:extLst>
              </p:cNvPr>
              <p:cNvPicPr/>
              <p:nvPr/>
            </p:nvPicPr>
            <p:blipFill>
              <a:blip r:embed="rId22"/>
              <a:stretch>
                <a:fillRect/>
              </a:stretch>
            </p:blipFill>
            <p:spPr>
              <a:xfrm>
                <a:off x="815773" y="4684878"/>
                <a:ext cx="7724520" cy="1479960"/>
              </a:xfrm>
              <a:prstGeom prst="rect">
                <a:avLst/>
              </a:prstGeom>
            </p:spPr>
          </p:pic>
        </mc:Fallback>
      </mc:AlternateContent>
    </p:spTree>
    <p:extLst>
      <p:ext uri="{BB962C8B-B14F-4D97-AF65-F5344CB8AC3E}">
        <p14:creationId xmlns:p14="http://schemas.microsoft.com/office/powerpoint/2010/main" val="449532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Externalität</a:t>
            </a:r>
            <a:r>
              <a:rPr lang="de-DE" sz="2903" b="1" dirty="0">
                <a:solidFill>
                  <a:srgbClr val="000000"/>
                </a:solidFill>
                <a:latin typeface="Times New Roman" panose="02020603050405020304" pitchFamily="18" charset="0"/>
                <a:cs typeface="Times New Roman" panose="02020603050405020304" pitchFamily="18" charset="0"/>
              </a:rPr>
              <a:t> Beispiel</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512956" y="779383"/>
            <a:ext cx="10638264" cy="6074527"/>
          </a:xfrm>
          <a:prstGeom prst="rect">
            <a:avLst/>
          </a:prstGeom>
        </p:spPr>
        <p:txBody>
          <a:bodyPr wrap="square">
            <a:noAutofit/>
          </a:bodyPr>
          <a:lstStyle/>
          <a:p>
            <a:r>
              <a:rPr lang="de-DE" sz="2177" dirty="0">
                <a:latin typeface="Times New Roman" panose="02020603050405020304" pitchFamily="18" charset="0"/>
                <a:cs typeface="Times New Roman" panose="02020603050405020304" pitchFamily="18" charset="0"/>
              </a:rPr>
              <a:t>Nachfrage nach Aluminium:</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p=20-x</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Angebot von Aluminium:</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p=2+x</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Bei der Produktion entstehen Eimissionen und damit Gesundheitsschäden, die proportional zur Stahlmenge sind:</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S=4x</a:t>
            </a:r>
          </a:p>
          <a:p>
            <a:pPr algn="ctr"/>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Damit entsteht ein Grenzschaden pro abgesetzter Einheit Aluminium</a:t>
            </a:r>
          </a:p>
          <a:p>
            <a:r>
              <a:rPr lang="de-DE" sz="2177" dirty="0">
                <a:latin typeface="Times New Roman" panose="02020603050405020304" pitchFamily="18" charset="0"/>
                <a:cs typeface="Times New Roman" panose="02020603050405020304" pitchFamily="18" charset="0"/>
              </a:rPr>
              <a:t>von 3 Geldeinheiten.</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Bestimmen Sie das private Marktgleichgewicht und das</a:t>
            </a:r>
          </a:p>
          <a:p>
            <a:r>
              <a:rPr lang="de-DE" sz="2177" dirty="0">
                <a:latin typeface="Times New Roman" panose="02020603050405020304" pitchFamily="18" charset="0"/>
                <a:cs typeface="Times New Roman" panose="02020603050405020304" pitchFamily="18" charset="0"/>
              </a:rPr>
              <a:t>soziale Marktgleichgewicht.</a:t>
            </a:r>
          </a:p>
        </p:txBody>
      </p:sp>
      <p:sp>
        <p:nvSpPr>
          <p:cNvPr id="4" name="Rechteck 3">
            <a:extLst>
              <a:ext uri="{FF2B5EF4-FFF2-40B4-BE49-F238E27FC236}">
                <a16:creationId xmlns:a16="http://schemas.microsoft.com/office/drawing/2014/main" id="{BEAD64C6-A459-4029-8484-F95A57E5990B}"/>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34631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99850" y="69029"/>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Aluminiummarkt</a:t>
            </a:r>
            <a:endParaRPr sz="2903" dirty="0"/>
          </a:p>
        </p:txBody>
      </p:sp>
      <p:sp>
        <p:nvSpPr>
          <p:cNvPr id="7" name="Line 3"/>
          <p:cNvSpPr>
            <a:spLocks noChangeShapeType="1"/>
          </p:cNvSpPr>
          <p:nvPr/>
        </p:nvSpPr>
        <p:spPr bwMode="auto">
          <a:xfrm flipV="1">
            <a:off x="637087" y="302499"/>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408127" y="4016259"/>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26144" y="71329"/>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5392098" y="4081035"/>
            <a:ext cx="779252" cy="343620"/>
          </a:xfrm>
          <a:prstGeom prst="rect">
            <a:avLst/>
          </a:prstGeom>
          <a:noFill/>
        </p:spPr>
        <p:txBody>
          <a:bodyPr wrap="none" rtlCol="0">
            <a:spAutoFit/>
          </a:bodyPr>
          <a:lstStyle/>
          <a:p>
            <a:r>
              <a:rPr lang="de-DE" sz="1633" dirty="0"/>
              <a:t>Menge</a:t>
            </a:r>
          </a:p>
        </p:txBody>
      </p:sp>
      <p:sp>
        <p:nvSpPr>
          <p:cNvPr id="49" name="Rechteck 48">
            <a:extLst>
              <a:ext uri="{FF2B5EF4-FFF2-40B4-BE49-F238E27FC236}">
                <a16:creationId xmlns:a16="http://schemas.microsoft.com/office/drawing/2014/main" id="{96EA449F-37D8-45BC-8234-06FB7A24D31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02124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Externe Effekte und Eigentumsrechte</a:t>
            </a:r>
          </a:p>
        </p:txBody>
      </p:sp>
      <p:sp>
        <p:nvSpPr>
          <p:cNvPr id="3" name="Rechteck 2"/>
          <p:cNvSpPr/>
          <p:nvPr/>
        </p:nvSpPr>
        <p:spPr>
          <a:xfrm>
            <a:off x="131957" y="585419"/>
            <a:ext cx="8028370" cy="6074527"/>
          </a:xfrm>
          <a:prstGeom prst="rect">
            <a:avLst/>
          </a:prstGeom>
        </p:spPr>
        <p:txBody>
          <a:bodyPr wrap="square">
            <a:noAutofit/>
          </a:bodyPr>
          <a:lstStyle/>
          <a:p>
            <a:r>
              <a:rPr lang="de-DE" sz="2400" dirty="0">
                <a:latin typeface="Times New Roman" panose="02020603050405020304" pitchFamily="18" charset="0"/>
                <a:cs typeface="Times New Roman" panose="02020603050405020304" pitchFamily="18" charset="0"/>
              </a:rPr>
              <a:t>Existieren an einem knappen Gut keine handelbaren Eigentumsrecht entstehen externe Effekte </a:t>
            </a:r>
          </a:p>
          <a:p>
            <a:r>
              <a:rPr lang="de-DE" sz="2400" dirty="0">
                <a:latin typeface="Times New Roman" panose="02020603050405020304" pitchFamily="18" charset="0"/>
                <a:cs typeface="Times New Roman" panose="02020603050405020304" pitchFamily="18" charset="0"/>
              </a:rPr>
              <a:t>(vgl. nicht Ausschließbarkeit)</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Beispiele</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Recht auf rauchfreie Luft vs. Recht zu rauchen</a:t>
            </a: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Recht auf sauberes Wasser vs. Recht zur Einleitung von Abwasser</a:t>
            </a: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Recht auf stabiles Klima vs. Recht der Emission von CO</a:t>
            </a:r>
            <a:r>
              <a:rPr lang="de-DE" sz="2400" baseline="-25000" dirty="0">
                <a:latin typeface="Times New Roman" panose="02020603050405020304" pitchFamily="18" charset="0"/>
                <a:cs typeface="Times New Roman" panose="02020603050405020304" pitchFamily="18" charset="0"/>
              </a:rPr>
              <a:t>2</a:t>
            </a:r>
          </a:p>
          <a:p>
            <a:endParaRPr lang="de-DE" sz="2177" dirty="0">
              <a:latin typeface="Times New Roman" panose="02020603050405020304" pitchFamily="18" charset="0"/>
              <a:cs typeface="Times New Roman" panose="02020603050405020304" pitchFamily="18" charset="0"/>
            </a:endParaRPr>
          </a:p>
          <a:p>
            <a:pPr algn="ctr"/>
            <a:endParaRPr lang="de-DE" sz="2800" dirty="0">
              <a:latin typeface="Times New Roman" panose="02020603050405020304" pitchFamily="18" charset="0"/>
              <a:cs typeface="Times New Roman" panose="02020603050405020304" pitchFamily="18" charset="0"/>
            </a:endParaRPr>
          </a:p>
          <a:p>
            <a:pPr algn="ctr"/>
            <a:r>
              <a:rPr lang="de-DE" sz="2800" b="1" dirty="0">
                <a:latin typeface="Times New Roman" panose="02020603050405020304" pitchFamily="18" charset="0"/>
                <a:cs typeface="Times New Roman" panose="02020603050405020304" pitchFamily="18" charset="0"/>
              </a:rPr>
              <a:t>Das </a:t>
            </a:r>
            <a:r>
              <a:rPr lang="de-DE" sz="2800" b="1" dirty="0" err="1">
                <a:latin typeface="Times New Roman" panose="02020603050405020304" pitchFamily="18" charset="0"/>
                <a:cs typeface="Times New Roman" panose="02020603050405020304" pitchFamily="18" charset="0"/>
              </a:rPr>
              <a:t>Coase</a:t>
            </a:r>
            <a:r>
              <a:rPr lang="de-DE" sz="2800" b="1" dirty="0">
                <a:latin typeface="Times New Roman" panose="02020603050405020304" pitchFamily="18" charset="0"/>
                <a:cs typeface="Times New Roman" panose="02020603050405020304" pitchFamily="18" charset="0"/>
              </a:rPr>
              <a:t>-Theorem</a:t>
            </a:r>
          </a:p>
          <a:p>
            <a:pPr algn="ctr"/>
            <a:r>
              <a:rPr lang="de-DE" sz="2400" dirty="0">
                <a:latin typeface="Times New Roman" panose="02020603050405020304" pitchFamily="18" charset="0"/>
                <a:cs typeface="Times New Roman" panose="02020603050405020304" pitchFamily="18" charset="0"/>
              </a:rPr>
              <a:t>Wenn Eigentumsrechte eindeutig definiert sind und wenn keine</a:t>
            </a:r>
          </a:p>
          <a:p>
            <a:pPr algn="ctr"/>
            <a:r>
              <a:rPr lang="de-DE" sz="2400" dirty="0">
                <a:latin typeface="Times New Roman" panose="02020603050405020304" pitchFamily="18" charset="0"/>
                <a:cs typeface="Times New Roman" panose="02020603050405020304" pitchFamily="18" charset="0"/>
              </a:rPr>
              <a:t>Transaktionskosten vorliegen, dann führen privatwirtschaftliche</a:t>
            </a:r>
          </a:p>
          <a:p>
            <a:pPr algn="ctr"/>
            <a:r>
              <a:rPr lang="de-DE" sz="2400" dirty="0">
                <a:latin typeface="Times New Roman" panose="02020603050405020304" pitchFamily="18" charset="0"/>
                <a:cs typeface="Times New Roman" panose="02020603050405020304" pitchFamily="18" charset="0"/>
              </a:rPr>
              <a:t>Vereinbarungen zu einer effizienten Allokation.</a:t>
            </a:r>
          </a:p>
        </p:txBody>
      </p:sp>
      <p:sp>
        <p:nvSpPr>
          <p:cNvPr id="9" name="Rechteck 8">
            <a:extLst>
              <a:ext uri="{FF2B5EF4-FFF2-40B4-BE49-F238E27FC236}">
                <a16:creationId xmlns:a16="http://schemas.microsoft.com/office/drawing/2014/main" id="{819B957F-9BD8-447E-8A2B-A2D0FD564F7E}"/>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197510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Coase</a:t>
            </a:r>
            <a:r>
              <a:rPr lang="de-DE" sz="2903" b="1" dirty="0">
                <a:solidFill>
                  <a:srgbClr val="000000"/>
                </a:solidFill>
                <a:latin typeface="Times New Roman" panose="02020603050405020304" pitchFamily="18" charset="0"/>
                <a:cs typeface="Times New Roman" panose="02020603050405020304" pitchFamily="18" charset="0"/>
              </a:rPr>
              <a:t> Theorem</a:t>
            </a:r>
            <a:endParaRPr sz="2903" dirty="0">
              <a:latin typeface="Times New Roman" panose="02020603050405020304" pitchFamily="18" charset="0"/>
              <a:cs typeface="Times New Roman" panose="02020603050405020304" pitchFamily="18" charset="0"/>
            </a:endParaRPr>
          </a:p>
        </p:txBody>
      </p:sp>
      <p:sp>
        <p:nvSpPr>
          <p:cNvPr id="7" name="Line 3"/>
          <p:cNvSpPr>
            <a:spLocks noChangeShapeType="1"/>
          </p:cNvSpPr>
          <p:nvPr/>
        </p:nvSpPr>
        <p:spPr bwMode="auto">
          <a:xfrm flipV="1">
            <a:off x="2084725" y="614333"/>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1855765" y="4328093"/>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10" name="Textfeld 9"/>
          <p:cNvSpPr txBox="1"/>
          <p:nvPr/>
        </p:nvSpPr>
        <p:spPr>
          <a:xfrm>
            <a:off x="656546" y="564384"/>
            <a:ext cx="1353447" cy="369332"/>
          </a:xfrm>
          <a:prstGeom prst="rect">
            <a:avLst/>
          </a:prstGeom>
          <a:noFill/>
        </p:spPr>
        <p:txBody>
          <a:bodyPr wrap="none" rtlCol="0">
            <a:spAutoFit/>
          </a:bodyPr>
          <a:lstStyle/>
          <a:p>
            <a:r>
              <a:rPr lang="de-DE" dirty="0"/>
              <a:t>Grenzkosten</a:t>
            </a:r>
          </a:p>
        </p:txBody>
      </p:sp>
      <p:cxnSp>
        <p:nvCxnSpPr>
          <p:cNvPr id="3" name="Gerader Verbinder 2">
            <a:extLst>
              <a:ext uri="{FF2B5EF4-FFF2-40B4-BE49-F238E27FC236}">
                <a16:creationId xmlns:a16="http://schemas.microsoft.com/office/drawing/2014/main" id="{D7DCD0F1-B896-4897-ABFB-A7301D72029E}"/>
              </a:ext>
            </a:extLst>
          </p:cNvPr>
          <p:cNvCxnSpPr/>
          <p:nvPr/>
        </p:nvCxnSpPr>
        <p:spPr>
          <a:xfrm>
            <a:off x="2084725" y="1191771"/>
            <a:ext cx="3981540" cy="31363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DCE70585-7268-42F2-A234-9A36C4D081AB}"/>
              </a:ext>
            </a:extLst>
          </p:cNvPr>
          <p:cNvCxnSpPr>
            <a:cxnSpLocks/>
          </p:cNvCxnSpPr>
          <p:nvPr/>
        </p:nvCxnSpPr>
        <p:spPr>
          <a:xfrm flipV="1">
            <a:off x="2084725" y="1672688"/>
            <a:ext cx="4249170" cy="210758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0AFA9E55-A314-45AD-B789-432D3FCD5EE6}"/>
              </a:ext>
            </a:extLst>
          </p:cNvPr>
          <p:cNvSpPr txBox="1"/>
          <p:nvPr/>
        </p:nvSpPr>
        <p:spPr>
          <a:xfrm>
            <a:off x="2232681" y="803870"/>
            <a:ext cx="3200941" cy="646331"/>
          </a:xfrm>
          <a:prstGeom prst="rect">
            <a:avLst/>
          </a:prstGeom>
          <a:noFill/>
        </p:spPr>
        <p:txBody>
          <a:bodyPr wrap="none" rtlCol="0">
            <a:spAutoFit/>
          </a:bodyPr>
          <a:lstStyle/>
          <a:p>
            <a:r>
              <a:rPr lang="de-DE" dirty="0"/>
              <a:t>Grenzkosten des Emittenten der</a:t>
            </a:r>
          </a:p>
          <a:p>
            <a:r>
              <a:rPr lang="de-DE" dirty="0"/>
              <a:t>Schadstoffverminderung</a:t>
            </a:r>
          </a:p>
        </p:txBody>
      </p:sp>
      <p:sp>
        <p:nvSpPr>
          <p:cNvPr id="14" name="Textfeld 13">
            <a:extLst>
              <a:ext uri="{FF2B5EF4-FFF2-40B4-BE49-F238E27FC236}">
                <a16:creationId xmlns:a16="http://schemas.microsoft.com/office/drawing/2014/main" id="{B9898E88-5F87-4239-83D6-DBB700897516}"/>
              </a:ext>
            </a:extLst>
          </p:cNvPr>
          <p:cNvSpPr txBox="1"/>
          <p:nvPr/>
        </p:nvSpPr>
        <p:spPr>
          <a:xfrm>
            <a:off x="6333895" y="1330222"/>
            <a:ext cx="4437625" cy="646331"/>
          </a:xfrm>
          <a:prstGeom prst="rect">
            <a:avLst/>
          </a:prstGeom>
          <a:noFill/>
        </p:spPr>
        <p:txBody>
          <a:bodyPr wrap="none" rtlCol="0">
            <a:spAutoFit/>
          </a:bodyPr>
          <a:lstStyle/>
          <a:p>
            <a:r>
              <a:rPr lang="de-DE" dirty="0"/>
              <a:t>Grenzschaden des Beeinträchtigten durch die</a:t>
            </a:r>
          </a:p>
          <a:p>
            <a:r>
              <a:rPr lang="de-DE" dirty="0"/>
              <a:t>Schadstofferzeugung</a:t>
            </a:r>
          </a:p>
        </p:txBody>
      </p:sp>
      <p:sp>
        <p:nvSpPr>
          <p:cNvPr id="15" name="Rechteck 14">
            <a:extLst>
              <a:ext uri="{FF2B5EF4-FFF2-40B4-BE49-F238E27FC236}">
                <a16:creationId xmlns:a16="http://schemas.microsoft.com/office/drawing/2014/main" id="{43B97ECB-85D0-48AC-ACDD-D3A0D9735C6F}"/>
              </a:ext>
            </a:extLst>
          </p:cNvPr>
          <p:cNvSpPr/>
          <p:nvPr/>
        </p:nvSpPr>
        <p:spPr>
          <a:xfrm>
            <a:off x="12486" y="4689552"/>
            <a:ext cx="8675676" cy="605381"/>
          </a:xfrm>
          <a:prstGeom prst="rect">
            <a:avLst/>
          </a:prstGeom>
        </p:spPr>
        <p:txBody>
          <a:bodyPr wrap="square">
            <a:noAutofit/>
          </a:bodyPr>
          <a:lstStyle/>
          <a:p>
            <a:r>
              <a:rPr lang="de-DE" sz="1600" dirty="0">
                <a:latin typeface="Times New Roman" panose="02020603050405020304" pitchFamily="18" charset="0"/>
                <a:cs typeface="Times New Roman" panose="02020603050405020304" pitchFamily="18" charset="0"/>
              </a:rPr>
              <a:t>Gibt es keine einschränkende Gesetzgebung, liegen die Eigentumsrechte quasi beim Emittenten und dieser wird die gewinnmaximalen Emissionen </a:t>
            </a:r>
            <a:r>
              <a:rPr lang="de-DE" sz="1600" dirty="0" err="1">
                <a:latin typeface="Times New Roman" panose="02020603050405020304" pitchFamily="18" charset="0"/>
                <a:cs typeface="Times New Roman" panose="02020603050405020304" pitchFamily="18" charset="0"/>
              </a:rPr>
              <a:t>z</a:t>
            </a:r>
            <a:r>
              <a:rPr lang="de-DE" sz="1600" baseline="-25000" dirty="0" err="1">
                <a:latin typeface="Times New Roman" panose="02020603050405020304" pitchFamily="18" charset="0"/>
                <a:cs typeface="Times New Roman" panose="02020603050405020304" pitchFamily="18" charset="0"/>
              </a:rPr>
              <a:t>m</a:t>
            </a:r>
            <a:r>
              <a:rPr lang="de-DE" sz="1600" dirty="0">
                <a:latin typeface="Times New Roman" panose="02020603050405020304" pitchFamily="18" charset="0"/>
                <a:cs typeface="Times New Roman" panose="02020603050405020304" pitchFamily="18" charset="0"/>
              </a:rPr>
              <a:t> tätigen (Grenzkosten = 0).</a:t>
            </a:r>
          </a:p>
        </p:txBody>
      </p:sp>
      <p:cxnSp>
        <p:nvCxnSpPr>
          <p:cNvPr id="17" name="Gerader Verbinder 16">
            <a:extLst>
              <a:ext uri="{FF2B5EF4-FFF2-40B4-BE49-F238E27FC236}">
                <a16:creationId xmlns:a16="http://schemas.microsoft.com/office/drawing/2014/main" id="{7F305E57-4728-47E1-B42B-2B39D8D8FE2B}"/>
              </a:ext>
            </a:extLst>
          </p:cNvPr>
          <p:cNvCxnSpPr/>
          <p:nvPr/>
        </p:nvCxnSpPr>
        <p:spPr>
          <a:xfrm>
            <a:off x="4092498" y="2776654"/>
            <a:ext cx="0" cy="155143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374C96E9-2546-4512-88CA-42EE18854E52}"/>
              </a:ext>
            </a:extLst>
          </p:cNvPr>
          <p:cNvSpPr txBox="1"/>
          <p:nvPr/>
        </p:nvSpPr>
        <p:spPr>
          <a:xfrm>
            <a:off x="3879768" y="4379225"/>
            <a:ext cx="391454" cy="369332"/>
          </a:xfrm>
          <a:prstGeom prst="rect">
            <a:avLst/>
          </a:prstGeom>
          <a:noFill/>
        </p:spPr>
        <p:txBody>
          <a:bodyPr wrap="none" rtlCol="0">
            <a:spAutoFit/>
          </a:bodyPr>
          <a:lstStyle/>
          <a:p>
            <a:r>
              <a:rPr lang="de-DE" dirty="0"/>
              <a:t>z*</a:t>
            </a:r>
          </a:p>
        </p:txBody>
      </p:sp>
      <p:sp>
        <p:nvSpPr>
          <p:cNvPr id="19" name="Textfeld 18">
            <a:extLst>
              <a:ext uri="{FF2B5EF4-FFF2-40B4-BE49-F238E27FC236}">
                <a16:creationId xmlns:a16="http://schemas.microsoft.com/office/drawing/2014/main" id="{BF01740D-BE6F-45AB-9BE2-BCA4B13BB897}"/>
              </a:ext>
            </a:extLst>
          </p:cNvPr>
          <p:cNvSpPr txBox="1"/>
          <p:nvPr/>
        </p:nvSpPr>
        <p:spPr>
          <a:xfrm>
            <a:off x="5900273" y="4350049"/>
            <a:ext cx="407484" cy="369332"/>
          </a:xfrm>
          <a:prstGeom prst="rect">
            <a:avLst/>
          </a:prstGeom>
          <a:noFill/>
        </p:spPr>
        <p:txBody>
          <a:bodyPr wrap="none" rtlCol="0">
            <a:spAutoFit/>
          </a:bodyPr>
          <a:lstStyle/>
          <a:p>
            <a:r>
              <a:rPr lang="de-DE" dirty="0" err="1">
                <a:latin typeface="Times New Roman" panose="02020603050405020304" pitchFamily="18" charset="0"/>
                <a:cs typeface="Times New Roman" panose="02020603050405020304" pitchFamily="18" charset="0"/>
              </a:rPr>
              <a:t>z</a:t>
            </a:r>
            <a:r>
              <a:rPr lang="de-DE" baseline="-25000" dirty="0" err="1">
                <a:latin typeface="Times New Roman" panose="02020603050405020304" pitchFamily="18" charset="0"/>
                <a:cs typeface="Times New Roman" panose="02020603050405020304" pitchFamily="18" charset="0"/>
              </a:rPr>
              <a:t>m</a:t>
            </a:r>
            <a:endParaRPr lang="de-DE" dirty="0"/>
          </a:p>
        </p:txBody>
      </p:sp>
      <p:sp>
        <p:nvSpPr>
          <p:cNvPr id="20" name="Textfeld 19">
            <a:extLst>
              <a:ext uri="{FF2B5EF4-FFF2-40B4-BE49-F238E27FC236}">
                <a16:creationId xmlns:a16="http://schemas.microsoft.com/office/drawing/2014/main" id="{C1F93AB8-4536-4A81-9CD1-2389A4E1659C}"/>
              </a:ext>
            </a:extLst>
          </p:cNvPr>
          <p:cNvSpPr txBox="1"/>
          <p:nvPr/>
        </p:nvSpPr>
        <p:spPr>
          <a:xfrm>
            <a:off x="3953506" y="2382476"/>
            <a:ext cx="317716" cy="369332"/>
          </a:xfrm>
          <a:prstGeom prst="rect">
            <a:avLst/>
          </a:prstGeom>
          <a:noFill/>
        </p:spPr>
        <p:txBody>
          <a:bodyPr wrap="none" rtlCol="0">
            <a:spAutoFit/>
          </a:bodyPr>
          <a:lstStyle/>
          <a:p>
            <a:r>
              <a:rPr lang="de-DE" dirty="0"/>
              <a:t>A</a:t>
            </a:r>
          </a:p>
        </p:txBody>
      </p:sp>
      <p:sp>
        <p:nvSpPr>
          <p:cNvPr id="2" name="Rechteck 1"/>
          <p:cNvSpPr/>
          <p:nvPr/>
        </p:nvSpPr>
        <p:spPr>
          <a:xfrm>
            <a:off x="12486" y="5265757"/>
            <a:ext cx="8499415" cy="830997"/>
          </a:xfrm>
          <a:prstGeom prst="rect">
            <a:avLst/>
          </a:prstGeom>
        </p:spPr>
        <p:txBody>
          <a:bodyPr wrap="square">
            <a:spAutoFit/>
          </a:bodyPr>
          <a:lstStyle/>
          <a:p>
            <a:r>
              <a:rPr lang="de-DE" sz="1600" dirty="0">
                <a:latin typeface="Times New Roman" panose="02020603050405020304" pitchFamily="18" charset="0"/>
                <a:cs typeface="Times New Roman" panose="02020603050405020304" pitchFamily="18" charset="0"/>
              </a:rPr>
              <a:t>Der Geschädigte kann aber eine Kompensation anbieten für die Reduktion der Emissionen auf z*, denn auf diesem Niveau ist seine Zahlungsbereitschaft für das Unterlassen des Schadens gerade so groß, wie die Grenzkosten der Schadenminderung des Emittenten</a:t>
            </a:r>
          </a:p>
        </p:txBody>
      </p:sp>
      <p:sp>
        <p:nvSpPr>
          <p:cNvPr id="4" name="Rechteck 3"/>
          <p:cNvSpPr/>
          <p:nvPr/>
        </p:nvSpPr>
        <p:spPr>
          <a:xfrm>
            <a:off x="12486" y="6104790"/>
            <a:ext cx="8657900" cy="584775"/>
          </a:xfrm>
          <a:prstGeom prst="rect">
            <a:avLst/>
          </a:prstGeom>
        </p:spPr>
        <p:txBody>
          <a:bodyPr wrap="square">
            <a:spAutoFit/>
          </a:bodyPr>
          <a:lstStyle/>
          <a:p>
            <a:r>
              <a:rPr lang="de-DE" sz="1600" dirty="0">
                <a:latin typeface="Times New Roman" panose="02020603050405020304" pitchFamily="18" charset="0"/>
                <a:cs typeface="Times New Roman" panose="02020603050405020304" pitchFamily="18" charset="0"/>
              </a:rPr>
              <a:t>Liegen die Zahlungen in Höhe der Fläche (A-z*- </a:t>
            </a:r>
            <a:r>
              <a:rPr lang="de-DE" sz="1600" dirty="0" err="1">
                <a:latin typeface="Times New Roman" panose="02020603050405020304" pitchFamily="18" charset="0"/>
                <a:cs typeface="Times New Roman" panose="02020603050405020304" pitchFamily="18" charset="0"/>
              </a:rPr>
              <a:t>z</a:t>
            </a:r>
            <a:r>
              <a:rPr lang="de-DE" sz="1600" baseline="-25000" dirty="0" err="1">
                <a:latin typeface="Times New Roman" panose="02020603050405020304" pitchFamily="18" charset="0"/>
                <a:cs typeface="Times New Roman" panose="02020603050405020304" pitchFamily="18" charset="0"/>
              </a:rPr>
              <a:t>m</a:t>
            </a:r>
            <a:r>
              <a:rPr lang="de-DE" sz="1600" dirty="0">
                <a:latin typeface="Times New Roman" panose="02020603050405020304" pitchFamily="18" charset="0"/>
                <a:cs typeface="Times New Roman" panose="02020603050405020304" pitchFamily="18" charset="0"/>
              </a:rPr>
              <a:t>), wird der Verursacher dies annehmen und es wird ein </a:t>
            </a:r>
            <a:r>
              <a:rPr lang="de-DE" sz="1600" dirty="0" err="1">
                <a:latin typeface="Times New Roman" panose="02020603050405020304" pitchFamily="18" charset="0"/>
                <a:cs typeface="Times New Roman" panose="02020603050405020304" pitchFamily="18" charset="0"/>
              </a:rPr>
              <a:t>pareto</a:t>
            </a:r>
            <a:r>
              <a:rPr lang="de-DE" sz="1600" dirty="0">
                <a:latin typeface="Times New Roman" panose="02020603050405020304" pitchFamily="18" charset="0"/>
                <a:cs typeface="Times New Roman" panose="02020603050405020304" pitchFamily="18" charset="0"/>
              </a:rPr>
              <a:t>-effizienter Zustand erreicht. Da die Rechte beim Emittenten liegen</a:t>
            </a:r>
          </a:p>
        </p:txBody>
      </p:sp>
      <p:cxnSp>
        <p:nvCxnSpPr>
          <p:cNvPr id="9" name="Gerade Verbindung mit Pfeil 8"/>
          <p:cNvCxnSpPr/>
          <p:nvPr/>
        </p:nvCxnSpPr>
        <p:spPr>
          <a:xfrm flipH="1">
            <a:off x="4541327" y="3328425"/>
            <a:ext cx="2974764" cy="483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B9898E88-5F87-4239-83D6-DBB700897516}"/>
              </a:ext>
            </a:extLst>
          </p:cNvPr>
          <p:cNvSpPr txBox="1"/>
          <p:nvPr/>
        </p:nvSpPr>
        <p:spPr>
          <a:xfrm>
            <a:off x="7576697" y="3039669"/>
            <a:ext cx="2717230" cy="369332"/>
          </a:xfrm>
          <a:prstGeom prst="rect">
            <a:avLst/>
          </a:prstGeom>
          <a:noFill/>
        </p:spPr>
        <p:txBody>
          <a:bodyPr wrap="square" rtlCol="0">
            <a:spAutoFit/>
          </a:bodyPr>
          <a:lstStyle/>
          <a:p>
            <a:r>
              <a:rPr lang="de-DE" dirty="0"/>
              <a:t>Entschädigungszahlung</a:t>
            </a:r>
          </a:p>
        </p:txBody>
      </p:sp>
      <p:sp>
        <p:nvSpPr>
          <p:cNvPr id="22" name="Textfeld 21"/>
          <p:cNvSpPr txBox="1"/>
          <p:nvPr/>
        </p:nvSpPr>
        <p:spPr>
          <a:xfrm>
            <a:off x="6784929" y="4520534"/>
            <a:ext cx="1888337" cy="369332"/>
          </a:xfrm>
          <a:prstGeom prst="rect">
            <a:avLst/>
          </a:prstGeom>
          <a:noFill/>
        </p:spPr>
        <p:txBody>
          <a:bodyPr wrap="none" rtlCol="0">
            <a:spAutoFit/>
          </a:bodyPr>
          <a:lstStyle/>
          <a:p>
            <a:r>
              <a:rPr lang="de-DE" dirty="0"/>
              <a:t>Emissionsmenge z</a:t>
            </a:r>
          </a:p>
        </p:txBody>
      </p:sp>
      <p:sp>
        <p:nvSpPr>
          <p:cNvPr id="23" name="Textfeld 22"/>
          <p:cNvSpPr txBox="1"/>
          <p:nvPr/>
        </p:nvSpPr>
        <p:spPr>
          <a:xfrm>
            <a:off x="492283" y="804883"/>
            <a:ext cx="1512850" cy="369332"/>
          </a:xfrm>
          <a:prstGeom prst="rect">
            <a:avLst/>
          </a:prstGeom>
          <a:noFill/>
        </p:spPr>
        <p:txBody>
          <a:bodyPr wrap="none" rtlCol="0">
            <a:spAutoFit/>
          </a:bodyPr>
          <a:lstStyle/>
          <a:p>
            <a:r>
              <a:rPr lang="de-DE" dirty="0"/>
              <a:t>Grenzschaden</a:t>
            </a:r>
          </a:p>
        </p:txBody>
      </p:sp>
      <p:sp>
        <p:nvSpPr>
          <p:cNvPr id="24" name="Rechteck 23">
            <a:extLst>
              <a:ext uri="{FF2B5EF4-FFF2-40B4-BE49-F238E27FC236}">
                <a16:creationId xmlns:a16="http://schemas.microsoft.com/office/drawing/2014/main" id="{1BF60D90-E85A-475B-8C92-41A128EAE88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12" name="Gerader Verbinder 11">
            <a:extLst>
              <a:ext uri="{FF2B5EF4-FFF2-40B4-BE49-F238E27FC236}">
                <a16:creationId xmlns:a16="http://schemas.microsoft.com/office/drawing/2014/main" id="{1ED343D9-09FC-4DE7-B537-4CB3E87B03F6}"/>
              </a:ext>
            </a:extLst>
          </p:cNvPr>
          <p:cNvCxnSpPr/>
          <p:nvPr/>
        </p:nvCxnSpPr>
        <p:spPr>
          <a:xfrm flipV="1">
            <a:off x="4092498" y="3137424"/>
            <a:ext cx="267436" cy="1591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D624EA20-C76C-45DB-9A13-A76A3271FF01}"/>
              </a:ext>
            </a:extLst>
          </p:cNvPr>
          <p:cNvCxnSpPr>
            <a:cxnSpLocks/>
          </p:cNvCxnSpPr>
          <p:nvPr/>
        </p:nvCxnSpPr>
        <p:spPr>
          <a:xfrm flipV="1">
            <a:off x="4171259" y="3289824"/>
            <a:ext cx="341075" cy="201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E788DE71-3DC9-4138-B93A-878196D1C127}"/>
              </a:ext>
            </a:extLst>
          </p:cNvPr>
          <p:cNvCxnSpPr>
            <a:cxnSpLocks/>
          </p:cNvCxnSpPr>
          <p:nvPr/>
        </p:nvCxnSpPr>
        <p:spPr>
          <a:xfrm flipV="1">
            <a:off x="4191566" y="3442224"/>
            <a:ext cx="473168" cy="268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E958D6E2-F8E2-47E8-8A44-2507AD70DB16}"/>
              </a:ext>
            </a:extLst>
          </p:cNvPr>
          <p:cNvCxnSpPr>
            <a:cxnSpLocks/>
          </p:cNvCxnSpPr>
          <p:nvPr/>
        </p:nvCxnSpPr>
        <p:spPr>
          <a:xfrm flipV="1">
            <a:off x="4271222" y="3594624"/>
            <a:ext cx="545912" cy="268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B9F3501A-6E13-47B3-9285-34EC45159B37}"/>
              </a:ext>
            </a:extLst>
          </p:cNvPr>
          <p:cNvCxnSpPr>
            <a:cxnSpLocks/>
          </p:cNvCxnSpPr>
          <p:nvPr/>
        </p:nvCxnSpPr>
        <p:spPr>
          <a:xfrm flipV="1">
            <a:off x="4359934" y="3747024"/>
            <a:ext cx="609600" cy="313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B0552A82-54B1-4A06-A583-E4AD1B6DB63B}"/>
              </a:ext>
            </a:extLst>
          </p:cNvPr>
          <p:cNvCxnSpPr>
            <a:cxnSpLocks/>
          </p:cNvCxnSpPr>
          <p:nvPr/>
        </p:nvCxnSpPr>
        <p:spPr>
          <a:xfrm flipV="1">
            <a:off x="4579794" y="3894068"/>
            <a:ext cx="657175" cy="318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5A25CD20-FCC6-4731-AE4B-D0F0DC8D486D}"/>
              </a:ext>
            </a:extLst>
          </p:cNvPr>
          <p:cNvCxnSpPr>
            <a:cxnSpLocks/>
          </p:cNvCxnSpPr>
          <p:nvPr/>
        </p:nvCxnSpPr>
        <p:spPr>
          <a:xfrm flipV="1">
            <a:off x="5113059" y="4043410"/>
            <a:ext cx="384613" cy="193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0BD6F6C4-EAD5-4561-B585-99F575A37AB8}"/>
              </a:ext>
            </a:extLst>
          </p:cNvPr>
          <p:cNvCxnSpPr>
            <a:cxnSpLocks/>
          </p:cNvCxnSpPr>
          <p:nvPr/>
        </p:nvCxnSpPr>
        <p:spPr>
          <a:xfrm flipV="1">
            <a:off x="5541769" y="4166969"/>
            <a:ext cx="201389" cy="12414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19" grpId="0"/>
      <p:bldP spid="20" grpId="0"/>
      <p:bldP spid="2" grpId="0"/>
      <p:bldP spid="4"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44103"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Internalisierung von </a:t>
            </a:r>
            <a:r>
              <a:rPr lang="de-DE" sz="2903" b="1" dirty="0" err="1">
                <a:solidFill>
                  <a:srgbClr val="000000"/>
                </a:solidFill>
                <a:latin typeface="Arial"/>
              </a:rPr>
              <a:t>Externalitäten</a:t>
            </a:r>
            <a:r>
              <a:rPr lang="de-DE" sz="2903" b="1" dirty="0">
                <a:solidFill>
                  <a:srgbClr val="000000"/>
                </a:solidFill>
                <a:latin typeface="Arial"/>
              </a:rPr>
              <a:t> </a:t>
            </a:r>
            <a:endParaRPr sz="2903" dirty="0"/>
          </a:p>
        </p:txBody>
      </p:sp>
      <p:sp>
        <p:nvSpPr>
          <p:cNvPr id="3" name="Rechteck 2"/>
          <p:cNvSpPr/>
          <p:nvPr/>
        </p:nvSpPr>
        <p:spPr>
          <a:xfrm>
            <a:off x="221226" y="1210223"/>
            <a:ext cx="11749547" cy="4785298"/>
          </a:xfrm>
          <a:prstGeom prst="rect">
            <a:avLst/>
          </a:prstGeom>
        </p:spPr>
        <p:txBody>
          <a:bodyPr wrap="square">
            <a:noAutofit/>
          </a:bodyPr>
          <a:lstStyle/>
          <a:p>
            <a:r>
              <a:rPr lang="de-DE" sz="2177" dirty="0"/>
              <a:t>Schaffung von Anreizen, damit Menschen die externen Effekte bei ihren Handlungen berücksichtigen. </a:t>
            </a:r>
          </a:p>
          <a:p>
            <a:endParaRPr lang="de-DE" sz="2177" dirty="0"/>
          </a:p>
          <a:p>
            <a:endParaRPr lang="de-DE" sz="2177" dirty="0"/>
          </a:p>
          <a:p>
            <a:r>
              <a:rPr lang="de-DE" sz="2177" dirty="0"/>
              <a:t>→	Besteuerung der Produzenten</a:t>
            </a:r>
          </a:p>
          <a:p>
            <a:endParaRPr lang="de-DE" sz="2177" dirty="0"/>
          </a:p>
          <a:p>
            <a:r>
              <a:rPr lang="de-DE" sz="2177" dirty="0"/>
              <a:t>→	Erhöhung der Produktionskosten</a:t>
            </a:r>
          </a:p>
          <a:p>
            <a:endParaRPr lang="de-DE" sz="2177" dirty="0"/>
          </a:p>
          <a:p>
            <a:r>
              <a:rPr lang="de-DE" sz="2177" dirty="0"/>
              <a:t> →	Zuweisung von Eigentumsrechten</a:t>
            </a:r>
          </a:p>
          <a:p>
            <a:endParaRPr lang="de-DE" sz="2177" dirty="0"/>
          </a:p>
          <a:p>
            <a:r>
              <a:rPr lang="de-DE" sz="2177" dirty="0"/>
              <a:t>→	Vergabe von Lizenzen </a:t>
            </a:r>
          </a:p>
          <a:p>
            <a:endParaRPr lang="de-DE" sz="2177" dirty="0"/>
          </a:p>
          <a:p>
            <a:endParaRPr lang="de-DE" sz="2177" dirty="0"/>
          </a:p>
          <a:p>
            <a:r>
              <a:rPr lang="de-DE" sz="2177" dirty="0"/>
              <a:t>so dass </a:t>
            </a:r>
            <a:r>
              <a:rPr lang="de-DE" sz="2177" b="1" dirty="0"/>
              <a:t>Marktprozesse</a:t>
            </a:r>
            <a:r>
              <a:rPr lang="de-DE" sz="2177" dirty="0"/>
              <a:t> wieder zu einem sozial optimalen Resultat führen</a:t>
            </a:r>
          </a:p>
        </p:txBody>
      </p:sp>
      <p:sp>
        <p:nvSpPr>
          <p:cNvPr id="4" name="Textfeld 3"/>
          <p:cNvSpPr txBox="1"/>
          <p:nvPr/>
        </p:nvSpPr>
        <p:spPr>
          <a:xfrm>
            <a:off x="5416373" y="2591693"/>
            <a:ext cx="3938001" cy="343620"/>
          </a:xfrm>
          <a:prstGeom prst="rect">
            <a:avLst/>
          </a:prstGeom>
          <a:noFill/>
        </p:spPr>
        <p:txBody>
          <a:bodyPr wrap="none" rtlCol="0">
            <a:spAutoFit/>
          </a:bodyPr>
          <a:lstStyle/>
          <a:p>
            <a:r>
              <a:rPr lang="de-DE" sz="1633" dirty="0"/>
              <a:t>Verschiebung der Angebotskurve nach oben</a:t>
            </a:r>
          </a:p>
        </p:txBody>
      </p:sp>
      <p:cxnSp>
        <p:nvCxnSpPr>
          <p:cNvPr id="5" name="Gerade Verbindung mit Pfeil 4"/>
          <p:cNvCxnSpPr/>
          <p:nvPr/>
        </p:nvCxnSpPr>
        <p:spPr>
          <a:xfrm flipH="1" flipV="1">
            <a:off x="4793673" y="2493818"/>
            <a:ext cx="484909" cy="263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flipH="1">
            <a:off x="4980709" y="2860964"/>
            <a:ext cx="362000" cy="256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flipV="1">
            <a:off x="5153893" y="3733799"/>
            <a:ext cx="484909" cy="263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flipH="1">
            <a:off x="5340929" y="4100945"/>
            <a:ext cx="362000" cy="256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5702929" y="3877181"/>
            <a:ext cx="3975127" cy="343620"/>
          </a:xfrm>
          <a:prstGeom prst="rect">
            <a:avLst/>
          </a:prstGeom>
          <a:noFill/>
        </p:spPr>
        <p:txBody>
          <a:bodyPr wrap="none" rtlCol="0">
            <a:spAutoFit/>
          </a:bodyPr>
          <a:lstStyle/>
          <a:p>
            <a:r>
              <a:rPr lang="de-DE" sz="1633" dirty="0"/>
              <a:t>Internalisierung gemäß dem </a:t>
            </a:r>
            <a:r>
              <a:rPr lang="de-DE" sz="1633" dirty="0" err="1"/>
              <a:t>Coase</a:t>
            </a:r>
            <a:r>
              <a:rPr lang="de-DE" sz="1633" dirty="0"/>
              <a:t>-Theorem</a:t>
            </a:r>
          </a:p>
        </p:txBody>
      </p:sp>
      <p:sp>
        <p:nvSpPr>
          <p:cNvPr id="16" name="Rechteck 15">
            <a:extLst>
              <a:ext uri="{FF2B5EF4-FFF2-40B4-BE49-F238E27FC236}">
                <a16:creationId xmlns:a16="http://schemas.microsoft.com/office/drawing/2014/main" id="{2582B266-127B-4F72-A085-C4A32686964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625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44103"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Internalisierung von </a:t>
            </a:r>
            <a:r>
              <a:rPr lang="de-DE" sz="2903" b="1" dirty="0" err="1">
                <a:solidFill>
                  <a:srgbClr val="000000"/>
                </a:solidFill>
                <a:latin typeface="Arial"/>
              </a:rPr>
              <a:t>Externalitäten</a:t>
            </a:r>
            <a:r>
              <a:rPr lang="de-DE" sz="2903" b="1" dirty="0">
                <a:solidFill>
                  <a:srgbClr val="000000"/>
                </a:solidFill>
                <a:latin typeface="Arial"/>
              </a:rPr>
              <a:t> </a:t>
            </a:r>
            <a:endParaRPr sz="2903" dirty="0"/>
          </a:p>
        </p:txBody>
      </p:sp>
      <p:sp>
        <p:nvSpPr>
          <p:cNvPr id="3" name="Rechteck 2"/>
          <p:cNvSpPr/>
          <p:nvPr/>
        </p:nvSpPr>
        <p:spPr>
          <a:xfrm>
            <a:off x="1237899" y="953956"/>
            <a:ext cx="7903417" cy="4785298"/>
          </a:xfrm>
          <a:prstGeom prst="rect">
            <a:avLst/>
          </a:prstGeom>
        </p:spPr>
        <p:txBody>
          <a:bodyPr wrap="square">
            <a:noAutofit/>
          </a:bodyPr>
          <a:lstStyle/>
          <a:p>
            <a:r>
              <a:rPr lang="de-DE" sz="2177" dirty="0"/>
              <a:t>Mitunter sind markbasierte Lösungen  nicht möglich zur Lösung des Problems der </a:t>
            </a:r>
            <a:r>
              <a:rPr lang="de-DE" sz="2177" dirty="0" err="1"/>
              <a:t>Externalitäten</a:t>
            </a:r>
            <a:r>
              <a:rPr lang="de-DE" sz="2177" dirty="0"/>
              <a:t>:</a:t>
            </a:r>
          </a:p>
          <a:p>
            <a:endParaRPr lang="de-DE" sz="2177" dirty="0"/>
          </a:p>
          <a:p>
            <a:r>
              <a:rPr lang="de-DE" sz="2177" dirty="0"/>
              <a:t>→	direkte Regulierungen seitens des Staates</a:t>
            </a:r>
          </a:p>
          <a:p>
            <a:endParaRPr lang="de-DE" sz="2177" dirty="0"/>
          </a:p>
          <a:p>
            <a:r>
              <a:rPr lang="de-DE" sz="2177" dirty="0"/>
              <a:t>	z.B.</a:t>
            </a:r>
          </a:p>
          <a:p>
            <a:endParaRPr lang="de-DE" sz="2177" dirty="0"/>
          </a:p>
          <a:p>
            <a:pPr marL="1140497" lvl="2" indent="-311045">
              <a:buFont typeface="Arial" panose="020B0604020202020204" pitchFamily="34" charset="0"/>
              <a:buChar char="•"/>
            </a:pPr>
            <a:r>
              <a:rPr lang="de-DE" sz="2177" dirty="0"/>
              <a:t>Impfzwang</a:t>
            </a:r>
          </a:p>
          <a:p>
            <a:pPr marL="1140497" lvl="2" indent="-311045">
              <a:buFont typeface="Arial" panose="020B0604020202020204" pitchFamily="34" charset="0"/>
              <a:buChar char="•"/>
            </a:pPr>
            <a:endParaRPr lang="de-DE" sz="2177" dirty="0"/>
          </a:p>
          <a:p>
            <a:pPr marL="1140497" lvl="2" indent="-311045">
              <a:buFont typeface="Arial" panose="020B0604020202020204" pitchFamily="34" charset="0"/>
              <a:buChar char="•"/>
            </a:pPr>
            <a:r>
              <a:rPr lang="de-DE" sz="2177" dirty="0"/>
              <a:t>Festlegung von Emissionsniveaus</a:t>
            </a:r>
          </a:p>
          <a:p>
            <a:pPr marL="1140497" lvl="2" indent="-311045">
              <a:buFont typeface="Arial" panose="020B0604020202020204" pitchFamily="34" charset="0"/>
              <a:buChar char="•"/>
            </a:pPr>
            <a:endParaRPr lang="de-DE" sz="2177" dirty="0"/>
          </a:p>
          <a:p>
            <a:pPr marL="1140497" lvl="2" indent="-311045">
              <a:buFont typeface="Arial" panose="020B0604020202020204" pitchFamily="34" charset="0"/>
              <a:buChar char="•"/>
            </a:pPr>
            <a:r>
              <a:rPr lang="de-DE" sz="2177" dirty="0"/>
              <a:t>Vorschriften für die Anwendung von Technologien</a:t>
            </a:r>
          </a:p>
          <a:p>
            <a:pPr marL="1629552" lvl="3" indent="-342900">
              <a:buFont typeface="Wingdings" panose="05000000000000000000" pitchFamily="2" charset="2"/>
              <a:buChar char="Ø"/>
            </a:pPr>
            <a:r>
              <a:rPr lang="de-DE" sz="2177" dirty="0"/>
              <a:t>Katalysator</a:t>
            </a:r>
          </a:p>
          <a:p>
            <a:pPr marL="1629552" lvl="3" indent="-342900">
              <a:buFont typeface="Wingdings" panose="05000000000000000000" pitchFamily="2" charset="2"/>
              <a:buChar char="Ø"/>
            </a:pPr>
            <a:r>
              <a:rPr lang="de-DE" sz="2177" dirty="0"/>
              <a:t>Feuermelder</a:t>
            </a:r>
          </a:p>
          <a:p>
            <a:endParaRPr lang="de-DE" sz="2177" dirty="0"/>
          </a:p>
        </p:txBody>
      </p:sp>
      <p:sp>
        <p:nvSpPr>
          <p:cNvPr id="8" name="Rechteck 7">
            <a:extLst>
              <a:ext uri="{FF2B5EF4-FFF2-40B4-BE49-F238E27FC236}">
                <a16:creationId xmlns:a16="http://schemas.microsoft.com/office/drawing/2014/main" id="{C052DD86-4801-41BD-B3C3-D879D883385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78054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Skalenerträge</a:t>
            </a:r>
            <a:r>
              <a:rPr lang="en-US" sz="2800" dirty="0">
                <a:solidFill>
                  <a:sysClr val="windowText" lastClr="000000"/>
                </a:solidFill>
              </a:rPr>
              <a:t> und </a:t>
            </a:r>
            <a:r>
              <a:rPr lang="en-US" sz="2800" dirty="0" err="1">
                <a:solidFill>
                  <a:sysClr val="windowText" lastClr="000000"/>
                </a:solidFill>
              </a:rPr>
              <a:t>Außenhandel</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80682" y="404663"/>
            <a:ext cx="8439374" cy="6109091"/>
          </a:xfrm>
          <a:prstGeom prst="rect">
            <a:avLst/>
          </a:prstGeom>
          <a:noFill/>
        </p:spPr>
        <p:txBody>
          <a:bodyPr wrap="square" rtlCol="0">
            <a:noAutofit/>
          </a:bodyPr>
          <a:lstStyle/>
          <a:p>
            <a:pPr marL="342900" indent="-342900">
              <a:buFont typeface="Arial" panose="020B0604020202020204" pitchFamily="34" charset="0"/>
              <a:buChar char="•"/>
            </a:pPr>
            <a:r>
              <a:rPr lang="de-DE" sz="2000" dirty="0"/>
              <a:t>Die Konsumenten haben eine Präferenz für die Differenzierung eines Produkts (Varianten eines Produkts)</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Jedes Land spezialisiert sich auf eine Produktvariante, produziert den gesamten Bedarf für den Weltmarkt und verwendet dafür seine Ressourcen.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Aufgrund der steigenden Skalenerträge sinken die Durchschnittskosten in der Produktion für jedes Land</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algn="ctr"/>
            <a:r>
              <a:rPr lang="de-DE" sz="2000" b="1" dirty="0"/>
              <a:t>Folgerungen:</a:t>
            </a:r>
          </a:p>
          <a:p>
            <a:pPr marL="800100" lvl="1" indent="-342900">
              <a:buFont typeface="Wingdings" panose="05000000000000000000" pitchFamily="2" charset="2"/>
              <a:buChar char="Ø"/>
            </a:pPr>
            <a:r>
              <a:rPr lang="de-DE" sz="2000" dirty="0"/>
              <a:t>Jedes Land hat sich zwar spezialisiert, aber die Anzahl der Produktvarianten auf dem Weltmarkt hat sich nicht verringert.</a:t>
            </a:r>
          </a:p>
          <a:p>
            <a:pPr marL="342900" indent="-342900">
              <a:buFont typeface="Wingdings" panose="05000000000000000000" pitchFamily="2" charset="2"/>
              <a:buChar char="Ø"/>
            </a:pPr>
            <a:endParaRPr lang="de-DE" sz="2000" dirty="0"/>
          </a:p>
          <a:p>
            <a:pPr marL="800100" lvl="1" indent="-342900">
              <a:buFont typeface="Wingdings" panose="05000000000000000000" pitchFamily="2" charset="2"/>
              <a:buChar char="Ø"/>
            </a:pPr>
            <a:r>
              <a:rPr lang="de-DE" sz="2000" dirty="0"/>
              <a:t>Die Weltproduktion wird insgesamt zu geringeren Durchschnittskosten hergestellt als bei Autarkie der einzelnen Länder und die Produzenten können Skaleneffekte ausnutzen</a:t>
            </a:r>
          </a:p>
          <a:p>
            <a:endParaRPr lang="de-DE" sz="2400" dirty="0"/>
          </a:p>
          <a:p>
            <a:endParaRPr lang="de-DE" sz="2400" dirty="0"/>
          </a:p>
          <a:p>
            <a:endParaRPr lang="de-DE" sz="2000" dirty="0"/>
          </a:p>
        </p:txBody>
      </p:sp>
      <p:sp>
        <p:nvSpPr>
          <p:cNvPr id="12" name="Rechteck 11">
            <a:extLst>
              <a:ext uri="{FF2B5EF4-FFF2-40B4-BE49-F238E27FC236}">
                <a16:creationId xmlns:a16="http://schemas.microsoft.com/office/drawing/2014/main" id="{C476F14B-916F-41CC-8509-8C0548B9B24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4FE36BF-5070-4B6B-8683-4C3041E09E8D}"/>
                  </a:ext>
                </a:extLst>
              </p14:cNvPr>
              <p14:cNvContentPartPr/>
              <p14:nvPr/>
            </p14:nvContentPartPr>
            <p14:xfrm>
              <a:off x="296653" y="650718"/>
              <a:ext cx="4434480" cy="718200"/>
            </p14:xfrm>
          </p:contentPart>
        </mc:Choice>
        <mc:Fallback xmlns="">
          <p:pic>
            <p:nvPicPr>
              <p:cNvPr id="2" name="Freihand 1">
                <a:extLst>
                  <a:ext uri="{FF2B5EF4-FFF2-40B4-BE49-F238E27FC236}">
                    <a16:creationId xmlns:a16="http://schemas.microsoft.com/office/drawing/2014/main" id="{B4FE36BF-5070-4B6B-8683-4C3041E09E8D}"/>
                  </a:ext>
                </a:extLst>
              </p:cNvPr>
              <p:cNvPicPr/>
              <p:nvPr/>
            </p:nvPicPr>
            <p:blipFill>
              <a:blip r:embed="rId4"/>
              <a:stretch>
                <a:fillRect/>
              </a:stretch>
            </p:blipFill>
            <p:spPr>
              <a:xfrm>
                <a:off x="292333" y="646398"/>
                <a:ext cx="4443120" cy="726840"/>
              </a:xfrm>
              <a:prstGeom prst="rect">
                <a:avLst/>
              </a:prstGeom>
            </p:spPr>
          </p:pic>
        </mc:Fallback>
      </mc:AlternateContent>
      <p:grpSp>
        <p:nvGrpSpPr>
          <p:cNvPr id="6" name="Gruppieren 5">
            <a:extLst>
              <a:ext uri="{FF2B5EF4-FFF2-40B4-BE49-F238E27FC236}">
                <a16:creationId xmlns:a16="http://schemas.microsoft.com/office/drawing/2014/main" id="{6B3818DE-D4E1-4B63-A53D-E77BA0BCD8DE}"/>
              </a:ext>
            </a:extLst>
          </p:cNvPr>
          <p:cNvGrpSpPr/>
          <p:nvPr/>
        </p:nvGrpSpPr>
        <p:grpSpPr>
          <a:xfrm>
            <a:off x="2718013" y="2199438"/>
            <a:ext cx="3350520" cy="118080"/>
            <a:chOff x="2718013" y="2199438"/>
            <a:chExt cx="3350520" cy="11808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FCE8816-DADC-4050-87CF-F1BBE47C3F97}"/>
                    </a:ext>
                  </a:extLst>
                </p14:cNvPr>
                <p14:cNvContentPartPr/>
                <p14:nvPr/>
              </p14:nvContentPartPr>
              <p14:xfrm>
                <a:off x="2919973" y="2199438"/>
                <a:ext cx="18000" cy="4680"/>
              </p14:xfrm>
            </p:contentPart>
          </mc:Choice>
          <mc:Fallback xmlns="">
            <p:pic>
              <p:nvPicPr>
                <p:cNvPr id="3" name="Freihand 2">
                  <a:extLst>
                    <a:ext uri="{FF2B5EF4-FFF2-40B4-BE49-F238E27FC236}">
                      <a16:creationId xmlns:a16="http://schemas.microsoft.com/office/drawing/2014/main" id="{5FCE8816-DADC-4050-87CF-F1BBE47C3F97}"/>
                    </a:ext>
                  </a:extLst>
                </p:cNvPr>
                <p:cNvPicPr/>
                <p:nvPr/>
              </p:nvPicPr>
              <p:blipFill>
                <a:blip r:embed="rId6"/>
                <a:stretch>
                  <a:fillRect/>
                </a:stretch>
              </p:blipFill>
              <p:spPr>
                <a:xfrm>
                  <a:off x="2915653" y="2195118"/>
                  <a:ext cx="266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873EC825-6338-4547-BEF6-03E855AD4B5B}"/>
                    </a:ext>
                  </a:extLst>
                </p14:cNvPr>
                <p14:cNvContentPartPr/>
                <p14:nvPr/>
              </p14:nvContentPartPr>
              <p14:xfrm>
                <a:off x="2718013" y="2264958"/>
                <a:ext cx="3350520" cy="52560"/>
              </p14:xfrm>
            </p:contentPart>
          </mc:Choice>
          <mc:Fallback xmlns="">
            <p:pic>
              <p:nvPicPr>
                <p:cNvPr id="5" name="Freihand 4">
                  <a:extLst>
                    <a:ext uri="{FF2B5EF4-FFF2-40B4-BE49-F238E27FC236}">
                      <a16:creationId xmlns:a16="http://schemas.microsoft.com/office/drawing/2014/main" id="{873EC825-6338-4547-BEF6-03E855AD4B5B}"/>
                    </a:ext>
                  </a:extLst>
                </p:cNvPr>
                <p:cNvPicPr/>
                <p:nvPr/>
              </p:nvPicPr>
              <p:blipFill>
                <a:blip r:embed="rId8"/>
                <a:stretch>
                  <a:fillRect/>
                </a:stretch>
              </p:blipFill>
              <p:spPr>
                <a:xfrm>
                  <a:off x="2713693" y="2260638"/>
                  <a:ext cx="3359160" cy="6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6316DD45-31A8-4524-B1FD-EAD0C1C556D1}"/>
                  </a:ext>
                </a:extLst>
              </p14:cNvPr>
              <p14:cNvContentPartPr/>
              <p14:nvPr/>
            </p14:nvContentPartPr>
            <p14:xfrm>
              <a:off x="3181693" y="2575998"/>
              <a:ext cx="5098320" cy="156960"/>
            </p14:xfrm>
          </p:contentPart>
        </mc:Choice>
        <mc:Fallback xmlns="">
          <p:pic>
            <p:nvPicPr>
              <p:cNvPr id="7" name="Freihand 6">
                <a:extLst>
                  <a:ext uri="{FF2B5EF4-FFF2-40B4-BE49-F238E27FC236}">
                    <a16:creationId xmlns:a16="http://schemas.microsoft.com/office/drawing/2014/main" id="{6316DD45-31A8-4524-B1FD-EAD0C1C556D1}"/>
                  </a:ext>
                </a:extLst>
              </p:cNvPr>
              <p:cNvPicPr/>
              <p:nvPr/>
            </p:nvPicPr>
            <p:blipFill>
              <a:blip r:embed="rId10"/>
              <a:stretch>
                <a:fillRect/>
              </a:stretch>
            </p:blipFill>
            <p:spPr>
              <a:xfrm>
                <a:off x="3177373" y="2571678"/>
                <a:ext cx="51069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041A5AEC-3016-408A-8939-65C3FE35F79E}"/>
                  </a:ext>
                </a:extLst>
              </p14:cNvPr>
              <p14:cNvContentPartPr/>
              <p14:nvPr/>
            </p14:nvContentPartPr>
            <p14:xfrm>
              <a:off x="4472293" y="3461958"/>
              <a:ext cx="3752640" cy="85320"/>
            </p14:xfrm>
          </p:contentPart>
        </mc:Choice>
        <mc:Fallback xmlns="">
          <p:pic>
            <p:nvPicPr>
              <p:cNvPr id="8" name="Freihand 7">
                <a:extLst>
                  <a:ext uri="{FF2B5EF4-FFF2-40B4-BE49-F238E27FC236}">
                    <a16:creationId xmlns:a16="http://schemas.microsoft.com/office/drawing/2014/main" id="{041A5AEC-3016-408A-8939-65C3FE35F79E}"/>
                  </a:ext>
                </a:extLst>
              </p:cNvPr>
              <p:cNvPicPr/>
              <p:nvPr/>
            </p:nvPicPr>
            <p:blipFill>
              <a:blip r:embed="rId12"/>
              <a:stretch>
                <a:fillRect/>
              </a:stretch>
            </p:blipFill>
            <p:spPr>
              <a:xfrm>
                <a:off x="4467973" y="3457638"/>
                <a:ext cx="37612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5988B22B-267D-44E0-A515-D77F9DD38F12}"/>
                  </a:ext>
                </a:extLst>
              </p14:cNvPr>
              <p14:cNvContentPartPr/>
              <p14:nvPr/>
            </p14:nvContentPartPr>
            <p14:xfrm>
              <a:off x="536773" y="3843558"/>
              <a:ext cx="3224160" cy="108360"/>
            </p14:xfrm>
          </p:contentPart>
        </mc:Choice>
        <mc:Fallback xmlns="">
          <p:pic>
            <p:nvPicPr>
              <p:cNvPr id="10" name="Freihand 9">
                <a:extLst>
                  <a:ext uri="{FF2B5EF4-FFF2-40B4-BE49-F238E27FC236}">
                    <a16:creationId xmlns:a16="http://schemas.microsoft.com/office/drawing/2014/main" id="{5988B22B-267D-44E0-A515-D77F9DD38F12}"/>
                  </a:ext>
                </a:extLst>
              </p:cNvPr>
              <p:cNvPicPr/>
              <p:nvPr/>
            </p:nvPicPr>
            <p:blipFill>
              <a:blip r:embed="rId14"/>
              <a:stretch>
                <a:fillRect/>
              </a:stretch>
            </p:blipFill>
            <p:spPr>
              <a:xfrm>
                <a:off x="532453" y="3839238"/>
                <a:ext cx="3232800" cy="117000"/>
              </a:xfrm>
              <a:prstGeom prst="rect">
                <a:avLst/>
              </a:prstGeom>
            </p:spPr>
          </p:pic>
        </mc:Fallback>
      </mc:AlternateContent>
    </p:spTree>
    <p:extLst>
      <p:ext uri="{BB962C8B-B14F-4D97-AF65-F5344CB8AC3E}">
        <p14:creationId xmlns:p14="http://schemas.microsoft.com/office/powerpoint/2010/main" val="1591521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7223" y="-40442"/>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Interne und </a:t>
            </a:r>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Skalenerträge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0" y="777885"/>
            <a:ext cx="7433534" cy="5967972"/>
          </a:xfrm>
          <a:prstGeom prst="rect">
            <a:avLst/>
          </a:prstGeom>
          <a:noFill/>
        </p:spPr>
        <p:txBody>
          <a:bodyPr wrap="square" rtlCol="0">
            <a:noAutofit/>
          </a:bodyPr>
          <a:lstStyle/>
          <a:p>
            <a:r>
              <a:rPr lang="de-DE" sz="2000" b="1" dirty="0"/>
              <a:t>Interne Skalenerträge:</a:t>
            </a:r>
            <a:r>
              <a:rPr lang="de-DE" sz="2000" dirty="0"/>
              <a:t>	Durchschnittskosten sinken aufgrund</a:t>
            </a:r>
          </a:p>
          <a:p>
            <a:r>
              <a:rPr lang="de-DE" sz="2000" dirty="0"/>
              <a:t>				der </a:t>
            </a:r>
            <a:r>
              <a:rPr lang="de-DE" sz="2000" b="1" dirty="0"/>
              <a:t>Größe</a:t>
            </a:r>
            <a:r>
              <a:rPr lang="de-DE" sz="2000" dirty="0"/>
              <a:t> der Firma</a:t>
            </a:r>
          </a:p>
          <a:p>
            <a:endParaRPr lang="de-DE" sz="2000" dirty="0"/>
          </a:p>
          <a:p>
            <a:pPr marL="800100" lvl="1" indent="-342900">
              <a:buFont typeface="Wingdings" panose="05000000000000000000" pitchFamily="2" charset="2"/>
              <a:buChar char="Ø"/>
            </a:pPr>
            <a:r>
              <a:rPr lang="de-DE" sz="2000" dirty="0"/>
              <a:t>hängt von der Größe der Firma ab</a:t>
            </a:r>
          </a:p>
          <a:p>
            <a:pPr marL="800100" lvl="1" indent="-342900">
              <a:buFont typeface="Wingdings" panose="05000000000000000000" pitchFamily="2" charset="2"/>
              <a:buChar char="Ø"/>
            </a:pPr>
            <a:r>
              <a:rPr lang="de-DE" sz="2000" dirty="0"/>
              <a:t>Aufgrund von hohen Fixkosten ist eine gewisse Größe für die effiziente Produktion nötig (z.B. Autosektor/Pharmasektor)</a:t>
            </a:r>
          </a:p>
          <a:p>
            <a:pPr marL="800100" lvl="1" indent="-342900">
              <a:buFont typeface="Wingdings" panose="05000000000000000000" pitchFamily="2" charset="2"/>
              <a:buChar char="Ø"/>
            </a:pPr>
            <a:r>
              <a:rPr lang="de-DE" sz="2000" dirty="0"/>
              <a:t>Große Firmen produzieren differenzierte Produkte bei denen die Preise abweichenden können.</a:t>
            </a:r>
          </a:p>
          <a:p>
            <a:pPr marL="800100" lvl="1" indent="-342900">
              <a:buFont typeface="Wingdings" panose="05000000000000000000" pitchFamily="2" charset="2"/>
              <a:buChar char="Ø"/>
            </a:pPr>
            <a:r>
              <a:rPr lang="de-DE" sz="2000" dirty="0"/>
              <a:t>Wettbewerb unter </a:t>
            </a:r>
            <a:r>
              <a:rPr lang="de-DE" sz="2000" b="1" dirty="0"/>
              <a:t>monopolistischer</a:t>
            </a:r>
            <a:r>
              <a:rPr lang="de-DE" sz="2000" dirty="0"/>
              <a:t> Konkurrenz</a:t>
            </a:r>
          </a:p>
          <a:p>
            <a:endParaRPr lang="de-DE" sz="2000" b="1" dirty="0"/>
          </a:p>
          <a:p>
            <a:r>
              <a:rPr lang="de-DE" sz="2000" b="1" dirty="0"/>
              <a:t>Externe Skalenerträge:</a:t>
            </a:r>
            <a:r>
              <a:rPr lang="de-DE" sz="2000" dirty="0"/>
              <a:t>	Durchschnittskosten sinken aufgrund der 				Firmenzahl</a:t>
            </a:r>
          </a:p>
          <a:p>
            <a:endParaRPr lang="de-DE" sz="2000" dirty="0"/>
          </a:p>
          <a:p>
            <a:pPr marL="800100" lvl="1" indent="-342900">
              <a:buFont typeface="Wingdings" panose="05000000000000000000" pitchFamily="2" charset="2"/>
              <a:buChar char="Ø"/>
            </a:pPr>
            <a:r>
              <a:rPr lang="de-DE" sz="2000" dirty="0"/>
              <a:t>hängen von der Größe des Industriesektors ab</a:t>
            </a:r>
          </a:p>
          <a:p>
            <a:pPr marL="800100" lvl="1" indent="-342900">
              <a:buFont typeface="Wingdings" panose="05000000000000000000" pitchFamily="2" charset="2"/>
              <a:buChar char="Ø"/>
            </a:pPr>
            <a:r>
              <a:rPr lang="de-DE" sz="2000" dirty="0"/>
              <a:t>prinzipiell kleine Firmen, die das gleiche Produkt unter günstigen Rahmenbedingungen (Geographie/Steuerumfeld) zum gleichen Preis anbieten (</a:t>
            </a:r>
            <a:r>
              <a:rPr lang="de-DE" sz="2000" dirty="0" err="1"/>
              <a:t>Clusterung</a:t>
            </a:r>
            <a:r>
              <a:rPr lang="de-DE" sz="2000" dirty="0"/>
              <a:t> von Anbietern/z.B. Souvenirshops oder Start-ups für ähnliche Produkte)</a:t>
            </a:r>
          </a:p>
          <a:p>
            <a:pPr marL="800100" lvl="1" indent="-342900">
              <a:buFont typeface="Wingdings" panose="05000000000000000000" pitchFamily="2" charset="2"/>
              <a:buChar char="Ø"/>
            </a:pPr>
            <a:r>
              <a:rPr lang="de-DE" sz="2000" dirty="0"/>
              <a:t>Wettbewerb unter vollkommener Konkurrenz</a:t>
            </a:r>
          </a:p>
          <a:p>
            <a:endParaRPr lang="de-DE" sz="2000" dirty="0"/>
          </a:p>
          <a:p>
            <a:endParaRPr lang="de-DE" sz="2000" dirty="0"/>
          </a:p>
        </p:txBody>
      </p:sp>
      <p:sp>
        <p:nvSpPr>
          <p:cNvPr id="10" name="Rechteck 9">
            <a:extLst>
              <a:ext uri="{FF2B5EF4-FFF2-40B4-BE49-F238E27FC236}">
                <a16:creationId xmlns:a16="http://schemas.microsoft.com/office/drawing/2014/main" id="{89D67C95-4C1E-45AA-AA6B-62A22B0B9E2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CCAC65A-5FEB-4862-BBDA-E79DEA8A1A25}"/>
                  </a:ext>
                </a:extLst>
              </p14:cNvPr>
              <p14:cNvContentPartPr/>
              <p14:nvPr/>
            </p14:nvContentPartPr>
            <p14:xfrm>
              <a:off x="93613" y="1142118"/>
              <a:ext cx="2200320" cy="82440"/>
            </p14:xfrm>
          </p:contentPart>
        </mc:Choice>
        <mc:Fallback xmlns="">
          <p:pic>
            <p:nvPicPr>
              <p:cNvPr id="2" name="Freihand 1">
                <a:extLst>
                  <a:ext uri="{FF2B5EF4-FFF2-40B4-BE49-F238E27FC236}">
                    <a16:creationId xmlns:a16="http://schemas.microsoft.com/office/drawing/2014/main" id="{CCCAC65A-5FEB-4862-BBDA-E79DEA8A1A25}"/>
                  </a:ext>
                </a:extLst>
              </p:cNvPr>
              <p:cNvPicPr/>
              <p:nvPr/>
            </p:nvPicPr>
            <p:blipFill>
              <a:blip r:embed="rId4"/>
              <a:stretch>
                <a:fillRect/>
              </a:stretch>
            </p:blipFill>
            <p:spPr>
              <a:xfrm>
                <a:off x="89293" y="1137798"/>
                <a:ext cx="22089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C671921-2DC2-4383-9AD2-4BF36FAF73B1}"/>
                  </a:ext>
                </a:extLst>
              </p14:cNvPr>
              <p14:cNvContentPartPr/>
              <p14:nvPr/>
            </p14:nvContentPartPr>
            <p14:xfrm>
              <a:off x="91453" y="4184838"/>
              <a:ext cx="2540880" cy="102240"/>
            </p14:xfrm>
          </p:contentPart>
        </mc:Choice>
        <mc:Fallback xmlns="">
          <p:pic>
            <p:nvPicPr>
              <p:cNvPr id="3" name="Freihand 2">
                <a:extLst>
                  <a:ext uri="{FF2B5EF4-FFF2-40B4-BE49-F238E27FC236}">
                    <a16:creationId xmlns:a16="http://schemas.microsoft.com/office/drawing/2014/main" id="{4C671921-2DC2-4383-9AD2-4BF36FAF73B1}"/>
                  </a:ext>
                </a:extLst>
              </p:cNvPr>
              <p:cNvPicPr/>
              <p:nvPr/>
            </p:nvPicPr>
            <p:blipFill>
              <a:blip r:embed="rId6"/>
              <a:stretch>
                <a:fillRect/>
              </a:stretch>
            </p:blipFill>
            <p:spPr>
              <a:xfrm>
                <a:off x="87133" y="4180518"/>
                <a:ext cx="25495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9AE8D244-C752-475A-B7ED-42F2CFD68244}"/>
                  </a:ext>
                </a:extLst>
              </p14:cNvPr>
              <p14:cNvContentPartPr/>
              <p14:nvPr/>
            </p14:nvContentPartPr>
            <p14:xfrm>
              <a:off x="2776333" y="1062918"/>
              <a:ext cx="3907440" cy="151920"/>
            </p14:xfrm>
          </p:contentPart>
        </mc:Choice>
        <mc:Fallback xmlns="">
          <p:pic>
            <p:nvPicPr>
              <p:cNvPr id="5" name="Freihand 4">
                <a:extLst>
                  <a:ext uri="{FF2B5EF4-FFF2-40B4-BE49-F238E27FC236}">
                    <a16:creationId xmlns:a16="http://schemas.microsoft.com/office/drawing/2014/main" id="{9AE8D244-C752-475A-B7ED-42F2CFD68244}"/>
                  </a:ext>
                </a:extLst>
              </p:cNvPr>
              <p:cNvPicPr/>
              <p:nvPr/>
            </p:nvPicPr>
            <p:blipFill>
              <a:blip r:embed="rId8"/>
              <a:stretch>
                <a:fillRect/>
              </a:stretch>
            </p:blipFill>
            <p:spPr>
              <a:xfrm>
                <a:off x="2772013" y="1058598"/>
                <a:ext cx="39160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D577D3C4-33DF-49F6-98FD-E03614211C18}"/>
                  </a:ext>
                </a:extLst>
              </p14:cNvPr>
              <p14:cNvContentPartPr/>
              <p14:nvPr/>
            </p14:nvContentPartPr>
            <p14:xfrm>
              <a:off x="3694333" y="1500678"/>
              <a:ext cx="2591640" cy="33120"/>
            </p14:xfrm>
          </p:contentPart>
        </mc:Choice>
        <mc:Fallback xmlns="">
          <p:pic>
            <p:nvPicPr>
              <p:cNvPr id="6" name="Freihand 5">
                <a:extLst>
                  <a:ext uri="{FF2B5EF4-FFF2-40B4-BE49-F238E27FC236}">
                    <a16:creationId xmlns:a16="http://schemas.microsoft.com/office/drawing/2014/main" id="{D577D3C4-33DF-49F6-98FD-E03614211C18}"/>
                  </a:ext>
                </a:extLst>
              </p:cNvPr>
              <p:cNvPicPr/>
              <p:nvPr/>
            </p:nvPicPr>
            <p:blipFill>
              <a:blip r:embed="rId10"/>
              <a:stretch>
                <a:fillRect/>
              </a:stretch>
            </p:blipFill>
            <p:spPr>
              <a:xfrm>
                <a:off x="3690013" y="1496358"/>
                <a:ext cx="26002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FEBF90F8-D260-47B4-A218-6C04E02B4106}"/>
                  </a:ext>
                </a:extLst>
              </p14:cNvPr>
              <p14:cNvContentPartPr/>
              <p14:nvPr/>
            </p14:nvContentPartPr>
            <p14:xfrm>
              <a:off x="625333" y="3162438"/>
              <a:ext cx="6174360" cy="579960"/>
            </p14:xfrm>
          </p:contentPart>
        </mc:Choice>
        <mc:Fallback xmlns="">
          <p:pic>
            <p:nvPicPr>
              <p:cNvPr id="7" name="Freihand 6">
                <a:extLst>
                  <a:ext uri="{FF2B5EF4-FFF2-40B4-BE49-F238E27FC236}">
                    <a16:creationId xmlns:a16="http://schemas.microsoft.com/office/drawing/2014/main" id="{FEBF90F8-D260-47B4-A218-6C04E02B4106}"/>
                  </a:ext>
                </a:extLst>
              </p:cNvPr>
              <p:cNvPicPr/>
              <p:nvPr/>
            </p:nvPicPr>
            <p:blipFill>
              <a:blip r:embed="rId12"/>
              <a:stretch>
                <a:fillRect/>
              </a:stretch>
            </p:blipFill>
            <p:spPr>
              <a:xfrm>
                <a:off x="621013" y="3158118"/>
                <a:ext cx="6183000" cy="588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0FE13095-C716-4BFE-9B3F-273715FF1B6E}"/>
                  </a:ext>
                </a:extLst>
              </p14:cNvPr>
              <p14:cNvContentPartPr/>
              <p14:nvPr/>
            </p14:nvContentPartPr>
            <p14:xfrm>
              <a:off x="426973" y="3178998"/>
              <a:ext cx="6097320" cy="640080"/>
            </p14:xfrm>
          </p:contentPart>
        </mc:Choice>
        <mc:Fallback xmlns="">
          <p:pic>
            <p:nvPicPr>
              <p:cNvPr id="8" name="Freihand 7">
                <a:extLst>
                  <a:ext uri="{FF2B5EF4-FFF2-40B4-BE49-F238E27FC236}">
                    <a16:creationId xmlns:a16="http://schemas.microsoft.com/office/drawing/2014/main" id="{0FE13095-C716-4BFE-9B3F-273715FF1B6E}"/>
                  </a:ext>
                </a:extLst>
              </p:cNvPr>
              <p:cNvPicPr/>
              <p:nvPr/>
            </p:nvPicPr>
            <p:blipFill>
              <a:blip r:embed="rId14"/>
              <a:stretch>
                <a:fillRect/>
              </a:stretch>
            </p:blipFill>
            <p:spPr>
              <a:xfrm>
                <a:off x="422653" y="3174678"/>
                <a:ext cx="6105960" cy="648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Freihand 16">
                <a:extLst>
                  <a:ext uri="{FF2B5EF4-FFF2-40B4-BE49-F238E27FC236}">
                    <a16:creationId xmlns:a16="http://schemas.microsoft.com/office/drawing/2014/main" id="{1E8F9858-0069-4DE6-97AE-B1B23B2FEC2E}"/>
                  </a:ext>
                </a:extLst>
              </p14:cNvPr>
              <p14:cNvContentPartPr/>
              <p14:nvPr/>
            </p14:nvContentPartPr>
            <p14:xfrm>
              <a:off x="2266213" y="1556478"/>
              <a:ext cx="950760" cy="617400"/>
            </p14:xfrm>
          </p:contentPart>
        </mc:Choice>
        <mc:Fallback xmlns="">
          <p:pic>
            <p:nvPicPr>
              <p:cNvPr id="17" name="Freihand 16">
                <a:extLst>
                  <a:ext uri="{FF2B5EF4-FFF2-40B4-BE49-F238E27FC236}">
                    <a16:creationId xmlns:a16="http://schemas.microsoft.com/office/drawing/2014/main" id="{1E8F9858-0069-4DE6-97AE-B1B23B2FEC2E}"/>
                  </a:ext>
                </a:extLst>
              </p:cNvPr>
              <p:cNvPicPr/>
              <p:nvPr/>
            </p:nvPicPr>
            <p:blipFill>
              <a:blip r:embed="rId16"/>
              <a:stretch>
                <a:fillRect/>
              </a:stretch>
            </p:blipFill>
            <p:spPr>
              <a:xfrm>
                <a:off x="2261893" y="1552158"/>
                <a:ext cx="959400" cy="626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5" name="Freihand 84">
                <a:extLst>
                  <a:ext uri="{FF2B5EF4-FFF2-40B4-BE49-F238E27FC236}">
                    <a16:creationId xmlns:a16="http://schemas.microsoft.com/office/drawing/2014/main" id="{6D19E7F8-60BF-4F51-AA1A-3131AEBD1CB8}"/>
                  </a:ext>
                </a:extLst>
              </p14:cNvPr>
              <p14:cNvContentPartPr/>
              <p14:nvPr/>
            </p14:nvContentPartPr>
            <p14:xfrm>
              <a:off x="888493" y="6497838"/>
              <a:ext cx="4841640" cy="226080"/>
            </p14:xfrm>
          </p:contentPart>
        </mc:Choice>
        <mc:Fallback xmlns="">
          <p:pic>
            <p:nvPicPr>
              <p:cNvPr id="85" name="Freihand 84">
                <a:extLst>
                  <a:ext uri="{FF2B5EF4-FFF2-40B4-BE49-F238E27FC236}">
                    <a16:creationId xmlns:a16="http://schemas.microsoft.com/office/drawing/2014/main" id="{6D19E7F8-60BF-4F51-AA1A-3131AEBD1CB8}"/>
                  </a:ext>
                </a:extLst>
              </p:cNvPr>
              <p:cNvPicPr/>
              <p:nvPr/>
            </p:nvPicPr>
            <p:blipFill>
              <a:blip r:embed="rId18"/>
              <a:stretch>
                <a:fillRect/>
              </a:stretch>
            </p:blipFill>
            <p:spPr>
              <a:xfrm>
                <a:off x="884173" y="6493518"/>
                <a:ext cx="4850280" cy="234720"/>
              </a:xfrm>
              <a:prstGeom prst="rect">
                <a:avLst/>
              </a:prstGeom>
            </p:spPr>
          </p:pic>
        </mc:Fallback>
      </mc:AlternateContent>
      <p:grpSp>
        <p:nvGrpSpPr>
          <p:cNvPr id="91" name="Gruppieren 90">
            <a:extLst>
              <a:ext uri="{FF2B5EF4-FFF2-40B4-BE49-F238E27FC236}">
                <a16:creationId xmlns:a16="http://schemas.microsoft.com/office/drawing/2014/main" id="{A4393358-6EF8-4E64-9B2F-7A51B4FD35F2}"/>
              </a:ext>
            </a:extLst>
          </p:cNvPr>
          <p:cNvGrpSpPr/>
          <p:nvPr/>
        </p:nvGrpSpPr>
        <p:grpSpPr>
          <a:xfrm>
            <a:off x="-48227" y="3594438"/>
            <a:ext cx="8678520" cy="3134160"/>
            <a:chOff x="-48227" y="3594438"/>
            <a:chExt cx="8678520" cy="3134160"/>
          </a:xfrm>
        </p:grpSpPr>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935F13D9-271C-493F-A823-1931842DDD0C}"/>
                    </a:ext>
                  </a:extLst>
                </p14:cNvPr>
                <p14:cNvContentPartPr/>
                <p14:nvPr/>
              </p14:nvContentPartPr>
              <p14:xfrm>
                <a:off x="-48227" y="3658158"/>
                <a:ext cx="2592360" cy="877680"/>
              </p14:xfrm>
            </p:contentPart>
          </mc:Choice>
          <mc:Fallback xmlns="">
            <p:pic>
              <p:nvPicPr>
                <p:cNvPr id="11" name="Freihand 10">
                  <a:extLst>
                    <a:ext uri="{FF2B5EF4-FFF2-40B4-BE49-F238E27FC236}">
                      <a16:creationId xmlns:a16="http://schemas.microsoft.com/office/drawing/2014/main" id="{935F13D9-271C-493F-A823-1931842DDD0C}"/>
                    </a:ext>
                  </a:extLst>
                </p:cNvPr>
                <p:cNvPicPr/>
                <p:nvPr/>
              </p:nvPicPr>
              <p:blipFill>
                <a:blip r:embed="rId20"/>
                <a:stretch>
                  <a:fillRect/>
                </a:stretch>
              </p:blipFill>
              <p:spPr>
                <a:xfrm>
                  <a:off x="-52547" y="3653838"/>
                  <a:ext cx="2601000" cy="886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ADB9D82E-0B87-4878-AE80-BCBD3E8868EA}"/>
                    </a:ext>
                  </a:extLst>
                </p14:cNvPr>
                <p14:cNvContentPartPr/>
                <p14:nvPr/>
              </p14:nvContentPartPr>
              <p14:xfrm>
                <a:off x="2822773" y="4156038"/>
                <a:ext cx="2004120" cy="55440"/>
              </p14:xfrm>
            </p:contentPart>
          </mc:Choice>
          <mc:Fallback xmlns="">
            <p:pic>
              <p:nvPicPr>
                <p:cNvPr id="12" name="Freihand 11">
                  <a:extLst>
                    <a:ext uri="{FF2B5EF4-FFF2-40B4-BE49-F238E27FC236}">
                      <a16:creationId xmlns:a16="http://schemas.microsoft.com/office/drawing/2014/main" id="{ADB9D82E-0B87-4878-AE80-BCBD3E8868EA}"/>
                    </a:ext>
                  </a:extLst>
                </p:cNvPr>
                <p:cNvPicPr/>
                <p:nvPr/>
              </p:nvPicPr>
              <p:blipFill>
                <a:blip r:embed="rId22"/>
                <a:stretch>
                  <a:fillRect/>
                </a:stretch>
              </p:blipFill>
              <p:spPr>
                <a:xfrm>
                  <a:off x="2818453" y="4151718"/>
                  <a:ext cx="20127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8AD6BFC1-8E5E-4233-B34E-F4AE2C0E20D3}"/>
                    </a:ext>
                  </a:extLst>
                </p14:cNvPr>
                <p14:cNvContentPartPr/>
                <p14:nvPr/>
              </p14:nvContentPartPr>
              <p14:xfrm>
                <a:off x="3545293" y="4125078"/>
                <a:ext cx="1744560" cy="529920"/>
              </p14:xfrm>
            </p:contentPart>
          </mc:Choice>
          <mc:Fallback xmlns="">
            <p:pic>
              <p:nvPicPr>
                <p:cNvPr id="13" name="Freihand 12">
                  <a:extLst>
                    <a:ext uri="{FF2B5EF4-FFF2-40B4-BE49-F238E27FC236}">
                      <a16:creationId xmlns:a16="http://schemas.microsoft.com/office/drawing/2014/main" id="{8AD6BFC1-8E5E-4233-B34E-F4AE2C0E20D3}"/>
                    </a:ext>
                  </a:extLst>
                </p:cNvPr>
                <p:cNvPicPr/>
                <p:nvPr/>
              </p:nvPicPr>
              <p:blipFill>
                <a:blip r:embed="rId24"/>
                <a:stretch>
                  <a:fillRect/>
                </a:stretch>
              </p:blipFill>
              <p:spPr>
                <a:xfrm>
                  <a:off x="3540973" y="4120758"/>
                  <a:ext cx="1753200" cy="538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591B5EE3-F6E3-48CE-AC7D-17F87AED36C5}"/>
                    </a:ext>
                  </a:extLst>
                </p14:cNvPr>
                <p14:cNvContentPartPr/>
                <p14:nvPr/>
              </p14:nvContentPartPr>
              <p14:xfrm>
                <a:off x="902533" y="5066118"/>
                <a:ext cx="4838400" cy="120600"/>
              </p14:xfrm>
            </p:contentPart>
          </mc:Choice>
          <mc:Fallback xmlns="">
            <p:pic>
              <p:nvPicPr>
                <p:cNvPr id="15" name="Freihand 14">
                  <a:extLst>
                    <a:ext uri="{FF2B5EF4-FFF2-40B4-BE49-F238E27FC236}">
                      <a16:creationId xmlns:a16="http://schemas.microsoft.com/office/drawing/2014/main" id="{591B5EE3-F6E3-48CE-AC7D-17F87AED36C5}"/>
                    </a:ext>
                  </a:extLst>
                </p:cNvPr>
                <p:cNvPicPr/>
                <p:nvPr/>
              </p:nvPicPr>
              <p:blipFill>
                <a:blip r:embed="rId26"/>
                <a:stretch>
                  <a:fillRect/>
                </a:stretch>
              </p:blipFill>
              <p:spPr>
                <a:xfrm>
                  <a:off x="898213" y="5061798"/>
                  <a:ext cx="48470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7403012B-623F-4765-A95D-95CCE64D40F0}"/>
                    </a:ext>
                  </a:extLst>
                </p14:cNvPr>
                <p14:cNvContentPartPr/>
                <p14:nvPr/>
              </p14:nvContentPartPr>
              <p14:xfrm>
                <a:off x="2472493" y="4580118"/>
                <a:ext cx="1147320" cy="636480"/>
              </p14:xfrm>
            </p:contentPart>
          </mc:Choice>
          <mc:Fallback xmlns="">
            <p:pic>
              <p:nvPicPr>
                <p:cNvPr id="16" name="Freihand 15">
                  <a:extLst>
                    <a:ext uri="{FF2B5EF4-FFF2-40B4-BE49-F238E27FC236}">
                      <a16:creationId xmlns:a16="http://schemas.microsoft.com/office/drawing/2014/main" id="{7403012B-623F-4765-A95D-95CCE64D40F0}"/>
                    </a:ext>
                  </a:extLst>
                </p:cNvPr>
                <p:cNvPicPr/>
                <p:nvPr/>
              </p:nvPicPr>
              <p:blipFill>
                <a:blip r:embed="rId28"/>
                <a:stretch>
                  <a:fillRect/>
                </a:stretch>
              </p:blipFill>
              <p:spPr>
                <a:xfrm>
                  <a:off x="2468173" y="4575798"/>
                  <a:ext cx="1155960" cy="645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CEE00A10-F8F0-46AA-8D44-A9BB67FF06CC}"/>
                    </a:ext>
                  </a:extLst>
                </p14:cNvPr>
                <p14:cNvContentPartPr/>
                <p14:nvPr/>
              </p14:nvContentPartPr>
              <p14:xfrm>
                <a:off x="2568253" y="4569678"/>
                <a:ext cx="1003320" cy="702000"/>
              </p14:xfrm>
            </p:contentPart>
          </mc:Choice>
          <mc:Fallback xmlns="">
            <p:pic>
              <p:nvPicPr>
                <p:cNvPr id="18" name="Freihand 17">
                  <a:extLst>
                    <a:ext uri="{FF2B5EF4-FFF2-40B4-BE49-F238E27FC236}">
                      <a16:creationId xmlns:a16="http://schemas.microsoft.com/office/drawing/2014/main" id="{CEE00A10-F8F0-46AA-8D44-A9BB67FF06CC}"/>
                    </a:ext>
                  </a:extLst>
                </p:cNvPr>
                <p:cNvPicPr/>
                <p:nvPr/>
              </p:nvPicPr>
              <p:blipFill>
                <a:blip r:embed="rId30"/>
                <a:stretch>
                  <a:fillRect/>
                </a:stretch>
              </p:blipFill>
              <p:spPr>
                <a:xfrm>
                  <a:off x="2563933" y="4565358"/>
                  <a:ext cx="1011960" cy="710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9FC3B7D7-74B2-4118-90E8-9A7DD1D1B17C}"/>
                    </a:ext>
                  </a:extLst>
                </p14:cNvPr>
                <p14:cNvContentPartPr/>
                <p14:nvPr/>
              </p14:nvContentPartPr>
              <p14:xfrm>
                <a:off x="6517813" y="4924638"/>
                <a:ext cx="188640" cy="43920"/>
              </p14:xfrm>
            </p:contentPart>
          </mc:Choice>
          <mc:Fallback xmlns="">
            <p:pic>
              <p:nvPicPr>
                <p:cNvPr id="20" name="Freihand 19">
                  <a:extLst>
                    <a:ext uri="{FF2B5EF4-FFF2-40B4-BE49-F238E27FC236}">
                      <a16:creationId xmlns:a16="http://schemas.microsoft.com/office/drawing/2014/main" id="{9FC3B7D7-74B2-4118-90E8-9A7DD1D1B17C}"/>
                    </a:ext>
                  </a:extLst>
                </p:cNvPr>
                <p:cNvPicPr/>
                <p:nvPr/>
              </p:nvPicPr>
              <p:blipFill>
                <a:blip r:embed="rId32"/>
                <a:stretch>
                  <a:fillRect/>
                </a:stretch>
              </p:blipFill>
              <p:spPr>
                <a:xfrm>
                  <a:off x="6513493" y="4920318"/>
                  <a:ext cx="1972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B09FA555-4108-45B3-89D2-B73713A36947}"/>
                    </a:ext>
                  </a:extLst>
                </p14:cNvPr>
                <p14:cNvContentPartPr/>
                <p14:nvPr/>
              </p14:nvContentPartPr>
              <p14:xfrm>
                <a:off x="6665773" y="4832478"/>
                <a:ext cx="147960" cy="150480"/>
              </p14:xfrm>
            </p:contentPart>
          </mc:Choice>
          <mc:Fallback xmlns="">
            <p:pic>
              <p:nvPicPr>
                <p:cNvPr id="21" name="Freihand 20">
                  <a:extLst>
                    <a:ext uri="{FF2B5EF4-FFF2-40B4-BE49-F238E27FC236}">
                      <a16:creationId xmlns:a16="http://schemas.microsoft.com/office/drawing/2014/main" id="{B09FA555-4108-45B3-89D2-B73713A36947}"/>
                    </a:ext>
                  </a:extLst>
                </p:cNvPr>
                <p:cNvPicPr/>
                <p:nvPr/>
              </p:nvPicPr>
              <p:blipFill>
                <a:blip r:embed="rId34"/>
                <a:stretch>
                  <a:fillRect/>
                </a:stretch>
              </p:blipFill>
              <p:spPr>
                <a:xfrm>
                  <a:off x="6661453" y="4828158"/>
                  <a:ext cx="1566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978FC18F-FCE7-408F-8EE5-D1AA65C89383}"/>
                    </a:ext>
                  </a:extLst>
                </p14:cNvPr>
                <p14:cNvContentPartPr/>
                <p14:nvPr/>
              </p14:nvContentPartPr>
              <p14:xfrm>
                <a:off x="6903013" y="4667238"/>
                <a:ext cx="129240" cy="172440"/>
              </p14:xfrm>
            </p:contentPart>
          </mc:Choice>
          <mc:Fallback xmlns="">
            <p:pic>
              <p:nvPicPr>
                <p:cNvPr id="22" name="Freihand 21">
                  <a:extLst>
                    <a:ext uri="{FF2B5EF4-FFF2-40B4-BE49-F238E27FC236}">
                      <a16:creationId xmlns:a16="http://schemas.microsoft.com/office/drawing/2014/main" id="{978FC18F-FCE7-408F-8EE5-D1AA65C89383}"/>
                    </a:ext>
                  </a:extLst>
                </p:cNvPr>
                <p:cNvPicPr/>
                <p:nvPr/>
              </p:nvPicPr>
              <p:blipFill>
                <a:blip r:embed="rId36"/>
                <a:stretch>
                  <a:fillRect/>
                </a:stretch>
              </p:blipFill>
              <p:spPr>
                <a:xfrm>
                  <a:off x="6898693" y="4662918"/>
                  <a:ext cx="1378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CA6C50A5-E5CD-45AE-A7D2-90774DE79280}"/>
                    </a:ext>
                  </a:extLst>
                </p14:cNvPr>
                <p14:cNvContentPartPr/>
                <p14:nvPr/>
              </p14:nvContentPartPr>
              <p14:xfrm>
                <a:off x="7016413" y="4751478"/>
                <a:ext cx="91440" cy="166320"/>
              </p14:xfrm>
            </p:contentPart>
          </mc:Choice>
          <mc:Fallback xmlns="">
            <p:pic>
              <p:nvPicPr>
                <p:cNvPr id="23" name="Freihand 22">
                  <a:extLst>
                    <a:ext uri="{FF2B5EF4-FFF2-40B4-BE49-F238E27FC236}">
                      <a16:creationId xmlns:a16="http://schemas.microsoft.com/office/drawing/2014/main" id="{CA6C50A5-E5CD-45AE-A7D2-90774DE79280}"/>
                    </a:ext>
                  </a:extLst>
                </p:cNvPr>
                <p:cNvPicPr/>
                <p:nvPr/>
              </p:nvPicPr>
              <p:blipFill>
                <a:blip r:embed="rId38"/>
                <a:stretch>
                  <a:fillRect/>
                </a:stretch>
              </p:blipFill>
              <p:spPr>
                <a:xfrm>
                  <a:off x="7012093" y="4747158"/>
                  <a:ext cx="1000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839BB2A8-927F-492B-8BDD-F9EB816BE73B}"/>
                    </a:ext>
                  </a:extLst>
                </p14:cNvPr>
                <p14:cNvContentPartPr/>
                <p14:nvPr/>
              </p14:nvContentPartPr>
              <p14:xfrm>
                <a:off x="7134133" y="4716558"/>
                <a:ext cx="50040" cy="80640"/>
              </p14:xfrm>
            </p:contentPart>
          </mc:Choice>
          <mc:Fallback xmlns="">
            <p:pic>
              <p:nvPicPr>
                <p:cNvPr id="24" name="Freihand 23">
                  <a:extLst>
                    <a:ext uri="{FF2B5EF4-FFF2-40B4-BE49-F238E27FC236}">
                      <a16:creationId xmlns:a16="http://schemas.microsoft.com/office/drawing/2014/main" id="{839BB2A8-927F-492B-8BDD-F9EB816BE73B}"/>
                    </a:ext>
                  </a:extLst>
                </p:cNvPr>
                <p:cNvPicPr/>
                <p:nvPr/>
              </p:nvPicPr>
              <p:blipFill>
                <a:blip r:embed="rId40"/>
                <a:stretch>
                  <a:fillRect/>
                </a:stretch>
              </p:blipFill>
              <p:spPr>
                <a:xfrm>
                  <a:off x="7129813" y="4712238"/>
                  <a:ext cx="586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8DB2DB17-A67C-4929-8E9B-35F473577E25}"/>
                    </a:ext>
                  </a:extLst>
                </p14:cNvPr>
                <p14:cNvContentPartPr/>
                <p14:nvPr/>
              </p14:nvContentPartPr>
              <p14:xfrm>
                <a:off x="7212973" y="4592718"/>
                <a:ext cx="119160" cy="155880"/>
              </p14:xfrm>
            </p:contentPart>
          </mc:Choice>
          <mc:Fallback xmlns="">
            <p:pic>
              <p:nvPicPr>
                <p:cNvPr id="25" name="Freihand 24">
                  <a:extLst>
                    <a:ext uri="{FF2B5EF4-FFF2-40B4-BE49-F238E27FC236}">
                      <a16:creationId xmlns:a16="http://schemas.microsoft.com/office/drawing/2014/main" id="{8DB2DB17-A67C-4929-8E9B-35F473577E25}"/>
                    </a:ext>
                  </a:extLst>
                </p:cNvPr>
                <p:cNvPicPr/>
                <p:nvPr/>
              </p:nvPicPr>
              <p:blipFill>
                <a:blip r:embed="rId42"/>
                <a:stretch>
                  <a:fillRect/>
                </a:stretch>
              </p:blipFill>
              <p:spPr>
                <a:xfrm>
                  <a:off x="7208653" y="4588398"/>
                  <a:ext cx="1278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96E83F4C-276D-466B-A6EC-D2B215C72EF6}"/>
                    </a:ext>
                  </a:extLst>
                </p14:cNvPr>
                <p14:cNvContentPartPr/>
                <p14:nvPr/>
              </p14:nvContentPartPr>
              <p14:xfrm>
                <a:off x="7148173" y="4562838"/>
                <a:ext cx="24480" cy="5760"/>
              </p14:xfrm>
            </p:contentPart>
          </mc:Choice>
          <mc:Fallback xmlns="">
            <p:pic>
              <p:nvPicPr>
                <p:cNvPr id="26" name="Freihand 25">
                  <a:extLst>
                    <a:ext uri="{FF2B5EF4-FFF2-40B4-BE49-F238E27FC236}">
                      <a16:creationId xmlns:a16="http://schemas.microsoft.com/office/drawing/2014/main" id="{96E83F4C-276D-466B-A6EC-D2B215C72EF6}"/>
                    </a:ext>
                  </a:extLst>
                </p:cNvPr>
                <p:cNvPicPr/>
                <p:nvPr/>
              </p:nvPicPr>
              <p:blipFill>
                <a:blip r:embed="rId44"/>
                <a:stretch>
                  <a:fillRect/>
                </a:stretch>
              </p:blipFill>
              <p:spPr>
                <a:xfrm>
                  <a:off x="7143853" y="4558518"/>
                  <a:ext cx="331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F1B3C3A0-B992-4AED-B8D7-AAE5293B0204}"/>
                    </a:ext>
                  </a:extLst>
                </p14:cNvPr>
                <p14:cNvContentPartPr/>
                <p14:nvPr/>
              </p14:nvContentPartPr>
              <p14:xfrm>
                <a:off x="7333933" y="4574358"/>
                <a:ext cx="376920" cy="156960"/>
              </p14:xfrm>
            </p:contentPart>
          </mc:Choice>
          <mc:Fallback xmlns="">
            <p:pic>
              <p:nvPicPr>
                <p:cNvPr id="27" name="Freihand 26">
                  <a:extLst>
                    <a:ext uri="{FF2B5EF4-FFF2-40B4-BE49-F238E27FC236}">
                      <a16:creationId xmlns:a16="http://schemas.microsoft.com/office/drawing/2014/main" id="{F1B3C3A0-B992-4AED-B8D7-AAE5293B0204}"/>
                    </a:ext>
                  </a:extLst>
                </p:cNvPr>
                <p:cNvPicPr/>
                <p:nvPr/>
              </p:nvPicPr>
              <p:blipFill>
                <a:blip r:embed="rId46"/>
                <a:stretch>
                  <a:fillRect/>
                </a:stretch>
              </p:blipFill>
              <p:spPr>
                <a:xfrm>
                  <a:off x="7329613" y="4570038"/>
                  <a:ext cx="3855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07520275-E71C-44D9-9FD0-D3C13D70031E}"/>
                    </a:ext>
                  </a:extLst>
                </p14:cNvPr>
                <p14:cNvContentPartPr/>
                <p14:nvPr/>
              </p14:nvContentPartPr>
              <p14:xfrm>
                <a:off x="7707613" y="4604958"/>
                <a:ext cx="97920" cy="23400"/>
              </p14:xfrm>
            </p:contentPart>
          </mc:Choice>
          <mc:Fallback xmlns="">
            <p:pic>
              <p:nvPicPr>
                <p:cNvPr id="28" name="Freihand 27">
                  <a:extLst>
                    <a:ext uri="{FF2B5EF4-FFF2-40B4-BE49-F238E27FC236}">
                      <a16:creationId xmlns:a16="http://schemas.microsoft.com/office/drawing/2014/main" id="{07520275-E71C-44D9-9FD0-D3C13D70031E}"/>
                    </a:ext>
                  </a:extLst>
                </p:cNvPr>
                <p:cNvPicPr/>
                <p:nvPr/>
              </p:nvPicPr>
              <p:blipFill>
                <a:blip r:embed="rId48"/>
                <a:stretch>
                  <a:fillRect/>
                </a:stretch>
              </p:blipFill>
              <p:spPr>
                <a:xfrm>
                  <a:off x="7703293" y="4600638"/>
                  <a:ext cx="1065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14885DB8-FA7D-4A38-9EF4-C8E9DF83F87B}"/>
                    </a:ext>
                  </a:extLst>
                </p14:cNvPr>
                <p14:cNvContentPartPr/>
                <p14:nvPr/>
              </p14:nvContentPartPr>
              <p14:xfrm>
                <a:off x="7830733" y="4422078"/>
                <a:ext cx="208440" cy="249120"/>
              </p14:xfrm>
            </p:contentPart>
          </mc:Choice>
          <mc:Fallback xmlns="">
            <p:pic>
              <p:nvPicPr>
                <p:cNvPr id="29" name="Freihand 28">
                  <a:extLst>
                    <a:ext uri="{FF2B5EF4-FFF2-40B4-BE49-F238E27FC236}">
                      <a16:creationId xmlns:a16="http://schemas.microsoft.com/office/drawing/2014/main" id="{14885DB8-FA7D-4A38-9EF4-C8E9DF83F87B}"/>
                    </a:ext>
                  </a:extLst>
                </p:cNvPr>
                <p:cNvPicPr/>
                <p:nvPr/>
              </p:nvPicPr>
              <p:blipFill>
                <a:blip r:embed="rId50"/>
                <a:stretch>
                  <a:fillRect/>
                </a:stretch>
              </p:blipFill>
              <p:spPr>
                <a:xfrm>
                  <a:off x="7826413" y="4417758"/>
                  <a:ext cx="2170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95343D95-2FE5-49EF-BB23-36D5C4892D67}"/>
                    </a:ext>
                  </a:extLst>
                </p14:cNvPr>
                <p14:cNvContentPartPr/>
                <p14:nvPr/>
              </p14:nvContentPartPr>
              <p14:xfrm>
                <a:off x="8030533" y="4350798"/>
                <a:ext cx="226800" cy="155880"/>
              </p14:xfrm>
            </p:contentPart>
          </mc:Choice>
          <mc:Fallback xmlns="">
            <p:pic>
              <p:nvPicPr>
                <p:cNvPr id="30" name="Freihand 29">
                  <a:extLst>
                    <a:ext uri="{FF2B5EF4-FFF2-40B4-BE49-F238E27FC236}">
                      <a16:creationId xmlns:a16="http://schemas.microsoft.com/office/drawing/2014/main" id="{95343D95-2FE5-49EF-BB23-36D5C4892D67}"/>
                    </a:ext>
                  </a:extLst>
                </p:cNvPr>
                <p:cNvPicPr/>
                <p:nvPr/>
              </p:nvPicPr>
              <p:blipFill>
                <a:blip r:embed="rId52"/>
                <a:stretch>
                  <a:fillRect/>
                </a:stretch>
              </p:blipFill>
              <p:spPr>
                <a:xfrm>
                  <a:off x="8026213" y="4346478"/>
                  <a:ext cx="2354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7773A1DD-8513-4779-BED7-577345A06E81}"/>
                    </a:ext>
                  </a:extLst>
                </p14:cNvPr>
                <p14:cNvContentPartPr/>
                <p14:nvPr/>
              </p14:nvContentPartPr>
              <p14:xfrm>
                <a:off x="8169133" y="4411278"/>
                <a:ext cx="87480" cy="10080"/>
              </p14:xfrm>
            </p:contentPart>
          </mc:Choice>
          <mc:Fallback xmlns="">
            <p:pic>
              <p:nvPicPr>
                <p:cNvPr id="31" name="Freihand 30">
                  <a:extLst>
                    <a:ext uri="{FF2B5EF4-FFF2-40B4-BE49-F238E27FC236}">
                      <a16:creationId xmlns:a16="http://schemas.microsoft.com/office/drawing/2014/main" id="{7773A1DD-8513-4779-BED7-577345A06E81}"/>
                    </a:ext>
                  </a:extLst>
                </p:cNvPr>
                <p:cNvPicPr/>
                <p:nvPr/>
              </p:nvPicPr>
              <p:blipFill>
                <a:blip r:embed="rId54"/>
                <a:stretch>
                  <a:fillRect/>
                </a:stretch>
              </p:blipFill>
              <p:spPr>
                <a:xfrm>
                  <a:off x="8164813" y="4406958"/>
                  <a:ext cx="961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E0797A16-FBE6-41A2-889C-D13585DBB16B}"/>
                    </a:ext>
                  </a:extLst>
                </p14:cNvPr>
                <p14:cNvContentPartPr/>
                <p14:nvPr/>
              </p14:nvContentPartPr>
              <p14:xfrm>
                <a:off x="8249773" y="4376358"/>
                <a:ext cx="95400" cy="87480"/>
              </p14:xfrm>
            </p:contentPart>
          </mc:Choice>
          <mc:Fallback xmlns="">
            <p:pic>
              <p:nvPicPr>
                <p:cNvPr id="32" name="Freihand 31">
                  <a:extLst>
                    <a:ext uri="{FF2B5EF4-FFF2-40B4-BE49-F238E27FC236}">
                      <a16:creationId xmlns:a16="http://schemas.microsoft.com/office/drawing/2014/main" id="{E0797A16-FBE6-41A2-889C-D13585DBB16B}"/>
                    </a:ext>
                  </a:extLst>
                </p:cNvPr>
                <p:cNvPicPr/>
                <p:nvPr/>
              </p:nvPicPr>
              <p:blipFill>
                <a:blip r:embed="rId56"/>
                <a:stretch>
                  <a:fillRect/>
                </a:stretch>
              </p:blipFill>
              <p:spPr>
                <a:xfrm>
                  <a:off x="8245453" y="4372038"/>
                  <a:ext cx="1040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00F3E7BC-762A-48CE-85A2-34EBB643C5AA}"/>
                    </a:ext>
                  </a:extLst>
                </p14:cNvPr>
                <p14:cNvContentPartPr/>
                <p14:nvPr/>
              </p14:nvContentPartPr>
              <p14:xfrm>
                <a:off x="7085533" y="4941918"/>
                <a:ext cx="457200" cy="241200"/>
              </p14:xfrm>
            </p:contentPart>
          </mc:Choice>
          <mc:Fallback xmlns="">
            <p:pic>
              <p:nvPicPr>
                <p:cNvPr id="33" name="Freihand 32">
                  <a:extLst>
                    <a:ext uri="{FF2B5EF4-FFF2-40B4-BE49-F238E27FC236}">
                      <a16:creationId xmlns:a16="http://schemas.microsoft.com/office/drawing/2014/main" id="{00F3E7BC-762A-48CE-85A2-34EBB643C5AA}"/>
                    </a:ext>
                  </a:extLst>
                </p:cNvPr>
                <p:cNvPicPr/>
                <p:nvPr/>
              </p:nvPicPr>
              <p:blipFill>
                <a:blip r:embed="rId58"/>
                <a:stretch>
                  <a:fillRect/>
                </a:stretch>
              </p:blipFill>
              <p:spPr>
                <a:xfrm>
                  <a:off x="7081213" y="4937598"/>
                  <a:ext cx="4658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0A22C314-A685-48A1-A817-8D85E37E3880}"/>
                    </a:ext>
                  </a:extLst>
                </p14:cNvPr>
                <p14:cNvContentPartPr/>
                <p14:nvPr/>
              </p14:nvContentPartPr>
              <p14:xfrm>
                <a:off x="7146373" y="4837158"/>
                <a:ext cx="66960" cy="16200"/>
              </p14:xfrm>
            </p:contentPart>
          </mc:Choice>
          <mc:Fallback xmlns="">
            <p:pic>
              <p:nvPicPr>
                <p:cNvPr id="34" name="Freihand 33">
                  <a:extLst>
                    <a:ext uri="{FF2B5EF4-FFF2-40B4-BE49-F238E27FC236}">
                      <a16:creationId xmlns:a16="http://schemas.microsoft.com/office/drawing/2014/main" id="{0A22C314-A685-48A1-A817-8D85E37E3880}"/>
                    </a:ext>
                  </a:extLst>
                </p:cNvPr>
                <p:cNvPicPr/>
                <p:nvPr/>
              </p:nvPicPr>
              <p:blipFill>
                <a:blip r:embed="rId60"/>
                <a:stretch>
                  <a:fillRect/>
                </a:stretch>
              </p:blipFill>
              <p:spPr>
                <a:xfrm>
                  <a:off x="7142053" y="4832838"/>
                  <a:ext cx="756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Freihand 34">
                  <a:extLst>
                    <a:ext uri="{FF2B5EF4-FFF2-40B4-BE49-F238E27FC236}">
                      <a16:creationId xmlns:a16="http://schemas.microsoft.com/office/drawing/2014/main" id="{C9059E75-5AD2-49C7-8679-BA151BC1ADD3}"/>
                    </a:ext>
                  </a:extLst>
                </p14:cNvPr>
                <p14:cNvContentPartPr/>
                <p14:nvPr/>
              </p14:nvContentPartPr>
              <p14:xfrm>
                <a:off x="7606093" y="4877118"/>
                <a:ext cx="252360" cy="103320"/>
              </p14:xfrm>
            </p:contentPart>
          </mc:Choice>
          <mc:Fallback xmlns="">
            <p:pic>
              <p:nvPicPr>
                <p:cNvPr id="35" name="Freihand 34">
                  <a:extLst>
                    <a:ext uri="{FF2B5EF4-FFF2-40B4-BE49-F238E27FC236}">
                      <a16:creationId xmlns:a16="http://schemas.microsoft.com/office/drawing/2014/main" id="{C9059E75-5AD2-49C7-8679-BA151BC1ADD3}"/>
                    </a:ext>
                  </a:extLst>
                </p:cNvPr>
                <p:cNvPicPr/>
                <p:nvPr/>
              </p:nvPicPr>
              <p:blipFill>
                <a:blip r:embed="rId62"/>
                <a:stretch>
                  <a:fillRect/>
                </a:stretch>
              </p:blipFill>
              <p:spPr>
                <a:xfrm>
                  <a:off x="7601773" y="4872798"/>
                  <a:ext cx="261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539D22DF-A427-4302-AD89-EEADA841AC66}"/>
                    </a:ext>
                  </a:extLst>
                </p14:cNvPr>
                <p14:cNvContentPartPr/>
                <p14:nvPr/>
              </p14:nvContentPartPr>
              <p14:xfrm>
                <a:off x="7174453" y="5205438"/>
                <a:ext cx="70200" cy="233640"/>
              </p14:xfrm>
            </p:contentPart>
          </mc:Choice>
          <mc:Fallback xmlns="">
            <p:pic>
              <p:nvPicPr>
                <p:cNvPr id="37" name="Freihand 36">
                  <a:extLst>
                    <a:ext uri="{FF2B5EF4-FFF2-40B4-BE49-F238E27FC236}">
                      <a16:creationId xmlns:a16="http://schemas.microsoft.com/office/drawing/2014/main" id="{539D22DF-A427-4302-AD89-EEADA841AC66}"/>
                    </a:ext>
                  </a:extLst>
                </p:cNvPr>
                <p:cNvPicPr/>
                <p:nvPr/>
              </p:nvPicPr>
              <p:blipFill>
                <a:blip r:embed="rId64"/>
                <a:stretch>
                  <a:fillRect/>
                </a:stretch>
              </p:blipFill>
              <p:spPr>
                <a:xfrm>
                  <a:off x="7170133" y="5201118"/>
                  <a:ext cx="7884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14E95AA7-6384-4B84-9F1A-A16A121C8900}"/>
                    </a:ext>
                  </a:extLst>
                </p14:cNvPr>
                <p14:cNvContentPartPr/>
                <p14:nvPr/>
              </p14:nvContentPartPr>
              <p14:xfrm>
                <a:off x="7267693" y="5246118"/>
                <a:ext cx="78480" cy="101880"/>
              </p14:xfrm>
            </p:contentPart>
          </mc:Choice>
          <mc:Fallback xmlns="">
            <p:pic>
              <p:nvPicPr>
                <p:cNvPr id="38" name="Freihand 37">
                  <a:extLst>
                    <a:ext uri="{FF2B5EF4-FFF2-40B4-BE49-F238E27FC236}">
                      <a16:creationId xmlns:a16="http://schemas.microsoft.com/office/drawing/2014/main" id="{14E95AA7-6384-4B84-9F1A-A16A121C8900}"/>
                    </a:ext>
                  </a:extLst>
                </p:cNvPr>
                <p:cNvPicPr/>
                <p:nvPr/>
              </p:nvPicPr>
              <p:blipFill>
                <a:blip r:embed="rId66"/>
                <a:stretch>
                  <a:fillRect/>
                </a:stretch>
              </p:blipFill>
              <p:spPr>
                <a:xfrm>
                  <a:off x="7263373" y="5241798"/>
                  <a:ext cx="871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10A5FFBC-F18B-45D8-B10F-E94312EA12CB}"/>
                    </a:ext>
                  </a:extLst>
                </p14:cNvPr>
                <p14:cNvContentPartPr/>
                <p14:nvPr/>
              </p14:nvContentPartPr>
              <p14:xfrm>
                <a:off x="7370293" y="5171958"/>
                <a:ext cx="74160" cy="133920"/>
              </p14:xfrm>
            </p:contentPart>
          </mc:Choice>
          <mc:Fallback xmlns="">
            <p:pic>
              <p:nvPicPr>
                <p:cNvPr id="39" name="Freihand 38">
                  <a:extLst>
                    <a:ext uri="{FF2B5EF4-FFF2-40B4-BE49-F238E27FC236}">
                      <a16:creationId xmlns:a16="http://schemas.microsoft.com/office/drawing/2014/main" id="{10A5FFBC-F18B-45D8-B10F-E94312EA12CB}"/>
                    </a:ext>
                  </a:extLst>
                </p:cNvPr>
                <p:cNvPicPr/>
                <p:nvPr/>
              </p:nvPicPr>
              <p:blipFill>
                <a:blip r:embed="rId68"/>
                <a:stretch>
                  <a:fillRect/>
                </a:stretch>
              </p:blipFill>
              <p:spPr>
                <a:xfrm>
                  <a:off x="7365973" y="5167638"/>
                  <a:ext cx="828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DB595A92-A789-4F0A-9330-368E13EB16A3}"/>
                    </a:ext>
                  </a:extLst>
                </p14:cNvPr>
                <p14:cNvContentPartPr/>
                <p14:nvPr/>
              </p14:nvContentPartPr>
              <p14:xfrm>
                <a:off x="7481173" y="5198238"/>
                <a:ext cx="144720" cy="87840"/>
              </p14:xfrm>
            </p:contentPart>
          </mc:Choice>
          <mc:Fallback xmlns="">
            <p:pic>
              <p:nvPicPr>
                <p:cNvPr id="40" name="Freihand 39">
                  <a:extLst>
                    <a:ext uri="{FF2B5EF4-FFF2-40B4-BE49-F238E27FC236}">
                      <a16:creationId xmlns:a16="http://schemas.microsoft.com/office/drawing/2014/main" id="{DB595A92-A789-4F0A-9330-368E13EB16A3}"/>
                    </a:ext>
                  </a:extLst>
                </p:cNvPr>
                <p:cNvPicPr/>
                <p:nvPr/>
              </p:nvPicPr>
              <p:blipFill>
                <a:blip r:embed="rId70"/>
                <a:stretch>
                  <a:fillRect/>
                </a:stretch>
              </p:blipFill>
              <p:spPr>
                <a:xfrm>
                  <a:off x="7476853" y="5193918"/>
                  <a:ext cx="1533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F43B044C-62F2-404B-B65E-2B58753532B5}"/>
                    </a:ext>
                  </a:extLst>
                </p14:cNvPr>
                <p14:cNvContentPartPr/>
                <p14:nvPr/>
              </p14:nvContentPartPr>
              <p14:xfrm>
                <a:off x="7673773" y="5103918"/>
                <a:ext cx="295200" cy="134640"/>
              </p14:xfrm>
            </p:contentPart>
          </mc:Choice>
          <mc:Fallback xmlns="">
            <p:pic>
              <p:nvPicPr>
                <p:cNvPr id="41" name="Freihand 40">
                  <a:extLst>
                    <a:ext uri="{FF2B5EF4-FFF2-40B4-BE49-F238E27FC236}">
                      <a16:creationId xmlns:a16="http://schemas.microsoft.com/office/drawing/2014/main" id="{F43B044C-62F2-404B-B65E-2B58753532B5}"/>
                    </a:ext>
                  </a:extLst>
                </p:cNvPr>
                <p:cNvPicPr/>
                <p:nvPr/>
              </p:nvPicPr>
              <p:blipFill>
                <a:blip r:embed="rId72"/>
                <a:stretch>
                  <a:fillRect/>
                </a:stretch>
              </p:blipFill>
              <p:spPr>
                <a:xfrm>
                  <a:off x="7669453" y="5099598"/>
                  <a:ext cx="3038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29CE86F8-3CAC-4F5D-9050-658143F21F3F}"/>
                    </a:ext>
                  </a:extLst>
                </p14:cNvPr>
                <p14:cNvContentPartPr/>
                <p14:nvPr/>
              </p14:nvContentPartPr>
              <p14:xfrm>
                <a:off x="7434013" y="5430798"/>
                <a:ext cx="28080" cy="120600"/>
              </p14:xfrm>
            </p:contentPart>
          </mc:Choice>
          <mc:Fallback xmlns="">
            <p:pic>
              <p:nvPicPr>
                <p:cNvPr id="42" name="Freihand 41">
                  <a:extLst>
                    <a:ext uri="{FF2B5EF4-FFF2-40B4-BE49-F238E27FC236}">
                      <a16:creationId xmlns:a16="http://schemas.microsoft.com/office/drawing/2014/main" id="{29CE86F8-3CAC-4F5D-9050-658143F21F3F}"/>
                    </a:ext>
                  </a:extLst>
                </p:cNvPr>
                <p:cNvPicPr/>
                <p:nvPr/>
              </p:nvPicPr>
              <p:blipFill>
                <a:blip r:embed="rId74"/>
                <a:stretch>
                  <a:fillRect/>
                </a:stretch>
              </p:blipFill>
              <p:spPr>
                <a:xfrm>
                  <a:off x="7429693" y="5426478"/>
                  <a:ext cx="367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ECDCB8FD-0D5F-401E-AA59-C3E5F668BB50}"/>
                    </a:ext>
                  </a:extLst>
                </p14:cNvPr>
                <p14:cNvContentPartPr/>
                <p14:nvPr/>
              </p14:nvContentPartPr>
              <p14:xfrm>
                <a:off x="7317013" y="5392998"/>
                <a:ext cx="196200" cy="151200"/>
              </p14:xfrm>
            </p:contentPart>
          </mc:Choice>
          <mc:Fallback xmlns="">
            <p:pic>
              <p:nvPicPr>
                <p:cNvPr id="43" name="Freihand 42">
                  <a:extLst>
                    <a:ext uri="{FF2B5EF4-FFF2-40B4-BE49-F238E27FC236}">
                      <a16:creationId xmlns:a16="http://schemas.microsoft.com/office/drawing/2014/main" id="{ECDCB8FD-0D5F-401E-AA59-C3E5F668BB50}"/>
                    </a:ext>
                  </a:extLst>
                </p:cNvPr>
                <p:cNvPicPr/>
                <p:nvPr/>
              </p:nvPicPr>
              <p:blipFill>
                <a:blip r:embed="rId76"/>
                <a:stretch>
                  <a:fillRect/>
                </a:stretch>
              </p:blipFill>
              <p:spPr>
                <a:xfrm>
                  <a:off x="7312693" y="5388678"/>
                  <a:ext cx="2048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45C4FC93-F910-4331-A6C7-350CF4A8C428}"/>
                    </a:ext>
                  </a:extLst>
                </p14:cNvPr>
                <p14:cNvContentPartPr/>
                <p14:nvPr/>
              </p14:nvContentPartPr>
              <p14:xfrm>
                <a:off x="7564333" y="5344398"/>
                <a:ext cx="147600" cy="135360"/>
              </p14:xfrm>
            </p:contentPart>
          </mc:Choice>
          <mc:Fallback xmlns="">
            <p:pic>
              <p:nvPicPr>
                <p:cNvPr id="44" name="Freihand 43">
                  <a:extLst>
                    <a:ext uri="{FF2B5EF4-FFF2-40B4-BE49-F238E27FC236}">
                      <a16:creationId xmlns:a16="http://schemas.microsoft.com/office/drawing/2014/main" id="{45C4FC93-F910-4331-A6C7-350CF4A8C428}"/>
                    </a:ext>
                  </a:extLst>
                </p:cNvPr>
                <p:cNvPicPr/>
                <p:nvPr/>
              </p:nvPicPr>
              <p:blipFill>
                <a:blip r:embed="rId78"/>
                <a:stretch>
                  <a:fillRect/>
                </a:stretch>
              </p:blipFill>
              <p:spPr>
                <a:xfrm>
                  <a:off x="7560013" y="5340078"/>
                  <a:ext cx="1562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8BFBD1D0-5DE0-4527-8052-C9C9AF5014CC}"/>
                    </a:ext>
                  </a:extLst>
                </p14:cNvPr>
                <p14:cNvContentPartPr/>
                <p14:nvPr/>
              </p14:nvContentPartPr>
              <p14:xfrm>
                <a:off x="7637773" y="5388678"/>
                <a:ext cx="87120" cy="59040"/>
              </p14:xfrm>
            </p:contentPart>
          </mc:Choice>
          <mc:Fallback xmlns="">
            <p:pic>
              <p:nvPicPr>
                <p:cNvPr id="45" name="Freihand 44">
                  <a:extLst>
                    <a:ext uri="{FF2B5EF4-FFF2-40B4-BE49-F238E27FC236}">
                      <a16:creationId xmlns:a16="http://schemas.microsoft.com/office/drawing/2014/main" id="{8BFBD1D0-5DE0-4527-8052-C9C9AF5014CC}"/>
                    </a:ext>
                  </a:extLst>
                </p:cNvPr>
                <p:cNvPicPr/>
                <p:nvPr/>
              </p:nvPicPr>
              <p:blipFill>
                <a:blip r:embed="rId80"/>
                <a:stretch>
                  <a:fillRect/>
                </a:stretch>
              </p:blipFill>
              <p:spPr>
                <a:xfrm>
                  <a:off x="7633453" y="5384358"/>
                  <a:ext cx="957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2F8295F1-B2E7-4724-AE4F-2190F9189994}"/>
                    </a:ext>
                  </a:extLst>
                </p14:cNvPr>
                <p14:cNvContentPartPr/>
                <p14:nvPr/>
              </p14:nvContentPartPr>
              <p14:xfrm>
                <a:off x="7119373" y="5736438"/>
                <a:ext cx="170280" cy="53640"/>
              </p14:xfrm>
            </p:contentPart>
          </mc:Choice>
          <mc:Fallback xmlns="">
            <p:pic>
              <p:nvPicPr>
                <p:cNvPr id="46" name="Freihand 45">
                  <a:extLst>
                    <a:ext uri="{FF2B5EF4-FFF2-40B4-BE49-F238E27FC236}">
                      <a16:creationId xmlns:a16="http://schemas.microsoft.com/office/drawing/2014/main" id="{2F8295F1-B2E7-4724-AE4F-2190F9189994}"/>
                    </a:ext>
                  </a:extLst>
                </p:cNvPr>
                <p:cNvPicPr/>
                <p:nvPr/>
              </p:nvPicPr>
              <p:blipFill>
                <a:blip r:embed="rId82"/>
                <a:stretch>
                  <a:fillRect/>
                </a:stretch>
              </p:blipFill>
              <p:spPr>
                <a:xfrm>
                  <a:off x="7115053" y="5732118"/>
                  <a:ext cx="1789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Freihand 46">
                  <a:extLst>
                    <a:ext uri="{FF2B5EF4-FFF2-40B4-BE49-F238E27FC236}">
                      <a16:creationId xmlns:a16="http://schemas.microsoft.com/office/drawing/2014/main" id="{42376B1B-3707-4699-9884-4C99F14A9D4B}"/>
                    </a:ext>
                  </a:extLst>
                </p14:cNvPr>
                <p14:cNvContentPartPr/>
                <p14:nvPr/>
              </p14:nvContentPartPr>
              <p14:xfrm>
                <a:off x="7278133" y="5660478"/>
                <a:ext cx="72360" cy="166320"/>
              </p14:xfrm>
            </p:contentPart>
          </mc:Choice>
          <mc:Fallback xmlns="">
            <p:pic>
              <p:nvPicPr>
                <p:cNvPr id="47" name="Freihand 46">
                  <a:extLst>
                    <a:ext uri="{FF2B5EF4-FFF2-40B4-BE49-F238E27FC236}">
                      <a16:creationId xmlns:a16="http://schemas.microsoft.com/office/drawing/2014/main" id="{42376B1B-3707-4699-9884-4C99F14A9D4B}"/>
                    </a:ext>
                  </a:extLst>
                </p:cNvPr>
                <p:cNvPicPr/>
                <p:nvPr/>
              </p:nvPicPr>
              <p:blipFill>
                <a:blip r:embed="rId84"/>
                <a:stretch>
                  <a:fillRect/>
                </a:stretch>
              </p:blipFill>
              <p:spPr>
                <a:xfrm>
                  <a:off x="7273813" y="5656158"/>
                  <a:ext cx="810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EC0A01BC-D70F-42E1-93AB-C7960FCEF5AF}"/>
                    </a:ext>
                  </a:extLst>
                </p14:cNvPr>
                <p14:cNvContentPartPr/>
                <p14:nvPr/>
              </p14:nvContentPartPr>
              <p14:xfrm>
                <a:off x="7428613" y="5636358"/>
                <a:ext cx="84240" cy="106920"/>
              </p14:xfrm>
            </p:contentPart>
          </mc:Choice>
          <mc:Fallback xmlns="">
            <p:pic>
              <p:nvPicPr>
                <p:cNvPr id="50" name="Freihand 49">
                  <a:extLst>
                    <a:ext uri="{FF2B5EF4-FFF2-40B4-BE49-F238E27FC236}">
                      <a16:creationId xmlns:a16="http://schemas.microsoft.com/office/drawing/2014/main" id="{EC0A01BC-D70F-42E1-93AB-C7960FCEF5AF}"/>
                    </a:ext>
                  </a:extLst>
                </p:cNvPr>
                <p:cNvPicPr/>
                <p:nvPr/>
              </p:nvPicPr>
              <p:blipFill>
                <a:blip r:embed="rId86"/>
                <a:stretch>
                  <a:fillRect/>
                </a:stretch>
              </p:blipFill>
              <p:spPr>
                <a:xfrm>
                  <a:off x="7424293" y="5632038"/>
                  <a:ext cx="928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Freihand 50">
                  <a:extLst>
                    <a:ext uri="{FF2B5EF4-FFF2-40B4-BE49-F238E27FC236}">
                      <a16:creationId xmlns:a16="http://schemas.microsoft.com/office/drawing/2014/main" id="{124C85C4-5587-40CB-860F-BB1C2596ADD8}"/>
                    </a:ext>
                  </a:extLst>
                </p14:cNvPr>
                <p14:cNvContentPartPr/>
                <p14:nvPr/>
              </p14:nvContentPartPr>
              <p14:xfrm>
                <a:off x="7534813" y="5623758"/>
                <a:ext cx="24480" cy="95400"/>
              </p14:xfrm>
            </p:contentPart>
          </mc:Choice>
          <mc:Fallback xmlns="">
            <p:pic>
              <p:nvPicPr>
                <p:cNvPr id="51" name="Freihand 50">
                  <a:extLst>
                    <a:ext uri="{FF2B5EF4-FFF2-40B4-BE49-F238E27FC236}">
                      <a16:creationId xmlns:a16="http://schemas.microsoft.com/office/drawing/2014/main" id="{124C85C4-5587-40CB-860F-BB1C2596ADD8}"/>
                    </a:ext>
                  </a:extLst>
                </p:cNvPr>
                <p:cNvPicPr/>
                <p:nvPr/>
              </p:nvPicPr>
              <p:blipFill>
                <a:blip r:embed="rId88"/>
                <a:stretch>
                  <a:fillRect/>
                </a:stretch>
              </p:blipFill>
              <p:spPr>
                <a:xfrm>
                  <a:off x="7530493" y="5619438"/>
                  <a:ext cx="331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F587F594-846B-4C52-A14B-3C28411B9F46}"/>
                    </a:ext>
                  </a:extLst>
                </p14:cNvPr>
                <p14:cNvContentPartPr/>
                <p14:nvPr/>
              </p14:nvContentPartPr>
              <p14:xfrm>
                <a:off x="7578373" y="5473638"/>
                <a:ext cx="271440" cy="209880"/>
              </p14:xfrm>
            </p:contentPart>
          </mc:Choice>
          <mc:Fallback xmlns="">
            <p:pic>
              <p:nvPicPr>
                <p:cNvPr id="52" name="Freihand 51">
                  <a:extLst>
                    <a:ext uri="{FF2B5EF4-FFF2-40B4-BE49-F238E27FC236}">
                      <a16:creationId xmlns:a16="http://schemas.microsoft.com/office/drawing/2014/main" id="{F587F594-846B-4C52-A14B-3C28411B9F46}"/>
                    </a:ext>
                  </a:extLst>
                </p:cNvPr>
                <p:cNvPicPr/>
                <p:nvPr/>
              </p:nvPicPr>
              <p:blipFill>
                <a:blip r:embed="rId90"/>
                <a:stretch>
                  <a:fillRect/>
                </a:stretch>
              </p:blipFill>
              <p:spPr>
                <a:xfrm>
                  <a:off x="7574053" y="5469318"/>
                  <a:ext cx="2800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Freihand 52">
                  <a:extLst>
                    <a:ext uri="{FF2B5EF4-FFF2-40B4-BE49-F238E27FC236}">
                      <a16:creationId xmlns:a16="http://schemas.microsoft.com/office/drawing/2014/main" id="{9B6C6E7C-1A9C-4B9F-A435-6323206CEF43}"/>
                    </a:ext>
                  </a:extLst>
                </p14:cNvPr>
                <p14:cNvContentPartPr/>
                <p14:nvPr/>
              </p14:nvContentPartPr>
              <p14:xfrm>
                <a:off x="7655773" y="5469318"/>
                <a:ext cx="360" cy="360"/>
              </p14:xfrm>
            </p:contentPart>
          </mc:Choice>
          <mc:Fallback xmlns="">
            <p:pic>
              <p:nvPicPr>
                <p:cNvPr id="53" name="Freihand 52">
                  <a:extLst>
                    <a:ext uri="{FF2B5EF4-FFF2-40B4-BE49-F238E27FC236}">
                      <a16:creationId xmlns:a16="http://schemas.microsoft.com/office/drawing/2014/main" id="{9B6C6E7C-1A9C-4B9F-A435-6323206CEF43}"/>
                    </a:ext>
                  </a:extLst>
                </p:cNvPr>
                <p:cNvPicPr/>
                <p:nvPr/>
              </p:nvPicPr>
              <p:blipFill>
                <a:blip r:embed="rId92"/>
                <a:stretch>
                  <a:fillRect/>
                </a:stretch>
              </p:blipFill>
              <p:spPr>
                <a:xfrm>
                  <a:off x="7651453" y="546499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32CBA06C-E6DF-4FDE-9D59-0D3911539046}"/>
                    </a:ext>
                  </a:extLst>
                </p14:cNvPr>
                <p14:cNvContentPartPr/>
                <p14:nvPr/>
              </p14:nvContentPartPr>
              <p14:xfrm>
                <a:off x="7933333" y="5376078"/>
                <a:ext cx="132480" cy="159120"/>
              </p14:xfrm>
            </p:contentPart>
          </mc:Choice>
          <mc:Fallback xmlns="">
            <p:pic>
              <p:nvPicPr>
                <p:cNvPr id="54" name="Freihand 53">
                  <a:extLst>
                    <a:ext uri="{FF2B5EF4-FFF2-40B4-BE49-F238E27FC236}">
                      <a16:creationId xmlns:a16="http://schemas.microsoft.com/office/drawing/2014/main" id="{32CBA06C-E6DF-4FDE-9D59-0D3911539046}"/>
                    </a:ext>
                  </a:extLst>
                </p:cNvPr>
                <p:cNvPicPr/>
                <p:nvPr/>
              </p:nvPicPr>
              <p:blipFill>
                <a:blip r:embed="rId94"/>
                <a:stretch>
                  <a:fillRect/>
                </a:stretch>
              </p:blipFill>
              <p:spPr>
                <a:xfrm>
                  <a:off x="7929013" y="5371758"/>
                  <a:ext cx="1411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7D662E87-9178-44C8-BF86-D8B54AA0A4F4}"/>
                    </a:ext>
                  </a:extLst>
                </p14:cNvPr>
                <p14:cNvContentPartPr/>
                <p14:nvPr/>
              </p14:nvContentPartPr>
              <p14:xfrm>
                <a:off x="8026933" y="5455998"/>
                <a:ext cx="42120" cy="77760"/>
              </p14:xfrm>
            </p:contentPart>
          </mc:Choice>
          <mc:Fallback xmlns="">
            <p:pic>
              <p:nvPicPr>
                <p:cNvPr id="55" name="Freihand 54">
                  <a:extLst>
                    <a:ext uri="{FF2B5EF4-FFF2-40B4-BE49-F238E27FC236}">
                      <a16:creationId xmlns:a16="http://schemas.microsoft.com/office/drawing/2014/main" id="{7D662E87-9178-44C8-BF86-D8B54AA0A4F4}"/>
                    </a:ext>
                  </a:extLst>
                </p:cNvPr>
                <p:cNvPicPr/>
                <p:nvPr/>
              </p:nvPicPr>
              <p:blipFill>
                <a:blip r:embed="rId96"/>
                <a:stretch>
                  <a:fillRect/>
                </a:stretch>
              </p:blipFill>
              <p:spPr>
                <a:xfrm>
                  <a:off x="8022613" y="5451678"/>
                  <a:ext cx="507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781A7551-4A76-4E62-912F-25AC06834534}"/>
                    </a:ext>
                  </a:extLst>
                </p14:cNvPr>
                <p14:cNvContentPartPr/>
                <p14:nvPr/>
              </p14:nvContentPartPr>
              <p14:xfrm>
                <a:off x="8079853" y="5334318"/>
                <a:ext cx="53640" cy="177480"/>
              </p14:xfrm>
            </p:contentPart>
          </mc:Choice>
          <mc:Fallback xmlns="">
            <p:pic>
              <p:nvPicPr>
                <p:cNvPr id="56" name="Freihand 55">
                  <a:extLst>
                    <a:ext uri="{FF2B5EF4-FFF2-40B4-BE49-F238E27FC236}">
                      <a16:creationId xmlns:a16="http://schemas.microsoft.com/office/drawing/2014/main" id="{781A7551-4A76-4E62-912F-25AC06834534}"/>
                    </a:ext>
                  </a:extLst>
                </p:cNvPr>
                <p:cNvPicPr/>
                <p:nvPr/>
              </p:nvPicPr>
              <p:blipFill>
                <a:blip r:embed="rId98"/>
                <a:stretch>
                  <a:fillRect/>
                </a:stretch>
              </p:blipFill>
              <p:spPr>
                <a:xfrm>
                  <a:off x="8075533" y="5329998"/>
                  <a:ext cx="622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197B0CBD-A521-4DE2-99D6-0931DEB1055F}"/>
                    </a:ext>
                  </a:extLst>
                </p14:cNvPr>
                <p14:cNvContentPartPr/>
                <p14:nvPr/>
              </p14:nvContentPartPr>
              <p14:xfrm>
                <a:off x="8117653" y="5380038"/>
                <a:ext cx="236880" cy="86760"/>
              </p14:xfrm>
            </p:contentPart>
          </mc:Choice>
          <mc:Fallback xmlns="">
            <p:pic>
              <p:nvPicPr>
                <p:cNvPr id="57" name="Freihand 56">
                  <a:extLst>
                    <a:ext uri="{FF2B5EF4-FFF2-40B4-BE49-F238E27FC236}">
                      <a16:creationId xmlns:a16="http://schemas.microsoft.com/office/drawing/2014/main" id="{197B0CBD-A521-4DE2-99D6-0931DEB1055F}"/>
                    </a:ext>
                  </a:extLst>
                </p:cNvPr>
                <p:cNvPicPr/>
                <p:nvPr/>
              </p:nvPicPr>
              <p:blipFill>
                <a:blip r:embed="rId100"/>
                <a:stretch>
                  <a:fillRect/>
                </a:stretch>
              </p:blipFill>
              <p:spPr>
                <a:xfrm>
                  <a:off x="8113333" y="5375718"/>
                  <a:ext cx="2455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8" name="Freihand 57">
                  <a:extLst>
                    <a:ext uri="{FF2B5EF4-FFF2-40B4-BE49-F238E27FC236}">
                      <a16:creationId xmlns:a16="http://schemas.microsoft.com/office/drawing/2014/main" id="{736AEEDB-34FB-4F70-A4D3-268729629074}"/>
                    </a:ext>
                  </a:extLst>
                </p14:cNvPr>
                <p14:cNvContentPartPr/>
                <p14:nvPr/>
              </p14:nvContentPartPr>
              <p14:xfrm>
                <a:off x="8297293" y="5298678"/>
                <a:ext cx="19080" cy="37080"/>
              </p14:xfrm>
            </p:contentPart>
          </mc:Choice>
          <mc:Fallback xmlns="">
            <p:pic>
              <p:nvPicPr>
                <p:cNvPr id="58" name="Freihand 57">
                  <a:extLst>
                    <a:ext uri="{FF2B5EF4-FFF2-40B4-BE49-F238E27FC236}">
                      <a16:creationId xmlns:a16="http://schemas.microsoft.com/office/drawing/2014/main" id="{736AEEDB-34FB-4F70-A4D3-268729629074}"/>
                    </a:ext>
                  </a:extLst>
                </p:cNvPr>
                <p:cNvPicPr/>
                <p:nvPr/>
              </p:nvPicPr>
              <p:blipFill>
                <a:blip r:embed="rId102"/>
                <a:stretch>
                  <a:fillRect/>
                </a:stretch>
              </p:blipFill>
              <p:spPr>
                <a:xfrm>
                  <a:off x="8292973" y="5294358"/>
                  <a:ext cx="277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02A3EB2C-0E8D-45D7-9B56-4AFFA3715DBF}"/>
                    </a:ext>
                  </a:extLst>
                </p14:cNvPr>
                <p14:cNvContentPartPr/>
                <p14:nvPr/>
              </p14:nvContentPartPr>
              <p14:xfrm>
                <a:off x="8385493" y="5354118"/>
                <a:ext cx="145440" cy="74160"/>
              </p14:xfrm>
            </p:contentPart>
          </mc:Choice>
          <mc:Fallback xmlns="">
            <p:pic>
              <p:nvPicPr>
                <p:cNvPr id="59" name="Freihand 58">
                  <a:extLst>
                    <a:ext uri="{FF2B5EF4-FFF2-40B4-BE49-F238E27FC236}">
                      <a16:creationId xmlns:a16="http://schemas.microsoft.com/office/drawing/2014/main" id="{02A3EB2C-0E8D-45D7-9B56-4AFFA3715DBF}"/>
                    </a:ext>
                  </a:extLst>
                </p:cNvPr>
                <p:cNvPicPr/>
                <p:nvPr/>
              </p:nvPicPr>
              <p:blipFill>
                <a:blip r:embed="rId104"/>
                <a:stretch>
                  <a:fillRect/>
                </a:stretch>
              </p:blipFill>
              <p:spPr>
                <a:xfrm>
                  <a:off x="8381173" y="5349798"/>
                  <a:ext cx="154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0" name="Freihand 59">
                  <a:extLst>
                    <a:ext uri="{FF2B5EF4-FFF2-40B4-BE49-F238E27FC236}">
                      <a16:creationId xmlns:a16="http://schemas.microsoft.com/office/drawing/2014/main" id="{7BEA9BB7-AB87-4DEC-B5B0-697CD222DDF8}"/>
                    </a:ext>
                  </a:extLst>
                </p14:cNvPr>
                <p14:cNvContentPartPr/>
                <p14:nvPr/>
              </p14:nvContentPartPr>
              <p14:xfrm>
                <a:off x="7347253" y="5876118"/>
                <a:ext cx="225000" cy="140400"/>
              </p14:xfrm>
            </p:contentPart>
          </mc:Choice>
          <mc:Fallback xmlns="">
            <p:pic>
              <p:nvPicPr>
                <p:cNvPr id="60" name="Freihand 59">
                  <a:extLst>
                    <a:ext uri="{FF2B5EF4-FFF2-40B4-BE49-F238E27FC236}">
                      <a16:creationId xmlns:a16="http://schemas.microsoft.com/office/drawing/2014/main" id="{7BEA9BB7-AB87-4DEC-B5B0-697CD222DDF8}"/>
                    </a:ext>
                  </a:extLst>
                </p:cNvPr>
                <p:cNvPicPr/>
                <p:nvPr/>
              </p:nvPicPr>
              <p:blipFill>
                <a:blip r:embed="rId106"/>
                <a:stretch>
                  <a:fillRect/>
                </a:stretch>
              </p:blipFill>
              <p:spPr>
                <a:xfrm>
                  <a:off x="7342933" y="5871798"/>
                  <a:ext cx="2336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1" name="Freihand 60">
                  <a:extLst>
                    <a:ext uri="{FF2B5EF4-FFF2-40B4-BE49-F238E27FC236}">
                      <a16:creationId xmlns:a16="http://schemas.microsoft.com/office/drawing/2014/main" id="{709BF239-B1FB-43F3-AFB6-E539E172FED1}"/>
                    </a:ext>
                  </a:extLst>
                </p14:cNvPr>
                <p14:cNvContentPartPr/>
                <p14:nvPr/>
              </p14:nvContentPartPr>
              <p14:xfrm>
                <a:off x="7587373" y="5833278"/>
                <a:ext cx="211320" cy="138960"/>
              </p14:xfrm>
            </p:contentPart>
          </mc:Choice>
          <mc:Fallback xmlns="">
            <p:pic>
              <p:nvPicPr>
                <p:cNvPr id="61" name="Freihand 60">
                  <a:extLst>
                    <a:ext uri="{FF2B5EF4-FFF2-40B4-BE49-F238E27FC236}">
                      <a16:creationId xmlns:a16="http://schemas.microsoft.com/office/drawing/2014/main" id="{709BF239-B1FB-43F3-AFB6-E539E172FED1}"/>
                    </a:ext>
                  </a:extLst>
                </p:cNvPr>
                <p:cNvPicPr/>
                <p:nvPr/>
              </p:nvPicPr>
              <p:blipFill>
                <a:blip r:embed="rId108"/>
                <a:stretch>
                  <a:fillRect/>
                </a:stretch>
              </p:blipFill>
              <p:spPr>
                <a:xfrm>
                  <a:off x="7583053" y="5828958"/>
                  <a:ext cx="2199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2" name="Freihand 61">
                  <a:extLst>
                    <a:ext uri="{FF2B5EF4-FFF2-40B4-BE49-F238E27FC236}">
                      <a16:creationId xmlns:a16="http://schemas.microsoft.com/office/drawing/2014/main" id="{EB6AA851-2EC7-4F4E-AE76-56F9950CCC90}"/>
                    </a:ext>
                  </a:extLst>
                </p14:cNvPr>
                <p14:cNvContentPartPr/>
                <p14:nvPr/>
              </p14:nvContentPartPr>
              <p14:xfrm>
                <a:off x="7817773" y="5803038"/>
                <a:ext cx="128160" cy="120240"/>
              </p14:xfrm>
            </p:contentPart>
          </mc:Choice>
          <mc:Fallback xmlns="">
            <p:pic>
              <p:nvPicPr>
                <p:cNvPr id="62" name="Freihand 61">
                  <a:extLst>
                    <a:ext uri="{FF2B5EF4-FFF2-40B4-BE49-F238E27FC236}">
                      <a16:creationId xmlns:a16="http://schemas.microsoft.com/office/drawing/2014/main" id="{EB6AA851-2EC7-4F4E-AE76-56F9950CCC90}"/>
                    </a:ext>
                  </a:extLst>
                </p:cNvPr>
                <p:cNvPicPr/>
                <p:nvPr/>
              </p:nvPicPr>
              <p:blipFill>
                <a:blip r:embed="rId110"/>
                <a:stretch>
                  <a:fillRect/>
                </a:stretch>
              </p:blipFill>
              <p:spPr>
                <a:xfrm>
                  <a:off x="7813453" y="5798718"/>
                  <a:ext cx="1368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3" name="Freihand 62">
                  <a:extLst>
                    <a:ext uri="{FF2B5EF4-FFF2-40B4-BE49-F238E27FC236}">
                      <a16:creationId xmlns:a16="http://schemas.microsoft.com/office/drawing/2014/main" id="{7584C00B-5AB4-4B9E-A255-D3E3347A5926}"/>
                    </a:ext>
                  </a:extLst>
                </p14:cNvPr>
                <p14:cNvContentPartPr/>
                <p14:nvPr/>
              </p14:nvContentPartPr>
              <p14:xfrm>
                <a:off x="7922533" y="5693598"/>
                <a:ext cx="243720" cy="171360"/>
              </p14:xfrm>
            </p:contentPart>
          </mc:Choice>
          <mc:Fallback xmlns="">
            <p:pic>
              <p:nvPicPr>
                <p:cNvPr id="63" name="Freihand 62">
                  <a:extLst>
                    <a:ext uri="{FF2B5EF4-FFF2-40B4-BE49-F238E27FC236}">
                      <a16:creationId xmlns:a16="http://schemas.microsoft.com/office/drawing/2014/main" id="{7584C00B-5AB4-4B9E-A255-D3E3347A5926}"/>
                    </a:ext>
                  </a:extLst>
                </p:cNvPr>
                <p:cNvPicPr/>
                <p:nvPr/>
              </p:nvPicPr>
              <p:blipFill>
                <a:blip r:embed="rId112"/>
                <a:stretch>
                  <a:fillRect/>
                </a:stretch>
              </p:blipFill>
              <p:spPr>
                <a:xfrm>
                  <a:off x="7918213" y="5689278"/>
                  <a:ext cx="2523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5" name="Freihand 64">
                  <a:extLst>
                    <a:ext uri="{FF2B5EF4-FFF2-40B4-BE49-F238E27FC236}">
                      <a16:creationId xmlns:a16="http://schemas.microsoft.com/office/drawing/2014/main" id="{DA3B9BA6-EA26-4DDD-9A84-C40DB953FBA4}"/>
                    </a:ext>
                  </a:extLst>
                </p14:cNvPr>
                <p14:cNvContentPartPr/>
                <p14:nvPr/>
              </p14:nvContentPartPr>
              <p14:xfrm>
                <a:off x="8186053" y="5715918"/>
                <a:ext cx="149400" cy="114120"/>
              </p14:xfrm>
            </p:contentPart>
          </mc:Choice>
          <mc:Fallback xmlns="">
            <p:pic>
              <p:nvPicPr>
                <p:cNvPr id="65" name="Freihand 64">
                  <a:extLst>
                    <a:ext uri="{FF2B5EF4-FFF2-40B4-BE49-F238E27FC236}">
                      <a16:creationId xmlns:a16="http://schemas.microsoft.com/office/drawing/2014/main" id="{DA3B9BA6-EA26-4DDD-9A84-C40DB953FBA4}"/>
                    </a:ext>
                  </a:extLst>
                </p:cNvPr>
                <p:cNvPicPr/>
                <p:nvPr/>
              </p:nvPicPr>
              <p:blipFill>
                <a:blip r:embed="rId114"/>
                <a:stretch>
                  <a:fillRect/>
                </a:stretch>
              </p:blipFill>
              <p:spPr>
                <a:xfrm>
                  <a:off x="8181733" y="5711598"/>
                  <a:ext cx="1580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6" name="Freihand 65">
                  <a:extLst>
                    <a:ext uri="{FF2B5EF4-FFF2-40B4-BE49-F238E27FC236}">
                      <a16:creationId xmlns:a16="http://schemas.microsoft.com/office/drawing/2014/main" id="{C8B2BE13-1909-4098-94E8-B2E10B9E9390}"/>
                    </a:ext>
                  </a:extLst>
                </p14:cNvPr>
                <p14:cNvContentPartPr/>
                <p14:nvPr/>
              </p14:nvContentPartPr>
              <p14:xfrm>
                <a:off x="7192813" y="6155118"/>
                <a:ext cx="77760" cy="191160"/>
              </p14:xfrm>
            </p:contentPart>
          </mc:Choice>
          <mc:Fallback xmlns="">
            <p:pic>
              <p:nvPicPr>
                <p:cNvPr id="66" name="Freihand 65">
                  <a:extLst>
                    <a:ext uri="{FF2B5EF4-FFF2-40B4-BE49-F238E27FC236}">
                      <a16:creationId xmlns:a16="http://schemas.microsoft.com/office/drawing/2014/main" id="{C8B2BE13-1909-4098-94E8-B2E10B9E9390}"/>
                    </a:ext>
                  </a:extLst>
                </p:cNvPr>
                <p:cNvPicPr/>
                <p:nvPr/>
              </p:nvPicPr>
              <p:blipFill>
                <a:blip r:embed="rId116"/>
                <a:stretch>
                  <a:fillRect/>
                </a:stretch>
              </p:blipFill>
              <p:spPr>
                <a:xfrm>
                  <a:off x="7188493" y="6150798"/>
                  <a:ext cx="864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7" name="Freihand 66">
                  <a:extLst>
                    <a:ext uri="{FF2B5EF4-FFF2-40B4-BE49-F238E27FC236}">
                      <a16:creationId xmlns:a16="http://schemas.microsoft.com/office/drawing/2014/main" id="{EBC13B4D-DF0D-4FFD-9675-EFDC13831084}"/>
                    </a:ext>
                  </a:extLst>
                </p14:cNvPr>
                <p14:cNvContentPartPr/>
                <p14:nvPr/>
              </p14:nvContentPartPr>
              <p14:xfrm>
                <a:off x="7303693" y="6193998"/>
                <a:ext cx="334800" cy="118800"/>
              </p14:xfrm>
            </p:contentPart>
          </mc:Choice>
          <mc:Fallback xmlns="">
            <p:pic>
              <p:nvPicPr>
                <p:cNvPr id="67" name="Freihand 66">
                  <a:extLst>
                    <a:ext uri="{FF2B5EF4-FFF2-40B4-BE49-F238E27FC236}">
                      <a16:creationId xmlns:a16="http://schemas.microsoft.com/office/drawing/2014/main" id="{EBC13B4D-DF0D-4FFD-9675-EFDC13831084}"/>
                    </a:ext>
                  </a:extLst>
                </p:cNvPr>
                <p:cNvPicPr/>
                <p:nvPr/>
              </p:nvPicPr>
              <p:blipFill>
                <a:blip r:embed="rId118"/>
                <a:stretch>
                  <a:fillRect/>
                </a:stretch>
              </p:blipFill>
              <p:spPr>
                <a:xfrm>
                  <a:off x="7299373" y="6189678"/>
                  <a:ext cx="3434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8" name="Freihand 67">
                  <a:extLst>
                    <a:ext uri="{FF2B5EF4-FFF2-40B4-BE49-F238E27FC236}">
                      <a16:creationId xmlns:a16="http://schemas.microsoft.com/office/drawing/2014/main" id="{3F1BC134-413C-4304-9BEF-4180949A6DDE}"/>
                    </a:ext>
                  </a:extLst>
                </p14:cNvPr>
                <p14:cNvContentPartPr/>
                <p14:nvPr/>
              </p14:nvContentPartPr>
              <p14:xfrm>
                <a:off x="7036213" y="6371838"/>
                <a:ext cx="119160" cy="109440"/>
              </p14:xfrm>
            </p:contentPart>
          </mc:Choice>
          <mc:Fallback xmlns="">
            <p:pic>
              <p:nvPicPr>
                <p:cNvPr id="68" name="Freihand 67">
                  <a:extLst>
                    <a:ext uri="{FF2B5EF4-FFF2-40B4-BE49-F238E27FC236}">
                      <a16:creationId xmlns:a16="http://schemas.microsoft.com/office/drawing/2014/main" id="{3F1BC134-413C-4304-9BEF-4180949A6DDE}"/>
                    </a:ext>
                  </a:extLst>
                </p:cNvPr>
                <p:cNvPicPr/>
                <p:nvPr/>
              </p:nvPicPr>
              <p:blipFill>
                <a:blip r:embed="rId120"/>
                <a:stretch>
                  <a:fillRect/>
                </a:stretch>
              </p:blipFill>
              <p:spPr>
                <a:xfrm>
                  <a:off x="7031893" y="6367518"/>
                  <a:ext cx="1278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9" name="Freihand 68">
                  <a:extLst>
                    <a:ext uri="{FF2B5EF4-FFF2-40B4-BE49-F238E27FC236}">
                      <a16:creationId xmlns:a16="http://schemas.microsoft.com/office/drawing/2014/main" id="{83127EC1-CE86-462D-B62C-75EB8A27A4E6}"/>
                    </a:ext>
                  </a:extLst>
                </p14:cNvPr>
                <p14:cNvContentPartPr/>
                <p14:nvPr/>
              </p14:nvContentPartPr>
              <p14:xfrm>
                <a:off x="7679893" y="6132438"/>
                <a:ext cx="175680" cy="93960"/>
              </p14:xfrm>
            </p:contentPart>
          </mc:Choice>
          <mc:Fallback xmlns="">
            <p:pic>
              <p:nvPicPr>
                <p:cNvPr id="69" name="Freihand 68">
                  <a:extLst>
                    <a:ext uri="{FF2B5EF4-FFF2-40B4-BE49-F238E27FC236}">
                      <a16:creationId xmlns:a16="http://schemas.microsoft.com/office/drawing/2014/main" id="{83127EC1-CE86-462D-B62C-75EB8A27A4E6}"/>
                    </a:ext>
                  </a:extLst>
                </p:cNvPr>
                <p:cNvPicPr/>
                <p:nvPr/>
              </p:nvPicPr>
              <p:blipFill>
                <a:blip r:embed="rId122"/>
                <a:stretch>
                  <a:fillRect/>
                </a:stretch>
              </p:blipFill>
              <p:spPr>
                <a:xfrm>
                  <a:off x="7675573" y="6128118"/>
                  <a:ext cx="1843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0" name="Freihand 69">
                  <a:extLst>
                    <a:ext uri="{FF2B5EF4-FFF2-40B4-BE49-F238E27FC236}">
                      <a16:creationId xmlns:a16="http://schemas.microsoft.com/office/drawing/2014/main" id="{CAD9B5FA-7C65-4073-B02F-FF7F01A831C2}"/>
                    </a:ext>
                  </a:extLst>
                </p14:cNvPr>
                <p14:cNvContentPartPr/>
                <p14:nvPr/>
              </p14:nvContentPartPr>
              <p14:xfrm>
                <a:off x="7846213" y="5978718"/>
                <a:ext cx="78840" cy="95760"/>
              </p14:xfrm>
            </p:contentPart>
          </mc:Choice>
          <mc:Fallback xmlns="">
            <p:pic>
              <p:nvPicPr>
                <p:cNvPr id="70" name="Freihand 69">
                  <a:extLst>
                    <a:ext uri="{FF2B5EF4-FFF2-40B4-BE49-F238E27FC236}">
                      <a16:creationId xmlns:a16="http://schemas.microsoft.com/office/drawing/2014/main" id="{CAD9B5FA-7C65-4073-B02F-FF7F01A831C2}"/>
                    </a:ext>
                  </a:extLst>
                </p:cNvPr>
                <p:cNvPicPr/>
                <p:nvPr/>
              </p:nvPicPr>
              <p:blipFill>
                <a:blip r:embed="rId124"/>
                <a:stretch>
                  <a:fillRect/>
                </a:stretch>
              </p:blipFill>
              <p:spPr>
                <a:xfrm>
                  <a:off x="7841893" y="5974398"/>
                  <a:ext cx="874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1" name="Freihand 70">
                  <a:extLst>
                    <a:ext uri="{FF2B5EF4-FFF2-40B4-BE49-F238E27FC236}">
                      <a16:creationId xmlns:a16="http://schemas.microsoft.com/office/drawing/2014/main" id="{B6D5AA4A-853A-4D0E-AF43-597028F0CD98}"/>
                    </a:ext>
                  </a:extLst>
                </p14:cNvPr>
                <p14:cNvContentPartPr/>
                <p14:nvPr/>
              </p14:nvContentPartPr>
              <p14:xfrm>
                <a:off x="8017573" y="6048918"/>
                <a:ext cx="97920" cy="80640"/>
              </p14:xfrm>
            </p:contentPart>
          </mc:Choice>
          <mc:Fallback xmlns="">
            <p:pic>
              <p:nvPicPr>
                <p:cNvPr id="71" name="Freihand 70">
                  <a:extLst>
                    <a:ext uri="{FF2B5EF4-FFF2-40B4-BE49-F238E27FC236}">
                      <a16:creationId xmlns:a16="http://schemas.microsoft.com/office/drawing/2014/main" id="{B6D5AA4A-853A-4D0E-AF43-597028F0CD98}"/>
                    </a:ext>
                  </a:extLst>
                </p:cNvPr>
                <p:cNvPicPr/>
                <p:nvPr/>
              </p:nvPicPr>
              <p:blipFill>
                <a:blip r:embed="rId126"/>
                <a:stretch>
                  <a:fillRect/>
                </a:stretch>
              </p:blipFill>
              <p:spPr>
                <a:xfrm>
                  <a:off x="8013253" y="6044598"/>
                  <a:ext cx="1065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2" name="Freihand 71">
                  <a:extLst>
                    <a:ext uri="{FF2B5EF4-FFF2-40B4-BE49-F238E27FC236}">
                      <a16:creationId xmlns:a16="http://schemas.microsoft.com/office/drawing/2014/main" id="{35BF6891-7AAE-447F-B23A-72CDA460A77B}"/>
                    </a:ext>
                  </a:extLst>
                </p14:cNvPr>
                <p14:cNvContentPartPr/>
                <p14:nvPr/>
              </p14:nvContentPartPr>
              <p14:xfrm>
                <a:off x="8147173" y="5931918"/>
                <a:ext cx="256320" cy="164880"/>
              </p14:xfrm>
            </p:contentPart>
          </mc:Choice>
          <mc:Fallback xmlns="">
            <p:pic>
              <p:nvPicPr>
                <p:cNvPr id="72" name="Freihand 71">
                  <a:extLst>
                    <a:ext uri="{FF2B5EF4-FFF2-40B4-BE49-F238E27FC236}">
                      <a16:creationId xmlns:a16="http://schemas.microsoft.com/office/drawing/2014/main" id="{35BF6891-7AAE-447F-B23A-72CDA460A77B}"/>
                    </a:ext>
                  </a:extLst>
                </p:cNvPr>
                <p:cNvPicPr/>
                <p:nvPr/>
              </p:nvPicPr>
              <p:blipFill>
                <a:blip r:embed="rId128"/>
                <a:stretch>
                  <a:fillRect/>
                </a:stretch>
              </p:blipFill>
              <p:spPr>
                <a:xfrm>
                  <a:off x="8142853" y="5927598"/>
                  <a:ext cx="2649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3" name="Freihand 72">
                  <a:extLst>
                    <a:ext uri="{FF2B5EF4-FFF2-40B4-BE49-F238E27FC236}">
                      <a16:creationId xmlns:a16="http://schemas.microsoft.com/office/drawing/2014/main" id="{D8CF7CFF-1435-449B-8F19-9DC4F44321F0}"/>
                    </a:ext>
                  </a:extLst>
                </p14:cNvPr>
                <p14:cNvContentPartPr/>
                <p14:nvPr/>
              </p14:nvContentPartPr>
              <p14:xfrm>
                <a:off x="7282813" y="6458238"/>
                <a:ext cx="104040" cy="133920"/>
              </p14:xfrm>
            </p:contentPart>
          </mc:Choice>
          <mc:Fallback xmlns="">
            <p:pic>
              <p:nvPicPr>
                <p:cNvPr id="73" name="Freihand 72">
                  <a:extLst>
                    <a:ext uri="{FF2B5EF4-FFF2-40B4-BE49-F238E27FC236}">
                      <a16:creationId xmlns:a16="http://schemas.microsoft.com/office/drawing/2014/main" id="{D8CF7CFF-1435-449B-8F19-9DC4F44321F0}"/>
                    </a:ext>
                  </a:extLst>
                </p:cNvPr>
                <p:cNvPicPr/>
                <p:nvPr/>
              </p:nvPicPr>
              <p:blipFill>
                <a:blip r:embed="rId130"/>
                <a:stretch>
                  <a:fillRect/>
                </a:stretch>
              </p:blipFill>
              <p:spPr>
                <a:xfrm>
                  <a:off x="7278493" y="6453918"/>
                  <a:ext cx="1126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4" name="Freihand 73">
                  <a:extLst>
                    <a:ext uri="{FF2B5EF4-FFF2-40B4-BE49-F238E27FC236}">
                      <a16:creationId xmlns:a16="http://schemas.microsoft.com/office/drawing/2014/main" id="{FBFB10E5-0F47-46C9-9852-C7BD847233D2}"/>
                    </a:ext>
                  </a:extLst>
                </p14:cNvPr>
                <p14:cNvContentPartPr/>
                <p14:nvPr/>
              </p14:nvContentPartPr>
              <p14:xfrm>
                <a:off x="7443013" y="6351318"/>
                <a:ext cx="142920" cy="212760"/>
              </p14:xfrm>
            </p:contentPart>
          </mc:Choice>
          <mc:Fallback xmlns="">
            <p:pic>
              <p:nvPicPr>
                <p:cNvPr id="74" name="Freihand 73">
                  <a:extLst>
                    <a:ext uri="{FF2B5EF4-FFF2-40B4-BE49-F238E27FC236}">
                      <a16:creationId xmlns:a16="http://schemas.microsoft.com/office/drawing/2014/main" id="{FBFB10E5-0F47-46C9-9852-C7BD847233D2}"/>
                    </a:ext>
                  </a:extLst>
                </p:cNvPr>
                <p:cNvPicPr/>
                <p:nvPr/>
              </p:nvPicPr>
              <p:blipFill>
                <a:blip r:embed="rId132"/>
                <a:stretch>
                  <a:fillRect/>
                </a:stretch>
              </p:blipFill>
              <p:spPr>
                <a:xfrm>
                  <a:off x="7438693" y="6346998"/>
                  <a:ext cx="1515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5" name="Freihand 74">
                  <a:extLst>
                    <a:ext uri="{FF2B5EF4-FFF2-40B4-BE49-F238E27FC236}">
                      <a16:creationId xmlns:a16="http://schemas.microsoft.com/office/drawing/2014/main" id="{C2E27C24-EF2F-4278-A527-AC983BD142B0}"/>
                    </a:ext>
                  </a:extLst>
                </p14:cNvPr>
                <p14:cNvContentPartPr/>
                <p14:nvPr/>
              </p14:nvContentPartPr>
              <p14:xfrm>
                <a:off x="7617613" y="6416838"/>
                <a:ext cx="89640" cy="65520"/>
              </p14:xfrm>
            </p:contentPart>
          </mc:Choice>
          <mc:Fallback xmlns="">
            <p:pic>
              <p:nvPicPr>
                <p:cNvPr id="75" name="Freihand 74">
                  <a:extLst>
                    <a:ext uri="{FF2B5EF4-FFF2-40B4-BE49-F238E27FC236}">
                      <a16:creationId xmlns:a16="http://schemas.microsoft.com/office/drawing/2014/main" id="{C2E27C24-EF2F-4278-A527-AC983BD142B0}"/>
                    </a:ext>
                  </a:extLst>
                </p:cNvPr>
                <p:cNvPicPr/>
                <p:nvPr/>
              </p:nvPicPr>
              <p:blipFill>
                <a:blip r:embed="rId134"/>
                <a:stretch>
                  <a:fillRect/>
                </a:stretch>
              </p:blipFill>
              <p:spPr>
                <a:xfrm>
                  <a:off x="7613293" y="6412518"/>
                  <a:ext cx="98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6" name="Freihand 75">
                  <a:extLst>
                    <a:ext uri="{FF2B5EF4-FFF2-40B4-BE49-F238E27FC236}">
                      <a16:creationId xmlns:a16="http://schemas.microsoft.com/office/drawing/2014/main" id="{EBBEDC11-3108-4CF5-B1DE-DE53BFC361B8}"/>
                    </a:ext>
                  </a:extLst>
                </p14:cNvPr>
                <p14:cNvContentPartPr/>
                <p14:nvPr/>
              </p14:nvContentPartPr>
              <p14:xfrm>
                <a:off x="7719853" y="6276798"/>
                <a:ext cx="232920" cy="207360"/>
              </p14:xfrm>
            </p:contentPart>
          </mc:Choice>
          <mc:Fallback xmlns="">
            <p:pic>
              <p:nvPicPr>
                <p:cNvPr id="76" name="Freihand 75">
                  <a:extLst>
                    <a:ext uri="{FF2B5EF4-FFF2-40B4-BE49-F238E27FC236}">
                      <a16:creationId xmlns:a16="http://schemas.microsoft.com/office/drawing/2014/main" id="{EBBEDC11-3108-4CF5-B1DE-DE53BFC361B8}"/>
                    </a:ext>
                  </a:extLst>
                </p:cNvPr>
                <p:cNvPicPr/>
                <p:nvPr/>
              </p:nvPicPr>
              <p:blipFill>
                <a:blip r:embed="rId136"/>
                <a:stretch>
                  <a:fillRect/>
                </a:stretch>
              </p:blipFill>
              <p:spPr>
                <a:xfrm>
                  <a:off x="7715533" y="6272478"/>
                  <a:ext cx="2415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7" name="Freihand 76">
                  <a:extLst>
                    <a:ext uri="{FF2B5EF4-FFF2-40B4-BE49-F238E27FC236}">
                      <a16:creationId xmlns:a16="http://schemas.microsoft.com/office/drawing/2014/main" id="{41975FDA-2EAA-4529-AC1F-2D76D64B9358}"/>
                    </a:ext>
                  </a:extLst>
                </p14:cNvPr>
                <p14:cNvContentPartPr/>
                <p14:nvPr/>
              </p14:nvContentPartPr>
              <p14:xfrm>
                <a:off x="7520053" y="6591798"/>
                <a:ext cx="208800" cy="95760"/>
              </p14:xfrm>
            </p:contentPart>
          </mc:Choice>
          <mc:Fallback xmlns="">
            <p:pic>
              <p:nvPicPr>
                <p:cNvPr id="77" name="Freihand 76">
                  <a:extLst>
                    <a:ext uri="{FF2B5EF4-FFF2-40B4-BE49-F238E27FC236}">
                      <a16:creationId xmlns:a16="http://schemas.microsoft.com/office/drawing/2014/main" id="{41975FDA-2EAA-4529-AC1F-2D76D64B9358}"/>
                    </a:ext>
                  </a:extLst>
                </p:cNvPr>
                <p:cNvPicPr/>
                <p:nvPr/>
              </p:nvPicPr>
              <p:blipFill>
                <a:blip r:embed="rId138"/>
                <a:stretch>
                  <a:fillRect/>
                </a:stretch>
              </p:blipFill>
              <p:spPr>
                <a:xfrm>
                  <a:off x="7515733" y="6587478"/>
                  <a:ext cx="2174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8" name="Freihand 77">
                  <a:extLst>
                    <a:ext uri="{FF2B5EF4-FFF2-40B4-BE49-F238E27FC236}">
                      <a16:creationId xmlns:a16="http://schemas.microsoft.com/office/drawing/2014/main" id="{45B263F7-3693-4C7F-9BD0-BD647780E3B1}"/>
                    </a:ext>
                  </a:extLst>
                </p14:cNvPr>
                <p14:cNvContentPartPr/>
                <p14:nvPr/>
              </p14:nvContentPartPr>
              <p14:xfrm>
                <a:off x="7714453" y="6569478"/>
                <a:ext cx="178920" cy="68040"/>
              </p14:xfrm>
            </p:contentPart>
          </mc:Choice>
          <mc:Fallback xmlns="">
            <p:pic>
              <p:nvPicPr>
                <p:cNvPr id="78" name="Freihand 77">
                  <a:extLst>
                    <a:ext uri="{FF2B5EF4-FFF2-40B4-BE49-F238E27FC236}">
                      <a16:creationId xmlns:a16="http://schemas.microsoft.com/office/drawing/2014/main" id="{45B263F7-3693-4C7F-9BD0-BD647780E3B1}"/>
                    </a:ext>
                  </a:extLst>
                </p:cNvPr>
                <p:cNvPicPr/>
                <p:nvPr/>
              </p:nvPicPr>
              <p:blipFill>
                <a:blip r:embed="rId140"/>
                <a:stretch>
                  <a:fillRect/>
                </a:stretch>
              </p:blipFill>
              <p:spPr>
                <a:xfrm>
                  <a:off x="7710133" y="6565158"/>
                  <a:ext cx="1875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9" name="Freihand 78">
                  <a:extLst>
                    <a:ext uri="{FF2B5EF4-FFF2-40B4-BE49-F238E27FC236}">
                      <a16:creationId xmlns:a16="http://schemas.microsoft.com/office/drawing/2014/main" id="{AA22320D-8B0B-4F02-BB55-75E1BEC71E29}"/>
                    </a:ext>
                  </a:extLst>
                </p14:cNvPr>
                <p14:cNvContentPartPr/>
                <p14:nvPr/>
              </p14:nvContentPartPr>
              <p14:xfrm>
                <a:off x="7935493" y="6476238"/>
                <a:ext cx="231120" cy="122760"/>
              </p14:xfrm>
            </p:contentPart>
          </mc:Choice>
          <mc:Fallback xmlns="">
            <p:pic>
              <p:nvPicPr>
                <p:cNvPr id="79" name="Freihand 78">
                  <a:extLst>
                    <a:ext uri="{FF2B5EF4-FFF2-40B4-BE49-F238E27FC236}">
                      <a16:creationId xmlns:a16="http://schemas.microsoft.com/office/drawing/2014/main" id="{AA22320D-8B0B-4F02-BB55-75E1BEC71E29}"/>
                    </a:ext>
                  </a:extLst>
                </p:cNvPr>
                <p:cNvPicPr/>
                <p:nvPr/>
              </p:nvPicPr>
              <p:blipFill>
                <a:blip r:embed="rId142"/>
                <a:stretch>
                  <a:fillRect/>
                </a:stretch>
              </p:blipFill>
              <p:spPr>
                <a:xfrm>
                  <a:off x="7931173" y="6471918"/>
                  <a:ext cx="2397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0" name="Freihand 79">
                  <a:extLst>
                    <a:ext uri="{FF2B5EF4-FFF2-40B4-BE49-F238E27FC236}">
                      <a16:creationId xmlns:a16="http://schemas.microsoft.com/office/drawing/2014/main" id="{72A33119-A6FB-42D5-8345-058304414114}"/>
                    </a:ext>
                  </a:extLst>
                </p14:cNvPr>
                <p14:cNvContentPartPr/>
                <p14:nvPr/>
              </p14:nvContentPartPr>
              <p14:xfrm>
                <a:off x="8116213" y="6415398"/>
                <a:ext cx="25200" cy="24480"/>
              </p14:xfrm>
            </p:contentPart>
          </mc:Choice>
          <mc:Fallback xmlns="">
            <p:pic>
              <p:nvPicPr>
                <p:cNvPr id="80" name="Freihand 79">
                  <a:extLst>
                    <a:ext uri="{FF2B5EF4-FFF2-40B4-BE49-F238E27FC236}">
                      <a16:creationId xmlns:a16="http://schemas.microsoft.com/office/drawing/2014/main" id="{72A33119-A6FB-42D5-8345-058304414114}"/>
                    </a:ext>
                  </a:extLst>
                </p:cNvPr>
                <p:cNvPicPr/>
                <p:nvPr/>
              </p:nvPicPr>
              <p:blipFill>
                <a:blip r:embed="rId144"/>
                <a:stretch>
                  <a:fillRect/>
                </a:stretch>
              </p:blipFill>
              <p:spPr>
                <a:xfrm>
                  <a:off x="8111893" y="6411078"/>
                  <a:ext cx="338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1" name="Freihand 80">
                  <a:extLst>
                    <a:ext uri="{FF2B5EF4-FFF2-40B4-BE49-F238E27FC236}">
                      <a16:creationId xmlns:a16="http://schemas.microsoft.com/office/drawing/2014/main" id="{00AEF637-A649-4A46-AF60-640115793A9A}"/>
                    </a:ext>
                  </a:extLst>
                </p14:cNvPr>
                <p14:cNvContentPartPr/>
                <p14:nvPr/>
              </p14:nvContentPartPr>
              <p14:xfrm>
                <a:off x="8191453" y="6453558"/>
                <a:ext cx="173160" cy="83520"/>
              </p14:xfrm>
            </p:contentPart>
          </mc:Choice>
          <mc:Fallback xmlns="">
            <p:pic>
              <p:nvPicPr>
                <p:cNvPr id="81" name="Freihand 80">
                  <a:extLst>
                    <a:ext uri="{FF2B5EF4-FFF2-40B4-BE49-F238E27FC236}">
                      <a16:creationId xmlns:a16="http://schemas.microsoft.com/office/drawing/2014/main" id="{00AEF637-A649-4A46-AF60-640115793A9A}"/>
                    </a:ext>
                  </a:extLst>
                </p:cNvPr>
                <p:cNvPicPr/>
                <p:nvPr/>
              </p:nvPicPr>
              <p:blipFill>
                <a:blip r:embed="rId146"/>
                <a:stretch>
                  <a:fillRect/>
                </a:stretch>
              </p:blipFill>
              <p:spPr>
                <a:xfrm>
                  <a:off x="8187133" y="6449238"/>
                  <a:ext cx="1818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2" name="Freihand 81">
                  <a:extLst>
                    <a:ext uri="{FF2B5EF4-FFF2-40B4-BE49-F238E27FC236}">
                      <a16:creationId xmlns:a16="http://schemas.microsoft.com/office/drawing/2014/main" id="{34E0B602-FC16-4498-9E51-FB87854F7650}"/>
                    </a:ext>
                  </a:extLst>
                </p14:cNvPr>
                <p14:cNvContentPartPr/>
                <p14:nvPr/>
              </p14:nvContentPartPr>
              <p14:xfrm>
                <a:off x="8364973" y="6345918"/>
                <a:ext cx="218160" cy="162720"/>
              </p14:xfrm>
            </p:contentPart>
          </mc:Choice>
          <mc:Fallback xmlns="">
            <p:pic>
              <p:nvPicPr>
                <p:cNvPr id="82" name="Freihand 81">
                  <a:extLst>
                    <a:ext uri="{FF2B5EF4-FFF2-40B4-BE49-F238E27FC236}">
                      <a16:creationId xmlns:a16="http://schemas.microsoft.com/office/drawing/2014/main" id="{34E0B602-FC16-4498-9E51-FB87854F7650}"/>
                    </a:ext>
                  </a:extLst>
                </p:cNvPr>
                <p:cNvPicPr/>
                <p:nvPr/>
              </p:nvPicPr>
              <p:blipFill>
                <a:blip r:embed="rId148"/>
                <a:stretch>
                  <a:fillRect/>
                </a:stretch>
              </p:blipFill>
              <p:spPr>
                <a:xfrm>
                  <a:off x="8360653" y="6341598"/>
                  <a:ext cx="2268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3" name="Freihand 82">
                  <a:extLst>
                    <a:ext uri="{FF2B5EF4-FFF2-40B4-BE49-F238E27FC236}">
                      <a16:creationId xmlns:a16="http://schemas.microsoft.com/office/drawing/2014/main" id="{5956A4B8-5286-445D-89F4-F14BF935A594}"/>
                    </a:ext>
                  </a:extLst>
                </p14:cNvPr>
                <p14:cNvContentPartPr/>
                <p14:nvPr/>
              </p14:nvContentPartPr>
              <p14:xfrm>
                <a:off x="8557213" y="6205878"/>
                <a:ext cx="73080" cy="282600"/>
              </p14:xfrm>
            </p:contentPart>
          </mc:Choice>
          <mc:Fallback xmlns="">
            <p:pic>
              <p:nvPicPr>
                <p:cNvPr id="83" name="Freihand 82">
                  <a:extLst>
                    <a:ext uri="{FF2B5EF4-FFF2-40B4-BE49-F238E27FC236}">
                      <a16:creationId xmlns:a16="http://schemas.microsoft.com/office/drawing/2014/main" id="{5956A4B8-5286-445D-89F4-F14BF935A594}"/>
                    </a:ext>
                  </a:extLst>
                </p:cNvPr>
                <p:cNvPicPr/>
                <p:nvPr/>
              </p:nvPicPr>
              <p:blipFill>
                <a:blip r:embed="rId150"/>
                <a:stretch>
                  <a:fillRect/>
                </a:stretch>
              </p:blipFill>
              <p:spPr>
                <a:xfrm>
                  <a:off x="8552893" y="6201558"/>
                  <a:ext cx="8172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7" name="Freihand 86">
                  <a:extLst>
                    <a:ext uri="{FF2B5EF4-FFF2-40B4-BE49-F238E27FC236}">
                      <a16:creationId xmlns:a16="http://schemas.microsoft.com/office/drawing/2014/main" id="{136D7740-A726-4EF2-9DD1-C80E4DA89357}"/>
                    </a:ext>
                  </a:extLst>
                </p14:cNvPr>
                <p14:cNvContentPartPr/>
                <p14:nvPr/>
              </p14:nvContentPartPr>
              <p14:xfrm>
                <a:off x="2792893" y="3594438"/>
                <a:ext cx="3332160" cy="111600"/>
              </p14:xfrm>
            </p:contentPart>
          </mc:Choice>
          <mc:Fallback xmlns="">
            <p:pic>
              <p:nvPicPr>
                <p:cNvPr id="87" name="Freihand 86">
                  <a:extLst>
                    <a:ext uri="{FF2B5EF4-FFF2-40B4-BE49-F238E27FC236}">
                      <a16:creationId xmlns:a16="http://schemas.microsoft.com/office/drawing/2014/main" id="{136D7740-A726-4EF2-9DD1-C80E4DA89357}"/>
                    </a:ext>
                  </a:extLst>
                </p:cNvPr>
                <p:cNvPicPr/>
                <p:nvPr/>
              </p:nvPicPr>
              <p:blipFill>
                <a:blip r:embed="rId152"/>
                <a:stretch>
                  <a:fillRect/>
                </a:stretch>
              </p:blipFill>
              <p:spPr>
                <a:xfrm>
                  <a:off x="2788573" y="3590118"/>
                  <a:ext cx="3340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8" name="Freihand 87">
                  <a:extLst>
                    <a:ext uri="{FF2B5EF4-FFF2-40B4-BE49-F238E27FC236}">
                      <a16:creationId xmlns:a16="http://schemas.microsoft.com/office/drawing/2014/main" id="{4140F897-F8C8-42C3-824C-6805FD552849}"/>
                    </a:ext>
                  </a:extLst>
                </p14:cNvPr>
                <p14:cNvContentPartPr/>
                <p14:nvPr/>
              </p14:nvContentPartPr>
              <p14:xfrm>
                <a:off x="108013" y="4227318"/>
                <a:ext cx="2944800" cy="80640"/>
              </p14:xfrm>
            </p:contentPart>
          </mc:Choice>
          <mc:Fallback xmlns="">
            <p:pic>
              <p:nvPicPr>
                <p:cNvPr id="88" name="Freihand 87">
                  <a:extLst>
                    <a:ext uri="{FF2B5EF4-FFF2-40B4-BE49-F238E27FC236}">
                      <a16:creationId xmlns:a16="http://schemas.microsoft.com/office/drawing/2014/main" id="{4140F897-F8C8-42C3-824C-6805FD552849}"/>
                    </a:ext>
                  </a:extLst>
                </p:cNvPr>
                <p:cNvPicPr/>
                <p:nvPr/>
              </p:nvPicPr>
              <p:blipFill>
                <a:blip r:embed="rId154"/>
                <a:stretch>
                  <a:fillRect/>
                </a:stretch>
              </p:blipFill>
              <p:spPr>
                <a:xfrm>
                  <a:off x="103693" y="4222998"/>
                  <a:ext cx="29534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0" name="Freihand 89">
                  <a:extLst>
                    <a:ext uri="{FF2B5EF4-FFF2-40B4-BE49-F238E27FC236}">
                      <a16:creationId xmlns:a16="http://schemas.microsoft.com/office/drawing/2014/main" id="{01BB1C0E-CBFE-40B2-A67C-E6FC2EC5A746}"/>
                    </a:ext>
                  </a:extLst>
                </p14:cNvPr>
                <p14:cNvContentPartPr/>
                <p14:nvPr/>
              </p14:nvContentPartPr>
              <p14:xfrm>
                <a:off x="898573" y="6557598"/>
                <a:ext cx="4711320" cy="171000"/>
              </p14:xfrm>
            </p:contentPart>
          </mc:Choice>
          <mc:Fallback xmlns="">
            <p:pic>
              <p:nvPicPr>
                <p:cNvPr id="90" name="Freihand 89">
                  <a:extLst>
                    <a:ext uri="{FF2B5EF4-FFF2-40B4-BE49-F238E27FC236}">
                      <a16:creationId xmlns:a16="http://schemas.microsoft.com/office/drawing/2014/main" id="{01BB1C0E-CBFE-40B2-A67C-E6FC2EC5A746}"/>
                    </a:ext>
                  </a:extLst>
                </p:cNvPr>
                <p:cNvPicPr/>
                <p:nvPr/>
              </p:nvPicPr>
              <p:blipFill>
                <a:blip r:embed="rId156"/>
                <a:stretch>
                  <a:fillRect/>
                </a:stretch>
              </p:blipFill>
              <p:spPr>
                <a:xfrm>
                  <a:off x="894253" y="6553278"/>
                  <a:ext cx="4719960" cy="179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7">
            <p14:nvContentPartPr>
              <p14:cNvPr id="14" name="Freihand 13">
                <a:extLst>
                  <a:ext uri="{FF2B5EF4-FFF2-40B4-BE49-F238E27FC236}">
                    <a16:creationId xmlns:a16="http://schemas.microsoft.com/office/drawing/2014/main" id="{23829699-BD5E-40AB-0A63-C99E7D8D75A2}"/>
                  </a:ext>
                </a:extLst>
              </p14:cNvPr>
              <p14:cNvContentPartPr/>
              <p14:nvPr/>
            </p14:nvContentPartPr>
            <p14:xfrm>
              <a:off x="1605600" y="385396"/>
              <a:ext cx="1168200" cy="37800"/>
            </p14:xfrm>
          </p:contentPart>
        </mc:Choice>
        <mc:Fallback>
          <p:pic>
            <p:nvPicPr>
              <p:cNvPr id="14" name="Freihand 13">
                <a:extLst>
                  <a:ext uri="{FF2B5EF4-FFF2-40B4-BE49-F238E27FC236}">
                    <a16:creationId xmlns:a16="http://schemas.microsoft.com/office/drawing/2014/main" id="{23829699-BD5E-40AB-0A63-C99E7D8D75A2}"/>
                  </a:ext>
                </a:extLst>
              </p:cNvPr>
              <p:cNvPicPr/>
              <p:nvPr/>
            </p:nvPicPr>
            <p:blipFill>
              <a:blip r:embed="rId158"/>
              <a:stretch>
                <a:fillRect/>
              </a:stretch>
            </p:blipFill>
            <p:spPr>
              <a:xfrm>
                <a:off x="1596960" y="376396"/>
                <a:ext cx="11858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9" name="Freihand 18">
                <a:extLst>
                  <a:ext uri="{FF2B5EF4-FFF2-40B4-BE49-F238E27FC236}">
                    <a16:creationId xmlns:a16="http://schemas.microsoft.com/office/drawing/2014/main" id="{971E4205-15DC-B8C2-29F2-BD45C111A011}"/>
                  </a:ext>
                </a:extLst>
              </p14:cNvPr>
              <p14:cNvContentPartPr/>
              <p14:nvPr/>
            </p14:nvContentPartPr>
            <p14:xfrm>
              <a:off x="3675600" y="460276"/>
              <a:ext cx="3275280" cy="49680"/>
            </p14:xfrm>
          </p:contentPart>
        </mc:Choice>
        <mc:Fallback>
          <p:pic>
            <p:nvPicPr>
              <p:cNvPr id="19" name="Freihand 18">
                <a:extLst>
                  <a:ext uri="{FF2B5EF4-FFF2-40B4-BE49-F238E27FC236}">
                    <a16:creationId xmlns:a16="http://schemas.microsoft.com/office/drawing/2014/main" id="{971E4205-15DC-B8C2-29F2-BD45C111A011}"/>
                  </a:ext>
                </a:extLst>
              </p:cNvPr>
              <p:cNvPicPr/>
              <p:nvPr/>
            </p:nvPicPr>
            <p:blipFill>
              <a:blip r:embed="rId160"/>
              <a:stretch>
                <a:fillRect/>
              </a:stretch>
            </p:blipFill>
            <p:spPr>
              <a:xfrm>
                <a:off x="3666960" y="451636"/>
                <a:ext cx="32929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36" name="Freihand 35">
                <a:extLst>
                  <a:ext uri="{FF2B5EF4-FFF2-40B4-BE49-F238E27FC236}">
                    <a16:creationId xmlns:a16="http://schemas.microsoft.com/office/drawing/2014/main" id="{E95E06A4-A8A8-FC96-3943-C1153275BAD3}"/>
                  </a:ext>
                </a:extLst>
              </p14:cNvPr>
              <p14:cNvContentPartPr/>
              <p14:nvPr/>
            </p14:nvContentPartPr>
            <p14:xfrm>
              <a:off x="3858840" y="1407076"/>
              <a:ext cx="2147400" cy="80640"/>
            </p14:xfrm>
          </p:contentPart>
        </mc:Choice>
        <mc:Fallback>
          <p:pic>
            <p:nvPicPr>
              <p:cNvPr id="36" name="Freihand 35">
                <a:extLst>
                  <a:ext uri="{FF2B5EF4-FFF2-40B4-BE49-F238E27FC236}">
                    <a16:creationId xmlns:a16="http://schemas.microsoft.com/office/drawing/2014/main" id="{E95E06A4-A8A8-FC96-3943-C1153275BAD3}"/>
                  </a:ext>
                </a:extLst>
              </p:cNvPr>
              <p:cNvPicPr/>
              <p:nvPr/>
            </p:nvPicPr>
            <p:blipFill>
              <a:blip r:embed="rId162"/>
              <a:stretch>
                <a:fillRect/>
              </a:stretch>
            </p:blipFill>
            <p:spPr>
              <a:xfrm>
                <a:off x="3849840" y="1398076"/>
                <a:ext cx="21650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8" name="Freihand 47">
                <a:extLst>
                  <a:ext uri="{FF2B5EF4-FFF2-40B4-BE49-F238E27FC236}">
                    <a16:creationId xmlns:a16="http://schemas.microsoft.com/office/drawing/2014/main" id="{A0D196BF-35D9-23B0-FEEE-95DAE97E7D11}"/>
                  </a:ext>
                </a:extLst>
              </p14:cNvPr>
              <p14:cNvContentPartPr/>
              <p14:nvPr/>
            </p14:nvContentPartPr>
            <p14:xfrm>
              <a:off x="2593800" y="3114196"/>
              <a:ext cx="3957480" cy="734040"/>
            </p14:xfrm>
          </p:contentPart>
        </mc:Choice>
        <mc:Fallback>
          <p:pic>
            <p:nvPicPr>
              <p:cNvPr id="48" name="Freihand 47">
                <a:extLst>
                  <a:ext uri="{FF2B5EF4-FFF2-40B4-BE49-F238E27FC236}">
                    <a16:creationId xmlns:a16="http://schemas.microsoft.com/office/drawing/2014/main" id="{A0D196BF-35D9-23B0-FEEE-95DAE97E7D11}"/>
                  </a:ext>
                </a:extLst>
              </p:cNvPr>
              <p:cNvPicPr/>
              <p:nvPr/>
            </p:nvPicPr>
            <p:blipFill>
              <a:blip r:embed="rId164"/>
              <a:stretch>
                <a:fillRect/>
              </a:stretch>
            </p:blipFill>
            <p:spPr>
              <a:xfrm>
                <a:off x="2585160" y="3105556"/>
                <a:ext cx="3975120" cy="7516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9" name="Freihand 48">
                <a:extLst>
                  <a:ext uri="{FF2B5EF4-FFF2-40B4-BE49-F238E27FC236}">
                    <a16:creationId xmlns:a16="http://schemas.microsoft.com/office/drawing/2014/main" id="{799B4682-09E7-BA61-FD2A-3F45A285E841}"/>
                  </a:ext>
                </a:extLst>
              </p14:cNvPr>
              <p14:cNvContentPartPr/>
              <p14:nvPr/>
            </p14:nvContentPartPr>
            <p14:xfrm>
              <a:off x="78840" y="4170796"/>
              <a:ext cx="2254680" cy="124560"/>
            </p14:xfrm>
          </p:contentPart>
        </mc:Choice>
        <mc:Fallback>
          <p:pic>
            <p:nvPicPr>
              <p:cNvPr id="49" name="Freihand 48">
                <a:extLst>
                  <a:ext uri="{FF2B5EF4-FFF2-40B4-BE49-F238E27FC236}">
                    <a16:creationId xmlns:a16="http://schemas.microsoft.com/office/drawing/2014/main" id="{799B4682-09E7-BA61-FD2A-3F45A285E841}"/>
                  </a:ext>
                </a:extLst>
              </p:cNvPr>
              <p:cNvPicPr/>
              <p:nvPr/>
            </p:nvPicPr>
            <p:blipFill>
              <a:blip r:embed="rId166"/>
              <a:stretch>
                <a:fillRect/>
              </a:stretch>
            </p:blipFill>
            <p:spPr>
              <a:xfrm>
                <a:off x="70200" y="4162156"/>
                <a:ext cx="22723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64" name="Freihand 63">
                <a:extLst>
                  <a:ext uri="{FF2B5EF4-FFF2-40B4-BE49-F238E27FC236}">
                    <a16:creationId xmlns:a16="http://schemas.microsoft.com/office/drawing/2014/main" id="{A84338E0-6C9D-EF73-7483-07847157FAA4}"/>
                  </a:ext>
                </a:extLst>
              </p14:cNvPr>
              <p14:cNvContentPartPr/>
              <p14:nvPr/>
            </p14:nvContentPartPr>
            <p14:xfrm>
              <a:off x="2924640" y="4092676"/>
              <a:ext cx="3883320" cy="168120"/>
            </p14:xfrm>
          </p:contentPart>
        </mc:Choice>
        <mc:Fallback>
          <p:pic>
            <p:nvPicPr>
              <p:cNvPr id="64" name="Freihand 63">
                <a:extLst>
                  <a:ext uri="{FF2B5EF4-FFF2-40B4-BE49-F238E27FC236}">
                    <a16:creationId xmlns:a16="http://schemas.microsoft.com/office/drawing/2014/main" id="{A84338E0-6C9D-EF73-7483-07847157FAA4}"/>
                  </a:ext>
                </a:extLst>
              </p:cNvPr>
              <p:cNvPicPr/>
              <p:nvPr/>
            </p:nvPicPr>
            <p:blipFill>
              <a:blip r:embed="rId168"/>
              <a:stretch>
                <a:fillRect/>
              </a:stretch>
            </p:blipFill>
            <p:spPr>
              <a:xfrm>
                <a:off x="2915640" y="4083676"/>
                <a:ext cx="39009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84" name="Freihand 83">
                <a:extLst>
                  <a:ext uri="{FF2B5EF4-FFF2-40B4-BE49-F238E27FC236}">
                    <a16:creationId xmlns:a16="http://schemas.microsoft.com/office/drawing/2014/main" id="{D9841EB0-4E26-C70A-BBC3-D4C06BED958C}"/>
                  </a:ext>
                </a:extLst>
              </p14:cNvPr>
              <p14:cNvContentPartPr/>
              <p14:nvPr/>
            </p14:nvContentPartPr>
            <p14:xfrm>
              <a:off x="3609360" y="4459516"/>
              <a:ext cx="1901880" cy="29520"/>
            </p14:xfrm>
          </p:contentPart>
        </mc:Choice>
        <mc:Fallback>
          <p:pic>
            <p:nvPicPr>
              <p:cNvPr id="84" name="Freihand 83">
                <a:extLst>
                  <a:ext uri="{FF2B5EF4-FFF2-40B4-BE49-F238E27FC236}">
                    <a16:creationId xmlns:a16="http://schemas.microsoft.com/office/drawing/2014/main" id="{D9841EB0-4E26-C70A-BBC3-D4C06BED958C}"/>
                  </a:ext>
                </a:extLst>
              </p:cNvPr>
              <p:cNvPicPr/>
              <p:nvPr/>
            </p:nvPicPr>
            <p:blipFill>
              <a:blip r:embed="rId170"/>
              <a:stretch>
                <a:fillRect/>
              </a:stretch>
            </p:blipFill>
            <p:spPr>
              <a:xfrm>
                <a:off x="3600360" y="4450516"/>
                <a:ext cx="19195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86" name="Freihand 85">
                <a:extLst>
                  <a:ext uri="{FF2B5EF4-FFF2-40B4-BE49-F238E27FC236}">
                    <a16:creationId xmlns:a16="http://schemas.microsoft.com/office/drawing/2014/main" id="{EF11C8E5-A68A-52BE-DDE8-8431666870D9}"/>
                  </a:ext>
                </a:extLst>
              </p14:cNvPr>
              <p14:cNvContentPartPr/>
              <p14:nvPr/>
            </p14:nvContentPartPr>
            <p14:xfrm>
              <a:off x="1069920" y="6565876"/>
              <a:ext cx="4508640" cy="126000"/>
            </p14:xfrm>
          </p:contentPart>
        </mc:Choice>
        <mc:Fallback>
          <p:pic>
            <p:nvPicPr>
              <p:cNvPr id="86" name="Freihand 85">
                <a:extLst>
                  <a:ext uri="{FF2B5EF4-FFF2-40B4-BE49-F238E27FC236}">
                    <a16:creationId xmlns:a16="http://schemas.microsoft.com/office/drawing/2014/main" id="{EF11C8E5-A68A-52BE-DDE8-8431666870D9}"/>
                  </a:ext>
                </a:extLst>
              </p:cNvPr>
              <p:cNvPicPr/>
              <p:nvPr/>
            </p:nvPicPr>
            <p:blipFill>
              <a:blip r:embed="rId172"/>
              <a:stretch>
                <a:fillRect/>
              </a:stretch>
            </p:blipFill>
            <p:spPr>
              <a:xfrm>
                <a:off x="1061280" y="6556876"/>
                <a:ext cx="45262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89" name="Freihand 88">
                <a:extLst>
                  <a:ext uri="{FF2B5EF4-FFF2-40B4-BE49-F238E27FC236}">
                    <a16:creationId xmlns:a16="http://schemas.microsoft.com/office/drawing/2014/main" id="{5DA254BA-85A0-C091-AD94-AD75EEFC1897}"/>
                  </a:ext>
                </a:extLst>
              </p14:cNvPr>
              <p14:cNvContentPartPr/>
              <p14:nvPr/>
            </p14:nvContentPartPr>
            <p14:xfrm>
              <a:off x="3962520" y="6010036"/>
              <a:ext cx="2972520" cy="119880"/>
            </p14:xfrm>
          </p:contentPart>
        </mc:Choice>
        <mc:Fallback>
          <p:pic>
            <p:nvPicPr>
              <p:cNvPr id="89" name="Freihand 88">
                <a:extLst>
                  <a:ext uri="{FF2B5EF4-FFF2-40B4-BE49-F238E27FC236}">
                    <a16:creationId xmlns:a16="http://schemas.microsoft.com/office/drawing/2014/main" id="{5DA254BA-85A0-C091-AD94-AD75EEFC1897}"/>
                  </a:ext>
                </a:extLst>
              </p:cNvPr>
              <p:cNvPicPr/>
              <p:nvPr/>
            </p:nvPicPr>
            <p:blipFill>
              <a:blip r:embed="rId174"/>
              <a:stretch>
                <a:fillRect/>
              </a:stretch>
            </p:blipFill>
            <p:spPr>
              <a:xfrm>
                <a:off x="3953880" y="6001036"/>
                <a:ext cx="2990160" cy="137520"/>
              </a:xfrm>
              <a:prstGeom prst="rect">
                <a:avLst/>
              </a:prstGeom>
            </p:spPr>
          </p:pic>
        </mc:Fallback>
      </mc:AlternateContent>
    </p:spTree>
    <p:extLst>
      <p:ext uri="{BB962C8B-B14F-4D97-AF65-F5344CB8AC3E}">
        <p14:creationId xmlns:p14="http://schemas.microsoft.com/office/powerpoint/2010/main" val="424512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Interne </a:t>
            </a:r>
            <a:r>
              <a:rPr lang="en-US" sz="2800" dirty="0" err="1">
                <a:solidFill>
                  <a:sysClr val="windowText" lastClr="000000"/>
                </a:solidFill>
              </a:rPr>
              <a:t>Skalenerträge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631116" y="868985"/>
            <a:ext cx="6947647" cy="5519638"/>
          </a:xfrm>
          <a:prstGeom prst="rect">
            <a:avLst/>
          </a:prstGeom>
          <a:noFill/>
        </p:spPr>
        <p:txBody>
          <a:bodyPr wrap="square" rtlCol="0">
            <a:noAutofit/>
          </a:bodyPr>
          <a:lstStyle/>
          <a:p>
            <a:pPr algn="ctr"/>
            <a:r>
              <a:rPr lang="de-DE" sz="2400" b="1" dirty="0"/>
              <a:t>Kostenfunktionen einer Firma:</a:t>
            </a:r>
          </a:p>
          <a:p>
            <a:endParaRPr lang="de-DE" sz="2400" dirty="0"/>
          </a:p>
          <a:p>
            <a:r>
              <a:rPr lang="de-DE" sz="2400" dirty="0"/>
              <a:t>Gesamtkosten = Fixkosten + variable Kosten</a:t>
            </a:r>
          </a:p>
          <a:p>
            <a:endParaRPr lang="de-DE" sz="2400" dirty="0"/>
          </a:p>
          <a:p>
            <a:pPr algn="ctr"/>
            <a:r>
              <a:rPr lang="de-DE" sz="2400" b="1" dirty="0"/>
              <a:t>K(x)=</a:t>
            </a:r>
            <a:r>
              <a:rPr lang="de-DE" sz="2400" b="1" dirty="0" err="1"/>
              <a:t>KF+k∙x</a:t>
            </a:r>
            <a:endParaRPr lang="de-DE" sz="2400" b="1" dirty="0"/>
          </a:p>
          <a:p>
            <a:pPr algn="ctr"/>
            <a:endParaRPr lang="de-DE" sz="2400" dirty="0"/>
          </a:p>
          <a:p>
            <a:r>
              <a:rPr lang="de-DE" sz="2400" dirty="0"/>
              <a:t>Durchschnittskosten = Gesamtkosten/Menge</a:t>
            </a:r>
          </a:p>
          <a:p>
            <a:endParaRPr lang="de-DE" sz="2400" dirty="0"/>
          </a:p>
          <a:p>
            <a:pPr algn="ctr"/>
            <a:r>
              <a:rPr lang="de-DE" sz="2400" b="1" dirty="0"/>
              <a:t>DK(x)=KF/</a:t>
            </a:r>
            <a:r>
              <a:rPr lang="de-DE" sz="2400" b="1" dirty="0" err="1"/>
              <a:t>x+k</a:t>
            </a:r>
            <a:endParaRPr lang="de-DE" sz="2400" b="1" dirty="0"/>
          </a:p>
          <a:p>
            <a:endParaRPr lang="de-DE" sz="2400" dirty="0"/>
          </a:p>
          <a:p>
            <a:r>
              <a:rPr lang="de-DE" sz="2400" dirty="0"/>
              <a:t>Grenzkosten=Kosten der nächsten zusätzlichen Einheit</a:t>
            </a:r>
          </a:p>
          <a:p>
            <a:endParaRPr lang="de-DE" sz="2400" dirty="0"/>
          </a:p>
          <a:p>
            <a:pPr algn="ctr"/>
            <a:r>
              <a:rPr lang="de-DE" sz="2400" b="1" dirty="0"/>
              <a:t>GK=</a:t>
            </a:r>
            <a:r>
              <a:rPr lang="de-DE" sz="2400" b="1" dirty="0" err="1"/>
              <a:t>dK</a:t>
            </a:r>
            <a:r>
              <a:rPr lang="de-DE" sz="2400" b="1" dirty="0"/>
              <a:t>/dx=K‘(x)=k</a:t>
            </a:r>
          </a:p>
          <a:p>
            <a:endParaRPr lang="de-DE" sz="2000" dirty="0"/>
          </a:p>
        </p:txBody>
      </p:sp>
      <p:sp>
        <p:nvSpPr>
          <p:cNvPr id="10" name="Rechteck 9">
            <a:extLst>
              <a:ext uri="{FF2B5EF4-FFF2-40B4-BE49-F238E27FC236}">
                <a16:creationId xmlns:a16="http://schemas.microsoft.com/office/drawing/2014/main" id="{40D6D5C3-CC1B-4F5B-910A-587D2A7D0772}"/>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1" name="Freihand 30">
                <a:extLst>
                  <a:ext uri="{FF2B5EF4-FFF2-40B4-BE49-F238E27FC236}">
                    <a16:creationId xmlns:a16="http://schemas.microsoft.com/office/drawing/2014/main" id="{19F0C6E3-2E3D-4AA5-906E-6391C02054A5}"/>
                  </a:ext>
                </a:extLst>
              </p14:cNvPr>
              <p14:cNvContentPartPr/>
              <p14:nvPr/>
            </p14:nvContentPartPr>
            <p14:xfrm>
              <a:off x="4785133" y="4148118"/>
              <a:ext cx="240480" cy="36720"/>
            </p14:xfrm>
          </p:contentPart>
        </mc:Choice>
        <mc:Fallback xmlns="">
          <p:pic>
            <p:nvPicPr>
              <p:cNvPr id="31" name="Freihand 30">
                <a:extLst>
                  <a:ext uri="{FF2B5EF4-FFF2-40B4-BE49-F238E27FC236}">
                    <a16:creationId xmlns:a16="http://schemas.microsoft.com/office/drawing/2014/main" id="{19F0C6E3-2E3D-4AA5-906E-6391C02054A5}"/>
                  </a:ext>
                </a:extLst>
              </p:cNvPr>
              <p:cNvPicPr/>
              <p:nvPr/>
            </p:nvPicPr>
            <p:blipFill>
              <a:blip r:embed="rId4"/>
              <a:stretch>
                <a:fillRect/>
              </a:stretch>
            </p:blipFill>
            <p:spPr>
              <a:xfrm>
                <a:off x="4780813" y="4143798"/>
                <a:ext cx="2491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3" name="Freihand 32">
                <a:extLst>
                  <a:ext uri="{FF2B5EF4-FFF2-40B4-BE49-F238E27FC236}">
                    <a16:creationId xmlns:a16="http://schemas.microsoft.com/office/drawing/2014/main" id="{35F4EC90-B2C8-4269-9507-ED880254D991}"/>
                  </a:ext>
                </a:extLst>
              </p14:cNvPr>
              <p14:cNvContentPartPr/>
              <p14:nvPr/>
            </p14:nvContentPartPr>
            <p14:xfrm>
              <a:off x="3985933" y="2177478"/>
              <a:ext cx="359280" cy="667800"/>
            </p14:xfrm>
          </p:contentPart>
        </mc:Choice>
        <mc:Fallback xmlns="">
          <p:pic>
            <p:nvPicPr>
              <p:cNvPr id="33" name="Freihand 32">
                <a:extLst>
                  <a:ext uri="{FF2B5EF4-FFF2-40B4-BE49-F238E27FC236}">
                    <a16:creationId xmlns:a16="http://schemas.microsoft.com/office/drawing/2014/main" id="{35F4EC90-B2C8-4269-9507-ED880254D991}"/>
                  </a:ext>
                </a:extLst>
              </p:cNvPr>
              <p:cNvPicPr/>
              <p:nvPr/>
            </p:nvPicPr>
            <p:blipFill>
              <a:blip r:embed="rId6"/>
              <a:stretch>
                <a:fillRect/>
              </a:stretch>
            </p:blipFill>
            <p:spPr>
              <a:xfrm>
                <a:off x="3981613" y="2173158"/>
                <a:ext cx="367920" cy="676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5" name="Freihand 34">
                <a:extLst>
                  <a:ext uri="{FF2B5EF4-FFF2-40B4-BE49-F238E27FC236}">
                    <a16:creationId xmlns:a16="http://schemas.microsoft.com/office/drawing/2014/main" id="{88C77F71-A639-4987-BA60-AD17A43BCFB7}"/>
                  </a:ext>
                </a:extLst>
              </p14:cNvPr>
              <p14:cNvContentPartPr/>
              <p14:nvPr/>
            </p14:nvContentPartPr>
            <p14:xfrm>
              <a:off x="4334413" y="2245878"/>
              <a:ext cx="659880" cy="639720"/>
            </p14:xfrm>
          </p:contentPart>
        </mc:Choice>
        <mc:Fallback xmlns="">
          <p:pic>
            <p:nvPicPr>
              <p:cNvPr id="35" name="Freihand 34">
                <a:extLst>
                  <a:ext uri="{FF2B5EF4-FFF2-40B4-BE49-F238E27FC236}">
                    <a16:creationId xmlns:a16="http://schemas.microsoft.com/office/drawing/2014/main" id="{88C77F71-A639-4987-BA60-AD17A43BCFB7}"/>
                  </a:ext>
                </a:extLst>
              </p:cNvPr>
              <p:cNvPicPr/>
              <p:nvPr/>
            </p:nvPicPr>
            <p:blipFill>
              <a:blip r:embed="rId8"/>
              <a:stretch>
                <a:fillRect/>
              </a:stretch>
            </p:blipFill>
            <p:spPr>
              <a:xfrm>
                <a:off x="4330093" y="2241558"/>
                <a:ext cx="668520" cy="648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7" name="Freihand 36">
                <a:extLst>
                  <a:ext uri="{FF2B5EF4-FFF2-40B4-BE49-F238E27FC236}">
                    <a16:creationId xmlns:a16="http://schemas.microsoft.com/office/drawing/2014/main" id="{CDB0DC67-0C24-4104-AF5D-A8A1C0FDAB3B}"/>
                  </a:ext>
                </a:extLst>
              </p14:cNvPr>
              <p14:cNvContentPartPr/>
              <p14:nvPr/>
            </p14:nvContentPartPr>
            <p14:xfrm>
              <a:off x="5034253" y="5210478"/>
              <a:ext cx="352080" cy="512280"/>
            </p14:xfrm>
          </p:contentPart>
        </mc:Choice>
        <mc:Fallback xmlns="">
          <p:pic>
            <p:nvPicPr>
              <p:cNvPr id="37" name="Freihand 36">
                <a:extLst>
                  <a:ext uri="{FF2B5EF4-FFF2-40B4-BE49-F238E27FC236}">
                    <a16:creationId xmlns:a16="http://schemas.microsoft.com/office/drawing/2014/main" id="{CDB0DC67-0C24-4104-AF5D-A8A1C0FDAB3B}"/>
                  </a:ext>
                </a:extLst>
              </p:cNvPr>
              <p:cNvPicPr/>
              <p:nvPr/>
            </p:nvPicPr>
            <p:blipFill>
              <a:blip r:embed="rId10"/>
              <a:stretch>
                <a:fillRect/>
              </a:stretch>
            </p:blipFill>
            <p:spPr>
              <a:xfrm>
                <a:off x="5029933" y="5206158"/>
                <a:ext cx="360720" cy="520920"/>
              </a:xfrm>
              <a:prstGeom prst="rect">
                <a:avLst/>
              </a:prstGeom>
            </p:spPr>
          </p:pic>
        </mc:Fallback>
      </mc:AlternateContent>
      <p:grpSp>
        <p:nvGrpSpPr>
          <p:cNvPr id="44" name="Gruppieren 43">
            <a:extLst>
              <a:ext uri="{FF2B5EF4-FFF2-40B4-BE49-F238E27FC236}">
                <a16:creationId xmlns:a16="http://schemas.microsoft.com/office/drawing/2014/main" id="{0FD30CCD-BCE2-4262-97AE-BF339F298A33}"/>
              </a:ext>
            </a:extLst>
          </p:cNvPr>
          <p:cNvGrpSpPr/>
          <p:nvPr/>
        </p:nvGrpSpPr>
        <p:grpSpPr>
          <a:xfrm>
            <a:off x="3141733" y="3419118"/>
            <a:ext cx="2777040" cy="1004040"/>
            <a:chOff x="3141733" y="3419118"/>
            <a:chExt cx="2777040" cy="1004040"/>
          </a:xfrm>
        </p:grpSpPr>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275F5485-51DF-4F57-9809-8022FC086374}"/>
                    </a:ext>
                  </a:extLst>
                </p14:cNvPr>
                <p14:cNvContentPartPr/>
                <p14:nvPr/>
              </p14:nvContentPartPr>
              <p14:xfrm>
                <a:off x="3141733" y="4181598"/>
                <a:ext cx="2017800" cy="90720"/>
              </p14:xfrm>
            </p:contentPart>
          </mc:Choice>
          <mc:Fallback xmlns="">
            <p:pic>
              <p:nvPicPr>
                <p:cNvPr id="6" name="Freihand 5">
                  <a:extLst>
                    <a:ext uri="{FF2B5EF4-FFF2-40B4-BE49-F238E27FC236}">
                      <a16:creationId xmlns:a16="http://schemas.microsoft.com/office/drawing/2014/main" id="{275F5485-51DF-4F57-9809-8022FC086374}"/>
                    </a:ext>
                  </a:extLst>
                </p:cNvPr>
                <p:cNvPicPr/>
                <p:nvPr/>
              </p:nvPicPr>
              <p:blipFill>
                <a:blip r:embed="rId12"/>
                <a:stretch>
                  <a:fillRect/>
                </a:stretch>
              </p:blipFill>
              <p:spPr>
                <a:xfrm>
                  <a:off x="3137413" y="4177278"/>
                  <a:ext cx="20264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C9DC8C96-9C47-4100-8E95-DBEBBF5FD85B}"/>
                    </a:ext>
                  </a:extLst>
                </p14:cNvPr>
                <p14:cNvContentPartPr/>
                <p14:nvPr/>
              </p14:nvContentPartPr>
              <p14:xfrm>
                <a:off x="4084573" y="3705318"/>
                <a:ext cx="585000" cy="717840"/>
              </p14:xfrm>
            </p:contentPart>
          </mc:Choice>
          <mc:Fallback xmlns="">
            <p:pic>
              <p:nvPicPr>
                <p:cNvPr id="7" name="Freihand 6">
                  <a:extLst>
                    <a:ext uri="{FF2B5EF4-FFF2-40B4-BE49-F238E27FC236}">
                      <a16:creationId xmlns:a16="http://schemas.microsoft.com/office/drawing/2014/main" id="{C9DC8C96-9C47-4100-8E95-DBEBBF5FD85B}"/>
                    </a:ext>
                  </a:extLst>
                </p:cNvPr>
                <p:cNvPicPr/>
                <p:nvPr/>
              </p:nvPicPr>
              <p:blipFill>
                <a:blip r:embed="rId14"/>
                <a:stretch>
                  <a:fillRect/>
                </a:stretch>
              </p:blipFill>
              <p:spPr>
                <a:xfrm>
                  <a:off x="4080253" y="3700998"/>
                  <a:ext cx="593640" cy="726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8" name="Freihand 37">
                  <a:extLst>
                    <a:ext uri="{FF2B5EF4-FFF2-40B4-BE49-F238E27FC236}">
                      <a16:creationId xmlns:a16="http://schemas.microsoft.com/office/drawing/2014/main" id="{881D20E3-A9E4-4DA4-83E2-E36A1C14281D}"/>
                    </a:ext>
                  </a:extLst>
                </p14:cNvPr>
                <p14:cNvContentPartPr/>
                <p14:nvPr/>
              </p14:nvContentPartPr>
              <p14:xfrm>
                <a:off x="5069173" y="3894318"/>
                <a:ext cx="250920" cy="86400"/>
              </p14:xfrm>
            </p:contentPart>
          </mc:Choice>
          <mc:Fallback xmlns="">
            <p:pic>
              <p:nvPicPr>
                <p:cNvPr id="38" name="Freihand 37">
                  <a:extLst>
                    <a:ext uri="{FF2B5EF4-FFF2-40B4-BE49-F238E27FC236}">
                      <a16:creationId xmlns:a16="http://schemas.microsoft.com/office/drawing/2014/main" id="{881D20E3-A9E4-4DA4-83E2-E36A1C14281D}"/>
                    </a:ext>
                  </a:extLst>
                </p:cNvPr>
                <p:cNvPicPr/>
                <p:nvPr/>
              </p:nvPicPr>
              <p:blipFill>
                <a:blip r:embed="rId16"/>
                <a:stretch>
                  <a:fillRect/>
                </a:stretch>
              </p:blipFill>
              <p:spPr>
                <a:xfrm>
                  <a:off x="5064853" y="3889998"/>
                  <a:ext cx="2595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9" name="Freihand 38">
                  <a:extLst>
                    <a:ext uri="{FF2B5EF4-FFF2-40B4-BE49-F238E27FC236}">
                      <a16:creationId xmlns:a16="http://schemas.microsoft.com/office/drawing/2014/main" id="{08C136F4-6A64-4173-94D1-A7A838998196}"/>
                    </a:ext>
                  </a:extLst>
                </p14:cNvPr>
                <p14:cNvContentPartPr/>
                <p14:nvPr/>
              </p14:nvContentPartPr>
              <p14:xfrm>
                <a:off x="4985293" y="3875958"/>
                <a:ext cx="250560" cy="172440"/>
              </p14:xfrm>
            </p:contentPart>
          </mc:Choice>
          <mc:Fallback xmlns="">
            <p:pic>
              <p:nvPicPr>
                <p:cNvPr id="39" name="Freihand 38">
                  <a:extLst>
                    <a:ext uri="{FF2B5EF4-FFF2-40B4-BE49-F238E27FC236}">
                      <a16:creationId xmlns:a16="http://schemas.microsoft.com/office/drawing/2014/main" id="{08C136F4-6A64-4173-94D1-A7A838998196}"/>
                    </a:ext>
                  </a:extLst>
                </p:cNvPr>
                <p:cNvPicPr/>
                <p:nvPr/>
              </p:nvPicPr>
              <p:blipFill>
                <a:blip r:embed="rId18"/>
                <a:stretch>
                  <a:fillRect/>
                </a:stretch>
              </p:blipFill>
              <p:spPr>
                <a:xfrm>
                  <a:off x="4980973" y="3871638"/>
                  <a:ext cx="2592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0" name="Freihand 39">
                  <a:extLst>
                    <a:ext uri="{FF2B5EF4-FFF2-40B4-BE49-F238E27FC236}">
                      <a16:creationId xmlns:a16="http://schemas.microsoft.com/office/drawing/2014/main" id="{D7458EEE-90BB-433F-BDBB-4DDF4C6796D8}"/>
                    </a:ext>
                  </a:extLst>
                </p14:cNvPr>
                <p14:cNvContentPartPr/>
                <p14:nvPr/>
              </p14:nvContentPartPr>
              <p14:xfrm>
                <a:off x="5460493" y="3704958"/>
                <a:ext cx="187200" cy="208800"/>
              </p14:xfrm>
            </p:contentPart>
          </mc:Choice>
          <mc:Fallback xmlns="">
            <p:pic>
              <p:nvPicPr>
                <p:cNvPr id="40" name="Freihand 39">
                  <a:extLst>
                    <a:ext uri="{FF2B5EF4-FFF2-40B4-BE49-F238E27FC236}">
                      <a16:creationId xmlns:a16="http://schemas.microsoft.com/office/drawing/2014/main" id="{D7458EEE-90BB-433F-BDBB-4DDF4C6796D8}"/>
                    </a:ext>
                  </a:extLst>
                </p:cNvPr>
                <p:cNvPicPr/>
                <p:nvPr/>
              </p:nvPicPr>
              <p:blipFill>
                <a:blip r:embed="rId20"/>
                <a:stretch>
                  <a:fillRect/>
                </a:stretch>
              </p:blipFill>
              <p:spPr>
                <a:xfrm>
                  <a:off x="5456173" y="3700638"/>
                  <a:ext cx="1958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1" name="Freihand 40">
                  <a:extLst>
                    <a:ext uri="{FF2B5EF4-FFF2-40B4-BE49-F238E27FC236}">
                      <a16:creationId xmlns:a16="http://schemas.microsoft.com/office/drawing/2014/main" id="{235C4B56-35B4-4B09-AA1E-04E6619D4053}"/>
                    </a:ext>
                  </a:extLst>
                </p14:cNvPr>
                <p14:cNvContentPartPr/>
                <p14:nvPr/>
              </p14:nvContentPartPr>
              <p14:xfrm>
                <a:off x="5659213" y="3690918"/>
                <a:ext cx="114120" cy="167760"/>
              </p14:xfrm>
            </p:contentPart>
          </mc:Choice>
          <mc:Fallback xmlns="">
            <p:pic>
              <p:nvPicPr>
                <p:cNvPr id="41" name="Freihand 40">
                  <a:extLst>
                    <a:ext uri="{FF2B5EF4-FFF2-40B4-BE49-F238E27FC236}">
                      <a16:creationId xmlns:a16="http://schemas.microsoft.com/office/drawing/2014/main" id="{235C4B56-35B4-4B09-AA1E-04E6619D4053}"/>
                    </a:ext>
                  </a:extLst>
                </p:cNvPr>
                <p:cNvPicPr/>
                <p:nvPr/>
              </p:nvPicPr>
              <p:blipFill>
                <a:blip r:embed="rId22"/>
                <a:stretch>
                  <a:fillRect/>
                </a:stretch>
              </p:blipFill>
              <p:spPr>
                <a:xfrm>
                  <a:off x="5654893" y="3686598"/>
                  <a:ext cx="1227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2" name="Freihand 41">
                  <a:extLst>
                    <a:ext uri="{FF2B5EF4-FFF2-40B4-BE49-F238E27FC236}">
                      <a16:creationId xmlns:a16="http://schemas.microsoft.com/office/drawing/2014/main" id="{12326397-EFFA-4B42-A0B8-585D3657C4C9}"/>
                    </a:ext>
                  </a:extLst>
                </p14:cNvPr>
                <p14:cNvContentPartPr/>
                <p14:nvPr/>
              </p14:nvContentPartPr>
              <p14:xfrm>
                <a:off x="5715013" y="3799278"/>
                <a:ext cx="99000" cy="46800"/>
              </p14:xfrm>
            </p:contentPart>
          </mc:Choice>
          <mc:Fallback xmlns="">
            <p:pic>
              <p:nvPicPr>
                <p:cNvPr id="42" name="Freihand 41">
                  <a:extLst>
                    <a:ext uri="{FF2B5EF4-FFF2-40B4-BE49-F238E27FC236}">
                      <a16:creationId xmlns:a16="http://schemas.microsoft.com/office/drawing/2014/main" id="{12326397-EFFA-4B42-A0B8-585D3657C4C9}"/>
                    </a:ext>
                  </a:extLst>
                </p:cNvPr>
                <p:cNvPicPr/>
                <p:nvPr/>
              </p:nvPicPr>
              <p:blipFill>
                <a:blip r:embed="rId24"/>
                <a:stretch>
                  <a:fillRect/>
                </a:stretch>
              </p:blipFill>
              <p:spPr>
                <a:xfrm>
                  <a:off x="5710693" y="3794958"/>
                  <a:ext cx="1076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3" name="Freihand 42">
                  <a:extLst>
                    <a:ext uri="{FF2B5EF4-FFF2-40B4-BE49-F238E27FC236}">
                      <a16:creationId xmlns:a16="http://schemas.microsoft.com/office/drawing/2014/main" id="{AA7C2178-1F79-4C33-ADE8-E311E42BC2BF}"/>
                    </a:ext>
                  </a:extLst>
                </p14:cNvPr>
                <p14:cNvContentPartPr/>
                <p14:nvPr/>
              </p14:nvContentPartPr>
              <p14:xfrm>
                <a:off x="5391733" y="3419118"/>
                <a:ext cx="527040" cy="602640"/>
              </p14:xfrm>
            </p:contentPart>
          </mc:Choice>
          <mc:Fallback xmlns="">
            <p:pic>
              <p:nvPicPr>
                <p:cNvPr id="43" name="Freihand 42">
                  <a:extLst>
                    <a:ext uri="{FF2B5EF4-FFF2-40B4-BE49-F238E27FC236}">
                      <a16:creationId xmlns:a16="http://schemas.microsoft.com/office/drawing/2014/main" id="{AA7C2178-1F79-4C33-ADE8-E311E42BC2BF}"/>
                    </a:ext>
                  </a:extLst>
                </p:cNvPr>
                <p:cNvPicPr/>
                <p:nvPr/>
              </p:nvPicPr>
              <p:blipFill>
                <a:blip r:embed="rId26"/>
                <a:stretch>
                  <a:fillRect/>
                </a:stretch>
              </p:blipFill>
              <p:spPr>
                <a:xfrm>
                  <a:off x="5387413" y="3414798"/>
                  <a:ext cx="535680" cy="611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45" name="Freihand 44">
                <a:extLst>
                  <a:ext uri="{FF2B5EF4-FFF2-40B4-BE49-F238E27FC236}">
                    <a16:creationId xmlns:a16="http://schemas.microsoft.com/office/drawing/2014/main" id="{185C6D5B-ACE3-4271-95E0-8689E272452D}"/>
                  </a:ext>
                </a:extLst>
              </p14:cNvPr>
              <p14:cNvContentPartPr/>
              <p14:nvPr/>
            </p14:nvContentPartPr>
            <p14:xfrm>
              <a:off x="5261053" y="1504638"/>
              <a:ext cx="3339000" cy="1370160"/>
            </p14:xfrm>
          </p:contentPart>
        </mc:Choice>
        <mc:Fallback xmlns="">
          <p:pic>
            <p:nvPicPr>
              <p:cNvPr id="45" name="Freihand 44">
                <a:extLst>
                  <a:ext uri="{FF2B5EF4-FFF2-40B4-BE49-F238E27FC236}">
                    <a16:creationId xmlns:a16="http://schemas.microsoft.com/office/drawing/2014/main" id="{185C6D5B-ACE3-4271-95E0-8689E272452D}"/>
                  </a:ext>
                </a:extLst>
              </p:cNvPr>
              <p:cNvPicPr/>
              <p:nvPr/>
            </p:nvPicPr>
            <p:blipFill>
              <a:blip r:embed="rId28"/>
              <a:stretch>
                <a:fillRect/>
              </a:stretch>
            </p:blipFill>
            <p:spPr>
              <a:xfrm>
                <a:off x="5256733" y="1500318"/>
                <a:ext cx="3347640" cy="1378800"/>
              </a:xfrm>
              <a:prstGeom prst="rect">
                <a:avLst/>
              </a:prstGeom>
            </p:spPr>
          </p:pic>
        </mc:Fallback>
      </mc:AlternateContent>
      <p:grpSp>
        <p:nvGrpSpPr>
          <p:cNvPr id="48" name="Gruppieren 47">
            <a:extLst>
              <a:ext uri="{FF2B5EF4-FFF2-40B4-BE49-F238E27FC236}">
                <a16:creationId xmlns:a16="http://schemas.microsoft.com/office/drawing/2014/main" id="{ECF528E6-6305-46F1-9A10-96C5AC7E7AEE}"/>
              </a:ext>
            </a:extLst>
          </p:cNvPr>
          <p:cNvGrpSpPr/>
          <p:nvPr/>
        </p:nvGrpSpPr>
        <p:grpSpPr>
          <a:xfrm>
            <a:off x="2916733" y="1742958"/>
            <a:ext cx="5675040" cy="1468440"/>
            <a:chOff x="2916733" y="1742958"/>
            <a:chExt cx="5675040" cy="1468440"/>
          </a:xfrm>
        </p:grpSpPr>
        <mc:AlternateContent xmlns:mc="http://schemas.openxmlformats.org/markup-compatibility/2006" xmlns:p14="http://schemas.microsoft.com/office/powerpoint/2010/main">
          <mc:Choice Requires="p14">
            <p:contentPart p14:bwMode="auto" r:id="rId29">
              <p14:nvContentPartPr>
                <p14:cNvPr id="2" name="Freihand 1">
                  <a:extLst>
                    <a:ext uri="{FF2B5EF4-FFF2-40B4-BE49-F238E27FC236}">
                      <a16:creationId xmlns:a16="http://schemas.microsoft.com/office/drawing/2014/main" id="{32CEC80C-8858-4623-81EE-746B0CCE948A}"/>
                    </a:ext>
                  </a:extLst>
                </p14:cNvPr>
                <p14:cNvContentPartPr/>
                <p14:nvPr/>
              </p14:nvContentPartPr>
              <p14:xfrm>
                <a:off x="3916813" y="2248398"/>
                <a:ext cx="394200" cy="618120"/>
              </p14:xfrm>
            </p:contentPart>
          </mc:Choice>
          <mc:Fallback xmlns="">
            <p:pic>
              <p:nvPicPr>
                <p:cNvPr id="2" name="Freihand 1">
                  <a:extLst>
                    <a:ext uri="{FF2B5EF4-FFF2-40B4-BE49-F238E27FC236}">
                      <a16:creationId xmlns:a16="http://schemas.microsoft.com/office/drawing/2014/main" id="{32CEC80C-8858-4623-81EE-746B0CCE948A}"/>
                    </a:ext>
                  </a:extLst>
                </p:cNvPr>
                <p:cNvPicPr/>
                <p:nvPr/>
              </p:nvPicPr>
              <p:blipFill>
                <a:blip r:embed="rId30"/>
                <a:stretch>
                  <a:fillRect/>
                </a:stretch>
              </p:blipFill>
              <p:spPr>
                <a:xfrm>
                  <a:off x="3912493" y="2244078"/>
                  <a:ext cx="402840" cy="626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 name="Freihand 2">
                  <a:extLst>
                    <a:ext uri="{FF2B5EF4-FFF2-40B4-BE49-F238E27FC236}">
                      <a16:creationId xmlns:a16="http://schemas.microsoft.com/office/drawing/2014/main" id="{5D6D963F-A13E-424F-8408-D778AA232AEB}"/>
                    </a:ext>
                  </a:extLst>
                </p14:cNvPr>
                <p14:cNvContentPartPr/>
                <p14:nvPr/>
              </p14:nvContentPartPr>
              <p14:xfrm>
                <a:off x="4351333" y="2151918"/>
                <a:ext cx="613800" cy="842040"/>
              </p14:xfrm>
            </p:contentPart>
          </mc:Choice>
          <mc:Fallback xmlns="">
            <p:pic>
              <p:nvPicPr>
                <p:cNvPr id="3" name="Freihand 2">
                  <a:extLst>
                    <a:ext uri="{FF2B5EF4-FFF2-40B4-BE49-F238E27FC236}">
                      <a16:creationId xmlns:a16="http://schemas.microsoft.com/office/drawing/2014/main" id="{5D6D963F-A13E-424F-8408-D778AA232AEB}"/>
                    </a:ext>
                  </a:extLst>
                </p:cNvPr>
                <p:cNvPicPr/>
                <p:nvPr/>
              </p:nvPicPr>
              <p:blipFill>
                <a:blip r:embed="rId32"/>
                <a:stretch>
                  <a:fillRect/>
                </a:stretch>
              </p:blipFill>
              <p:spPr>
                <a:xfrm>
                  <a:off x="4347013" y="2147598"/>
                  <a:ext cx="622440" cy="850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 name="Freihand 10">
                  <a:extLst>
                    <a:ext uri="{FF2B5EF4-FFF2-40B4-BE49-F238E27FC236}">
                      <a16:creationId xmlns:a16="http://schemas.microsoft.com/office/drawing/2014/main" id="{2F2CA64A-080D-45B0-9299-17B8979970F9}"/>
                    </a:ext>
                  </a:extLst>
                </p14:cNvPr>
                <p14:cNvContentPartPr/>
                <p14:nvPr/>
              </p14:nvContentPartPr>
              <p14:xfrm>
                <a:off x="4377973" y="2150118"/>
                <a:ext cx="506880" cy="698040"/>
              </p14:xfrm>
            </p:contentPart>
          </mc:Choice>
          <mc:Fallback xmlns="">
            <p:pic>
              <p:nvPicPr>
                <p:cNvPr id="11" name="Freihand 10">
                  <a:extLst>
                    <a:ext uri="{FF2B5EF4-FFF2-40B4-BE49-F238E27FC236}">
                      <a16:creationId xmlns:a16="http://schemas.microsoft.com/office/drawing/2014/main" id="{2F2CA64A-080D-45B0-9299-17B8979970F9}"/>
                    </a:ext>
                  </a:extLst>
                </p:cNvPr>
                <p:cNvPicPr/>
                <p:nvPr/>
              </p:nvPicPr>
              <p:blipFill>
                <a:blip r:embed="rId34"/>
                <a:stretch>
                  <a:fillRect/>
                </a:stretch>
              </p:blipFill>
              <p:spPr>
                <a:xfrm>
                  <a:off x="4373653" y="2145798"/>
                  <a:ext cx="515520" cy="706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2" name="Freihand 11">
                  <a:extLst>
                    <a:ext uri="{FF2B5EF4-FFF2-40B4-BE49-F238E27FC236}">
                      <a16:creationId xmlns:a16="http://schemas.microsoft.com/office/drawing/2014/main" id="{E1D6A951-500F-413F-B996-5B26597CD6DA}"/>
                    </a:ext>
                  </a:extLst>
                </p14:cNvPr>
                <p14:cNvContentPartPr/>
                <p14:nvPr/>
              </p14:nvContentPartPr>
              <p14:xfrm>
                <a:off x="5143693" y="2320758"/>
                <a:ext cx="239040" cy="100080"/>
              </p14:xfrm>
            </p:contentPart>
          </mc:Choice>
          <mc:Fallback xmlns="">
            <p:pic>
              <p:nvPicPr>
                <p:cNvPr id="12" name="Freihand 11">
                  <a:extLst>
                    <a:ext uri="{FF2B5EF4-FFF2-40B4-BE49-F238E27FC236}">
                      <a16:creationId xmlns:a16="http://schemas.microsoft.com/office/drawing/2014/main" id="{E1D6A951-500F-413F-B996-5B26597CD6DA}"/>
                    </a:ext>
                  </a:extLst>
                </p:cNvPr>
                <p:cNvPicPr/>
                <p:nvPr/>
              </p:nvPicPr>
              <p:blipFill>
                <a:blip r:embed="rId36"/>
                <a:stretch>
                  <a:fillRect/>
                </a:stretch>
              </p:blipFill>
              <p:spPr>
                <a:xfrm>
                  <a:off x="5139373" y="2316438"/>
                  <a:ext cx="2476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3" name="Freihand 12">
                  <a:extLst>
                    <a:ext uri="{FF2B5EF4-FFF2-40B4-BE49-F238E27FC236}">
                      <a16:creationId xmlns:a16="http://schemas.microsoft.com/office/drawing/2014/main" id="{9E0139B6-85FE-40BE-96DF-7A2E9A1B5FC9}"/>
                    </a:ext>
                  </a:extLst>
                </p14:cNvPr>
                <p14:cNvContentPartPr/>
                <p14:nvPr/>
              </p14:nvContentPartPr>
              <p14:xfrm>
                <a:off x="5072053" y="2260638"/>
                <a:ext cx="204480" cy="250560"/>
              </p14:xfrm>
            </p:contentPart>
          </mc:Choice>
          <mc:Fallback xmlns="">
            <p:pic>
              <p:nvPicPr>
                <p:cNvPr id="13" name="Freihand 12">
                  <a:extLst>
                    <a:ext uri="{FF2B5EF4-FFF2-40B4-BE49-F238E27FC236}">
                      <a16:creationId xmlns:a16="http://schemas.microsoft.com/office/drawing/2014/main" id="{9E0139B6-85FE-40BE-96DF-7A2E9A1B5FC9}"/>
                    </a:ext>
                  </a:extLst>
                </p:cNvPr>
                <p:cNvPicPr/>
                <p:nvPr/>
              </p:nvPicPr>
              <p:blipFill>
                <a:blip r:embed="rId38"/>
                <a:stretch>
                  <a:fillRect/>
                </a:stretch>
              </p:blipFill>
              <p:spPr>
                <a:xfrm>
                  <a:off x="5067733" y="2256318"/>
                  <a:ext cx="2131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4" name="Freihand 13">
                  <a:extLst>
                    <a:ext uri="{FF2B5EF4-FFF2-40B4-BE49-F238E27FC236}">
                      <a16:creationId xmlns:a16="http://schemas.microsoft.com/office/drawing/2014/main" id="{F285E708-449F-4486-B605-B5EB83A3EAB7}"/>
                    </a:ext>
                  </a:extLst>
                </p14:cNvPr>
                <p14:cNvContentPartPr/>
                <p14:nvPr/>
              </p14:nvContentPartPr>
              <p14:xfrm>
                <a:off x="5536813" y="2210238"/>
                <a:ext cx="345600" cy="173160"/>
              </p14:xfrm>
            </p:contentPart>
          </mc:Choice>
          <mc:Fallback xmlns="">
            <p:pic>
              <p:nvPicPr>
                <p:cNvPr id="14" name="Freihand 13">
                  <a:extLst>
                    <a:ext uri="{FF2B5EF4-FFF2-40B4-BE49-F238E27FC236}">
                      <a16:creationId xmlns:a16="http://schemas.microsoft.com/office/drawing/2014/main" id="{F285E708-449F-4486-B605-B5EB83A3EAB7}"/>
                    </a:ext>
                  </a:extLst>
                </p:cNvPr>
                <p:cNvPicPr/>
                <p:nvPr/>
              </p:nvPicPr>
              <p:blipFill>
                <a:blip r:embed="rId40"/>
                <a:stretch>
                  <a:fillRect/>
                </a:stretch>
              </p:blipFill>
              <p:spPr>
                <a:xfrm>
                  <a:off x="5532493" y="2205918"/>
                  <a:ext cx="3542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6" name="Freihand 15">
                  <a:extLst>
                    <a:ext uri="{FF2B5EF4-FFF2-40B4-BE49-F238E27FC236}">
                      <a16:creationId xmlns:a16="http://schemas.microsoft.com/office/drawing/2014/main" id="{3BB91EE2-FC98-471F-891F-B01500CE5BFA}"/>
                    </a:ext>
                  </a:extLst>
                </p14:cNvPr>
                <p14:cNvContentPartPr/>
                <p14:nvPr/>
              </p14:nvContentPartPr>
              <p14:xfrm>
                <a:off x="5932813" y="2201598"/>
                <a:ext cx="394920" cy="145080"/>
              </p14:xfrm>
            </p:contentPart>
          </mc:Choice>
          <mc:Fallback xmlns="">
            <p:pic>
              <p:nvPicPr>
                <p:cNvPr id="16" name="Freihand 15">
                  <a:extLst>
                    <a:ext uri="{FF2B5EF4-FFF2-40B4-BE49-F238E27FC236}">
                      <a16:creationId xmlns:a16="http://schemas.microsoft.com/office/drawing/2014/main" id="{3BB91EE2-FC98-471F-891F-B01500CE5BFA}"/>
                    </a:ext>
                  </a:extLst>
                </p:cNvPr>
                <p:cNvPicPr/>
                <p:nvPr/>
              </p:nvPicPr>
              <p:blipFill>
                <a:blip r:embed="rId42"/>
                <a:stretch>
                  <a:fillRect/>
                </a:stretch>
              </p:blipFill>
              <p:spPr>
                <a:xfrm>
                  <a:off x="5928493" y="2197278"/>
                  <a:ext cx="4035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7" name="Freihand 16">
                  <a:extLst>
                    <a:ext uri="{FF2B5EF4-FFF2-40B4-BE49-F238E27FC236}">
                      <a16:creationId xmlns:a16="http://schemas.microsoft.com/office/drawing/2014/main" id="{91CE06CC-5940-454A-AF2F-EA5FC53225ED}"/>
                    </a:ext>
                  </a:extLst>
                </p14:cNvPr>
                <p14:cNvContentPartPr/>
                <p14:nvPr/>
              </p14:nvContentPartPr>
              <p14:xfrm>
                <a:off x="6393613" y="2008278"/>
                <a:ext cx="159480" cy="237960"/>
              </p14:xfrm>
            </p:contentPart>
          </mc:Choice>
          <mc:Fallback xmlns="">
            <p:pic>
              <p:nvPicPr>
                <p:cNvPr id="17" name="Freihand 16">
                  <a:extLst>
                    <a:ext uri="{FF2B5EF4-FFF2-40B4-BE49-F238E27FC236}">
                      <a16:creationId xmlns:a16="http://schemas.microsoft.com/office/drawing/2014/main" id="{91CE06CC-5940-454A-AF2F-EA5FC53225ED}"/>
                    </a:ext>
                  </a:extLst>
                </p:cNvPr>
                <p:cNvPicPr/>
                <p:nvPr/>
              </p:nvPicPr>
              <p:blipFill>
                <a:blip r:embed="rId44"/>
                <a:stretch>
                  <a:fillRect/>
                </a:stretch>
              </p:blipFill>
              <p:spPr>
                <a:xfrm>
                  <a:off x="6389293" y="2003958"/>
                  <a:ext cx="1681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8" name="Freihand 17">
                  <a:extLst>
                    <a:ext uri="{FF2B5EF4-FFF2-40B4-BE49-F238E27FC236}">
                      <a16:creationId xmlns:a16="http://schemas.microsoft.com/office/drawing/2014/main" id="{466D1AB8-A3E2-43A0-8AE0-1A5D7335DB2F}"/>
                    </a:ext>
                  </a:extLst>
                </p14:cNvPr>
                <p14:cNvContentPartPr/>
                <p14:nvPr/>
              </p14:nvContentPartPr>
              <p14:xfrm>
                <a:off x="6357253" y="1963998"/>
                <a:ext cx="203400" cy="300600"/>
              </p14:xfrm>
            </p:contentPart>
          </mc:Choice>
          <mc:Fallback xmlns="">
            <p:pic>
              <p:nvPicPr>
                <p:cNvPr id="18" name="Freihand 17">
                  <a:extLst>
                    <a:ext uri="{FF2B5EF4-FFF2-40B4-BE49-F238E27FC236}">
                      <a16:creationId xmlns:a16="http://schemas.microsoft.com/office/drawing/2014/main" id="{466D1AB8-A3E2-43A0-8AE0-1A5D7335DB2F}"/>
                    </a:ext>
                  </a:extLst>
                </p:cNvPr>
                <p:cNvPicPr/>
                <p:nvPr/>
              </p:nvPicPr>
              <p:blipFill>
                <a:blip r:embed="rId46"/>
                <a:stretch>
                  <a:fillRect/>
                </a:stretch>
              </p:blipFill>
              <p:spPr>
                <a:xfrm>
                  <a:off x="6352933" y="1959678"/>
                  <a:ext cx="21204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9" name="Freihand 18">
                  <a:extLst>
                    <a:ext uri="{FF2B5EF4-FFF2-40B4-BE49-F238E27FC236}">
                      <a16:creationId xmlns:a16="http://schemas.microsoft.com/office/drawing/2014/main" id="{A82A63E8-1E68-4380-AFAB-548CDD7E71F1}"/>
                    </a:ext>
                  </a:extLst>
                </p14:cNvPr>
                <p14:cNvContentPartPr/>
                <p14:nvPr/>
              </p14:nvContentPartPr>
              <p14:xfrm>
                <a:off x="6532213" y="2083878"/>
                <a:ext cx="225360" cy="141840"/>
              </p14:xfrm>
            </p:contentPart>
          </mc:Choice>
          <mc:Fallback xmlns="">
            <p:pic>
              <p:nvPicPr>
                <p:cNvPr id="19" name="Freihand 18">
                  <a:extLst>
                    <a:ext uri="{FF2B5EF4-FFF2-40B4-BE49-F238E27FC236}">
                      <a16:creationId xmlns:a16="http://schemas.microsoft.com/office/drawing/2014/main" id="{A82A63E8-1E68-4380-AFAB-548CDD7E71F1}"/>
                    </a:ext>
                  </a:extLst>
                </p:cNvPr>
                <p:cNvPicPr/>
                <p:nvPr/>
              </p:nvPicPr>
              <p:blipFill>
                <a:blip r:embed="rId48"/>
                <a:stretch>
                  <a:fillRect/>
                </a:stretch>
              </p:blipFill>
              <p:spPr>
                <a:xfrm>
                  <a:off x="6527893" y="2079558"/>
                  <a:ext cx="2340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0" name="Freihand 19">
                  <a:extLst>
                    <a:ext uri="{FF2B5EF4-FFF2-40B4-BE49-F238E27FC236}">
                      <a16:creationId xmlns:a16="http://schemas.microsoft.com/office/drawing/2014/main" id="{EAA54B45-F795-4E5F-975F-FAD2CA178191}"/>
                    </a:ext>
                  </a:extLst>
                </p14:cNvPr>
                <p14:cNvContentPartPr/>
                <p14:nvPr/>
              </p14:nvContentPartPr>
              <p14:xfrm>
                <a:off x="6727333" y="2033118"/>
                <a:ext cx="19080" cy="39600"/>
              </p14:xfrm>
            </p:contentPart>
          </mc:Choice>
          <mc:Fallback xmlns="">
            <p:pic>
              <p:nvPicPr>
                <p:cNvPr id="20" name="Freihand 19">
                  <a:extLst>
                    <a:ext uri="{FF2B5EF4-FFF2-40B4-BE49-F238E27FC236}">
                      <a16:creationId xmlns:a16="http://schemas.microsoft.com/office/drawing/2014/main" id="{EAA54B45-F795-4E5F-975F-FAD2CA178191}"/>
                    </a:ext>
                  </a:extLst>
                </p:cNvPr>
                <p:cNvPicPr/>
                <p:nvPr/>
              </p:nvPicPr>
              <p:blipFill>
                <a:blip r:embed="rId50"/>
                <a:stretch>
                  <a:fillRect/>
                </a:stretch>
              </p:blipFill>
              <p:spPr>
                <a:xfrm>
                  <a:off x="6723013" y="2028798"/>
                  <a:ext cx="277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1" name="Freihand 20">
                  <a:extLst>
                    <a:ext uri="{FF2B5EF4-FFF2-40B4-BE49-F238E27FC236}">
                      <a16:creationId xmlns:a16="http://schemas.microsoft.com/office/drawing/2014/main" id="{0B4C9C42-44AF-4B34-B78C-857E677C3B63}"/>
                    </a:ext>
                  </a:extLst>
                </p14:cNvPr>
                <p14:cNvContentPartPr/>
                <p14:nvPr/>
              </p14:nvContentPartPr>
              <p14:xfrm>
                <a:off x="6810493" y="2050758"/>
                <a:ext cx="102240" cy="140040"/>
              </p14:xfrm>
            </p:contentPart>
          </mc:Choice>
          <mc:Fallback xmlns="">
            <p:pic>
              <p:nvPicPr>
                <p:cNvPr id="21" name="Freihand 20">
                  <a:extLst>
                    <a:ext uri="{FF2B5EF4-FFF2-40B4-BE49-F238E27FC236}">
                      <a16:creationId xmlns:a16="http://schemas.microsoft.com/office/drawing/2014/main" id="{0B4C9C42-44AF-4B34-B78C-857E677C3B63}"/>
                    </a:ext>
                  </a:extLst>
                </p:cNvPr>
                <p:cNvPicPr/>
                <p:nvPr/>
              </p:nvPicPr>
              <p:blipFill>
                <a:blip r:embed="rId52"/>
                <a:stretch>
                  <a:fillRect/>
                </a:stretch>
              </p:blipFill>
              <p:spPr>
                <a:xfrm>
                  <a:off x="6806173" y="2046438"/>
                  <a:ext cx="1108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2" name="Freihand 21">
                  <a:extLst>
                    <a:ext uri="{FF2B5EF4-FFF2-40B4-BE49-F238E27FC236}">
                      <a16:creationId xmlns:a16="http://schemas.microsoft.com/office/drawing/2014/main" id="{7C9027EA-434A-4B42-B19F-59FFCA051EAD}"/>
                    </a:ext>
                  </a:extLst>
                </p14:cNvPr>
                <p14:cNvContentPartPr/>
                <p14:nvPr/>
              </p14:nvContentPartPr>
              <p14:xfrm>
                <a:off x="6904453" y="1906398"/>
                <a:ext cx="140760" cy="248400"/>
              </p14:xfrm>
            </p:contentPart>
          </mc:Choice>
          <mc:Fallback xmlns="">
            <p:pic>
              <p:nvPicPr>
                <p:cNvPr id="22" name="Freihand 21">
                  <a:extLst>
                    <a:ext uri="{FF2B5EF4-FFF2-40B4-BE49-F238E27FC236}">
                      <a16:creationId xmlns:a16="http://schemas.microsoft.com/office/drawing/2014/main" id="{7C9027EA-434A-4B42-B19F-59FFCA051EAD}"/>
                    </a:ext>
                  </a:extLst>
                </p:cNvPr>
                <p:cNvPicPr/>
                <p:nvPr/>
              </p:nvPicPr>
              <p:blipFill>
                <a:blip r:embed="rId54"/>
                <a:stretch>
                  <a:fillRect/>
                </a:stretch>
              </p:blipFill>
              <p:spPr>
                <a:xfrm>
                  <a:off x="6900133" y="1902078"/>
                  <a:ext cx="14940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3" name="Freihand 22">
                  <a:extLst>
                    <a:ext uri="{FF2B5EF4-FFF2-40B4-BE49-F238E27FC236}">
                      <a16:creationId xmlns:a16="http://schemas.microsoft.com/office/drawing/2014/main" id="{2764E9C5-CE47-4899-B723-A11B994741BF}"/>
                    </a:ext>
                  </a:extLst>
                </p14:cNvPr>
                <p14:cNvContentPartPr/>
                <p14:nvPr/>
              </p14:nvContentPartPr>
              <p14:xfrm>
                <a:off x="7056733" y="2012598"/>
                <a:ext cx="259200" cy="91440"/>
              </p14:xfrm>
            </p:contentPart>
          </mc:Choice>
          <mc:Fallback xmlns="">
            <p:pic>
              <p:nvPicPr>
                <p:cNvPr id="23" name="Freihand 22">
                  <a:extLst>
                    <a:ext uri="{FF2B5EF4-FFF2-40B4-BE49-F238E27FC236}">
                      <a16:creationId xmlns:a16="http://schemas.microsoft.com/office/drawing/2014/main" id="{2764E9C5-CE47-4899-B723-A11B994741BF}"/>
                    </a:ext>
                  </a:extLst>
                </p:cNvPr>
                <p:cNvPicPr/>
                <p:nvPr/>
              </p:nvPicPr>
              <p:blipFill>
                <a:blip r:embed="rId56"/>
                <a:stretch>
                  <a:fillRect/>
                </a:stretch>
              </p:blipFill>
              <p:spPr>
                <a:xfrm>
                  <a:off x="7052413" y="2008278"/>
                  <a:ext cx="2678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4" name="Freihand 23">
                  <a:extLst>
                    <a:ext uri="{FF2B5EF4-FFF2-40B4-BE49-F238E27FC236}">
                      <a16:creationId xmlns:a16="http://schemas.microsoft.com/office/drawing/2014/main" id="{064EEBCC-7A2D-4D09-A8C1-92D4B2705C58}"/>
                    </a:ext>
                  </a:extLst>
                </p14:cNvPr>
                <p14:cNvContentPartPr/>
                <p14:nvPr/>
              </p14:nvContentPartPr>
              <p14:xfrm>
                <a:off x="7471093" y="1806318"/>
                <a:ext cx="155880" cy="225720"/>
              </p14:xfrm>
            </p:contentPart>
          </mc:Choice>
          <mc:Fallback xmlns="">
            <p:pic>
              <p:nvPicPr>
                <p:cNvPr id="24" name="Freihand 23">
                  <a:extLst>
                    <a:ext uri="{FF2B5EF4-FFF2-40B4-BE49-F238E27FC236}">
                      <a16:creationId xmlns:a16="http://schemas.microsoft.com/office/drawing/2014/main" id="{064EEBCC-7A2D-4D09-A8C1-92D4B2705C58}"/>
                    </a:ext>
                  </a:extLst>
                </p:cNvPr>
                <p:cNvPicPr/>
                <p:nvPr/>
              </p:nvPicPr>
              <p:blipFill>
                <a:blip r:embed="rId58"/>
                <a:stretch>
                  <a:fillRect/>
                </a:stretch>
              </p:blipFill>
              <p:spPr>
                <a:xfrm>
                  <a:off x="7466773" y="1801998"/>
                  <a:ext cx="1645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5" name="Freihand 24">
                  <a:extLst>
                    <a:ext uri="{FF2B5EF4-FFF2-40B4-BE49-F238E27FC236}">
                      <a16:creationId xmlns:a16="http://schemas.microsoft.com/office/drawing/2014/main" id="{97F2ACCE-97A6-4CE4-9A95-22F8A51A8FC7}"/>
                    </a:ext>
                  </a:extLst>
                </p14:cNvPr>
                <p14:cNvContentPartPr/>
                <p14:nvPr/>
              </p14:nvContentPartPr>
              <p14:xfrm>
                <a:off x="7569013" y="1986318"/>
                <a:ext cx="97920" cy="38520"/>
              </p14:xfrm>
            </p:contentPart>
          </mc:Choice>
          <mc:Fallback xmlns="">
            <p:pic>
              <p:nvPicPr>
                <p:cNvPr id="25" name="Freihand 24">
                  <a:extLst>
                    <a:ext uri="{FF2B5EF4-FFF2-40B4-BE49-F238E27FC236}">
                      <a16:creationId xmlns:a16="http://schemas.microsoft.com/office/drawing/2014/main" id="{97F2ACCE-97A6-4CE4-9A95-22F8A51A8FC7}"/>
                    </a:ext>
                  </a:extLst>
                </p:cNvPr>
                <p:cNvPicPr/>
                <p:nvPr/>
              </p:nvPicPr>
              <p:blipFill>
                <a:blip r:embed="rId60"/>
                <a:stretch>
                  <a:fillRect/>
                </a:stretch>
              </p:blipFill>
              <p:spPr>
                <a:xfrm>
                  <a:off x="7564693" y="1981998"/>
                  <a:ext cx="1065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6" name="Freihand 25">
                  <a:extLst>
                    <a:ext uri="{FF2B5EF4-FFF2-40B4-BE49-F238E27FC236}">
                      <a16:creationId xmlns:a16="http://schemas.microsoft.com/office/drawing/2014/main" id="{2F8B934F-680A-47E2-89D7-2F13E4AB58F0}"/>
                    </a:ext>
                  </a:extLst>
                </p14:cNvPr>
                <p14:cNvContentPartPr/>
                <p14:nvPr/>
              </p14:nvContentPartPr>
              <p14:xfrm>
                <a:off x="7678453" y="1906758"/>
                <a:ext cx="75960" cy="116640"/>
              </p14:xfrm>
            </p:contentPart>
          </mc:Choice>
          <mc:Fallback xmlns="">
            <p:pic>
              <p:nvPicPr>
                <p:cNvPr id="26" name="Freihand 25">
                  <a:extLst>
                    <a:ext uri="{FF2B5EF4-FFF2-40B4-BE49-F238E27FC236}">
                      <a16:creationId xmlns:a16="http://schemas.microsoft.com/office/drawing/2014/main" id="{2F8B934F-680A-47E2-89D7-2F13E4AB58F0}"/>
                    </a:ext>
                  </a:extLst>
                </p:cNvPr>
                <p:cNvPicPr/>
                <p:nvPr/>
              </p:nvPicPr>
              <p:blipFill>
                <a:blip r:embed="rId62"/>
                <a:stretch>
                  <a:fillRect/>
                </a:stretch>
              </p:blipFill>
              <p:spPr>
                <a:xfrm>
                  <a:off x="7674133" y="1902438"/>
                  <a:ext cx="846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7" name="Freihand 26">
                  <a:extLst>
                    <a:ext uri="{FF2B5EF4-FFF2-40B4-BE49-F238E27FC236}">
                      <a16:creationId xmlns:a16="http://schemas.microsoft.com/office/drawing/2014/main" id="{1119E48D-221E-4C63-A3F0-2E352B7122FE}"/>
                    </a:ext>
                  </a:extLst>
                </p14:cNvPr>
                <p14:cNvContentPartPr/>
                <p14:nvPr/>
              </p14:nvContentPartPr>
              <p14:xfrm>
                <a:off x="7803013" y="1877958"/>
                <a:ext cx="79560" cy="145080"/>
              </p14:xfrm>
            </p:contentPart>
          </mc:Choice>
          <mc:Fallback xmlns="">
            <p:pic>
              <p:nvPicPr>
                <p:cNvPr id="27" name="Freihand 26">
                  <a:extLst>
                    <a:ext uri="{FF2B5EF4-FFF2-40B4-BE49-F238E27FC236}">
                      <a16:creationId xmlns:a16="http://schemas.microsoft.com/office/drawing/2014/main" id="{1119E48D-221E-4C63-A3F0-2E352B7122FE}"/>
                    </a:ext>
                  </a:extLst>
                </p:cNvPr>
                <p:cNvPicPr/>
                <p:nvPr/>
              </p:nvPicPr>
              <p:blipFill>
                <a:blip r:embed="rId64"/>
                <a:stretch>
                  <a:fillRect/>
                </a:stretch>
              </p:blipFill>
              <p:spPr>
                <a:xfrm>
                  <a:off x="7798693" y="1873638"/>
                  <a:ext cx="882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8" name="Freihand 27">
                  <a:extLst>
                    <a:ext uri="{FF2B5EF4-FFF2-40B4-BE49-F238E27FC236}">
                      <a16:creationId xmlns:a16="http://schemas.microsoft.com/office/drawing/2014/main" id="{40B6A8E1-1307-40DD-AD5B-E5EBFC11CEAC}"/>
                    </a:ext>
                  </a:extLst>
                </p14:cNvPr>
                <p14:cNvContentPartPr/>
                <p14:nvPr/>
              </p14:nvContentPartPr>
              <p14:xfrm>
                <a:off x="7845493" y="1742958"/>
                <a:ext cx="362520" cy="247680"/>
              </p14:xfrm>
            </p:contentPart>
          </mc:Choice>
          <mc:Fallback xmlns="">
            <p:pic>
              <p:nvPicPr>
                <p:cNvPr id="28" name="Freihand 27">
                  <a:extLst>
                    <a:ext uri="{FF2B5EF4-FFF2-40B4-BE49-F238E27FC236}">
                      <a16:creationId xmlns:a16="http://schemas.microsoft.com/office/drawing/2014/main" id="{40B6A8E1-1307-40DD-AD5B-E5EBFC11CEAC}"/>
                    </a:ext>
                  </a:extLst>
                </p:cNvPr>
                <p:cNvPicPr/>
                <p:nvPr/>
              </p:nvPicPr>
              <p:blipFill>
                <a:blip r:embed="rId66"/>
                <a:stretch>
                  <a:fillRect/>
                </a:stretch>
              </p:blipFill>
              <p:spPr>
                <a:xfrm>
                  <a:off x="7841173" y="1738638"/>
                  <a:ext cx="37116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9" name="Freihand 28">
                  <a:extLst>
                    <a:ext uri="{FF2B5EF4-FFF2-40B4-BE49-F238E27FC236}">
                      <a16:creationId xmlns:a16="http://schemas.microsoft.com/office/drawing/2014/main" id="{69B10076-6300-4C3C-85E5-7102BB56587B}"/>
                    </a:ext>
                  </a:extLst>
                </p14:cNvPr>
                <p14:cNvContentPartPr/>
                <p14:nvPr/>
              </p14:nvContentPartPr>
              <p14:xfrm>
                <a:off x="6346453" y="2083158"/>
                <a:ext cx="2245320" cy="339480"/>
              </p14:xfrm>
            </p:contentPart>
          </mc:Choice>
          <mc:Fallback xmlns="">
            <p:pic>
              <p:nvPicPr>
                <p:cNvPr id="29" name="Freihand 28">
                  <a:extLst>
                    <a:ext uri="{FF2B5EF4-FFF2-40B4-BE49-F238E27FC236}">
                      <a16:creationId xmlns:a16="http://schemas.microsoft.com/office/drawing/2014/main" id="{69B10076-6300-4C3C-85E5-7102BB56587B}"/>
                    </a:ext>
                  </a:extLst>
                </p:cNvPr>
                <p:cNvPicPr/>
                <p:nvPr/>
              </p:nvPicPr>
              <p:blipFill>
                <a:blip r:embed="rId68"/>
                <a:stretch>
                  <a:fillRect/>
                </a:stretch>
              </p:blipFill>
              <p:spPr>
                <a:xfrm>
                  <a:off x="6342133" y="2078838"/>
                  <a:ext cx="225396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Freihand 46">
                  <a:extLst>
                    <a:ext uri="{FF2B5EF4-FFF2-40B4-BE49-F238E27FC236}">
                      <a16:creationId xmlns:a16="http://schemas.microsoft.com/office/drawing/2014/main" id="{6D9AF961-A5A9-45B1-A1D0-FB7725D2EEF4}"/>
                    </a:ext>
                  </a:extLst>
                </p14:cNvPr>
                <p14:cNvContentPartPr/>
                <p14:nvPr/>
              </p14:nvContentPartPr>
              <p14:xfrm>
                <a:off x="2916733" y="2044278"/>
                <a:ext cx="2601360" cy="1167120"/>
              </p14:xfrm>
            </p:contentPart>
          </mc:Choice>
          <mc:Fallback xmlns="">
            <p:pic>
              <p:nvPicPr>
                <p:cNvPr id="47" name="Freihand 46">
                  <a:extLst>
                    <a:ext uri="{FF2B5EF4-FFF2-40B4-BE49-F238E27FC236}">
                      <a16:creationId xmlns:a16="http://schemas.microsoft.com/office/drawing/2014/main" id="{6D9AF961-A5A9-45B1-A1D0-FB7725D2EEF4}"/>
                    </a:ext>
                  </a:extLst>
                </p:cNvPr>
                <p:cNvPicPr/>
                <p:nvPr/>
              </p:nvPicPr>
              <p:blipFill>
                <a:blip r:embed="rId70"/>
                <a:stretch>
                  <a:fillRect/>
                </a:stretch>
              </p:blipFill>
              <p:spPr>
                <a:xfrm>
                  <a:off x="2912413" y="2039958"/>
                  <a:ext cx="2610000" cy="1175760"/>
                </a:xfrm>
                <a:prstGeom prst="rect">
                  <a:avLst/>
                </a:prstGeom>
              </p:spPr>
            </p:pic>
          </mc:Fallback>
        </mc:AlternateContent>
      </p:grpSp>
    </p:spTree>
    <p:extLst>
      <p:ext uri="{BB962C8B-B14F-4D97-AF65-F5344CB8AC3E}">
        <p14:creationId xmlns:p14="http://schemas.microsoft.com/office/powerpoint/2010/main" val="1743805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Interne </a:t>
            </a:r>
            <a:r>
              <a:rPr lang="en-US" sz="2800" dirty="0" err="1">
                <a:solidFill>
                  <a:sysClr val="windowText" lastClr="000000"/>
                </a:solidFill>
              </a:rPr>
              <a:t>Skalenerträge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242048" y="5044392"/>
            <a:ext cx="8553036" cy="856137"/>
          </a:xfrm>
          <a:prstGeom prst="rect">
            <a:avLst/>
          </a:prstGeom>
          <a:noFill/>
        </p:spPr>
        <p:txBody>
          <a:bodyPr wrap="square" rtlCol="0">
            <a:noAutofit/>
          </a:bodyPr>
          <a:lstStyle/>
          <a:p>
            <a:r>
              <a:rPr lang="de-DE" sz="2400" dirty="0"/>
              <a:t>Aufgrund der Fixkostendegression nehmen die Durchschnittskosten mit steigender </a:t>
            </a:r>
            <a:r>
              <a:rPr lang="de-DE" sz="2400" dirty="0" err="1"/>
              <a:t>Outputmenge</a:t>
            </a:r>
            <a:r>
              <a:rPr lang="de-DE" sz="2400" dirty="0"/>
              <a:t> ab, liegen aber über den Grenzkosten (z.B. bei konstanten Grenzkosten).</a:t>
            </a:r>
          </a:p>
          <a:p>
            <a:endParaRPr lang="de-DE" sz="2000" dirty="0"/>
          </a:p>
        </p:txBody>
      </p:sp>
      <p:cxnSp>
        <p:nvCxnSpPr>
          <p:cNvPr id="6" name="Gerade Verbindung mit Pfeil 5">
            <a:extLst>
              <a:ext uri="{FF2B5EF4-FFF2-40B4-BE49-F238E27FC236}">
                <a16:creationId xmlns:a16="http://schemas.microsoft.com/office/drawing/2014/main" id="{B754E965-2574-4669-B357-D0FF51BD8922}"/>
              </a:ext>
            </a:extLst>
          </p:cNvPr>
          <p:cNvCxnSpPr/>
          <p:nvPr/>
        </p:nvCxnSpPr>
        <p:spPr>
          <a:xfrm flipV="1">
            <a:off x="2999656"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9C797F29-D01E-4AF0-8E03-71A32F8DA3DA}"/>
              </a:ext>
            </a:extLst>
          </p:cNvPr>
          <p:cNvCxnSpPr>
            <a:cxnSpLocks/>
          </p:cNvCxnSpPr>
          <p:nvPr/>
        </p:nvCxnSpPr>
        <p:spPr>
          <a:xfrm>
            <a:off x="2999656" y="4562374"/>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53C83C69-29EE-46A3-8353-A26C287307EF}"/>
              </a:ext>
            </a:extLst>
          </p:cNvPr>
          <p:cNvCxnSpPr>
            <a:cxnSpLocks/>
          </p:cNvCxnSpPr>
          <p:nvPr/>
        </p:nvCxnSpPr>
        <p:spPr>
          <a:xfrm flipV="1">
            <a:off x="3004430" y="3408886"/>
            <a:ext cx="4387715" cy="654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Freihandform: Form 9">
            <a:extLst>
              <a:ext uri="{FF2B5EF4-FFF2-40B4-BE49-F238E27FC236}">
                <a16:creationId xmlns:a16="http://schemas.microsoft.com/office/drawing/2014/main" id="{87CE33E7-6382-4E54-820F-BC1F0B69F3E8}"/>
              </a:ext>
            </a:extLst>
          </p:cNvPr>
          <p:cNvSpPr/>
          <p:nvPr/>
        </p:nvSpPr>
        <p:spPr>
          <a:xfrm>
            <a:off x="3112168" y="1155033"/>
            <a:ext cx="3657600" cy="2081463"/>
          </a:xfrm>
          <a:custGeom>
            <a:avLst/>
            <a:gdLst>
              <a:gd name="connsiteX0" fmla="*/ 0 w 3657600"/>
              <a:gd name="connsiteY0" fmla="*/ 0 h 2081463"/>
              <a:gd name="connsiteX1" fmla="*/ 1251285 w 3657600"/>
              <a:gd name="connsiteY1" fmla="*/ 1600200 h 2081463"/>
              <a:gd name="connsiteX2" fmla="*/ 3657600 w 3657600"/>
              <a:gd name="connsiteY2" fmla="*/ 2081463 h 2081463"/>
            </a:gdLst>
            <a:ahLst/>
            <a:cxnLst>
              <a:cxn ang="0">
                <a:pos x="connsiteX0" y="connsiteY0"/>
              </a:cxn>
              <a:cxn ang="0">
                <a:pos x="connsiteX1" y="connsiteY1"/>
              </a:cxn>
              <a:cxn ang="0">
                <a:pos x="connsiteX2" y="connsiteY2"/>
              </a:cxn>
            </a:cxnLst>
            <a:rect l="l" t="t" r="r" b="b"/>
            <a:pathLst>
              <a:path w="3657600" h="2081463">
                <a:moveTo>
                  <a:pt x="0" y="0"/>
                </a:moveTo>
                <a:cubicBezTo>
                  <a:pt x="320842" y="626645"/>
                  <a:pt x="641685" y="1253290"/>
                  <a:pt x="1251285" y="1600200"/>
                </a:cubicBezTo>
                <a:cubicBezTo>
                  <a:pt x="1860885" y="1947110"/>
                  <a:pt x="2759242" y="2014286"/>
                  <a:pt x="3657600" y="20814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98A2431D-409B-4AF2-96C2-70B4B1013DB5}"/>
              </a:ext>
            </a:extLst>
          </p:cNvPr>
          <p:cNvSpPr txBox="1"/>
          <p:nvPr/>
        </p:nvSpPr>
        <p:spPr>
          <a:xfrm>
            <a:off x="5323019" y="2726170"/>
            <a:ext cx="2416432" cy="369332"/>
          </a:xfrm>
          <a:prstGeom prst="rect">
            <a:avLst/>
          </a:prstGeom>
          <a:noFill/>
        </p:spPr>
        <p:txBody>
          <a:bodyPr wrap="none" rtlCol="0">
            <a:spAutoFit/>
          </a:bodyPr>
          <a:lstStyle/>
          <a:p>
            <a:pPr algn="ctr"/>
            <a:r>
              <a:rPr lang="de-DE" b="1" dirty="0"/>
              <a:t>DK(x)=KF/</a:t>
            </a:r>
            <a:r>
              <a:rPr lang="de-DE" b="1" dirty="0" err="1"/>
              <a:t>x+k</a:t>
            </a:r>
            <a:r>
              <a:rPr lang="de-DE" b="1" dirty="0"/>
              <a:t>=KF/</a:t>
            </a:r>
            <a:r>
              <a:rPr lang="de-DE" b="1" dirty="0" err="1"/>
              <a:t>x+GK</a:t>
            </a:r>
            <a:endParaRPr lang="de-DE" b="1" dirty="0"/>
          </a:p>
        </p:txBody>
      </p:sp>
      <p:sp>
        <p:nvSpPr>
          <p:cNvPr id="12" name="Textfeld 11">
            <a:extLst>
              <a:ext uri="{FF2B5EF4-FFF2-40B4-BE49-F238E27FC236}">
                <a16:creationId xmlns:a16="http://schemas.microsoft.com/office/drawing/2014/main" id="{3A8E4A1D-D800-447E-B6BE-E25A86F6D454}"/>
              </a:ext>
            </a:extLst>
          </p:cNvPr>
          <p:cNvSpPr txBox="1"/>
          <p:nvPr/>
        </p:nvSpPr>
        <p:spPr>
          <a:xfrm>
            <a:off x="7449984" y="3224220"/>
            <a:ext cx="2823570" cy="369332"/>
          </a:xfrm>
          <a:prstGeom prst="rect">
            <a:avLst/>
          </a:prstGeom>
          <a:noFill/>
        </p:spPr>
        <p:txBody>
          <a:bodyPr wrap="square" rtlCol="0">
            <a:spAutoFit/>
          </a:bodyPr>
          <a:lstStyle/>
          <a:p>
            <a:r>
              <a:rPr lang="de-DE" b="1" dirty="0"/>
              <a:t>GK=</a:t>
            </a:r>
            <a:r>
              <a:rPr lang="de-DE" b="1" dirty="0" err="1"/>
              <a:t>dK</a:t>
            </a:r>
            <a:r>
              <a:rPr lang="de-DE" b="1" dirty="0"/>
              <a:t>/dx=K‘(x)=k</a:t>
            </a:r>
          </a:p>
        </p:txBody>
      </p:sp>
      <p:sp>
        <p:nvSpPr>
          <p:cNvPr id="13" name="Textfeld 12">
            <a:extLst>
              <a:ext uri="{FF2B5EF4-FFF2-40B4-BE49-F238E27FC236}">
                <a16:creationId xmlns:a16="http://schemas.microsoft.com/office/drawing/2014/main" id="{8817CB60-F57A-48D6-A681-8A9DFED2FFF1}"/>
              </a:ext>
            </a:extLst>
          </p:cNvPr>
          <p:cNvSpPr txBox="1"/>
          <p:nvPr/>
        </p:nvSpPr>
        <p:spPr>
          <a:xfrm>
            <a:off x="7763544" y="4551131"/>
            <a:ext cx="284052" cy="369332"/>
          </a:xfrm>
          <a:prstGeom prst="rect">
            <a:avLst/>
          </a:prstGeom>
          <a:noFill/>
        </p:spPr>
        <p:txBody>
          <a:bodyPr wrap="none" rtlCol="0">
            <a:spAutoFit/>
          </a:bodyPr>
          <a:lstStyle/>
          <a:p>
            <a:r>
              <a:rPr lang="de-DE" dirty="0"/>
              <a:t>x</a:t>
            </a:r>
          </a:p>
        </p:txBody>
      </p:sp>
      <p:sp>
        <p:nvSpPr>
          <p:cNvPr id="14" name="Textfeld 13">
            <a:extLst>
              <a:ext uri="{FF2B5EF4-FFF2-40B4-BE49-F238E27FC236}">
                <a16:creationId xmlns:a16="http://schemas.microsoft.com/office/drawing/2014/main" id="{C3026D97-110C-477F-A9ED-057D013736FE}"/>
              </a:ext>
            </a:extLst>
          </p:cNvPr>
          <p:cNvSpPr txBox="1"/>
          <p:nvPr/>
        </p:nvSpPr>
        <p:spPr>
          <a:xfrm>
            <a:off x="2548892" y="926351"/>
            <a:ext cx="450764" cy="646331"/>
          </a:xfrm>
          <a:prstGeom prst="rect">
            <a:avLst/>
          </a:prstGeom>
          <a:noFill/>
        </p:spPr>
        <p:txBody>
          <a:bodyPr wrap="none" rtlCol="0">
            <a:spAutoFit/>
          </a:bodyPr>
          <a:lstStyle/>
          <a:p>
            <a:r>
              <a:rPr lang="de-DE" dirty="0"/>
              <a:t>DK</a:t>
            </a:r>
          </a:p>
          <a:p>
            <a:r>
              <a:rPr lang="de-DE" dirty="0"/>
              <a:t>GK</a:t>
            </a:r>
          </a:p>
        </p:txBody>
      </p:sp>
      <p:sp>
        <p:nvSpPr>
          <p:cNvPr id="17" name="Rechteck 16">
            <a:extLst>
              <a:ext uri="{FF2B5EF4-FFF2-40B4-BE49-F238E27FC236}">
                <a16:creationId xmlns:a16="http://schemas.microsoft.com/office/drawing/2014/main" id="{9589DFC9-2B5F-49CF-90DD-653D115AAD5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6" name="Freihand 35">
                <a:extLst>
                  <a:ext uri="{FF2B5EF4-FFF2-40B4-BE49-F238E27FC236}">
                    <a16:creationId xmlns:a16="http://schemas.microsoft.com/office/drawing/2014/main" id="{B6BBC117-849B-429E-A2F8-BBDB465225BD}"/>
                  </a:ext>
                </a:extLst>
              </p14:cNvPr>
              <p14:cNvContentPartPr/>
              <p14:nvPr/>
            </p14:nvContentPartPr>
            <p14:xfrm>
              <a:off x="6287053" y="3168918"/>
              <a:ext cx="1253520" cy="168840"/>
            </p14:xfrm>
          </p:contentPart>
        </mc:Choice>
        <mc:Fallback xmlns="">
          <p:pic>
            <p:nvPicPr>
              <p:cNvPr id="36" name="Freihand 35">
                <a:extLst>
                  <a:ext uri="{FF2B5EF4-FFF2-40B4-BE49-F238E27FC236}">
                    <a16:creationId xmlns:a16="http://schemas.microsoft.com/office/drawing/2014/main" id="{B6BBC117-849B-429E-A2F8-BBDB465225BD}"/>
                  </a:ext>
                </a:extLst>
              </p:cNvPr>
              <p:cNvPicPr/>
              <p:nvPr/>
            </p:nvPicPr>
            <p:blipFill>
              <a:blip r:embed="rId4"/>
              <a:stretch>
                <a:fillRect/>
              </a:stretch>
            </p:blipFill>
            <p:spPr>
              <a:xfrm>
                <a:off x="6282733" y="3164598"/>
                <a:ext cx="1262160" cy="177480"/>
              </a:xfrm>
              <a:prstGeom prst="rect">
                <a:avLst/>
              </a:prstGeom>
            </p:spPr>
          </p:pic>
        </mc:Fallback>
      </mc:AlternateContent>
      <p:grpSp>
        <p:nvGrpSpPr>
          <p:cNvPr id="38" name="Gruppieren 37">
            <a:extLst>
              <a:ext uri="{FF2B5EF4-FFF2-40B4-BE49-F238E27FC236}">
                <a16:creationId xmlns:a16="http://schemas.microsoft.com/office/drawing/2014/main" id="{7520F5DA-5F5C-48CD-87D6-2E005F5F8601}"/>
              </a:ext>
            </a:extLst>
          </p:cNvPr>
          <p:cNvGrpSpPr/>
          <p:nvPr/>
        </p:nvGrpSpPr>
        <p:grpSpPr>
          <a:xfrm>
            <a:off x="2877493" y="852678"/>
            <a:ext cx="4612320" cy="2865600"/>
            <a:chOff x="2877493" y="852678"/>
            <a:chExt cx="4612320" cy="286560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1CC9825E-A686-4B71-84DF-DFEAF24C5EDC}"/>
                    </a:ext>
                  </a:extLst>
                </p14:cNvPr>
                <p14:cNvContentPartPr/>
                <p14:nvPr/>
              </p14:nvContentPartPr>
              <p14:xfrm>
                <a:off x="3114373" y="1188558"/>
                <a:ext cx="3403800" cy="2067840"/>
              </p14:xfrm>
            </p:contentPart>
          </mc:Choice>
          <mc:Fallback xmlns="">
            <p:pic>
              <p:nvPicPr>
                <p:cNvPr id="2" name="Freihand 1">
                  <a:extLst>
                    <a:ext uri="{FF2B5EF4-FFF2-40B4-BE49-F238E27FC236}">
                      <a16:creationId xmlns:a16="http://schemas.microsoft.com/office/drawing/2014/main" id="{1CC9825E-A686-4B71-84DF-DFEAF24C5EDC}"/>
                    </a:ext>
                  </a:extLst>
                </p:cNvPr>
                <p:cNvPicPr/>
                <p:nvPr/>
              </p:nvPicPr>
              <p:blipFill>
                <a:blip r:embed="rId6"/>
                <a:stretch>
                  <a:fillRect/>
                </a:stretch>
              </p:blipFill>
              <p:spPr>
                <a:xfrm>
                  <a:off x="3110053" y="1184238"/>
                  <a:ext cx="3412440" cy="2076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E11A3FE2-9D94-4E3C-89DF-7E170C3E2EF1}"/>
                    </a:ext>
                  </a:extLst>
                </p14:cNvPr>
                <p14:cNvContentPartPr/>
                <p14:nvPr/>
              </p14:nvContentPartPr>
              <p14:xfrm>
                <a:off x="4194013" y="2215278"/>
                <a:ext cx="360" cy="360"/>
              </p14:xfrm>
            </p:contentPart>
          </mc:Choice>
          <mc:Fallback xmlns="">
            <p:pic>
              <p:nvPicPr>
                <p:cNvPr id="3" name="Freihand 2">
                  <a:extLst>
                    <a:ext uri="{FF2B5EF4-FFF2-40B4-BE49-F238E27FC236}">
                      <a16:creationId xmlns:a16="http://schemas.microsoft.com/office/drawing/2014/main" id="{E11A3FE2-9D94-4E3C-89DF-7E170C3E2EF1}"/>
                    </a:ext>
                  </a:extLst>
                </p:cNvPr>
                <p:cNvPicPr/>
                <p:nvPr/>
              </p:nvPicPr>
              <p:blipFill>
                <a:blip r:embed="rId8"/>
                <a:stretch>
                  <a:fillRect/>
                </a:stretch>
              </p:blipFill>
              <p:spPr>
                <a:xfrm>
                  <a:off x="4189693" y="221095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AB61226C-A384-450C-993C-BFDABFDE1D87}"/>
                    </a:ext>
                  </a:extLst>
                </p14:cNvPr>
                <p14:cNvContentPartPr/>
                <p14:nvPr/>
              </p14:nvContentPartPr>
              <p14:xfrm>
                <a:off x="4155493" y="1816398"/>
                <a:ext cx="277920" cy="483480"/>
              </p14:xfrm>
            </p:contentPart>
          </mc:Choice>
          <mc:Fallback xmlns="">
            <p:pic>
              <p:nvPicPr>
                <p:cNvPr id="5" name="Freihand 4">
                  <a:extLst>
                    <a:ext uri="{FF2B5EF4-FFF2-40B4-BE49-F238E27FC236}">
                      <a16:creationId xmlns:a16="http://schemas.microsoft.com/office/drawing/2014/main" id="{AB61226C-A384-450C-993C-BFDABFDE1D87}"/>
                    </a:ext>
                  </a:extLst>
                </p:cNvPr>
                <p:cNvPicPr/>
                <p:nvPr/>
              </p:nvPicPr>
              <p:blipFill>
                <a:blip r:embed="rId10"/>
                <a:stretch>
                  <a:fillRect/>
                </a:stretch>
              </p:blipFill>
              <p:spPr>
                <a:xfrm>
                  <a:off x="4151173" y="1812078"/>
                  <a:ext cx="286560" cy="492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039B1ECE-C512-43FB-B277-10AC1362A476}"/>
                    </a:ext>
                  </a:extLst>
                </p14:cNvPr>
                <p14:cNvContentPartPr/>
                <p14:nvPr/>
              </p14:nvContentPartPr>
              <p14:xfrm>
                <a:off x="4087813" y="2030598"/>
                <a:ext cx="265680" cy="333720"/>
              </p14:xfrm>
            </p:contentPart>
          </mc:Choice>
          <mc:Fallback xmlns="">
            <p:pic>
              <p:nvPicPr>
                <p:cNvPr id="15" name="Freihand 14">
                  <a:extLst>
                    <a:ext uri="{FF2B5EF4-FFF2-40B4-BE49-F238E27FC236}">
                      <a16:creationId xmlns:a16="http://schemas.microsoft.com/office/drawing/2014/main" id="{039B1ECE-C512-43FB-B277-10AC1362A476}"/>
                    </a:ext>
                  </a:extLst>
                </p:cNvPr>
                <p:cNvPicPr/>
                <p:nvPr/>
              </p:nvPicPr>
              <p:blipFill>
                <a:blip r:embed="rId12"/>
                <a:stretch>
                  <a:fillRect/>
                </a:stretch>
              </p:blipFill>
              <p:spPr>
                <a:xfrm>
                  <a:off x="4083493" y="2026278"/>
                  <a:ext cx="27432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Freihand 15">
                  <a:extLst>
                    <a:ext uri="{FF2B5EF4-FFF2-40B4-BE49-F238E27FC236}">
                      <a16:creationId xmlns:a16="http://schemas.microsoft.com/office/drawing/2014/main" id="{B66A19FD-C66C-46D4-8247-D3A0FFD6573D}"/>
                    </a:ext>
                  </a:extLst>
                </p14:cNvPr>
                <p14:cNvContentPartPr/>
                <p14:nvPr/>
              </p14:nvContentPartPr>
              <p14:xfrm>
                <a:off x="4641133" y="1482318"/>
                <a:ext cx="54000" cy="221040"/>
              </p14:xfrm>
            </p:contentPart>
          </mc:Choice>
          <mc:Fallback xmlns="">
            <p:pic>
              <p:nvPicPr>
                <p:cNvPr id="16" name="Freihand 15">
                  <a:extLst>
                    <a:ext uri="{FF2B5EF4-FFF2-40B4-BE49-F238E27FC236}">
                      <a16:creationId xmlns:a16="http://schemas.microsoft.com/office/drawing/2014/main" id="{B66A19FD-C66C-46D4-8247-D3A0FFD6573D}"/>
                    </a:ext>
                  </a:extLst>
                </p:cNvPr>
                <p:cNvPicPr/>
                <p:nvPr/>
              </p:nvPicPr>
              <p:blipFill>
                <a:blip r:embed="rId14"/>
                <a:stretch>
                  <a:fillRect/>
                </a:stretch>
              </p:blipFill>
              <p:spPr>
                <a:xfrm>
                  <a:off x="4636813" y="1477998"/>
                  <a:ext cx="626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Freihand 17">
                  <a:extLst>
                    <a:ext uri="{FF2B5EF4-FFF2-40B4-BE49-F238E27FC236}">
                      <a16:creationId xmlns:a16="http://schemas.microsoft.com/office/drawing/2014/main" id="{02E819D0-90FA-4E74-834F-6E94C2CF67EC}"/>
                    </a:ext>
                  </a:extLst>
                </p14:cNvPr>
                <p14:cNvContentPartPr/>
                <p14:nvPr/>
              </p14:nvContentPartPr>
              <p14:xfrm>
                <a:off x="4532053" y="1410318"/>
                <a:ext cx="200160" cy="140760"/>
              </p14:xfrm>
            </p:contentPart>
          </mc:Choice>
          <mc:Fallback xmlns="">
            <p:pic>
              <p:nvPicPr>
                <p:cNvPr id="18" name="Freihand 17">
                  <a:extLst>
                    <a:ext uri="{FF2B5EF4-FFF2-40B4-BE49-F238E27FC236}">
                      <a16:creationId xmlns:a16="http://schemas.microsoft.com/office/drawing/2014/main" id="{02E819D0-90FA-4E74-834F-6E94C2CF67EC}"/>
                    </a:ext>
                  </a:extLst>
                </p:cNvPr>
                <p:cNvPicPr/>
                <p:nvPr/>
              </p:nvPicPr>
              <p:blipFill>
                <a:blip r:embed="rId16"/>
                <a:stretch>
                  <a:fillRect/>
                </a:stretch>
              </p:blipFill>
              <p:spPr>
                <a:xfrm>
                  <a:off x="4527733" y="1405998"/>
                  <a:ext cx="2088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Freihand 18">
                  <a:extLst>
                    <a:ext uri="{FF2B5EF4-FFF2-40B4-BE49-F238E27FC236}">
                      <a16:creationId xmlns:a16="http://schemas.microsoft.com/office/drawing/2014/main" id="{5CB60779-2095-40A2-867C-85C7B1F5CE0A}"/>
                    </a:ext>
                  </a:extLst>
                </p14:cNvPr>
                <p14:cNvContentPartPr/>
                <p14:nvPr/>
              </p14:nvContentPartPr>
              <p14:xfrm>
                <a:off x="4564813" y="1418238"/>
                <a:ext cx="265320" cy="204120"/>
              </p14:xfrm>
            </p:contentPart>
          </mc:Choice>
          <mc:Fallback xmlns="">
            <p:pic>
              <p:nvPicPr>
                <p:cNvPr id="19" name="Freihand 18">
                  <a:extLst>
                    <a:ext uri="{FF2B5EF4-FFF2-40B4-BE49-F238E27FC236}">
                      <a16:creationId xmlns:a16="http://schemas.microsoft.com/office/drawing/2014/main" id="{5CB60779-2095-40A2-867C-85C7B1F5CE0A}"/>
                    </a:ext>
                  </a:extLst>
                </p:cNvPr>
                <p:cNvPicPr/>
                <p:nvPr/>
              </p:nvPicPr>
              <p:blipFill>
                <a:blip r:embed="rId18"/>
                <a:stretch>
                  <a:fillRect/>
                </a:stretch>
              </p:blipFill>
              <p:spPr>
                <a:xfrm>
                  <a:off x="4560493" y="1413918"/>
                  <a:ext cx="2739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Freihand 19">
                  <a:extLst>
                    <a:ext uri="{FF2B5EF4-FFF2-40B4-BE49-F238E27FC236}">
                      <a16:creationId xmlns:a16="http://schemas.microsoft.com/office/drawing/2014/main" id="{DB96A6F5-ADE7-4945-947B-7DD6598C0CDA}"/>
                    </a:ext>
                  </a:extLst>
                </p14:cNvPr>
                <p14:cNvContentPartPr/>
                <p14:nvPr/>
              </p14:nvContentPartPr>
              <p14:xfrm>
                <a:off x="4886293" y="1402038"/>
                <a:ext cx="13680" cy="16920"/>
              </p14:xfrm>
            </p:contentPart>
          </mc:Choice>
          <mc:Fallback xmlns="">
            <p:pic>
              <p:nvPicPr>
                <p:cNvPr id="20" name="Freihand 19">
                  <a:extLst>
                    <a:ext uri="{FF2B5EF4-FFF2-40B4-BE49-F238E27FC236}">
                      <a16:creationId xmlns:a16="http://schemas.microsoft.com/office/drawing/2014/main" id="{DB96A6F5-ADE7-4945-947B-7DD6598C0CDA}"/>
                    </a:ext>
                  </a:extLst>
                </p:cNvPr>
                <p:cNvPicPr/>
                <p:nvPr/>
              </p:nvPicPr>
              <p:blipFill>
                <a:blip r:embed="rId20"/>
                <a:stretch>
                  <a:fillRect/>
                </a:stretch>
              </p:blipFill>
              <p:spPr>
                <a:xfrm>
                  <a:off x="4881973" y="1397718"/>
                  <a:ext cx="22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1BDE9852-940E-4345-869C-6253CBE48D68}"/>
                    </a:ext>
                  </a:extLst>
                </p14:cNvPr>
                <p14:cNvContentPartPr/>
                <p14:nvPr/>
              </p14:nvContentPartPr>
              <p14:xfrm>
                <a:off x="4846693" y="1393758"/>
                <a:ext cx="154800" cy="171720"/>
              </p14:xfrm>
            </p:contentPart>
          </mc:Choice>
          <mc:Fallback xmlns="">
            <p:pic>
              <p:nvPicPr>
                <p:cNvPr id="21" name="Freihand 20">
                  <a:extLst>
                    <a:ext uri="{FF2B5EF4-FFF2-40B4-BE49-F238E27FC236}">
                      <a16:creationId xmlns:a16="http://schemas.microsoft.com/office/drawing/2014/main" id="{1BDE9852-940E-4345-869C-6253CBE48D68}"/>
                    </a:ext>
                  </a:extLst>
                </p:cNvPr>
                <p:cNvPicPr/>
                <p:nvPr/>
              </p:nvPicPr>
              <p:blipFill>
                <a:blip r:embed="rId22"/>
                <a:stretch>
                  <a:fillRect/>
                </a:stretch>
              </p:blipFill>
              <p:spPr>
                <a:xfrm>
                  <a:off x="4842373" y="1389438"/>
                  <a:ext cx="1634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F1112161-290F-4C04-B992-7612810D3D82}"/>
                    </a:ext>
                  </a:extLst>
                </p14:cNvPr>
                <p14:cNvContentPartPr/>
                <p14:nvPr/>
              </p14:nvContentPartPr>
              <p14:xfrm>
                <a:off x="4994653" y="1200798"/>
                <a:ext cx="151560" cy="221400"/>
              </p14:xfrm>
            </p:contentPart>
          </mc:Choice>
          <mc:Fallback xmlns="">
            <p:pic>
              <p:nvPicPr>
                <p:cNvPr id="22" name="Freihand 21">
                  <a:extLst>
                    <a:ext uri="{FF2B5EF4-FFF2-40B4-BE49-F238E27FC236}">
                      <a16:creationId xmlns:a16="http://schemas.microsoft.com/office/drawing/2014/main" id="{F1112161-290F-4C04-B992-7612810D3D82}"/>
                    </a:ext>
                  </a:extLst>
                </p:cNvPr>
                <p:cNvPicPr/>
                <p:nvPr/>
              </p:nvPicPr>
              <p:blipFill>
                <a:blip r:embed="rId24"/>
                <a:stretch>
                  <a:fillRect/>
                </a:stretch>
              </p:blipFill>
              <p:spPr>
                <a:xfrm>
                  <a:off x="4990333" y="1196478"/>
                  <a:ext cx="1602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8C39702D-1BE3-4B9F-B985-FE90FBED6193}"/>
                    </a:ext>
                  </a:extLst>
                </p14:cNvPr>
                <p14:cNvContentPartPr/>
                <p14:nvPr/>
              </p14:nvContentPartPr>
              <p14:xfrm>
                <a:off x="5099413" y="1363878"/>
                <a:ext cx="102600" cy="33480"/>
              </p14:xfrm>
            </p:contentPart>
          </mc:Choice>
          <mc:Fallback xmlns="">
            <p:pic>
              <p:nvPicPr>
                <p:cNvPr id="23" name="Freihand 22">
                  <a:extLst>
                    <a:ext uri="{FF2B5EF4-FFF2-40B4-BE49-F238E27FC236}">
                      <a16:creationId xmlns:a16="http://schemas.microsoft.com/office/drawing/2014/main" id="{8C39702D-1BE3-4B9F-B985-FE90FBED6193}"/>
                    </a:ext>
                  </a:extLst>
                </p:cNvPr>
                <p:cNvPicPr/>
                <p:nvPr/>
              </p:nvPicPr>
              <p:blipFill>
                <a:blip r:embed="rId26"/>
                <a:stretch>
                  <a:fillRect/>
                </a:stretch>
              </p:blipFill>
              <p:spPr>
                <a:xfrm>
                  <a:off x="5095093" y="1359558"/>
                  <a:ext cx="1112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Freihand 23">
                  <a:extLst>
                    <a:ext uri="{FF2B5EF4-FFF2-40B4-BE49-F238E27FC236}">
                      <a16:creationId xmlns:a16="http://schemas.microsoft.com/office/drawing/2014/main" id="{74BF9C40-FF0B-4CC3-86BB-0DB73BA666ED}"/>
                    </a:ext>
                  </a:extLst>
                </p14:cNvPr>
                <p14:cNvContentPartPr/>
                <p14:nvPr/>
              </p14:nvContentPartPr>
              <p14:xfrm>
                <a:off x="5200933" y="1296198"/>
                <a:ext cx="45000" cy="98280"/>
              </p14:xfrm>
            </p:contentPart>
          </mc:Choice>
          <mc:Fallback xmlns="">
            <p:pic>
              <p:nvPicPr>
                <p:cNvPr id="24" name="Freihand 23">
                  <a:extLst>
                    <a:ext uri="{FF2B5EF4-FFF2-40B4-BE49-F238E27FC236}">
                      <a16:creationId xmlns:a16="http://schemas.microsoft.com/office/drawing/2014/main" id="{74BF9C40-FF0B-4CC3-86BB-0DB73BA666ED}"/>
                    </a:ext>
                  </a:extLst>
                </p:cNvPr>
                <p:cNvPicPr/>
                <p:nvPr/>
              </p:nvPicPr>
              <p:blipFill>
                <a:blip r:embed="rId28"/>
                <a:stretch>
                  <a:fillRect/>
                </a:stretch>
              </p:blipFill>
              <p:spPr>
                <a:xfrm>
                  <a:off x="5196613" y="1291878"/>
                  <a:ext cx="536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Freihand 24">
                  <a:extLst>
                    <a:ext uri="{FF2B5EF4-FFF2-40B4-BE49-F238E27FC236}">
                      <a16:creationId xmlns:a16="http://schemas.microsoft.com/office/drawing/2014/main" id="{615459A5-3666-4BAD-A683-62AD2D65A44C}"/>
                    </a:ext>
                  </a:extLst>
                </p14:cNvPr>
                <p14:cNvContentPartPr/>
                <p14:nvPr/>
              </p14:nvContentPartPr>
              <p14:xfrm>
                <a:off x="5288773" y="1237878"/>
                <a:ext cx="70200" cy="139680"/>
              </p14:xfrm>
            </p:contentPart>
          </mc:Choice>
          <mc:Fallback xmlns="">
            <p:pic>
              <p:nvPicPr>
                <p:cNvPr id="25" name="Freihand 24">
                  <a:extLst>
                    <a:ext uri="{FF2B5EF4-FFF2-40B4-BE49-F238E27FC236}">
                      <a16:creationId xmlns:a16="http://schemas.microsoft.com/office/drawing/2014/main" id="{615459A5-3666-4BAD-A683-62AD2D65A44C}"/>
                    </a:ext>
                  </a:extLst>
                </p:cNvPr>
                <p:cNvPicPr/>
                <p:nvPr/>
              </p:nvPicPr>
              <p:blipFill>
                <a:blip r:embed="rId30"/>
                <a:stretch>
                  <a:fillRect/>
                </a:stretch>
              </p:blipFill>
              <p:spPr>
                <a:xfrm>
                  <a:off x="5284453" y="1233558"/>
                  <a:ext cx="788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Freihand 25">
                  <a:extLst>
                    <a:ext uri="{FF2B5EF4-FFF2-40B4-BE49-F238E27FC236}">
                      <a16:creationId xmlns:a16="http://schemas.microsoft.com/office/drawing/2014/main" id="{90177B5F-B34D-4950-A322-887808378E74}"/>
                    </a:ext>
                  </a:extLst>
                </p14:cNvPr>
                <p14:cNvContentPartPr/>
                <p14:nvPr/>
              </p14:nvContentPartPr>
              <p14:xfrm>
                <a:off x="5349973" y="1075518"/>
                <a:ext cx="253800" cy="229320"/>
              </p14:xfrm>
            </p:contentPart>
          </mc:Choice>
          <mc:Fallback xmlns="">
            <p:pic>
              <p:nvPicPr>
                <p:cNvPr id="26" name="Freihand 25">
                  <a:extLst>
                    <a:ext uri="{FF2B5EF4-FFF2-40B4-BE49-F238E27FC236}">
                      <a16:creationId xmlns:a16="http://schemas.microsoft.com/office/drawing/2014/main" id="{90177B5F-B34D-4950-A322-887808378E74}"/>
                    </a:ext>
                  </a:extLst>
                </p:cNvPr>
                <p:cNvPicPr/>
                <p:nvPr/>
              </p:nvPicPr>
              <p:blipFill>
                <a:blip r:embed="rId32"/>
                <a:stretch>
                  <a:fillRect/>
                </a:stretch>
              </p:blipFill>
              <p:spPr>
                <a:xfrm>
                  <a:off x="5345653" y="1071198"/>
                  <a:ext cx="2624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8E6D5B05-C3D7-4F8E-B704-18B59E091F5F}"/>
                    </a:ext>
                  </a:extLst>
                </p14:cNvPr>
                <p14:cNvContentPartPr/>
                <p14:nvPr/>
              </p14:nvContentPartPr>
              <p14:xfrm>
                <a:off x="5684413" y="989478"/>
                <a:ext cx="125280" cy="188640"/>
              </p14:xfrm>
            </p:contentPart>
          </mc:Choice>
          <mc:Fallback xmlns="">
            <p:pic>
              <p:nvPicPr>
                <p:cNvPr id="27" name="Freihand 26">
                  <a:extLst>
                    <a:ext uri="{FF2B5EF4-FFF2-40B4-BE49-F238E27FC236}">
                      <a16:creationId xmlns:a16="http://schemas.microsoft.com/office/drawing/2014/main" id="{8E6D5B05-C3D7-4F8E-B704-18B59E091F5F}"/>
                    </a:ext>
                  </a:extLst>
                </p:cNvPr>
                <p:cNvPicPr/>
                <p:nvPr/>
              </p:nvPicPr>
              <p:blipFill>
                <a:blip r:embed="rId34"/>
                <a:stretch>
                  <a:fillRect/>
                </a:stretch>
              </p:blipFill>
              <p:spPr>
                <a:xfrm>
                  <a:off x="5680093" y="985158"/>
                  <a:ext cx="1339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Freihand 27">
                  <a:extLst>
                    <a:ext uri="{FF2B5EF4-FFF2-40B4-BE49-F238E27FC236}">
                      <a16:creationId xmlns:a16="http://schemas.microsoft.com/office/drawing/2014/main" id="{E476538E-A417-4F62-9E28-3026D8C503A8}"/>
                    </a:ext>
                  </a:extLst>
                </p14:cNvPr>
                <p14:cNvContentPartPr/>
                <p14:nvPr/>
              </p14:nvContentPartPr>
              <p14:xfrm>
                <a:off x="5821933" y="1049958"/>
                <a:ext cx="105840" cy="95760"/>
              </p14:xfrm>
            </p:contentPart>
          </mc:Choice>
          <mc:Fallback xmlns="">
            <p:pic>
              <p:nvPicPr>
                <p:cNvPr id="28" name="Freihand 27">
                  <a:extLst>
                    <a:ext uri="{FF2B5EF4-FFF2-40B4-BE49-F238E27FC236}">
                      <a16:creationId xmlns:a16="http://schemas.microsoft.com/office/drawing/2014/main" id="{E476538E-A417-4F62-9E28-3026D8C503A8}"/>
                    </a:ext>
                  </a:extLst>
                </p:cNvPr>
                <p:cNvPicPr/>
                <p:nvPr/>
              </p:nvPicPr>
              <p:blipFill>
                <a:blip r:embed="rId36"/>
                <a:stretch>
                  <a:fillRect/>
                </a:stretch>
              </p:blipFill>
              <p:spPr>
                <a:xfrm>
                  <a:off x="5817613" y="1045638"/>
                  <a:ext cx="1144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Freihand 28">
                  <a:extLst>
                    <a:ext uri="{FF2B5EF4-FFF2-40B4-BE49-F238E27FC236}">
                      <a16:creationId xmlns:a16="http://schemas.microsoft.com/office/drawing/2014/main" id="{813DC206-7CA3-45FF-874F-251A15E51910}"/>
                    </a:ext>
                  </a:extLst>
                </p14:cNvPr>
                <p14:cNvContentPartPr/>
                <p14:nvPr/>
              </p14:nvContentPartPr>
              <p14:xfrm>
                <a:off x="5917333" y="1000638"/>
                <a:ext cx="233640" cy="275040"/>
              </p14:xfrm>
            </p:contentPart>
          </mc:Choice>
          <mc:Fallback xmlns="">
            <p:pic>
              <p:nvPicPr>
                <p:cNvPr id="29" name="Freihand 28">
                  <a:extLst>
                    <a:ext uri="{FF2B5EF4-FFF2-40B4-BE49-F238E27FC236}">
                      <a16:creationId xmlns:a16="http://schemas.microsoft.com/office/drawing/2014/main" id="{813DC206-7CA3-45FF-874F-251A15E51910}"/>
                    </a:ext>
                  </a:extLst>
                </p:cNvPr>
                <p:cNvPicPr/>
                <p:nvPr/>
              </p:nvPicPr>
              <p:blipFill>
                <a:blip r:embed="rId38"/>
                <a:stretch>
                  <a:fillRect/>
                </a:stretch>
              </p:blipFill>
              <p:spPr>
                <a:xfrm>
                  <a:off x="5913013" y="996318"/>
                  <a:ext cx="24228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Freihand 29">
                  <a:extLst>
                    <a:ext uri="{FF2B5EF4-FFF2-40B4-BE49-F238E27FC236}">
                      <a16:creationId xmlns:a16="http://schemas.microsoft.com/office/drawing/2014/main" id="{6FD6DCD8-F5AB-4464-AA9C-9AC59C8FB58E}"/>
                    </a:ext>
                  </a:extLst>
                </p14:cNvPr>
                <p14:cNvContentPartPr/>
                <p14:nvPr/>
              </p14:nvContentPartPr>
              <p14:xfrm>
                <a:off x="6161413" y="968238"/>
                <a:ext cx="87480" cy="118440"/>
              </p14:xfrm>
            </p:contentPart>
          </mc:Choice>
          <mc:Fallback xmlns="">
            <p:pic>
              <p:nvPicPr>
                <p:cNvPr id="30" name="Freihand 29">
                  <a:extLst>
                    <a:ext uri="{FF2B5EF4-FFF2-40B4-BE49-F238E27FC236}">
                      <a16:creationId xmlns:a16="http://schemas.microsoft.com/office/drawing/2014/main" id="{6FD6DCD8-F5AB-4464-AA9C-9AC59C8FB58E}"/>
                    </a:ext>
                  </a:extLst>
                </p:cNvPr>
                <p:cNvPicPr/>
                <p:nvPr/>
              </p:nvPicPr>
              <p:blipFill>
                <a:blip r:embed="rId40"/>
                <a:stretch>
                  <a:fillRect/>
                </a:stretch>
              </p:blipFill>
              <p:spPr>
                <a:xfrm>
                  <a:off x="6157093" y="963918"/>
                  <a:ext cx="96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Freihand 30">
                  <a:extLst>
                    <a:ext uri="{FF2B5EF4-FFF2-40B4-BE49-F238E27FC236}">
                      <a16:creationId xmlns:a16="http://schemas.microsoft.com/office/drawing/2014/main" id="{635F7300-A4DF-49C0-A096-6FB413DE7CF2}"/>
                    </a:ext>
                  </a:extLst>
                </p14:cNvPr>
                <p14:cNvContentPartPr/>
                <p14:nvPr/>
              </p14:nvContentPartPr>
              <p14:xfrm>
                <a:off x="6294973" y="928278"/>
                <a:ext cx="78120" cy="133200"/>
              </p14:xfrm>
            </p:contentPart>
          </mc:Choice>
          <mc:Fallback xmlns="">
            <p:pic>
              <p:nvPicPr>
                <p:cNvPr id="31" name="Freihand 30">
                  <a:extLst>
                    <a:ext uri="{FF2B5EF4-FFF2-40B4-BE49-F238E27FC236}">
                      <a16:creationId xmlns:a16="http://schemas.microsoft.com/office/drawing/2014/main" id="{635F7300-A4DF-49C0-A096-6FB413DE7CF2}"/>
                    </a:ext>
                  </a:extLst>
                </p:cNvPr>
                <p:cNvPicPr/>
                <p:nvPr/>
              </p:nvPicPr>
              <p:blipFill>
                <a:blip r:embed="rId42"/>
                <a:stretch>
                  <a:fillRect/>
                </a:stretch>
              </p:blipFill>
              <p:spPr>
                <a:xfrm>
                  <a:off x="6290653" y="923958"/>
                  <a:ext cx="867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Freihand 31">
                  <a:extLst>
                    <a:ext uri="{FF2B5EF4-FFF2-40B4-BE49-F238E27FC236}">
                      <a16:creationId xmlns:a16="http://schemas.microsoft.com/office/drawing/2014/main" id="{D42D7B3F-4CCC-47E0-9496-CE5F9FFE7604}"/>
                    </a:ext>
                  </a:extLst>
                </p14:cNvPr>
                <p14:cNvContentPartPr/>
                <p14:nvPr/>
              </p14:nvContentPartPr>
              <p14:xfrm>
                <a:off x="6399373" y="852678"/>
                <a:ext cx="31320" cy="185040"/>
              </p14:xfrm>
            </p:contentPart>
          </mc:Choice>
          <mc:Fallback xmlns="">
            <p:pic>
              <p:nvPicPr>
                <p:cNvPr id="32" name="Freihand 31">
                  <a:extLst>
                    <a:ext uri="{FF2B5EF4-FFF2-40B4-BE49-F238E27FC236}">
                      <a16:creationId xmlns:a16="http://schemas.microsoft.com/office/drawing/2014/main" id="{D42D7B3F-4CCC-47E0-9496-CE5F9FFE7604}"/>
                    </a:ext>
                  </a:extLst>
                </p:cNvPr>
                <p:cNvPicPr/>
                <p:nvPr/>
              </p:nvPicPr>
              <p:blipFill>
                <a:blip r:embed="rId44"/>
                <a:stretch>
                  <a:fillRect/>
                </a:stretch>
              </p:blipFill>
              <p:spPr>
                <a:xfrm>
                  <a:off x="6395053" y="848358"/>
                  <a:ext cx="399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3" name="Freihand 32">
                  <a:extLst>
                    <a:ext uri="{FF2B5EF4-FFF2-40B4-BE49-F238E27FC236}">
                      <a16:creationId xmlns:a16="http://schemas.microsoft.com/office/drawing/2014/main" id="{8B9C2C31-C575-4863-8A0B-F0BD0D886DE6}"/>
                    </a:ext>
                  </a:extLst>
                </p14:cNvPr>
                <p14:cNvContentPartPr/>
                <p14:nvPr/>
              </p14:nvContentPartPr>
              <p14:xfrm>
                <a:off x="6483613" y="895878"/>
                <a:ext cx="232200" cy="83880"/>
              </p14:xfrm>
            </p:contentPart>
          </mc:Choice>
          <mc:Fallback xmlns="">
            <p:pic>
              <p:nvPicPr>
                <p:cNvPr id="33" name="Freihand 32">
                  <a:extLst>
                    <a:ext uri="{FF2B5EF4-FFF2-40B4-BE49-F238E27FC236}">
                      <a16:creationId xmlns:a16="http://schemas.microsoft.com/office/drawing/2014/main" id="{8B9C2C31-C575-4863-8A0B-F0BD0D886DE6}"/>
                    </a:ext>
                  </a:extLst>
                </p:cNvPr>
                <p:cNvPicPr/>
                <p:nvPr/>
              </p:nvPicPr>
              <p:blipFill>
                <a:blip r:embed="rId46"/>
                <a:stretch>
                  <a:fillRect/>
                </a:stretch>
              </p:blipFill>
              <p:spPr>
                <a:xfrm>
                  <a:off x="6479293" y="891558"/>
                  <a:ext cx="2408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4" name="Freihand 33">
                  <a:extLst>
                    <a:ext uri="{FF2B5EF4-FFF2-40B4-BE49-F238E27FC236}">
                      <a16:creationId xmlns:a16="http://schemas.microsoft.com/office/drawing/2014/main" id="{274E966B-8007-47D9-9040-494AD5849010}"/>
                    </a:ext>
                  </a:extLst>
                </p14:cNvPr>
                <p14:cNvContentPartPr/>
                <p14:nvPr/>
              </p14:nvContentPartPr>
              <p14:xfrm>
                <a:off x="4668133" y="1052478"/>
                <a:ext cx="2249280" cy="734760"/>
              </p14:xfrm>
            </p:contentPart>
          </mc:Choice>
          <mc:Fallback xmlns="">
            <p:pic>
              <p:nvPicPr>
                <p:cNvPr id="34" name="Freihand 33">
                  <a:extLst>
                    <a:ext uri="{FF2B5EF4-FFF2-40B4-BE49-F238E27FC236}">
                      <a16:creationId xmlns:a16="http://schemas.microsoft.com/office/drawing/2014/main" id="{274E966B-8007-47D9-9040-494AD5849010}"/>
                    </a:ext>
                  </a:extLst>
                </p:cNvPr>
                <p:cNvPicPr/>
                <p:nvPr/>
              </p:nvPicPr>
              <p:blipFill>
                <a:blip r:embed="rId48"/>
                <a:stretch>
                  <a:fillRect/>
                </a:stretch>
              </p:blipFill>
              <p:spPr>
                <a:xfrm>
                  <a:off x="4663813" y="1048158"/>
                  <a:ext cx="2257920" cy="743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E5954488-6828-4BA6-A78E-7BC369D31A1E}"/>
                    </a:ext>
                  </a:extLst>
                </p14:cNvPr>
                <p14:cNvContentPartPr/>
                <p14:nvPr/>
              </p14:nvContentPartPr>
              <p14:xfrm>
                <a:off x="2877493" y="859158"/>
                <a:ext cx="4612320" cy="2859120"/>
              </p14:xfrm>
            </p:contentPart>
          </mc:Choice>
          <mc:Fallback xmlns="">
            <p:pic>
              <p:nvPicPr>
                <p:cNvPr id="37" name="Freihand 36">
                  <a:extLst>
                    <a:ext uri="{FF2B5EF4-FFF2-40B4-BE49-F238E27FC236}">
                      <a16:creationId xmlns:a16="http://schemas.microsoft.com/office/drawing/2014/main" id="{E5954488-6828-4BA6-A78E-7BC369D31A1E}"/>
                    </a:ext>
                  </a:extLst>
                </p:cNvPr>
                <p:cNvPicPr/>
                <p:nvPr/>
              </p:nvPicPr>
              <p:blipFill>
                <a:blip r:embed="rId50"/>
                <a:stretch>
                  <a:fillRect/>
                </a:stretch>
              </p:blipFill>
              <p:spPr>
                <a:xfrm>
                  <a:off x="2873173" y="854838"/>
                  <a:ext cx="4620960" cy="2867760"/>
                </a:xfrm>
                <a:prstGeom prst="rect">
                  <a:avLst/>
                </a:prstGeom>
              </p:spPr>
            </p:pic>
          </mc:Fallback>
        </mc:AlternateContent>
      </p:grpSp>
    </p:spTree>
    <p:extLst>
      <p:ext uri="{BB962C8B-B14F-4D97-AF65-F5344CB8AC3E}">
        <p14:creationId xmlns:p14="http://schemas.microsoft.com/office/powerpoint/2010/main" val="381091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Monopolitische</a:t>
            </a:r>
            <a:r>
              <a:rPr lang="en-US" sz="2800" dirty="0">
                <a:solidFill>
                  <a:sysClr val="windowText" lastClr="000000"/>
                </a:solidFill>
              </a:rPr>
              <a:t> </a:t>
            </a:r>
            <a:r>
              <a:rPr lang="en-US" sz="2800" dirty="0" err="1">
                <a:solidFill>
                  <a:sysClr val="windowText" lastClr="000000"/>
                </a:solidFill>
              </a:rPr>
              <a:t>Konkurrenz</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235789" y="355681"/>
            <a:ext cx="9760244" cy="5519638"/>
          </a:xfrm>
          <a:prstGeom prst="rect">
            <a:avLst/>
          </a:prstGeom>
          <a:noFill/>
        </p:spPr>
        <p:txBody>
          <a:bodyPr wrap="square" rtlCol="0">
            <a:noAutofit/>
          </a:bodyPr>
          <a:lstStyle/>
          <a:p>
            <a:pPr algn="ctr"/>
            <a:r>
              <a:rPr lang="de-DE" b="1" dirty="0"/>
              <a:t>Annahmen:</a:t>
            </a:r>
          </a:p>
          <a:p>
            <a:endParaRPr lang="de-DE" dirty="0"/>
          </a:p>
          <a:p>
            <a:pPr marL="342900" indent="-342900">
              <a:buFont typeface="Arial" panose="020B0604020202020204" pitchFamily="34" charset="0"/>
              <a:buChar char="•"/>
            </a:pPr>
            <a:r>
              <a:rPr lang="de-DE" dirty="0"/>
              <a:t>Wenige Firmen produzieren verschiedene Produktvarianten</a:t>
            </a:r>
          </a:p>
          <a:p>
            <a:pPr marL="800100" lvl="1" indent="-342900">
              <a:buFont typeface="Wingdings" panose="05000000000000000000" pitchFamily="2" charset="2"/>
              <a:buChar char="Ø"/>
            </a:pPr>
            <a:endParaRPr lang="de-DE" dirty="0"/>
          </a:p>
          <a:p>
            <a:pPr marL="800100" lvl="1" indent="-342900">
              <a:buFont typeface="Wingdings" panose="05000000000000000000" pitchFamily="2" charset="2"/>
              <a:buChar char="Ø"/>
            </a:pPr>
            <a:r>
              <a:rPr lang="de-DE" dirty="0"/>
              <a:t>Quasi-Monopole in der Produktvariante (vgl. Monopol)</a:t>
            </a:r>
          </a:p>
          <a:p>
            <a:pPr marL="800100" lvl="1" indent="-342900">
              <a:buFont typeface="Wingdings" panose="05000000000000000000" pitchFamily="2" charset="2"/>
              <a:buChar char="Ø"/>
            </a:pPr>
            <a:endParaRPr lang="de-DE" dirty="0"/>
          </a:p>
          <a:p>
            <a:pPr marL="800100" lvl="1" indent="-342900">
              <a:buFont typeface="Wingdings" panose="05000000000000000000" pitchFamily="2" charset="2"/>
              <a:buChar char="Ø"/>
            </a:pPr>
            <a:endParaRPr lang="de-DE" dirty="0"/>
          </a:p>
          <a:p>
            <a:pPr marL="800100" lvl="1" indent="-342900">
              <a:buFont typeface="Wingdings" panose="05000000000000000000" pitchFamily="2" charset="2"/>
              <a:buChar char="Ø"/>
            </a:pPr>
            <a:r>
              <a:rPr lang="de-DE" dirty="0"/>
              <a:t>Der Preis orientiert sich aber an dem Durchschnitt der Branche</a:t>
            </a:r>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r>
              <a:rPr lang="de-DE" dirty="0"/>
              <a:t>Unterschiedliche und unabhängige Preise</a:t>
            </a:r>
          </a:p>
          <a:p>
            <a:pPr marL="800100" lvl="1" indent="-342900">
              <a:buFont typeface="Wingdings" panose="05000000000000000000" pitchFamily="2" charset="2"/>
              <a:buChar char="Ø"/>
            </a:pPr>
            <a:r>
              <a:rPr lang="de-DE" dirty="0"/>
              <a:t>Jede Firma nimmt die Preise der anderen Firmen als gegeben   (vgl. Cournot-Wettbewerb)</a:t>
            </a:r>
          </a:p>
          <a:p>
            <a:endParaRPr lang="de-DE" dirty="0"/>
          </a:p>
          <a:p>
            <a:pPr marL="342900" indent="-342900">
              <a:buFont typeface="Arial" panose="020B0604020202020204" pitchFamily="34" charset="0"/>
              <a:buChar char="•"/>
            </a:pPr>
            <a:r>
              <a:rPr lang="de-DE" dirty="0"/>
              <a:t>Alle Firmen haben die gleiche Kostenstruktur und sehen sich der gleichen Nachfragestruktur gegenüber, auch wenn sie differenzierte Produkte herstellen</a:t>
            </a:r>
          </a:p>
          <a:p>
            <a:pPr marL="800100" lvl="1" indent="-342900">
              <a:buFont typeface="Wingdings" panose="05000000000000000000" pitchFamily="2" charset="2"/>
              <a:buChar char="Ø"/>
            </a:pPr>
            <a:endParaRPr lang="de-DE" sz="2400" dirty="0"/>
          </a:p>
          <a:p>
            <a:endParaRPr lang="de-DE" sz="2000" dirty="0"/>
          </a:p>
        </p:txBody>
      </p:sp>
      <p:sp>
        <p:nvSpPr>
          <p:cNvPr id="11" name="Rechteck 10">
            <a:extLst>
              <a:ext uri="{FF2B5EF4-FFF2-40B4-BE49-F238E27FC236}">
                <a16:creationId xmlns:a16="http://schemas.microsoft.com/office/drawing/2014/main" id="{6A0B70C9-38D2-47BC-A939-829D8276582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4D8BF21-C4A6-4C6B-A927-1110502C5725}"/>
                  </a:ext>
                </a:extLst>
              </p14:cNvPr>
              <p14:cNvContentPartPr/>
              <p14:nvPr/>
            </p14:nvContentPartPr>
            <p14:xfrm>
              <a:off x="3654013" y="481878"/>
              <a:ext cx="4672440" cy="79920"/>
            </p14:xfrm>
          </p:contentPart>
        </mc:Choice>
        <mc:Fallback xmlns="">
          <p:pic>
            <p:nvPicPr>
              <p:cNvPr id="2" name="Freihand 1">
                <a:extLst>
                  <a:ext uri="{FF2B5EF4-FFF2-40B4-BE49-F238E27FC236}">
                    <a16:creationId xmlns:a16="http://schemas.microsoft.com/office/drawing/2014/main" id="{A4D8BF21-C4A6-4C6B-A927-1110502C5725}"/>
                  </a:ext>
                </a:extLst>
              </p:cNvPr>
              <p:cNvPicPr/>
              <p:nvPr/>
            </p:nvPicPr>
            <p:blipFill>
              <a:blip r:embed="rId4"/>
              <a:stretch>
                <a:fillRect/>
              </a:stretch>
            </p:blipFill>
            <p:spPr>
              <a:xfrm>
                <a:off x="3649693" y="477558"/>
                <a:ext cx="46810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CDF1C9CD-B74F-4497-A775-22DB814B9540}"/>
                  </a:ext>
                </a:extLst>
              </p14:cNvPr>
              <p14:cNvContentPartPr/>
              <p14:nvPr/>
            </p14:nvContentPartPr>
            <p14:xfrm>
              <a:off x="621733" y="1189278"/>
              <a:ext cx="1731240" cy="91800"/>
            </p14:xfrm>
          </p:contentPart>
        </mc:Choice>
        <mc:Fallback xmlns="">
          <p:pic>
            <p:nvPicPr>
              <p:cNvPr id="3" name="Freihand 2">
                <a:extLst>
                  <a:ext uri="{FF2B5EF4-FFF2-40B4-BE49-F238E27FC236}">
                    <a16:creationId xmlns:a16="http://schemas.microsoft.com/office/drawing/2014/main" id="{CDF1C9CD-B74F-4497-A775-22DB814B9540}"/>
                  </a:ext>
                </a:extLst>
              </p:cNvPr>
              <p:cNvPicPr/>
              <p:nvPr/>
            </p:nvPicPr>
            <p:blipFill>
              <a:blip r:embed="rId6"/>
              <a:stretch>
                <a:fillRect/>
              </a:stretch>
            </p:blipFill>
            <p:spPr>
              <a:xfrm>
                <a:off x="617413" y="1184958"/>
                <a:ext cx="17398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CE976E74-D045-4D5B-872A-DB88DBB2830F}"/>
                  </a:ext>
                </a:extLst>
              </p14:cNvPr>
              <p14:cNvContentPartPr/>
              <p14:nvPr/>
            </p14:nvContentPartPr>
            <p14:xfrm>
              <a:off x="3221653" y="905598"/>
              <a:ext cx="3386520" cy="432360"/>
            </p14:xfrm>
          </p:contentPart>
        </mc:Choice>
        <mc:Fallback xmlns="">
          <p:pic>
            <p:nvPicPr>
              <p:cNvPr id="5" name="Freihand 4">
                <a:extLst>
                  <a:ext uri="{FF2B5EF4-FFF2-40B4-BE49-F238E27FC236}">
                    <a16:creationId xmlns:a16="http://schemas.microsoft.com/office/drawing/2014/main" id="{CE976E74-D045-4D5B-872A-DB88DBB2830F}"/>
                  </a:ext>
                </a:extLst>
              </p:cNvPr>
              <p:cNvPicPr/>
              <p:nvPr/>
            </p:nvPicPr>
            <p:blipFill>
              <a:blip r:embed="rId8"/>
              <a:stretch>
                <a:fillRect/>
              </a:stretch>
            </p:blipFill>
            <p:spPr>
              <a:xfrm>
                <a:off x="3217333" y="901278"/>
                <a:ext cx="339516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4A5A9069-C873-41D5-8F08-4F7EABB16B32}"/>
                  </a:ext>
                </a:extLst>
              </p14:cNvPr>
              <p14:cNvContentPartPr/>
              <p14:nvPr/>
            </p14:nvContentPartPr>
            <p14:xfrm>
              <a:off x="1072813" y="1795518"/>
              <a:ext cx="5239080" cy="181800"/>
            </p14:xfrm>
          </p:contentPart>
        </mc:Choice>
        <mc:Fallback xmlns="">
          <p:pic>
            <p:nvPicPr>
              <p:cNvPr id="6" name="Freihand 5">
                <a:extLst>
                  <a:ext uri="{FF2B5EF4-FFF2-40B4-BE49-F238E27FC236}">
                    <a16:creationId xmlns:a16="http://schemas.microsoft.com/office/drawing/2014/main" id="{4A5A9069-C873-41D5-8F08-4F7EABB16B32}"/>
                  </a:ext>
                </a:extLst>
              </p:cNvPr>
              <p:cNvPicPr/>
              <p:nvPr/>
            </p:nvPicPr>
            <p:blipFill>
              <a:blip r:embed="rId10"/>
              <a:stretch>
                <a:fillRect/>
              </a:stretch>
            </p:blipFill>
            <p:spPr>
              <a:xfrm>
                <a:off x="1068493" y="1791198"/>
                <a:ext cx="52477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6705D8C2-6A42-4844-846C-2D0255D735DC}"/>
                  </a:ext>
                </a:extLst>
              </p14:cNvPr>
              <p14:cNvContentPartPr/>
              <p14:nvPr/>
            </p14:nvContentPartPr>
            <p14:xfrm>
              <a:off x="4354573" y="2660238"/>
              <a:ext cx="2688480" cy="97200"/>
            </p14:xfrm>
          </p:contentPart>
        </mc:Choice>
        <mc:Fallback xmlns="">
          <p:pic>
            <p:nvPicPr>
              <p:cNvPr id="7" name="Freihand 6">
                <a:extLst>
                  <a:ext uri="{FF2B5EF4-FFF2-40B4-BE49-F238E27FC236}">
                    <a16:creationId xmlns:a16="http://schemas.microsoft.com/office/drawing/2014/main" id="{6705D8C2-6A42-4844-846C-2D0255D735DC}"/>
                  </a:ext>
                </a:extLst>
              </p:cNvPr>
              <p:cNvPicPr/>
              <p:nvPr/>
            </p:nvPicPr>
            <p:blipFill>
              <a:blip r:embed="rId12"/>
              <a:stretch>
                <a:fillRect/>
              </a:stretch>
            </p:blipFill>
            <p:spPr>
              <a:xfrm>
                <a:off x="4350253" y="2655918"/>
                <a:ext cx="2697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FD61CB60-DBCF-4BE5-8EE3-269195097738}"/>
                  </a:ext>
                </a:extLst>
              </p14:cNvPr>
              <p14:cNvContentPartPr/>
              <p14:nvPr/>
            </p14:nvContentPartPr>
            <p14:xfrm>
              <a:off x="2633773" y="4208598"/>
              <a:ext cx="3469680" cy="155880"/>
            </p14:xfrm>
          </p:contentPart>
        </mc:Choice>
        <mc:Fallback xmlns="">
          <p:pic>
            <p:nvPicPr>
              <p:cNvPr id="13" name="Freihand 12">
                <a:extLst>
                  <a:ext uri="{FF2B5EF4-FFF2-40B4-BE49-F238E27FC236}">
                    <a16:creationId xmlns:a16="http://schemas.microsoft.com/office/drawing/2014/main" id="{FD61CB60-DBCF-4BE5-8EE3-269195097738}"/>
                  </a:ext>
                </a:extLst>
              </p:cNvPr>
              <p:cNvPicPr/>
              <p:nvPr/>
            </p:nvPicPr>
            <p:blipFill>
              <a:blip r:embed="rId14"/>
              <a:stretch>
                <a:fillRect/>
              </a:stretch>
            </p:blipFill>
            <p:spPr>
              <a:xfrm>
                <a:off x="2629453" y="4204278"/>
                <a:ext cx="3478320" cy="164520"/>
              </a:xfrm>
              <a:prstGeom prst="rect">
                <a:avLst/>
              </a:prstGeom>
            </p:spPr>
          </p:pic>
        </mc:Fallback>
      </mc:AlternateContent>
      <p:grpSp>
        <p:nvGrpSpPr>
          <p:cNvPr id="15" name="Gruppieren 14">
            <a:extLst>
              <a:ext uri="{FF2B5EF4-FFF2-40B4-BE49-F238E27FC236}">
                <a16:creationId xmlns:a16="http://schemas.microsoft.com/office/drawing/2014/main" id="{372CB872-4108-4F47-A8AC-2E4D4E7F5287}"/>
              </a:ext>
            </a:extLst>
          </p:cNvPr>
          <p:cNvGrpSpPr/>
          <p:nvPr/>
        </p:nvGrpSpPr>
        <p:grpSpPr>
          <a:xfrm>
            <a:off x="2579053" y="3529998"/>
            <a:ext cx="7117920" cy="1114200"/>
            <a:chOff x="2579053" y="3529998"/>
            <a:chExt cx="7117920" cy="1114200"/>
          </a:xfrm>
        </p:grpSpPr>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E914E42C-7A94-45F0-AF8F-2D97F0A19498}"/>
                    </a:ext>
                  </a:extLst>
                </p14:cNvPr>
                <p14:cNvContentPartPr/>
                <p14:nvPr/>
              </p14:nvContentPartPr>
              <p14:xfrm>
                <a:off x="5566693" y="3529998"/>
                <a:ext cx="3521160" cy="139320"/>
              </p14:xfrm>
            </p:contentPart>
          </mc:Choice>
          <mc:Fallback xmlns="">
            <p:pic>
              <p:nvPicPr>
                <p:cNvPr id="8" name="Freihand 7">
                  <a:extLst>
                    <a:ext uri="{FF2B5EF4-FFF2-40B4-BE49-F238E27FC236}">
                      <a16:creationId xmlns:a16="http://schemas.microsoft.com/office/drawing/2014/main" id="{E914E42C-7A94-45F0-AF8F-2D97F0A19498}"/>
                    </a:ext>
                  </a:extLst>
                </p:cNvPr>
                <p:cNvPicPr/>
                <p:nvPr/>
              </p:nvPicPr>
              <p:blipFill>
                <a:blip r:embed="rId16"/>
                <a:stretch>
                  <a:fillRect/>
                </a:stretch>
              </p:blipFill>
              <p:spPr>
                <a:xfrm>
                  <a:off x="5562373" y="3525678"/>
                  <a:ext cx="3529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2CEC3583-9CEB-4EBF-BDA1-5324594BFD39}"/>
                    </a:ext>
                  </a:extLst>
                </p14:cNvPr>
                <p14:cNvContentPartPr/>
                <p14:nvPr/>
              </p14:nvContentPartPr>
              <p14:xfrm>
                <a:off x="5781613" y="3693438"/>
                <a:ext cx="3915360" cy="133920"/>
              </p14:xfrm>
            </p:contentPart>
          </mc:Choice>
          <mc:Fallback xmlns="">
            <p:pic>
              <p:nvPicPr>
                <p:cNvPr id="10" name="Freihand 9">
                  <a:extLst>
                    <a:ext uri="{FF2B5EF4-FFF2-40B4-BE49-F238E27FC236}">
                      <a16:creationId xmlns:a16="http://schemas.microsoft.com/office/drawing/2014/main" id="{2CEC3583-9CEB-4EBF-BDA1-5324594BFD39}"/>
                    </a:ext>
                  </a:extLst>
                </p:cNvPr>
                <p:cNvPicPr/>
                <p:nvPr/>
              </p:nvPicPr>
              <p:blipFill>
                <a:blip r:embed="rId18"/>
                <a:stretch>
                  <a:fillRect/>
                </a:stretch>
              </p:blipFill>
              <p:spPr>
                <a:xfrm>
                  <a:off x="5777293" y="3689118"/>
                  <a:ext cx="39240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4A22E838-23E4-422E-843B-7B2023486812}"/>
                    </a:ext>
                  </a:extLst>
                </p14:cNvPr>
                <p14:cNvContentPartPr/>
                <p14:nvPr/>
              </p14:nvContentPartPr>
              <p14:xfrm>
                <a:off x="2579053" y="3697758"/>
                <a:ext cx="2736720" cy="946440"/>
              </p14:xfrm>
            </p:contentPart>
          </mc:Choice>
          <mc:Fallback xmlns="">
            <p:pic>
              <p:nvPicPr>
                <p:cNvPr id="14" name="Freihand 13">
                  <a:extLst>
                    <a:ext uri="{FF2B5EF4-FFF2-40B4-BE49-F238E27FC236}">
                      <a16:creationId xmlns:a16="http://schemas.microsoft.com/office/drawing/2014/main" id="{4A22E838-23E4-422E-843B-7B2023486812}"/>
                    </a:ext>
                  </a:extLst>
                </p:cNvPr>
                <p:cNvPicPr/>
                <p:nvPr/>
              </p:nvPicPr>
              <p:blipFill>
                <a:blip r:embed="rId20"/>
                <a:stretch>
                  <a:fillRect/>
                </a:stretch>
              </p:blipFill>
              <p:spPr>
                <a:xfrm>
                  <a:off x="2574733" y="3693438"/>
                  <a:ext cx="2745360" cy="955080"/>
                </a:xfrm>
                <a:prstGeom prst="rect">
                  <a:avLst/>
                </a:prstGeom>
              </p:spPr>
            </p:pic>
          </mc:Fallback>
        </mc:AlternateContent>
      </p:grpSp>
    </p:spTree>
    <p:extLst>
      <p:ext uri="{BB962C8B-B14F-4D97-AF65-F5344CB8AC3E}">
        <p14:creationId xmlns:p14="http://schemas.microsoft.com/office/powerpoint/2010/main" val="115655282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3060</Words>
  <Application>Microsoft Office PowerPoint</Application>
  <PresentationFormat>Breitbild</PresentationFormat>
  <Paragraphs>966</Paragraphs>
  <Slides>45</Slides>
  <Notes>45</Notes>
  <HiddenSlides>0</HiddenSlides>
  <MMClips>0</MMClips>
  <ScaleCrop>false</ScaleCrop>
  <HeadingPairs>
    <vt:vector size="6" baseType="variant">
      <vt:variant>
        <vt:lpstr>Verwendete Schriftarten</vt:lpstr>
      </vt:variant>
      <vt:variant>
        <vt:i4>13</vt:i4>
      </vt:variant>
      <vt:variant>
        <vt:lpstr>Design</vt:lpstr>
      </vt:variant>
      <vt:variant>
        <vt:i4>1</vt:i4>
      </vt:variant>
      <vt:variant>
        <vt:lpstr>Folientitel</vt:lpstr>
      </vt:variant>
      <vt:variant>
        <vt:i4>45</vt:i4>
      </vt:variant>
    </vt:vector>
  </HeadingPairs>
  <TitlesOfParts>
    <vt:vector size="59" baseType="lpstr">
      <vt:lpstr>Arial</vt:lpstr>
      <vt:lpstr>Calibri</vt:lpstr>
      <vt:lpstr>Calibri Light</vt:lpstr>
      <vt:lpstr>Cambria</vt:lpstr>
      <vt:lpstr>Cambria Math</vt:lpstr>
      <vt:lpstr>Meta Offc</vt:lpstr>
      <vt:lpstr>Meta Serif Offc</vt:lpstr>
      <vt:lpstr>Meta Serif Offc Book</vt:lpstr>
      <vt:lpstr>MetaCompPro-Normal</vt:lpstr>
      <vt:lpstr>Sparkasse Rg</vt:lpstr>
      <vt:lpstr>Symbol</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610</cp:revision>
  <dcterms:created xsi:type="dcterms:W3CDTF">2019-02-11T10:45:01Z</dcterms:created>
  <dcterms:modified xsi:type="dcterms:W3CDTF">2023-04-24T07:46:17Z</dcterms:modified>
</cp:coreProperties>
</file>